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7" r:id="rId4"/>
    <p:sldId id="260" r:id="rId6"/>
    <p:sldId id="262" r:id="rId7"/>
    <p:sldId id="263" r:id="rId8"/>
    <p:sldId id="11458" r:id="rId9"/>
    <p:sldId id="11459" r:id="rId10"/>
    <p:sldId id="11460" r:id="rId11"/>
    <p:sldId id="11461" r:id="rId12"/>
    <p:sldId id="11462" r:id="rId13"/>
    <p:sldId id="11465" r:id="rId14"/>
    <p:sldId id="11466" r:id="rId15"/>
    <p:sldId id="11467" r:id="rId16"/>
    <p:sldId id="11468" r:id="rId17"/>
    <p:sldId id="11463" r:id="rId18"/>
    <p:sldId id="11469" r:id="rId19"/>
    <p:sldId id="11470" r:id="rId20"/>
    <p:sldId id="11471" r:id="rId21"/>
    <p:sldId id="11472" r:id="rId22"/>
    <p:sldId id="11464" r:id="rId23"/>
    <p:sldId id="11473" r:id="rId24"/>
    <p:sldId id="11474" r:id="rId25"/>
    <p:sldId id="11475" r:id="rId26"/>
    <p:sldId id="11476" r:id="rId27"/>
    <p:sldId id="11477" r:id="rId28"/>
    <p:sldId id="11478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5C95"/>
    <a:srgbClr val="AFB3FF"/>
    <a:srgbClr val="FFE039"/>
    <a:srgbClr val="87F5FA"/>
    <a:srgbClr val="8497D1"/>
    <a:srgbClr val="F3DEE3"/>
    <a:srgbClr val="9DD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40" autoAdjust="0"/>
    <p:restoredTop sz="95205" autoAdjust="0"/>
  </p:normalViewPr>
  <p:slideViewPr>
    <p:cSldViewPr snapToGrid="0">
      <p:cViewPr>
        <p:scale>
          <a:sx n="75" d="100"/>
          <a:sy n="75" d="100"/>
        </p:scale>
        <p:origin x="-2088" y="-822"/>
      </p:cViewPr>
      <p:guideLst>
        <p:guide orient="horz" pos="217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609186205115"/>
          <c:y val="0.0380404355943022"/>
          <c:w val="0.862228355996687"/>
          <c:h val="0.82168838538637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48C9D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87F5FA"/>
              </a:solidFill>
            </c:spPr>
          </c:dPt>
          <c:dPt>
            <c:idx val="1"/>
            <c:invertIfNegative val="0"/>
            <c:bubble3D val="0"/>
            <c:spPr>
              <a:solidFill>
                <a:srgbClr val="87F5FA"/>
              </a:solidFill>
            </c:spPr>
          </c:dPt>
          <c:dPt>
            <c:idx val="2"/>
            <c:invertIfNegative val="0"/>
            <c:bubble3D val="0"/>
            <c:spPr>
              <a:solidFill>
                <a:srgbClr val="87F5FA"/>
              </a:solidFill>
            </c:spPr>
          </c:dPt>
          <c:dPt>
            <c:idx val="3"/>
            <c:invertIfNegative val="0"/>
            <c:bubble3D val="0"/>
            <c:spPr>
              <a:solidFill>
                <a:srgbClr val="87F5FA"/>
              </a:solidFill>
            </c:spPr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2015</c:v>
                </c:pt>
                <c:pt idx="2">
                  <c:v>2014</c:v>
                </c:pt>
                <c:pt idx="3">
                  <c:v>2012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4"/>
        <c:axId val="664622208"/>
        <c:axId val="664623744"/>
      </c:barChart>
      <c:catAx>
        <c:axId val="6646222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64623744"/>
        <c:crosses val="autoZero"/>
        <c:auto val="1"/>
        <c:lblAlgn val="ctr"/>
        <c:lblOffset val="100"/>
        <c:noMultiLvlLbl val="0"/>
      </c:catAx>
      <c:valAx>
        <c:axId val="664623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6462220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lang="zh-CN" sz="1800" b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C55EE-3DBE-4E7B-AFE8-B168A62F7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C3008-EE33-40A4-9697-FBE439530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07605" y="67298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AE7B-463A-44E5-AD13-3208C59EF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CE694-1289-44E4-A2BC-503FC15122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15.png"/><Relationship Id="rId6" Type="http://schemas.openxmlformats.org/officeDocument/2006/relationships/tags" Target="../tags/tag3.xml"/><Relationship Id="rId5" Type="http://schemas.openxmlformats.org/officeDocument/2006/relationships/image" Target="../media/image14.png"/><Relationship Id="rId4" Type="http://schemas.openxmlformats.org/officeDocument/2006/relationships/tags" Target="../tags/tag2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03299" y="947151"/>
            <a:ext cx="10134601" cy="5009147"/>
            <a:chOff x="1003299" y="947151"/>
            <a:chExt cx="10134601" cy="5009147"/>
          </a:xfrm>
        </p:grpSpPr>
        <p:sp>
          <p:nvSpPr>
            <p:cNvPr id="12" name="矩形 11"/>
            <p:cNvSpPr/>
            <p:nvPr/>
          </p:nvSpPr>
          <p:spPr>
            <a:xfrm>
              <a:off x="1409699" y="1371600"/>
              <a:ext cx="9728201" cy="4584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图文框 6"/>
            <p:cNvSpPr/>
            <p:nvPr/>
          </p:nvSpPr>
          <p:spPr>
            <a:xfrm>
              <a:off x="1003299" y="947151"/>
              <a:ext cx="9885507" cy="4778756"/>
            </a:xfrm>
            <a:prstGeom prst="frame">
              <a:avLst>
                <a:gd name="adj1" fmla="val 487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535598" y="2377475"/>
            <a:ext cx="7120803" cy="1325563"/>
          </a:xfrm>
        </p:spPr>
        <p:txBody>
          <a:bodyPr>
            <a:noAutofit/>
          </a:bodyPr>
          <a:lstStyle/>
          <a:p>
            <a:pPr algn="dist"/>
            <a:r>
              <a:rPr lang="zh-CN" altLang="en-US" sz="7500" b="1" spc="-300" dirty="0">
                <a:latin typeface="+mn-lt"/>
                <a:ea typeface="+mn-ea"/>
                <a:cs typeface="+mn-ea"/>
                <a:sym typeface="+mn-lt"/>
              </a:rPr>
              <a:t>年中工作总</a:t>
            </a:r>
            <a:r>
              <a:rPr lang="zh-CN" altLang="en-US" sz="7500" b="1" spc="-300" dirty="0" smtClean="0">
                <a:latin typeface="+mn-lt"/>
                <a:ea typeface="+mn-ea"/>
                <a:cs typeface="+mn-ea"/>
                <a:sym typeface="+mn-lt"/>
              </a:rPr>
              <a:t>结</a:t>
            </a:r>
            <a:endParaRPr lang="zh-CN" altLang="en-US" sz="7500" b="1" spc="-3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651865" y="4969940"/>
            <a:ext cx="1031875" cy="282503"/>
            <a:chOff x="7172324" y="3380810"/>
            <a:chExt cx="1781176" cy="487644"/>
          </a:xfrm>
        </p:grpSpPr>
        <p:sp>
          <p:nvSpPr>
            <p:cNvPr id="47" name="任意多边形: 形状 46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2747097" y="3703038"/>
            <a:ext cx="6731000" cy="696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altLang="zh-CN" sz="1400" dirty="0">
                <a:effectLst/>
                <a:cs typeface="+mn-ea"/>
                <a:sym typeface="+mn-lt"/>
              </a:rPr>
              <a:t>No matter how long the rain lasts, there will be a rainbow in the end. No matter how sad you may be, believe, that happiness is waiting.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428401" y="4530545"/>
            <a:ext cx="3335195" cy="411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cs typeface="+mn-ea"/>
                <a:sym typeface="+mn-lt"/>
              </a:rPr>
              <a:t>汇报人</a:t>
            </a:r>
            <a:r>
              <a:rPr lang="zh-CN" altLang="en-US" sz="1400" dirty="0" smtClean="0">
                <a:cs typeface="+mn-ea"/>
                <a:sym typeface="+mn-lt"/>
              </a:rPr>
              <a:t>：</a:t>
            </a:r>
            <a:r>
              <a:rPr lang="en-US" altLang="zh-CN" sz="1400" dirty="0" smtClean="0">
                <a:cs typeface="+mn-ea"/>
                <a:sym typeface="+mn-lt"/>
              </a:rPr>
              <a:t>pc6</a:t>
            </a:r>
            <a:r>
              <a:rPr lang="zh-CN" altLang="en-US" sz="1400" dirty="0" smtClean="0">
                <a:cs typeface="+mn-ea"/>
                <a:sym typeface="+mn-lt"/>
              </a:rPr>
              <a:t>    </a:t>
            </a:r>
            <a:r>
              <a:rPr lang="zh-CN" altLang="en-US" sz="1400" dirty="0">
                <a:cs typeface="+mn-ea"/>
                <a:sym typeface="+mn-lt"/>
              </a:rPr>
              <a:t>时间：</a:t>
            </a:r>
            <a:r>
              <a:rPr lang="en-US" altLang="zh-CN" sz="1400" dirty="0" smtClean="0">
                <a:cs typeface="+mn-ea"/>
                <a:sym typeface="+mn-lt"/>
              </a:rPr>
              <a:t>20XX.6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377276" y="1783874"/>
            <a:ext cx="3306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8497D1"/>
                </a:solidFill>
                <a:effectLst>
                  <a:outerShdw blurRad="38100" dist="38100" dir="2700000" sx="101000" sy="101000" algn="tl" rotWithShape="0">
                    <a:prstClr val="black">
                      <a:alpha val="78000"/>
                    </a:prstClr>
                  </a:outerShdw>
                </a:effectLst>
                <a:cs typeface="+mn-ea"/>
                <a:sym typeface="+mn-lt"/>
              </a:rPr>
              <a:t>W</a:t>
            </a:r>
            <a:r>
              <a:rPr lang="en-US" altLang="zh-CN" sz="2800" spc="300" dirty="0">
                <a:solidFill>
                  <a:srgbClr val="8497D1"/>
                </a:solidFill>
                <a:effectLst>
                  <a:outerShdw blurRad="38100" dist="38100" dir="2700000" sx="101000" sy="101000" algn="tl" rotWithShape="0">
                    <a:prstClr val="black">
                      <a:alpha val="78000"/>
                    </a:prstClr>
                  </a:outerShdw>
                </a:effectLst>
                <a:cs typeface="+mn-ea"/>
                <a:sym typeface="+mn-lt"/>
              </a:rPr>
              <a:t>ORK REPORT</a:t>
            </a:r>
            <a:endParaRPr lang="zh-CN" altLang="en-US" sz="2800" spc="300" dirty="0">
              <a:solidFill>
                <a:srgbClr val="8497D1"/>
              </a:solidFill>
              <a:effectLst>
                <a:outerShdw blurRad="38100" dist="38100" dir="2700000" sx="101000" sy="101000" algn="tl" rotWithShape="0">
                  <a:prstClr val="black">
                    <a:alpha val="78000"/>
                  </a:prst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1" grpId="0"/>
      <p:bldP spid="5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工作完成情况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0" name="Group 14"/>
          <p:cNvGrpSpPr/>
          <p:nvPr/>
        </p:nvGrpSpPr>
        <p:grpSpPr>
          <a:xfrm>
            <a:off x="855327" y="2071488"/>
            <a:ext cx="5695472" cy="3162123"/>
            <a:chOff x="1154113" y="2038815"/>
            <a:chExt cx="4040774" cy="2215331"/>
          </a:xfrm>
        </p:grpSpPr>
        <p:pic>
          <p:nvPicPr>
            <p:cNvPr id="51" name="Picture 15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154113" y="2038815"/>
              <a:ext cx="4040774" cy="2215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Rectangle 16"/>
            <p:cNvSpPr/>
            <p:nvPr/>
          </p:nvSpPr>
          <p:spPr>
            <a:xfrm>
              <a:off x="1739900" y="2178050"/>
              <a:ext cx="2851150" cy="17970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3" name="Rectangle 3"/>
          <p:cNvSpPr/>
          <p:nvPr/>
        </p:nvSpPr>
        <p:spPr>
          <a:xfrm>
            <a:off x="6874889" y="1931354"/>
            <a:ext cx="2909347" cy="95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spc="0">
                <a:solidFill>
                  <a:srgbClr val="000000"/>
                </a:solidFill>
              </a:defRPr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请在这里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spc="0">
                <a:solidFill>
                  <a:srgbClr val="000000"/>
                </a:solidFill>
              </a:defRPr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添加标题文字</a:t>
            </a:r>
            <a:endParaRPr kumimoji="0" lang="id-ID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Rectangle 4"/>
          <p:cNvSpPr/>
          <p:nvPr/>
        </p:nvSpPr>
        <p:spPr>
          <a:xfrm>
            <a:off x="6874889" y="3058602"/>
            <a:ext cx="439016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Rectangle 9"/>
          <p:cNvSpPr/>
          <p:nvPr/>
        </p:nvSpPr>
        <p:spPr>
          <a:xfrm>
            <a:off x="6874889" y="4779954"/>
            <a:ext cx="2020302" cy="388425"/>
          </a:xfrm>
          <a:prstGeom prst="rect">
            <a:avLst/>
          </a:prstGeom>
          <a:solidFill>
            <a:srgbClr val="F05C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TextBox 10"/>
          <p:cNvSpPr txBox="1"/>
          <p:nvPr/>
        </p:nvSpPr>
        <p:spPr>
          <a:xfrm>
            <a:off x="6874889" y="4854133"/>
            <a:ext cx="2020303" cy="265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4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LEARN MORE</a:t>
            </a:r>
            <a:endParaRPr kumimoji="0" lang="en-US" sz="14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pic>
        <p:nvPicPr>
          <p:cNvPr id="57" name="Picture Placeholder 5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680993" y="2270229"/>
            <a:ext cx="4018697" cy="25650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1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2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5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6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/>
          <p:bldP spid="53" grpId="0"/>
          <p:bldP spid="54" grpId="0"/>
          <p:bldP spid="55" grpId="0" animBg="1"/>
          <p:bldP spid="5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/>
          <p:bldP spid="53" grpId="0"/>
          <p:bldP spid="54" grpId="0"/>
          <p:bldP spid="55" grpId="0" animBg="1"/>
          <p:bldP spid="56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684265" y="6564769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工作完成情况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Rounded Rectangle 2"/>
          <p:cNvSpPr/>
          <p:nvPr/>
        </p:nvSpPr>
        <p:spPr>
          <a:xfrm>
            <a:off x="2320315" y="3613171"/>
            <a:ext cx="2143270" cy="374222"/>
          </a:xfrm>
          <a:prstGeom prst="roundRect">
            <a:avLst>
              <a:gd name="adj" fmla="val 50000"/>
            </a:avLst>
          </a:prstGeom>
          <a:solidFill>
            <a:srgbClr val="F05C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ounded Rectangle 10"/>
          <p:cNvSpPr/>
          <p:nvPr/>
        </p:nvSpPr>
        <p:spPr>
          <a:xfrm>
            <a:off x="4067437" y="3613171"/>
            <a:ext cx="2143270" cy="374222"/>
          </a:xfrm>
          <a:prstGeom prst="roundRect">
            <a:avLst>
              <a:gd name="adj" fmla="val 50000"/>
            </a:avLst>
          </a:prstGeom>
          <a:solidFill>
            <a:srgbClr val="87F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ounded Rectangle 17"/>
          <p:cNvSpPr/>
          <p:nvPr/>
        </p:nvSpPr>
        <p:spPr>
          <a:xfrm>
            <a:off x="5814559" y="3613171"/>
            <a:ext cx="2143270" cy="374222"/>
          </a:xfrm>
          <a:prstGeom prst="roundRect">
            <a:avLst>
              <a:gd name="adj" fmla="val 50000"/>
            </a:avLst>
          </a:prstGeom>
          <a:solidFill>
            <a:srgbClr val="AF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Rounded Rectangle 23"/>
          <p:cNvSpPr/>
          <p:nvPr/>
        </p:nvSpPr>
        <p:spPr>
          <a:xfrm>
            <a:off x="7561681" y="3613171"/>
            <a:ext cx="2143270" cy="374222"/>
          </a:xfrm>
          <a:prstGeom prst="roundRect">
            <a:avLst>
              <a:gd name="adj" fmla="val 50000"/>
            </a:avLst>
          </a:prstGeom>
          <a:solidFill>
            <a:srgbClr val="FFE0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Group 38"/>
          <p:cNvGrpSpPr/>
          <p:nvPr/>
        </p:nvGrpSpPr>
        <p:grpSpPr>
          <a:xfrm>
            <a:off x="2208420" y="2068176"/>
            <a:ext cx="621400" cy="1851176"/>
            <a:chOff x="1257197" y="1480295"/>
            <a:chExt cx="714513" cy="2128565"/>
          </a:xfrm>
          <a:solidFill>
            <a:srgbClr val="F05C95"/>
          </a:solidFill>
        </p:grpSpPr>
        <p:cxnSp>
          <p:nvCxnSpPr>
            <p:cNvPr id="19" name="Straight Connector 5"/>
            <p:cNvCxnSpPr/>
            <p:nvPr/>
          </p:nvCxnSpPr>
          <p:spPr>
            <a:xfrm flipV="1">
              <a:off x="1618732" y="2168221"/>
              <a:ext cx="0" cy="1155201"/>
            </a:xfrm>
            <a:prstGeom prst="line">
              <a:avLst/>
            </a:prstGeom>
            <a:grpFill/>
            <a:ln w="38100">
              <a:solidFill>
                <a:srgbClr val="2319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6"/>
            <p:cNvSpPr/>
            <p:nvPr/>
          </p:nvSpPr>
          <p:spPr>
            <a:xfrm>
              <a:off x="1257197" y="1480295"/>
              <a:ext cx="714513" cy="714513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Oval 33"/>
            <p:cNvSpPr/>
            <p:nvPr/>
          </p:nvSpPr>
          <p:spPr>
            <a:xfrm>
              <a:off x="1477541" y="3335035"/>
              <a:ext cx="273825" cy="273825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Group 39"/>
          <p:cNvGrpSpPr/>
          <p:nvPr/>
        </p:nvGrpSpPr>
        <p:grpSpPr>
          <a:xfrm>
            <a:off x="3955542" y="3681211"/>
            <a:ext cx="621400" cy="1851176"/>
            <a:chOff x="3266116" y="3335035"/>
            <a:chExt cx="714513" cy="2128565"/>
          </a:xfrm>
          <a:solidFill>
            <a:srgbClr val="87F5FA"/>
          </a:solidFill>
        </p:grpSpPr>
        <p:cxnSp>
          <p:nvCxnSpPr>
            <p:cNvPr id="23" name="Straight Connector 13"/>
            <p:cNvCxnSpPr/>
            <p:nvPr/>
          </p:nvCxnSpPr>
          <p:spPr>
            <a:xfrm flipV="1">
              <a:off x="3627651" y="3608860"/>
              <a:ext cx="0" cy="1155201"/>
            </a:xfrm>
            <a:prstGeom prst="line">
              <a:avLst/>
            </a:prstGeom>
            <a:grpFill/>
            <a:ln w="38100">
              <a:solidFill>
                <a:srgbClr val="E71F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14"/>
            <p:cNvSpPr/>
            <p:nvPr/>
          </p:nvSpPr>
          <p:spPr>
            <a:xfrm>
              <a:off x="3266116" y="4749087"/>
              <a:ext cx="714513" cy="714513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Oval 34"/>
            <p:cNvSpPr/>
            <p:nvPr/>
          </p:nvSpPr>
          <p:spPr>
            <a:xfrm>
              <a:off x="3486460" y="3335035"/>
              <a:ext cx="273825" cy="273825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Group 40"/>
          <p:cNvGrpSpPr/>
          <p:nvPr/>
        </p:nvGrpSpPr>
        <p:grpSpPr>
          <a:xfrm>
            <a:off x="5702664" y="2068176"/>
            <a:ext cx="621400" cy="1851176"/>
            <a:chOff x="5275035" y="1480295"/>
            <a:chExt cx="714513" cy="2128565"/>
          </a:xfrm>
          <a:solidFill>
            <a:srgbClr val="AFB3FF"/>
          </a:solidFill>
        </p:grpSpPr>
        <p:cxnSp>
          <p:nvCxnSpPr>
            <p:cNvPr id="27" name="Straight Connector 20"/>
            <p:cNvCxnSpPr/>
            <p:nvPr/>
          </p:nvCxnSpPr>
          <p:spPr>
            <a:xfrm flipV="1">
              <a:off x="5636570" y="2168221"/>
              <a:ext cx="0" cy="1155201"/>
            </a:xfrm>
            <a:prstGeom prst="line">
              <a:avLst/>
            </a:prstGeom>
            <a:grpFill/>
            <a:ln w="38100">
              <a:solidFill>
                <a:srgbClr val="2319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1"/>
            <p:cNvSpPr/>
            <p:nvPr/>
          </p:nvSpPr>
          <p:spPr>
            <a:xfrm>
              <a:off x="5275035" y="1480295"/>
              <a:ext cx="714513" cy="714513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Oval 35"/>
            <p:cNvSpPr/>
            <p:nvPr/>
          </p:nvSpPr>
          <p:spPr>
            <a:xfrm>
              <a:off x="5495379" y="3335035"/>
              <a:ext cx="273825" cy="273825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Group 41"/>
          <p:cNvGrpSpPr/>
          <p:nvPr/>
        </p:nvGrpSpPr>
        <p:grpSpPr>
          <a:xfrm>
            <a:off x="7449786" y="3681211"/>
            <a:ext cx="621400" cy="1851176"/>
            <a:chOff x="7283954" y="3335035"/>
            <a:chExt cx="714513" cy="2128565"/>
          </a:xfrm>
          <a:solidFill>
            <a:srgbClr val="FFE039"/>
          </a:solidFill>
        </p:grpSpPr>
        <p:cxnSp>
          <p:nvCxnSpPr>
            <p:cNvPr id="31" name="Straight Connector 25"/>
            <p:cNvCxnSpPr/>
            <p:nvPr/>
          </p:nvCxnSpPr>
          <p:spPr>
            <a:xfrm flipV="1">
              <a:off x="7645489" y="3608860"/>
              <a:ext cx="0" cy="1155201"/>
            </a:xfrm>
            <a:prstGeom prst="line">
              <a:avLst/>
            </a:prstGeom>
            <a:grpFill/>
            <a:ln w="38100">
              <a:solidFill>
                <a:srgbClr val="E71F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26"/>
            <p:cNvSpPr/>
            <p:nvPr/>
          </p:nvSpPr>
          <p:spPr>
            <a:xfrm>
              <a:off x="7283954" y="4749087"/>
              <a:ext cx="714513" cy="714513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Oval 36"/>
            <p:cNvSpPr/>
            <p:nvPr/>
          </p:nvSpPr>
          <p:spPr>
            <a:xfrm>
              <a:off x="7504298" y="3335035"/>
              <a:ext cx="273825" cy="273825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Inhaltsplatzhalter 4"/>
          <p:cNvSpPr txBox="1"/>
          <p:nvPr/>
        </p:nvSpPr>
        <p:spPr>
          <a:xfrm>
            <a:off x="1857855" y="4034118"/>
            <a:ext cx="1384091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输入标题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35" name="Inhaltsplatzhalter 4"/>
          <p:cNvSpPr txBox="1"/>
          <p:nvPr/>
        </p:nvSpPr>
        <p:spPr>
          <a:xfrm>
            <a:off x="3566690" y="3131265"/>
            <a:ext cx="1443726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807720" indent="-27305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>
                <a:cs typeface="+mn-ea"/>
                <a:sym typeface="+mn-lt"/>
              </a:rPr>
              <a:t>输入标题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36" name="Inhaltsplatzhalter 4"/>
          <p:cNvSpPr txBox="1"/>
          <p:nvPr/>
        </p:nvSpPr>
        <p:spPr>
          <a:xfrm>
            <a:off x="5292473" y="4079134"/>
            <a:ext cx="1443726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807720" indent="-27305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>
                <a:cs typeface="+mn-ea"/>
                <a:sym typeface="+mn-lt"/>
              </a:rPr>
              <a:t>输入标题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37" name="Inhaltsplatzhalter 4"/>
          <p:cNvSpPr txBox="1"/>
          <p:nvPr/>
        </p:nvSpPr>
        <p:spPr>
          <a:xfrm>
            <a:off x="7038622" y="3172538"/>
            <a:ext cx="1443726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807720" indent="-27305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>
                <a:cs typeface="+mn-ea"/>
                <a:sym typeface="+mn-lt"/>
              </a:rPr>
              <a:t>输入标题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38" name="Inhaltsplatzhalter 4"/>
          <p:cNvSpPr txBox="1"/>
          <p:nvPr/>
        </p:nvSpPr>
        <p:spPr>
          <a:xfrm>
            <a:off x="8224484" y="4655668"/>
            <a:ext cx="1942868" cy="76944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  <a:lvl2pPr marL="807720" indent="-27305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zh-CN" altLang="en-US" dirty="0">
                <a:latin typeface="+mn-lt"/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39" name="Inhaltsplatzhalter 4"/>
          <p:cNvSpPr txBox="1"/>
          <p:nvPr/>
        </p:nvSpPr>
        <p:spPr>
          <a:xfrm>
            <a:off x="6397806" y="1990145"/>
            <a:ext cx="1942868" cy="76944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  <a:lvl2pPr marL="807720" indent="-27305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zh-CN" altLang="en-US" dirty="0">
                <a:latin typeface="+mn-lt"/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40" name="Inhaltsplatzhalter 4"/>
          <p:cNvSpPr txBox="1"/>
          <p:nvPr/>
        </p:nvSpPr>
        <p:spPr>
          <a:xfrm>
            <a:off x="4656006" y="4685411"/>
            <a:ext cx="1942868" cy="76944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  <a:lvl2pPr marL="807720" indent="-27305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zh-CN" altLang="en-US" dirty="0">
                <a:latin typeface="+mn-lt"/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41" name="Inhaltsplatzhalter 4"/>
          <p:cNvSpPr txBox="1"/>
          <p:nvPr/>
        </p:nvSpPr>
        <p:spPr>
          <a:xfrm>
            <a:off x="2901438" y="1990145"/>
            <a:ext cx="1942868" cy="76944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9" grpId="0" bldLvl="0" animBg="1"/>
      <p:bldP spid="15" grpId="0" bldLvl="0" animBg="1"/>
      <p:bldP spid="16" grpId="0" bldLvl="0" animBg="1"/>
      <p:bldP spid="17" grpId="0" bldLvl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工作完成情况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Rectangle 15"/>
          <p:cNvSpPr/>
          <p:nvPr/>
        </p:nvSpPr>
        <p:spPr>
          <a:xfrm>
            <a:off x="1135857" y="2069404"/>
            <a:ext cx="939882" cy="939882"/>
          </a:xfrm>
          <a:prstGeom prst="rect">
            <a:avLst/>
          </a:prstGeom>
          <a:solidFill>
            <a:srgbClr val="87F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1" name="Rectangle 10"/>
          <p:cNvSpPr/>
          <p:nvPr/>
        </p:nvSpPr>
        <p:spPr>
          <a:xfrm>
            <a:off x="1135857" y="4229644"/>
            <a:ext cx="939882" cy="939882"/>
          </a:xfrm>
          <a:prstGeom prst="rect">
            <a:avLst/>
          </a:prstGeom>
          <a:solidFill>
            <a:srgbClr val="AF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6" name="Rectangle 13"/>
          <p:cNvSpPr/>
          <p:nvPr/>
        </p:nvSpPr>
        <p:spPr>
          <a:xfrm>
            <a:off x="4660032" y="2069404"/>
            <a:ext cx="939882" cy="939882"/>
          </a:xfrm>
          <a:prstGeom prst="rect">
            <a:avLst/>
          </a:prstGeom>
          <a:solidFill>
            <a:srgbClr val="AF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2" name="Rectangle 18"/>
          <p:cNvSpPr/>
          <p:nvPr/>
        </p:nvSpPr>
        <p:spPr>
          <a:xfrm>
            <a:off x="4660032" y="4229644"/>
            <a:ext cx="939882" cy="939882"/>
          </a:xfrm>
          <a:prstGeom prst="rect">
            <a:avLst/>
          </a:prstGeom>
          <a:solidFill>
            <a:srgbClr val="87F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05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7" name="Rectangle 24"/>
          <p:cNvSpPr/>
          <p:nvPr/>
        </p:nvSpPr>
        <p:spPr>
          <a:xfrm>
            <a:off x="8095605" y="2069404"/>
            <a:ext cx="939882" cy="939882"/>
          </a:xfrm>
          <a:prstGeom prst="rect">
            <a:avLst/>
          </a:prstGeom>
          <a:solidFill>
            <a:srgbClr val="87F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5" name="Rectangle 27"/>
          <p:cNvSpPr/>
          <p:nvPr/>
        </p:nvSpPr>
        <p:spPr>
          <a:xfrm>
            <a:off x="8095605" y="4229644"/>
            <a:ext cx="939882" cy="939882"/>
          </a:xfrm>
          <a:prstGeom prst="rect">
            <a:avLst/>
          </a:prstGeom>
          <a:solidFill>
            <a:srgbClr val="AF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06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9129513" y="1980504"/>
            <a:ext cx="1922158" cy="1241149"/>
            <a:chOff x="7483988" y="3236385"/>
            <a:chExt cx="2276619" cy="1241149"/>
          </a:xfrm>
        </p:grpSpPr>
        <p:sp>
          <p:nvSpPr>
            <p:cNvPr id="51" name="矩形 50"/>
            <p:cNvSpPr/>
            <p:nvPr/>
          </p:nvSpPr>
          <p:spPr>
            <a:xfrm>
              <a:off x="7483988" y="3615760"/>
              <a:ext cx="2276619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483989" y="3236385"/>
              <a:ext cx="2050552" cy="470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kumimoji="1"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129513" y="4187160"/>
            <a:ext cx="1852630" cy="1241149"/>
            <a:chOff x="7483988" y="3236385"/>
            <a:chExt cx="2194269" cy="1241149"/>
          </a:xfrm>
        </p:grpSpPr>
        <p:sp>
          <p:nvSpPr>
            <p:cNvPr id="54" name="矩形 53"/>
            <p:cNvSpPr/>
            <p:nvPr/>
          </p:nvSpPr>
          <p:spPr>
            <a:xfrm>
              <a:off x="7483988" y="3615760"/>
              <a:ext cx="2194269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7483989" y="3236385"/>
              <a:ext cx="2050552" cy="470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kumimoji="1"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701513" y="1980504"/>
            <a:ext cx="1922158" cy="1241149"/>
            <a:chOff x="7483988" y="3236385"/>
            <a:chExt cx="2276619" cy="1241149"/>
          </a:xfrm>
        </p:grpSpPr>
        <p:sp>
          <p:nvSpPr>
            <p:cNvPr id="57" name="矩形 56"/>
            <p:cNvSpPr/>
            <p:nvPr/>
          </p:nvSpPr>
          <p:spPr>
            <a:xfrm>
              <a:off x="7483988" y="3615760"/>
              <a:ext cx="2276619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7483989" y="3236385"/>
              <a:ext cx="2050552" cy="470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kumimoji="1"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01513" y="4187160"/>
            <a:ext cx="1922158" cy="1241149"/>
            <a:chOff x="7483988" y="3236385"/>
            <a:chExt cx="2276619" cy="1241149"/>
          </a:xfrm>
        </p:grpSpPr>
        <p:sp>
          <p:nvSpPr>
            <p:cNvPr id="60" name="矩形 59"/>
            <p:cNvSpPr/>
            <p:nvPr/>
          </p:nvSpPr>
          <p:spPr>
            <a:xfrm>
              <a:off x="7483988" y="3615760"/>
              <a:ext cx="2276619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483989" y="3236385"/>
              <a:ext cx="2050552" cy="470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kumimoji="1"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174237" y="1995744"/>
            <a:ext cx="1922159" cy="1288139"/>
            <a:chOff x="7483989" y="3236385"/>
            <a:chExt cx="2276620" cy="1288139"/>
          </a:xfrm>
        </p:grpSpPr>
        <p:sp>
          <p:nvSpPr>
            <p:cNvPr id="63" name="矩形 62"/>
            <p:cNvSpPr/>
            <p:nvPr/>
          </p:nvSpPr>
          <p:spPr>
            <a:xfrm>
              <a:off x="7483989" y="3662750"/>
              <a:ext cx="2276620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483989" y="3236385"/>
              <a:ext cx="2050552" cy="470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kumimoji="1"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kumimoji="1"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174237" y="4098260"/>
            <a:ext cx="1922159" cy="1241149"/>
            <a:chOff x="7483989" y="3236385"/>
            <a:chExt cx="2276620" cy="1241149"/>
          </a:xfrm>
        </p:grpSpPr>
        <p:sp>
          <p:nvSpPr>
            <p:cNvPr id="66" name="矩形 65"/>
            <p:cNvSpPr/>
            <p:nvPr/>
          </p:nvSpPr>
          <p:spPr>
            <a:xfrm>
              <a:off x="7483989" y="3615760"/>
              <a:ext cx="2276620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483989" y="3236385"/>
              <a:ext cx="2050552" cy="470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kumimoji="1"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5" grpId="0" animBg="1"/>
      <p:bldP spid="21" grpId="0" animBg="1"/>
      <p:bldP spid="26" grpId="0" animBg="1"/>
      <p:bldP spid="32" grpId="0" animBg="1"/>
      <p:bldP spid="37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工作完成情况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8"/>
          <p:cNvSpPr/>
          <p:nvPr>
            <p:custDataLst>
              <p:tags r:id="rId2"/>
            </p:custDataLst>
          </p:nvPr>
        </p:nvSpPr>
        <p:spPr>
          <a:xfrm>
            <a:off x="1349048" y="1967566"/>
            <a:ext cx="2780249" cy="1862860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7"/>
          <p:cNvSpPr/>
          <p:nvPr>
            <p:custDataLst>
              <p:tags r:id="rId4"/>
            </p:custDataLst>
          </p:nvPr>
        </p:nvSpPr>
        <p:spPr>
          <a:xfrm>
            <a:off x="4658156" y="1967566"/>
            <a:ext cx="2780249" cy="1862860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6"/>
          <p:cNvSpPr/>
          <p:nvPr>
            <p:custDataLst>
              <p:tags r:id="rId6"/>
            </p:custDataLst>
          </p:nvPr>
        </p:nvSpPr>
        <p:spPr>
          <a:xfrm>
            <a:off x="7957119" y="1967565"/>
            <a:ext cx="2780249" cy="1862860"/>
          </a:xfrm>
          <a:prstGeom prst="rect">
            <a:avLst/>
          </a:prstGeom>
          <a:blipFill>
            <a:blip r:embed="rId7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7" name="4"/>
          <p:cNvGrpSpPr/>
          <p:nvPr>
            <p:custDataLst>
              <p:tags r:id="rId8"/>
            </p:custDataLst>
          </p:nvPr>
        </p:nvGrpSpPr>
        <p:grpSpPr>
          <a:xfrm>
            <a:off x="1284747" y="3932055"/>
            <a:ext cx="2992093" cy="1696512"/>
            <a:chOff x="620340" y="3236977"/>
            <a:chExt cx="2387150" cy="1353511"/>
          </a:xfrm>
        </p:grpSpPr>
        <p:sp>
          <p:nvSpPr>
            <p:cNvPr id="18" name="Rectangle 23"/>
            <p:cNvSpPr/>
            <p:nvPr/>
          </p:nvSpPr>
          <p:spPr>
            <a:xfrm>
              <a:off x="620340" y="3625837"/>
              <a:ext cx="2387150" cy="686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defTabSz="1087120" fontAlgn="auto">
                <a:lnSpc>
                  <a:spcPts val="2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5"/>
            <p:cNvSpPr txBox="1"/>
            <p:nvPr/>
          </p:nvSpPr>
          <p:spPr>
            <a:xfrm>
              <a:off x="620340" y="3236977"/>
              <a:ext cx="1460739" cy="36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/>
              <a:r>
                <a:rPr lang="zh-CN" altLang="en-US" sz="2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27"/>
            <p:cNvSpPr/>
            <p:nvPr/>
          </p:nvSpPr>
          <p:spPr>
            <a:xfrm>
              <a:off x="701260" y="4369493"/>
              <a:ext cx="917148" cy="220995"/>
            </a:xfrm>
            <a:prstGeom prst="rect">
              <a:avLst/>
            </a:prstGeom>
            <a:solidFill>
              <a:srgbClr val="AFB3FF"/>
            </a:solidFill>
            <a:ln w="12700">
              <a:solidFill>
                <a:srgbClr val="BFBFBF"/>
              </a:solidFill>
            </a:ln>
          </p:spPr>
          <p:txBody>
            <a:bodyPr wrap="square">
              <a:spAutoFit/>
            </a:bodyPr>
            <a:lstStyle/>
            <a:p>
              <a:pPr algn="ctr" defTabSz="608965"/>
              <a:r>
                <a:rPr lang="en-US" altLang="zh-CN" sz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VIEW MORE</a:t>
              </a:r>
              <a:endParaRPr lang="en-US" altLang="zh-CN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701260" y="3601584"/>
              <a:ext cx="972129" cy="0"/>
            </a:xfrm>
            <a:prstGeom prst="line">
              <a:avLst/>
            </a:prstGeom>
            <a:ln w="19050">
              <a:solidFill>
                <a:srgbClr val="AFB3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2"/>
          <p:cNvGrpSpPr/>
          <p:nvPr>
            <p:custDataLst>
              <p:tags r:id="rId9"/>
            </p:custDataLst>
          </p:nvPr>
        </p:nvGrpSpPr>
        <p:grpSpPr>
          <a:xfrm>
            <a:off x="4553283" y="3932055"/>
            <a:ext cx="2992093" cy="1696512"/>
            <a:chOff x="3200351" y="3236977"/>
            <a:chExt cx="2387150" cy="1353511"/>
          </a:xfrm>
        </p:grpSpPr>
        <p:sp>
          <p:nvSpPr>
            <p:cNvPr id="23" name="Rectangle 23"/>
            <p:cNvSpPr/>
            <p:nvPr/>
          </p:nvSpPr>
          <p:spPr>
            <a:xfrm>
              <a:off x="3200351" y="3625837"/>
              <a:ext cx="2387150" cy="686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087120">
                <a:lnSpc>
                  <a:spcPts val="2000"/>
                </a:lnSpc>
                <a:spcBef>
                  <a:spcPts val="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3"/>
            <p:cNvSpPr txBox="1"/>
            <p:nvPr/>
          </p:nvSpPr>
          <p:spPr>
            <a:xfrm>
              <a:off x="3200351" y="3236977"/>
              <a:ext cx="1460739" cy="36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defTabSz="608965">
                <a:defRPr sz="2400">
                  <a:solidFill>
                    <a:prstClr val="black">
                      <a:lumMod val="85000"/>
                      <a:lumOff val="15000"/>
                    </a:prstClr>
                  </a:solidFill>
                  <a:latin typeface="义启紫水晶体" panose="02010601030101010101" pitchFamily="2" charset="-122"/>
                  <a:ea typeface="义启紫水晶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 27"/>
            <p:cNvSpPr/>
            <p:nvPr/>
          </p:nvSpPr>
          <p:spPr>
            <a:xfrm>
              <a:off x="3281271" y="4369493"/>
              <a:ext cx="917148" cy="220995"/>
            </a:xfrm>
            <a:prstGeom prst="rect">
              <a:avLst/>
            </a:prstGeom>
            <a:solidFill>
              <a:srgbClr val="F05C95"/>
            </a:solidFill>
            <a:ln w="12700">
              <a:noFill/>
            </a:ln>
          </p:spPr>
          <p:txBody>
            <a:bodyPr wrap="square">
              <a:spAutoFit/>
            </a:bodyPr>
            <a:lstStyle/>
            <a:p>
              <a:pPr algn="ctr" defTabSz="608965"/>
              <a:r>
                <a:rPr lang="en-US" altLang="zh-CN" sz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VIEW MORE</a:t>
              </a:r>
              <a:endParaRPr lang="en-US" altLang="zh-CN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3281271" y="3601584"/>
              <a:ext cx="980404" cy="0"/>
            </a:xfrm>
            <a:prstGeom prst="line">
              <a:avLst/>
            </a:prstGeom>
            <a:ln w="19050">
              <a:solidFill>
                <a:srgbClr val="F05C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1"/>
          <p:cNvGrpSpPr/>
          <p:nvPr>
            <p:custDataLst>
              <p:tags r:id="rId10"/>
            </p:custDataLst>
          </p:nvPr>
        </p:nvGrpSpPr>
        <p:grpSpPr>
          <a:xfrm>
            <a:off x="7821819" y="3932055"/>
            <a:ext cx="2992093" cy="1696512"/>
            <a:chOff x="5788454" y="3236977"/>
            <a:chExt cx="2387150" cy="1353511"/>
          </a:xfrm>
        </p:grpSpPr>
        <p:sp>
          <p:nvSpPr>
            <p:cNvPr id="28" name="Rectangle 23"/>
            <p:cNvSpPr/>
            <p:nvPr/>
          </p:nvSpPr>
          <p:spPr>
            <a:xfrm>
              <a:off x="5788454" y="3625837"/>
              <a:ext cx="2387150" cy="686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087120">
                <a:lnSpc>
                  <a:spcPts val="2000"/>
                </a:lnSpc>
                <a:spcBef>
                  <a:spcPts val="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淘宝店chenying0907 17"/>
            <p:cNvSpPr txBox="1"/>
            <p:nvPr/>
          </p:nvSpPr>
          <p:spPr>
            <a:xfrm>
              <a:off x="5788454" y="3236977"/>
              <a:ext cx="1460739" cy="36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defTabSz="608965">
                <a:defRPr sz="2400">
                  <a:solidFill>
                    <a:prstClr val="black">
                      <a:lumMod val="85000"/>
                      <a:lumOff val="15000"/>
                    </a:prstClr>
                  </a:solidFill>
                  <a:latin typeface="义启紫水晶体" panose="02010601030101010101" pitchFamily="2" charset="-122"/>
                  <a:ea typeface="义启紫水晶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Rectangle 27"/>
            <p:cNvSpPr/>
            <p:nvPr/>
          </p:nvSpPr>
          <p:spPr>
            <a:xfrm>
              <a:off x="5869374" y="4369493"/>
              <a:ext cx="917148" cy="220995"/>
            </a:xfrm>
            <a:prstGeom prst="rect">
              <a:avLst/>
            </a:prstGeom>
            <a:solidFill>
              <a:srgbClr val="FFE039"/>
            </a:solidFill>
            <a:ln w="12700">
              <a:noFill/>
            </a:ln>
          </p:spPr>
          <p:txBody>
            <a:bodyPr wrap="square">
              <a:spAutoFit/>
            </a:bodyPr>
            <a:lstStyle/>
            <a:p>
              <a:pPr algn="ctr" defTabSz="608965"/>
              <a:r>
                <a:rPr lang="en-US" altLang="zh-CN" sz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VIEW MORE</a:t>
              </a:r>
              <a:endParaRPr lang="en-US" altLang="zh-CN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5896397" y="3601584"/>
              <a:ext cx="890124" cy="0"/>
            </a:xfrm>
            <a:prstGeom prst="line">
              <a:avLst/>
            </a:prstGeom>
            <a:ln w="19050">
              <a:solidFill>
                <a:srgbClr val="FFE0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9" grpId="0" bldLvl="0" animBg="1"/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01279" y="1498599"/>
            <a:ext cx="7004476" cy="3187701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5500" y="4279900"/>
            <a:ext cx="3048000" cy="825499"/>
          </a:xfrm>
          <a:prstGeom prst="rect">
            <a:avLst/>
          </a:prstGeom>
          <a:solidFill>
            <a:schemeClr val="bg1"/>
          </a:solidFill>
          <a:ln w="57150">
            <a:solidFill>
              <a:srgbClr val="FFE0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THREE</a:t>
            </a:r>
            <a:endParaRPr lang="zh-CN" altLang="en-US" sz="2800" b="1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3328166" y="3222814"/>
            <a:ext cx="5535667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  <a:defRPr/>
            </a:pPr>
            <a:r>
              <a:rPr lang="en-US" altLang="zh-CN" sz="1400" dirty="0">
                <a:cs typeface="+mn-ea"/>
                <a:sym typeface="+mn-lt"/>
              </a:rPr>
              <a:t>No matter how long the rain lasts, there will be a rainbow in the end. No matter how sad you may be.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gray">
          <a:xfrm>
            <a:off x="3395326" y="2112730"/>
            <a:ext cx="5431173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60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项目成果展示</a:t>
            </a:r>
            <a:endParaRPr lang="zh-CN" altLang="en-US" sz="6000" b="1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347895" y="4138648"/>
            <a:ext cx="1031875" cy="282503"/>
            <a:chOff x="7172324" y="3380810"/>
            <a:chExt cx="1781176" cy="487644"/>
          </a:xfrm>
        </p:grpSpPr>
        <p:sp>
          <p:nvSpPr>
            <p:cNvPr id="16" name="任意多边形: 形状 15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项目成果展示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80735" y="1675024"/>
            <a:ext cx="4923743" cy="4615252"/>
            <a:chOff x="1585535" y="1483180"/>
            <a:chExt cx="4923743" cy="4615252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585535" y="1483180"/>
              <a:ext cx="4923743" cy="4615252"/>
            </a:xfrm>
            <a:prstGeom prst="rect">
              <a:avLst/>
            </a:prstGeom>
          </p:spPr>
        </p:pic>
        <p:pic>
          <p:nvPicPr>
            <p:cNvPr id="34" name="图片占位符 29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2125662" y="2075164"/>
              <a:ext cx="3967467" cy="2212828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6599488" y="1983821"/>
            <a:ext cx="3797050" cy="1070367"/>
            <a:chOff x="1367579" y="1885259"/>
            <a:chExt cx="3798039" cy="1070645"/>
          </a:xfrm>
        </p:grpSpPr>
        <p:grpSp>
          <p:nvGrpSpPr>
            <p:cNvPr id="36" name="组合 35"/>
            <p:cNvGrpSpPr/>
            <p:nvPr/>
          </p:nvGrpSpPr>
          <p:grpSpPr>
            <a:xfrm>
              <a:off x="2123229" y="1885259"/>
              <a:ext cx="3042389" cy="1070645"/>
              <a:chOff x="7483989" y="3321660"/>
              <a:chExt cx="3042389" cy="1070645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7483989" y="3769472"/>
                <a:ext cx="3042389" cy="62283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22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请在此处添加具体内容，文字尽量言简意赅，简单说明即可，不必过于繁琐。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483989" y="3321660"/>
                <a:ext cx="2050552" cy="4980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400" b="1" dirty="0">
                    <a:solidFill>
                      <a:srgbClr val="1C1C1C"/>
                    </a:solidFill>
                    <a:cs typeface="+mn-ea"/>
                    <a:sym typeface="+mn-lt"/>
                  </a:rPr>
                  <a:t>输入标题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8" name="椭圆 37"/>
            <p:cNvSpPr/>
            <p:nvPr/>
          </p:nvSpPr>
          <p:spPr>
            <a:xfrm>
              <a:off x="1367579" y="2122141"/>
              <a:ext cx="584200" cy="584200"/>
            </a:xfrm>
            <a:prstGeom prst="ellipse">
              <a:avLst/>
            </a:prstGeom>
            <a:solidFill>
              <a:srgbClr val="AFB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99488" y="3229839"/>
            <a:ext cx="3797050" cy="1034853"/>
            <a:chOff x="1367579" y="1883829"/>
            <a:chExt cx="3798039" cy="1035122"/>
          </a:xfrm>
        </p:grpSpPr>
        <p:grpSp>
          <p:nvGrpSpPr>
            <p:cNvPr id="43" name="组合 42"/>
            <p:cNvGrpSpPr/>
            <p:nvPr/>
          </p:nvGrpSpPr>
          <p:grpSpPr>
            <a:xfrm>
              <a:off x="2123229" y="1883829"/>
              <a:ext cx="3042389" cy="1035122"/>
              <a:chOff x="7483989" y="3320230"/>
              <a:chExt cx="3042389" cy="1035122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7483989" y="3732519"/>
                <a:ext cx="3042389" cy="62283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22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请在此处添加具体内容，文字尽量言简意赅，简单说明即可，不必过于繁琐。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7483989" y="3320230"/>
                <a:ext cx="2050552" cy="4980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1C1C1C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2400" b="1" dirty="0">
                  <a:solidFill>
                    <a:srgbClr val="1C1C1C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1367579" y="2122141"/>
              <a:ext cx="584200" cy="584200"/>
            </a:xfrm>
            <a:prstGeom prst="ellipse">
              <a:avLst/>
            </a:prstGeom>
            <a:solidFill>
              <a:srgbClr val="F05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599488" y="4479834"/>
            <a:ext cx="3797050" cy="1032306"/>
            <a:chOff x="1367579" y="1886376"/>
            <a:chExt cx="3798039" cy="1032575"/>
          </a:xfrm>
        </p:grpSpPr>
        <p:grpSp>
          <p:nvGrpSpPr>
            <p:cNvPr id="50" name="组合 49"/>
            <p:cNvGrpSpPr/>
            <p:nvPr/>
          </p:nvGrpSpPr>
          <p:grpSpPr>
            <a:xfrm>
              <a:off x="2123229" y="1886376"/>
              <a:ext cx="3042389" cy="1032575"/>
              <a:chOff x="7483989" y="3322777"/>
              <a:chExt cx="3042389" cy="1032575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7483989" y="3732519"/>
                <a:ext cx="3042389" cy="62283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22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请在此处添加具体内容，文字尽量言简意赅，简单说明即可，不必过于繁琐。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483989" y="3322777"/>
                <a:ext cx="2050552" cy="49808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1C1C1C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2400" b="1" dirty="0">
                  <a:solidFill>
                    <a:srgbClr val="1C1C1C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1367579" y="2122141"/>
              <a:ext cx="584200" cy="584200"/>
            </a:xfrm>
            <a:prstGeom prst="ellipse">
              <a:avLst/>
            </a:prstGeom>
            <a:solidFill>
              <a:srgbClr val="FFE0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项目成果展示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151325" y="2128730"/>
            <a:ext cx="3383643" cy="338364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532217" y="2128730"/>
            <a:ext cx="462986" cy="3383644"/>
          </a:xfrm>
          <a:prstGeom prst="rect">
            <a:avLst/>
          </a:prstGeom>
          <a:solidFill>
            <a:srgbClr val="AF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69530" y="3512916"/>
            <a:ext cx="3588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79019" y="4241896"/>
            <a:ext cx="437896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5" grpId="0" bldLvl="0" animBg="1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项目成果展示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5700661" y="2617621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722181" y="5216470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700661" y="3898544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4"/>
          <p:cNvSpPr/>
          <p:nvPr/>
        </p:nvSpPr>
        <p:spPr bwMode="auto">
          <a:xfrm>
            <a:off x="6396697" y="4740120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05C9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06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4"/>
          <p:cNvSpPr/>
          <p:nvPr/>
        </p:nvSpPr>
        <p:spPr bwMode="auto">
          <a:xfrm>
            <a:off x="4932430" y="4740120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FE039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4"/>
          <p:cNvSpPr/>
          <p:nvPr/>
        </p:nvSpPr>
        <p:spPr bwMode="auto">
          <a:xfrm>
            <a:off x="6396697" y="3420873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FE039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4"/>
          <p:cNvSpPr/>
          <p:nvPr/>
        </p:nvSpPr>
        <p:spPr bwMode="auto">
          <a:xfrm>
            <a:off x="4932430" y="3420873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05C9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4"/>
          <p:cNvSpPr/>
          <p:nvPr/>
        </p:nvSpPr>
        <p:spPr bwMode="auto">
          <a:xfrm>
            <a:off x="6396697" y="2146446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05C9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4"/>
          <p:cNvSpPr/>
          <p:nvPr/>
        </p:nvSpPr>
        <p:spPr bwMode="auto">
          <a:xfrm>
            <a:off x="4932430" y="2146446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FE039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1" name="TextBox 37"/>
          <p:cNvSpPr txBox="1"/>
          <p:nvPr/>
        </p:nvSpPr>
        <p:spPr>
          <a:xfrm>
            <a:off x="7357779" y="2036545"/>
            <a:ext cx="1415772" cy="48872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TextBox 38"/>
          <p:cNvSpPr txBox="1"/>
          <p:nvPr/>
        </p:nvSpPr>
        <p:spPr>
          <a:xfrm>
            <a:off x="7357779" y="2497076"/>
            <a:ext cx="3386421" cy="577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39"/>
          <p:cNvSpPr txBox="1"/>
          <p:nvPr/>
        </p:nvSpPr>
        <p:spPr>
          <a:xfrm>
            <a:off x="7357779" y="3350649"/>
            <a:ext cx="1415772" cy="5539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Box 40"/>
          <p:cNvSpPr txBox="1"/>
          <p:nvPr/>
        </p:nvSpPr>
        <p:spPr>
          <a:xfrm>
            <a:off x="7357779" y="3811180"/>
            <a:ext cx="3386421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Box 41"/>
          <p:cNvSpPr txBox="1"/>
          <p:nvPr/>
        </p:nvSpPr>
        <p:spPr>
          <a:xfrm>
            <a:off x="7357779" y="4677929"/>
            <a:ext cx="1415772" cy="5539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TextBox 42"/>
          <p:cNvSpPr txBox="1"/>
          <p:nvPr/>
        </p:nvSpPr>
        <p:spPr>
          <a:xfrm>
            <a:off x="7357779" y="5138460"/>
            <a:ext cx="3386421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43"/>
          <p:cNvSpPr txBox="1"/>
          <p:nvPr/>
        </p:nvSpPr>
        <p:spPr>
          <a:xfrm>
            <a:off x="3311847" y="2036545"/>
            <a:ext cx="1415772" cy="48872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TextBox 44"/>
          <p:cNvSpPr txBox="1"/>
          <p:nvPr/>
        </p:nvSpPr>
        <p:spPr>
          <a:xfrm>
            <a:off x="1341197" y="2497076"/>
            <a:ext cx="3386421" cy="577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45"/>
          <p:cNvSpPr txBox="1"/>
          <p:nvPr/>
        </p:nvSpPr>
        <p:spPr>
          <a:xfrm>
            <a:off x="3311847" y="3350649"/>
            <a:ext cx="1415772" cy="48872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TextBox 46"/>
          <p:cNvSpPr txBox="1"/>
          <p:nvPr/>
        </p:nvSpPr>
        <p:spPr>
          <a:xfrm>
            <a:off x="1341197" y="3811180"/>
            <a:ext cx="3386421" cy="577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47"/>
          <p:cNvSpPr txBox="1"/>
          <p:nvPr/>
        </p:nvSpPr>
        <p:spPr>
          <a:xfrm>
            <a:off x="3311847" y="4677929"/>
            <a:ext cx="1415772" cy="5539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TextBox 48"/>
          <p:cNvSpPr txBox="1"/>
          <p:nvPr/>
        </p:nvSpPr>
        <p:spPr>
          <a:xfrm>
            <a:off x="1341197" y="5138460"/>
            <a:ext cx="3386421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2 1.48148E-6 L -0.03059 1.48148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1.48148E-6 L -0.03073 1.48148E-6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1.48148E-6 L -0.08906 1.48148E-6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073 1.48148E-6 L -1.66667E-6 1.48148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85185E-6 L -0.08906 1.85185E-6 " pathEditMode="relative" rAng="0" ptsTypes="AA">
                                      <p:cBhvr>
                                        <p:cTn id="59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1.85185E-6 L -1.66667E-6 1.85185E-6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892 1.85185E-6 L -0.03059 1.85185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95833E-6 1.85185E-6 L -0.03073 1.85185E-6 " pathEditMode="relative" rAng="0" ptsTypes="AA">
                                      <p:cBhvr>
                                        <p:cTn id="68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2 7.40741E-7 L -0.03059 7.40741E-7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7.40741E-7 L -0.03073 7.40741E-7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7.40741E-7 L -0.08906 7.40741E-7 " pathEditMode="relative" rAng="0" ptsTypes="AA">
                                      <p:cBhvr>
                                        <p:cTn id="103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073 7.40741E-7 L -1.66667E-6 7.40741E-7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项目成果展示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485900" y="1955485"/>
            <a:ext cx="4138207" cy="275997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65771" y="4992583"/>
            <a:ext cx="4178463" cy="4915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六边形 27"/>
          <p:cNvSpPr/>
          <p:nvPr/>
        </p:nvSpPr>
        <p:spPr>
          <a:xfrm rot="5400000">
            <a:off x="6610590" y="2268463"/>
            <a:ext cx="840191" cy="724303"/>
          </a:xfrm>
          <a:prstGeom prst="hexagon">
            <a:avLst/>
          </a:prstGeom>
          <a:solidFill>
            <a:srgbClr val="F05C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六边形 30"/>
          <p:cNvSpPr/>
          <p:nvPr/>
        </p:nvSpPr>
        <p:spPr>
          <a:xfrm rot="5400000">
            <a:off x="6610590" y="4561720"/>
            <a:ext cx="840191" cy="724303"/>
          </a:xfrm>
          <a:prstGeom prst="hexagon">
            <a:avLst/>
          </a:prstGeom>
          <a:solidFill>
            <a:srgbClr val="FFE0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681708" y="1593165"/>
            <a:ext cx="2476918" cy="1510287"/>
            <a:chOff x="7789990" y="3247344"/>
            <a:chExt cx="2476918" cy="1510287"/>
          </a:xfrm>
        </p:grpSpPr>
        <p:sp>
          <p:nvSpPr>
            <p:cNvPr id="34" name="矩形 33"/>
            <p:cNvSpPr/>
            <p:nvPr/>
          </p:nvSpPr>
          <p:spPr>
            <a:xfrm>
              <a:off x="7789990" y="3747033"/>
              <a:ext cx="2476918" cy="10105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fontAlgn="auto">
                <a:lnSpc>
                  <a:spcPts val="25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923510" y="3247344"/>
              <a:ext cx="2050552" cy="4979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13916" y="3963709"/>
            <a:ext cx="2476918" cy="1471661"/>
            <a:chOff x="7704265" y="3297915"/>
            <a:chExt cx="2476918" cy="1471661"/>
          </a:xfrm>
        </p:grpSpPr>
        <p:sp>
          <p:nvSpPr>
            <p:cNvPr id="37" name="矩形 36"/>
            <p:cNvSpPr/>
            <p:nvPr/>
          </p:nvSpPr>
          <p:spPr>
            <a:xfrm>
              <a:off x="7704265" y="3758978"/>
              <a:ext cx="2476918" cy="10105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885240" y="3297915"/>
              <a:ext cx="2050552" cy="4979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6" grpId="0"/>
      <p:bldP spid="28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01279" y="1498599"/>
            <a:ext cx="7004476" cy="3187701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5500" y="4279900"/>
            <a:ext cx="3048000" cy="825499"/>
          </a:xfrm>
          <a:prstGeom prst="rect">
            <a:avLst/>
          </a:prstGeom>
          <a:solidFill>
            <a:schemeClr val="bg1"/>
          </a:solidFill>
          <a:ln w="57150">
            <a:solidFill>
              <a:srgbClr val="FFE0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FOUR</a:t>
            </a:r>
            <a:endParaRPr lang="zh-CN" altLang="en-US" sz="2800" b="1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3328166" y="3222814"/>
            <a:ext cx="5535667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  <a:defRPr/>
            </a:pPr>
            <a:r>
              <a:rPr lang="en-US" altLang="zh-CN" sz="1400" dirty="0">
                <a:cs typeface="+mn-ea"/>
                <a:sym typeface="+mn-lt"/>
              </a:rPr>
              <a:t>No matter how long the rain lasts, there will be a rainbow in the end. No matter how sad you may be.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gray">
          <a:xfrm>
            <a:off x="3395326" y="2112730"/>
            <a:ext cx="5431173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60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工作中的不足</a:t>
            </a:r>
            <a:endParaRPr lang="zh-CN" altLang="en-US" sz="6000" b="1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347895" y="4138648"/>
            <a:ext cx="1031875" cy="282503"/>
            <a:chOff x="7172324" y="3380810"/>
            <a:chExt cx="1781176" cy="487644"/>
          </a:xfrm>
        </p:grpSpPr>
        <p:sp>
          <p:nvSpPr>
            <p:cNvPr id="16" name="任意多边形: 形状 15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13" y="936025"/>
            <a:ext cx="10985486" cy="4999438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57998" y="2373456"/>
            <a:ext cx="3284576" cy="991672"/>
            <a:chOff x="481284" y="1149823"/>
            <a:chExt cx="2819834" cy="851358"/>
          </a:xfrm>
        </p:grpSpPr>
        <p:sp>
          <p:nvSpPr>
            <p:cNvPr id="15" name="TextBox 11"/>
            <p:cNvSpPr txBox="1"/>
            <p:nvPr/>
          </p:nvSpPr>
          <p:spPr>
            <a:xfrm>
              <a:off x="481284" y="1590801"/>
              <a:ext cx="2819834" cy="410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>
                <a:lnSpc>
                  <a:spcPts val="2000"/>
                </a:lnSpc>
                <a:defRPr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义启紫水晶体" panose="02010601030101010101" pitchFamily="2" charset="-122"/>
                  <a:ea typeface="义启紫水晶体" panose="02010601030101010101" pitchFamily="2" charset="-122"/>
                </a:defRPr>
              </a:lvl1pPr>
            </a:lstStyle>
            <a:p>
              <a:pPr algn="l">
                <a:lnSpc>
                  <a:spcPts val="1600"/>
                </a:lnSpc>
              </a:pP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Never frown, even when you are sad, 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  <a:p>
              <a:pPr algn="l">
                <a:lnSpc>
                  <a:spcPts val="1600"/>
                </a:lnSpc>
              </a:pP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because you never know who is falling in love.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Rectangle 11"/>
            <p:cNvSpPr>
              <a:spLocks noChangeArrowheads="1"/>
            </p:cNvSpPr>
            <p:nvPr/>
          </p:nvSpPr>
          <p:spPr bwMode="gray">
            <a:xfrm>
              <a:off x="483908" y="1149823"/>
              <a:ext cx="2678541" cy="5020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年中工作概述</a:t>
              </a:r>
              <a:endPara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61054" y="4222965"/>
            <a:ext cx="3441539" cy="944066"/>
            <a:chOff x="483908" y="1149823"/>
            <a:chExt cx="2954588" cy="810486"/>
          </a:xfrm>
        </p:grpSpPr>
        <p:sp>
          <p:nvSpPr>
            <p:cNvPr id="22" name="TextBox 11"/>
            <p:cNvSpPr txBox="1"/>
            <p:nvPr/>
          </p:nvSpPr>
          <p:spPr>
            <a:xfrm>
              <a:off x="483908" y="1549930"/>
              <a:ext cx="2954588" cy="410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ts val="1600"/>
                </a:lnSpc>
                <a:defRPr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义启紫水晶体" panose="02010601030101010101" pitchFamily="2" charset="-122"/>
                  <a:ea typeface="义启紫水晶体" panose="02010601030101010101" pitchFamily="2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Never frown, even when you are sad, 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because you never know who is falling in love.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gray">
            <a:xfrm>
              <a:off x="483908" y="1149823"/>
              <a:ext cx="2423096" cy="4491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项目成果展示</a:t>
              </a:r>
              <a:endPara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84863" y="2382694"/>
            <a:ext cx="3284562" cy="989785"/>
            <a:chOff x="483907" y="1149823"/>
            <a:chExt cx="2819822" cy="849737"/>
          </a:xfrm>
        </p:grpSpPr>
        <p:sp>
          <p:nvSpPr>
            <p:cNvPr id="29" name="TextBox 11"/>
            <p:cNvSpPr txBox="1"/>
            <p:nvPr/>
          </p:nvSpPr>
          <p:spPr>
            <a:xfrm>
              <a:off x="483908" y="1589180"/>
              <a:ext cx="2819821" cy="410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ts val="1600"/>
                </a:lnSpc>
                <a:defRPr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义启紫水晶体" panose="02010601030101010101" pitchFamily="2" charset="-122"/>
                  <a:ea typeface="义启紫水晶体" panose="02010601030101010101" pitchFamily="2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Never frown, even when you are sad, 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because you never know who is falling in love.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gray">
            <a:xfrm>
              <a:off x="483907" y="1149823"/>
              <a:ext cx="2819821" cy="5020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工作完成情况</a:t>
              </a:r>
              <a:endParaRPr lang="zh-CN" altLang="en-US" sz="32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466392" y="4222965"/>
            <a:ext cx="3589533" cy="944066"/>
            <a:chOff x="483908" y="1149823"/>
            <a:chExt cx="3081642" cy="810486"/>
          </a:xfrm>
        </p:grpSpPr>
        <p:sp>
          <p:nvSpPr>
            <p:cNvPr id="36" name="TextBox 11"/>
            <p:cNvSpPr txBox="1"/>
            <p:nvPr/>
          </p:nvSpPr>
          <p:spPr>
            <a:xfrm>
              <a:off x="483908" y="1549930"/>
              <a:ext cx="3081642" cy="410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ts val="1600"/>
                </a:lnSpc>
                <a:defRPr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义启紫水晶体" panose="02010601030101010101" pitchFamily="2" charset="-122"/>
                  <a:ea typeface="义启紫水晶体" panose="02010601030101010101" pitchFamily="2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Never frown, even when you are sad, 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because you never know who is falling in love.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Rectangle 11"/>
            <p:cNvSpPr>
              <a:spLocks noChangeArrowheads="1"/>
            </p:cNvSpPr>
            <p:nvPr/>
          </p:nvSpPr>
          <p:spPr bwMode="gray">
            <a:xfrm>
              <a:off x="483908" y="1149823"/>
              <a:ext cx="2423096" cy="4491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工作中的不足</a:t>
              </a:r>
              <a:endPara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2712" y="117749"/>
            <a:ext cx="4818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0" b="1" i="0" u="none" strike="noStrike" kern="1200" cap="none" spc="600" normalizeH="0" baseline="0" noProof="0" dirty="0">
                <a:ln>
                  <a:noFill/>
                </a:ln>
                <a:solidFill>
                  <a:srgbClr val="AFB3FF"/>
                </a:solidFill>
                <a:effectLst>
                  <a:outerShdw blurRad="38100" dist="38100" dir="2700000" sx="101000" sy="101000" algn="tl" rotWithShape="0">
                    <a:prstClr val="black">
                      <a:alpha val="78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C</a:t>
            </a:r>
            <a:r>
              <a:rPr kumimoji="0" lang="en-US" altLang="zh-CN" sz="4400" b="1" i="0" u="none" strike="noStrike" kern="1200" cap="none" spc="600" normalizeH="0" baseline="0" noProof="0" dirty="0">
                <a:ln>
                  <a:noFill/>
                </a:ln>
                <a:solidFill>
                  <a:srgbClr val="FFE039"/>
                </a:solidFill>
                <a:effectLst>
                  <a:outerShdw blurRad="38100" dist="38100" dir="2700000" sx="101000" sy="101000" algn="tl" rotWithShape="0">
                    <a:prstClr val="black">
                      <a:alpha val="78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ONTENT</a:t>
            </a:r>
            <a:endParaRPr kumimoji="0" lang="zh-CN" altLang="en-US" sz="4400" b="1" i="0" u="none" strike="noStrike" kern="1200" cap="none" spc="600" normalizeH="0" baseline="0" noProof="0" dirty="0">
              <a:ln>
                <a:noFill/>
              </a:ln>
              <a:solidFill>
                <a:srgbClr val="FFE039"/>
              </a:solidFill>
              <a:effectLst>
                <a:outerShdw blurRad="38100" dist="38100" dir="2700000" sx="101000" sy="101000" algn="tl" rotWithShape="0">
                  <a:prstClr val="black">
                    <a:alpha val="78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673084" y="2492902"/>
            <a:ext cx="804305" cy="804305"/>
          </a:xfrm>
          <a:prstGeom prst="rect">
            <a:avLst/>
          </a:prstGeom>
          <a:solidFill>
            <a:srgbClr val="FFE0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43256" y="2485716"/>
            <a:ext cx="809708" cy="809708"/>
          </a:xfrm>
          <a:prstGeom prst="rect">
            <a:avLst/>
          </a:prstGeom>
          <a:solidFill>
            <a:srgbClr val="87F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685795" y="4338264"/>
            <a:ext cx="804305" cy="804305"/>
          </a:xfrm>
          <a:prstGeom prst="rect">
            <a:avLst/>
          </a:prstGeom>
          <a:solidFill>
            <a:srgbClr val="849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537495" y="4331078"/>
            <a:ext cx="809708" cy="809708"/>
          </a:xfrm>
          <a:prstGeom prst="rect">
            <a:avLst/>
          </a:prstGeom>
          <a:solidFill>
            <a:srgbClr val="F05C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351630" y="1237733"/>
            <a:ext cx="1031875" cy="282503"/>
            <a:chOff x="7172324" y="3380810"/>
            <a:chExt cx="1781176" cy="487644"/>
          </a:xfrm>
        </p:grpSpPr>
        <p:sp>
          <p:nvSpPr>
            <p:cNvPr id="58" name="任意多边形: 形状 57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8" grpId="0"/>
      <p:bldP spid="39" grpId="0" animBg="1"/>
      <p:bldP spid="44" grpId="0" animBg="1"/>
      <p:bldP spid="49" grpId="0" animBg="1"/>
      <p:bldP spid="5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工作中的不足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079724" y="1592470"/>
            <a:ext cx="3533344" cy="399109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5" name="Freeform: Shape 121"/>
          <p:cNvSpPr/>
          <p:nvPr/>
        </p:nvSpPr>
        <p:spPr bwMode="auto">
          <a:xfrm>
            <a:off x="1530203" y="2259326"/>
            <a:ext cx="440865" cy="44439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F05C95"/>
          </a:solidFill>
          <a:ln w="9525">
            <a:noFill/>
            <a:round/>
          </a:ln>
        </p:spPr>
        <p:txBody>
          <a:bodyPr anchor="ctr"/>
          <a:lstStyle/>
          <a:p>
            <a:pPr algn="ctr" defTabSz="1218565"/>
            <a:endParaRPr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Freeform: Shape 128"/>
          <p:cNvSpPr/>
          <p:nvPr/>
        </p:nvSpPr>
        <p:spPr bwMode="auto">
          <a:xfrm>
            <a:off x="1530203" y="3433395"/>
            <a:ext cx="440865" cy="443653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FFE039"/>
          </a:solidFill>
          <a:ln w="9525">
            <a:noFill/>
            <a:round/>
          </a:ln>
        </p:spPr>
        <p:txBody>
          <a:bodyPr anchor="ctr"/>
          <a:lstStyle/>
          <a:p>
            <a:pPr algn="ctr" defTabSz="1218565"/>
            <a:endParaRPr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Freeform: Shape 129"/>
          <p:cNvSpPr/>
          <p:nvPr/>
        </p:nvSpPr>
        <p:spPr bwMode="auto">
          <a:xfrm>
            <a:off x="1530203" y="4663903"/>
            <a:ext cx="440865" cy="443653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AFB3FF"/>
          </a:solidFill>
          <a:ln w="9525">
            <a:noFill/>
            <a:round/>
          </a:ln>
        </p:spPr>
        <p:txBody>
          <a:bodyPr anchor="ctr"/>
          <a:lstStyle/>
          <a:p>
            <a:pPr algn="ctr" defTabSz="1218565"/>
            <a:endParaRPr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46547" y="2163704"/>
            <a:ext cx="3440311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46547" y="3336187"/>
            <a:ext cx="3440311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46547" y="4565849"/>
            <a:ext cx="3440311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5" grpId="0" bldLvl="0" animBg="1"/>
      <p:bldP spid="16" grpId="0" bldLvl="0" animBg="1"/>
      <p:bldP spid="17" grpId="0" bldLvl="0" animBg="1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工作中的不足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66812" y="1863082"/>
            <a:ext cx="4828510" cy="2006600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001922" y="1863082"/>
            <a:ext cx="3048666" cy="200660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995322" y="1863082"/>
            <a:ext cx="2006600" cy="2006600"/>
          </a:xfrm>
          <a:prstGeom prst="rect">
            <a:avLst/>
          </a:prstGeom>
          <a:solidFill>
            <a:srgbClr val="F05C9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216000" bIns="45720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Oval 9"/>
          <p:cNvSpPr>
            <a:spLocks noChangeArrowheads="1"/>
          </p:cNvSpPr>
          <p:nvPr/>
        </p:nvSpPr>
        <p:spPr bwMode="auto">
          <a:xfrm>
            <a:off x="1233487" y="4272014"/>
            <a:ext cx="723900" cy="723900"/>
          </a:xfrm>
          <a:prstGeom prst="ellipse">
            <a:avLst/>
          </a:prstGeom>
          <a:solidFill>
            <a:srgbClr val="AFB3FF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8" name="Oval 10"/>
          <p:cNvSpPr>
            <a:spLocks noChangeArrowheads="1"/>
          </p:cNvSpPr>
          <p:nvPr/>
        </p:nvSpPr>
        <p:spPr bwMode="auto">
          <a:xfrm>
            <a:off x="6232525" y="4272014"/>
            <a:ext cx="719138" cy="723900"/>
          </a:xfrm>
          <a:prstGeom prst="ellipse">
            <a:avLst/>
          </a:prstGeom>
          <a:solidFill>
            <a:srgbClr val="FFE039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39"/>
          <p:cNvSpPr txBox="1"/>
          <p:nvPr/>
        </p:nvSpPr>
        <p:spPr>
          <a:xfrm>
            <a:off x="2077979" y="4272014"/>
            <a:ext cx="1415772" cy="48872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xtBox 40"/>
          <p:cNvSpPr txBox="1"/>
          <p:nvPr/>
        </p:nvSpPr>
        <p:spPr>
          <a:xfrm>
            <a:off x="2077979" y="4786520"/>
            <a:ext cx="3743482" cy="577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43"/>
          <p:cNvSpPr txBox="1"/>
          <p:nvPr/>
        </p:nvSpPr>
        <p:spPr>
          <a:xfrm>
            <a:off x="7099111" y="4272014"/>
            <a:ext cx="1415772" cy="48872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TextBox 44"/>
          <p:cNvSpPr txBox="1"/>
          <p:nvPr/>
        </p:nvSpPr>
        <p:spPr>
          <a:xfrm>
            <a:off x="7099111" y="4786520"/>
            <a:ext cx="3743482" cy="577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/>
          <p:bldP spid="9" grpId="0" animBg="1"/>
          <p:bldP spid="15" grpId="0" animBg="1"/>
          <p:bldP spid="16" grpId="0" animBg="1"/>
          <p:bldP spid="17" grpId="0" animBg="1"/>
          <p:bldP spid="18" grpId="0" animBg="1"/>
          <p:bldP spid="21" grpId="0"/>
          <p:bldP spid="22" grpId="0"/>
          <p:bldP spid="25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/>
          <p:bldP spid="9" grpId="0" animBg="1"/>
          <p:bldP spid="15" grpId="0" animBg="1"/>
          <p:bldP spid="16" grpId="0" animBg="1"/>
          <p:bldP spid="17" grpId="0" animBg="1"/>
          <p:bldP spid="18" grpId="0" animBg="1"/>
          <p:bldP spid="21" grpId="0"/>
          <p:bldP spid="22" grpId="0"/>
          <p:bldP spid="25" grpId="0"/>
          <p:bldP spid="2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工作中的不足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aphicFrame>
        <p:nvGraphicFramePr>
          <p:cNvPr id="9" name="PA_Chart 11"/>
          <p:cNvGraphicFramePr/>
          <p:nvPr>
            <p:custDataLst>
              <p:tags r:id="rId3"/>
            </p:custDataLst>
          </p:nvPr>
        </p:nvGraphicFramePr>
        <p:xfrm>
          <a:off x="1032861" y="2272573"/>
          <a:ext cx="4717529" cy="3249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5" name="6"/>
          <p:cNvGrpSpPr/>
          <p:nvPr>
            <p:custDataLst>
              <p:tags r:id="rId4"/>
            </p:custDataLst>
          </p:nvPr>
        </p:nvGrpSpPr>
        <p:grpSpPr>
          <a:xfrm>
            <a:off x="5788811" y="2272569"/>
            <a:ext cx="5183989" cy="928874"/>
            <a:chOff x="6136937" y="2626457"/>
            <a:chExt cx="5186490" cy="929034"/>
          </a:xfrm>
        </p:grpSpPr>
        <p:sp>
          <p:nvSpPr>
            <p:cNvPr id="16" name="9"/>
            <p:cNvSpPr/>
            <p:nvPr/>
          </p:nvSpPr>
          <p:spPr>
            <a:xfrm>
              <a:off x="7016496" y="2977604"/>
              <a:ext cx="4306931" cy="577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120" fontAlgn="auto">
                <a:lnSpc>
                  <a:spcPts val="2000"/>
                </a:lnSpc>
                <a:spcBef>
                  <a:spcPts val="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8"/>
            <p:cNvSpPr/>
            <p:nvPr/>
          </p:nvSpPr>
          <p:spPr>
            <a:xfrm>
              <a:off x="7016494" y="2626457"/>
              <a:ext cx="2483685" cy="388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913765">
                <a:lnSpc>
                  <a:spcPct val="80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7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AFB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/>
              <a:r>
                <a:rPr lang="en-US" altLang="zh-CN" sz="3200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en-US" altLang="zh-CN" sz="3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2"/>
          <p:cNvGrpSpPr/>
          <p:nvPr>
            <p:custDataLst>
              <p:tags r:id="rId5"/>
            </p:custDataLst>
          </p:nvPr>
        </p:nvGrpSpPr>
        <p:grpSpPr>
          <a:xfrm>
            <a:off x="5788811" y="3454039"/>
            <a:ext cx="5183989" cy="928872"/>
            <a:chOff x="6136937" y="2626457"/>
            <a:chExt cx="5186490" cy="929032"/>
          </a:xfrm>
        </p:grpSpPr>
        <p:sp>
          <p:nvSpPr>
            <p:cNvPr id="20" name="5"/>
            <p:cNvSpPr/>
            <p:nvPr/>
          </p:nvSpPr>
          <p:spPr>
            <a:xfrm>
              <a:off x="7016496" y="2977602"/>
              <a:ext cx="4306931" cy="577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120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4"/>
            <p:cNvSpPr/>
            <p:nvPr/>
          </p:nvSpPr>
          <p:spPr>
            <a:xfrm>
              <a:off x="7016494" y="2626457"/>
              <a:ext cx="2483685" cy="288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913765">
                <a:lnSpc>
                  <a:spcPct val="8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3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FFE0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/>
              <a:r>
                <a:rPr lang="en-US" altLang="zh-CN" sz="2665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en-US" altLang="zh-CN" sz="26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1"/>
          <p:cNvGrpSpPr/>
          <p:nvPr>
            <p:custDataLst>
              <p:tags r:id="rId6"/>
            </p:custDataLst>
          </p:nvPr>
        </p:nvGrpSpPr>
        <p:grpSpPr>
          <a:xfrm>
            <a:off x="5788811" y="4635507"/>
            <a:ext cx="5183989" cy="928872"/>
            <a:chOff x="6136937" y="2626457"/>
            <a:chExt cx="5186490" cy="929032"/>
          </a:xfrm>
        </p:grpSpPr>
        <p:sp>
          <p:nvSpPr>
            <p:cNvPr id="24" name="淘宝店chenying0907 21"/>
            <p:cNvSpPr/>
            <p:nvPr/>
          </p:nvSpPr>
          <p:spPr>
            <a:xfrm>
              <a:off x="7016496" y="2977602"/>
              <a:ext cx="4306931" cy="577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087120">
                <a:lnSpc>
                  <a:spcPts val="2000"/>
                </a:lnSpc>
                <a:spcBef>
                  <a:spcPts val="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淘宝店chenying0907 22"/>
            <p:cNvSpPr/>
            <p:nvPr/>
          </p:nvSpPr>
          <p:spPr>
            <a:xfrm>
              <a:off x="7016494" y="2626457"/>
              <a:ext cx="2483685" cy="288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913765">
                <a:lnSpc>
                  <a:spcPct val="8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淘宝店chenying0907: 圆角 23"/>
            <p:cNvSpPr/>
            <p:nvPr/>
          </p:nvSpPr>
          <p:spPr>
            <a:xfrm>
              <a:off x="6136937" y="2686786"/>
              <a:ext cx="802674" cy="802674"/>
            </a:xfrm>
            <a:prstGeom prst="roundRect">
              <a:avLst>
                <a:gd name="adj" fmla="val 30274"/>
              </a:avLst>
            </a:prstGeom>
            <a:solidFill>
              <a:srgbClr val="F05C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/>
              <a:r>
                <a:rPr lang="en-US" altLang="zh-CN" sz="2665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en-US" altLang="zh-CN" sz="26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Graphic spid="9" grpId="0">
        <p:bldAsOne/>
      </p:bldGraphic>
      <p:bldGraphic spid="9" grpId="1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工作中的不足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ïśḻidé"/>
          <p:cNvGrpSpPr/>
          <p:nvPr/>
        </p:nvGrpSpPr>
        <p:grpSpPr>
          <a:xfrm>
            <a:off x="1208683" y="2137987"/>
            <a:ext cx="9774634" cy="1784673"/>
            <a:chOff x="366957" y="596213"/>
            <a:chExt cx="11458087" cy="2037638"/>
          </a:xfrm>
        </p:grpSpPr>
        <p:sp>
          <p:nvSpPr>
            <p:cNvPr id="15" name="îšļïde"/>
            <p:cNvSpPr/>
            <p:nvPr/>
          </p:nvSpPr>
          <p:spPr bwMode="auto">
            <a:xfrm>
              <a:off x="8026400" y="596214"/>
              <a:ext cx="3798644" cy="2030833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iṣḷïḋé"/>
            <p:cNvSpPr/>
            <p:nvPr/>
          </p:nvSpPr>
          <p:spPr bwMode="auto">
            <a:xfrm>
              <a:off x="4196678" y="596213"/>
              <a:ext cx="3798644" cy="2030833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ïṩļíḓè"/>
            <p:cNvSpPr/>
            <p:nvPr/>
          </p:nvSpPr>
          <p:spPr bwMode="auto">
            <a:xfrm>
              <a:off x="366957" y="596213"/>
              <a:ext cx="3798644" cy="2030833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ïṣľiḋè"/>
            <p:cNvSpPr/>
            <p:nvPr/>
          </p:nvSpPr>
          <p:spPr bwMode="auto">
            <a:xfrm>
              <a:off x="8026400" y="2035052"/>
              <a:ext cx="3798644" cy="598799"/>
            </a:xfrm>
            <a:prstGeom prst="rect">
              <a:avLst/>
            </a:prstGeom>
            <a:solidFill>
              <a:srgbClr val="AFB3FF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spc="3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添加</a:t>
              </a: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标题</a:t>
              </a:r>
              <a:endParaRPr kumimoji="0" lang="zh-CN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íṧḻïḓé"/>
            <p:cNvSpPr/>
            <p:nvPr/>
          </p:nvSpPr>
          <p:spPr bwMode="auto">
            <a:xfrm>
              <a:off x="4196678" y="2035052"/>
              <a:ext cx="3798644" cy="598799"/>
            </a:xfrm>
            <a:prstGeom prst="rect">
              <a:avLst/>
            </a:prstGeom>
            <a:solidFill>
              <a:srgbClr val="F05C95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îṩľîďê"/>
            <p:cNvSpPr/>
            <p:nvPr/>
          </p:nvSpPr>
          <p:spPr bwMode="auto">
            <a:xfrm>
              <a:off x="366957" y="2035052"/>
              <a:ext cx="3798644" cy="598799"/>
            </a:xfrm>
            <a:prstGeom prst="rect">
              <a:avLst/>
            </a:prstGeom>
            <a:solidFill>
              <a:srgbClr val="87F5FA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85044" y="4245194"/>
            <a:ext cx="2941236" cy="1320247"/>
            <a:chOff x="828156" y="4190286"/>
            <a:chExt cx="3149933" cy="1413926"/>
          </a:xfrm>
        </p:grpSpPr>
        <p:grpSp>
          <p:nvGrpSpPr>
            <p:cNvPr id="22" name="ïSḻiḓé"/>
            <p:cNvGrpSpPr/>
            <p:nvPr/>
          </p:nvGrpSpPr>
          <p:grpSpPr>
            <a:xfrm>
              <a:off x="828156" y="4190286"/>
              <a:ext cx="3149933" cy="711200"/>
              <a:chOff x="4458918" y="3575373"/>
              <a:chExt cx="3274164" cy="7112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4458918" y="3962242"/>
                <a:ext cx="3274164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ïŝliḍè"/>
              <p:cNvSpPr/>
              <p:nvPr/>
            </p:nvSpPr>
            <p:spPr>
              <a:xfrm>
                <a:off x="5746424" y="3575373"/>
                <a:ext cx="711200" cy="711200"/>
              </a:xfrm>
              <a:prstGeom prst="ellipse">
                <a:avLst/>
              </a:prstGeom>
              <a:solidFill>
                <a:srgbClr val="87F5FA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3" name="ísḷiḋé"/>
            <p:cNvSpPr txBox="1"/>
            <p:nvPr/>
          </p:nvSpPr>
          <p:spPr>
            <a:xfrm>
              <a:off x="1021807" y="5050856"/>
              <a:ext cx="2865762" cy="553356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 sz="1400"/>
              </a:lvl1pPr>
            </a:lstStyle>
            <a:p>
              <a:pPr lvl="0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555606" y="4245194"/>
            <a:ext cx="2941234" cy="1305878"/>
            <a:chOff x="4512566" y="4190286"/>
            <a:chExt cx="3149933" cy="1398538"/>
          </a:xfrm>
        </p:grpSpPr>
        <p:grpSp>
          <p:nvGrpSpPr>
            <p:cNvPr id="28" name="isḻíḋe"/>
            <p:cNvGrpSpPr/>
            <p:nvPr/>
          </p:nvGrpSpPr>
          <p:grpSpPr>
            <a:xfrm>
              <a:off x="4512566" y="4190286"/>
              <a:ext cx="3149933" cy="711200"/>
              <a:chOff x="4458918" y="3575373"/>
              <a:chExt cx="3274164" cy="711200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4458918" y="3962242"/>
                <a:ext cx="3274164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íŝļiḍè"/>
              <p:cNvSpPr/>
              <p:nvPr/>
            </p:nvSpPr>
            <p:spPr>
              <a:xfrm>
                <a:off x="5746424" y="3575373"/>
                <a:ext cx="711200" cy="711200"/>
              </a:xfrm>
              <a:prstGeom prst="ellipse">
                <a:avLst/>
              </a:prstGeom>
              <a:solidFill>
                <a:srgbClr val="F05C95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9" name="í$ľîḑe"/>
            <p:cNvSpPr txBox="1"/>
            <p:nvPr/>
          </p:nvSpPr>
          <p:spPr>
            <a:xfrm>
              <a:off x="4664082" y="5035468"/>
              <a:ext cx="2838436" cy="553356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 sz="1400"/>
              </a:lvl1pPr>
            </a:lstStyle>
            <a:p>
              <a:pPr lvl="0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86016" y="4242148"/>
            <a:ext cx="2941235" cy="1262955"/>
            <a:chOff x="8196977" y="4190286"/>
            <a:chExt cx="3149933" cy="1352569"/>
          </a:xfrm>
        </p:grpSpPr>
        <p:grpSp>
          <p:nvGrpSpPr>
            <p:cNvPr id="34" name="í$liḋe"/>
            <p:cNvGrpSpPr/>
            <p:nvPr/>
          </p:nvGrpSpPr>
          <p:grpSpPr>
            <a:xfrm>
              <a:off x="8196977" y="4190286"/>
              <a:ext cx="3149933" cy="711200"/>
              <a:chOff x="4458918" y="3575373"/>
              <a:chExt cx="3274164" cy="71120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4458918" y="3962242"/>
                <a:ext cx="3274164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iṡľîḋé"/>
              <p:cNvSpPr/>
              <p:nvPr/>
            </p:nvSpPr>
            <p:spPr>
              <a:xfrm>
                <a:off x="5746424" y="3575373"/>
                <a:ext cx="711200" cy="711200"/>
              </a:xfrm>
              <a:prstGeom prst="ellipse">
                <a:avLst/>
              </a:prstGeom>
              <a:solidFill>
                <a:srgbClr val="AFB3FF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5" name="íš1iḍê"/>
            <p:cNvSpPr txBox="1"/>
            <p:nvPr/>
          </p:nvSpPr>
          <p:spPr>
            <a:xfrm>
              <a:off x="8426698" y="4989499"/>
              <a:ext cx="2838436" cy="553356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 sz="1400"/>
              </a:lvl1pPr>
            </a:lstStyle>
            <a:p>
              <a:pPr lvl="0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工作中的不足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294200" y="2231052"/>
            <a:ext cx="1437732" cy="1438620"/>
          </a:xfrm>
          <a:prstGeom prst="rect">
            <a:avLst/>
          </a:prstGeom>
          <a:solidFill>
            <a:srgbClr val="87F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r>
              <a:rPr lang="zh-CN" altLang="en-US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输入</a:t>
            </a:r>
            <a:endParaRPr lang="en-US" altLang="zh-CN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defTabSz="609600"/>
            <a:r>
              <a:rPr lang="zh-CN" altLang="en-US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</a:t>
            </a:r>
            <a:endParaRPr lang="zh-CN" altLang="en-US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57325" y="2231052"/>
            <a:ext cx="4608675" cy="143862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2949286" y="2389643"/>
            <a:ext cx="4213513" cy="141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defTabSz="609600">
              <a:lnSpc>
                <a:spcPct val="130000"/>
              </a:lnSpc>
            </a:pP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94200" y="3867318"/>
            <a:ext cx="1437732" cy="1438620"/>
          </a:xfrm>
          <a:prstGeom prst="rect">
            <a:avLst/>
          </a:prstGeom>
          <a:solidFill>
            <a:srgbClr val="F05C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r>
              <a:rPr lang="zh-CN" altLang="en-US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输入</a:t>
            </a:r>
            <a:endParaRPr lang="en-US" altLang="zh-CN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defTabSz="609600"/>
            <a:r>
              <a:rPr lang="zh-CN" altLang="en-US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</a:t>
            </a:r>
            <a:endParaRPr lang="zh-CN" altLang="en-US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57325" y="3867318"/>
            <a:ext cx="4608675" cy="143862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2949286" y="4025907"/>
            <a:ext cx="4213513" cy="14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3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30749" y="2231052"/>
            <a:ext cx="3204380" cy="3074886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9" grpId="0" animBg="1"/>
      <p:bldP spid="15" grpId="0" animBg="1"/>
      <p:bldP spid="16" grpId="0"/>
      <p:bldP spid="17" grpId="0" animBg="1"/>
      <p:bldP spid="18" grpId="0" animBg="1"/>
      <p:bldP spid="19" grpId="0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03299" y="947151"/>
            <a:ext cx="10134601" cy="5009147"/>
            <a:chOff x="1003299" y="947151"/>
            <a:chExt cx="10134601" cy="5009147"/>
          </a:xfrm>
        </p:grpSpPr>
        <p:sp>
          <p:nvSpPr>
            <p:cNvPr id="12" name="矩形 11"/>
            <p:cNvSpPr/>
            <p:nvPr/>
          </p:nvSpPr>
          <p:spPr>
            <a:xfrm>
              <a:off x="1409699" y="1371600"/>
              <a:ext cx="9728201" cy="4584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图文框 6"/>
            <p:cNvSpPr/>
            <p:nvPr/>
          </p:nvSpPr>
          <p:spPr>
            <a:xfrm>
              <a:off x="1003299" y="947151"/>
              <a:ext cx="9885507" cy="4778756"/>
            </a:xfrm>
            <a:prstGeom prst="frame">
              <a:avLst>
                <a:gd name="adj1" fmla="val 487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535598" y="2377475"/>
            <a:ext cx="7120803" cy="1325563"/>
          </a:xfrm>
        </p:spPr>
        <p:txBody>
          <a:bodyPr>
            <a:noAutofit/>
          </a:bodyPr>
          <a:lstStyle/>
          <a:p>
            <a:pPr algn="ctr"/>
            <a:r>
              <a:rPr lang="zh-CN" altLang="en-US" sz="7500" b="1" spc="600" dirty="0">
                <a:latin typeface="+mn-lt"/>
                <a:ea typeface="+mn-ea"/>
                <a:cs typeface="+mn-ea"/>
                <a:sym typeface="+mn-lt"/>
              </a:rPr>
              <a:t>感谢您的欣赏</a:t>
            </a:r>
            <a:endParaRPr lang="zh-CN" altLang="en-US" sz="7500" b="1" spc="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651865" y="4969940"/>
            <a:ext cx="1031875" cy="282503"/>
            <a:chOff x="7172324" y="3380810"/>
            <a:chExt cx="1781176" cy="487644"/>
          </a:xfrm>
        </p:grpSpPr>
        <p:sp>
          <p:nvSpPr>
            <p:cNvPr id="47" name="任意多边形: 形状 46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2747097" y="3703038"/>
            <a:ext cx="6731000" cy="696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altLang="zh-CN" sz="1400" dirty="0">
                <a:effectLst/>
                <a:cs typeface="+mn-ea"/>
                <a:sym typeface="+mn-lt"/>
              </a:rPr>
              <a:t>No matter how long the rain lasts, there will be a rainbow in the end. No matter how sad you may be, believe, that happiness is waiting.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428401" y="4530545"/>
            <a:ext cx="3335195" cy="411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cs typeface="+mn-ea"/>
                <a:sym typeface="+mn-lt"/>
              </a:rPr>
              <a:t>汇报人：</a:t>
            </a:r>
            <a:r>
              <a:rPr lang="en-US" sz="1400" dirty="0">
                <a:cs typeface="+mn-ea"/>
                <a:sym typeface="+mn-lt"/>
              </a:rPr>
              <a:t>pc6</a:t>
            </a:r>
            <a:r>
              <a:rPr lang="zh-CN" altLang="en-US" sz="1400" dirty="0">
                <a:cs typeface="+mn-ea"/>
                <a:sym typeface="+mn-lt"/>
              </a:rPr>
              <a:t>    时间：</a:t>
            </a:r>
            <a:r>
              <a:rPr lang="en-US" altLang="zh-CN" sz="1400" dirty="0">
                <a:cs typeface="+mn-ea"/>
                <a:sym typeface="+mn-lt"/>
              </a:rPr>
              <a:t>20XX.6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377276" y="1783874"/>
            <a:ext cx="3306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8497D1"/>
                </a:solidFill>
                <a:effectLst>
                  <a:outerShdw blurRad="38100" dist="38100" dir="2700000" sx="101000" sy="101000" algn="tl" rotWithShape="0">
                    <a:prstClr val="black">
                      <a:alpha val="78000"/>
                    </a:prstClr>
                  </a:outerShdw>
                </a:effectLst>
                <a:cs typeface="+mn-ea"/>
                <a:sym typeface="+mn-lt"/>
              </a:rPr>
              <a:t>W</a:t>
            </a:r>
            <a:r>
              <a:rPr lang="en-US" altLang="zh-CN" sz="2800" spc="300" dirty="0">
                <a:solidFill>
                  <a:srgbClr val="8497D1"/>
                </a:solidFill>
                <a:effectLst>
                  <a:outerShdw blurRad="38100" dist="38100" dir="2700000" sx="101000" sy="101000" algn="tl" rotWithShape="0">
                    <a:prstClr val="black">
                      <a:alpha val="78000"/>
                    </a:prstClr>
                  </a:outerShdw>
                </a:effectLst>
                <a:cs typeface="+mn-ea"/>
                <a:sym typeface="+mn-lt"/>
              </a:rPr>
              <a:t>ORK REPORT</a:t>
            </a:r>
            <a:endParaRPr lang="zh-CN" altLang="en-US" sz="2800" spc="300" dirty="0">
              <a:solidFill>
                <a:srgbClr val="8497D1"/>
              </a:solidFill>
              <a:effectLst>
                <a:outerShdw blurRad="38100" dist="38100" dir="2700000" sx="101000" sy="101000" algn="tl" rotWithShape="0">
                  <a:prstClr val="black">
                    <a:alpha val="78000"/>
                  </a:prst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1" grpId="0"/>
      <p:bldP spid="52" grpId="0"/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01279" y="1498599"/>
            <a:ext cx="7004476" cy="3187701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5500" y="4279900"/>
            <a:ext cx="2933700" cy="825499"/>
          </a:xfrm>
          <a:prstGeom prst="rect">
            <a:avLst/>
          </a:prstGeom>
          <a:solidFill>
            <a:schemeClr val="bg1"/>
          </a:solidFill>
          <a:ln w="57150">
            <a:solidFill>
              <a:srgbClr val="FFE0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ONE</a:t>
            </a:r>
            <a:endParaRPr lang="zh-CN" altLang="en-US" sz="2800" b="1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3328166" y="3222814"/>
            <a:ext cx="5535667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  <a:defRPr/>
            </a:pPr>
            <a:r>
              <a:rPr lang="en-US" altLang="zh-CN" sz="1400" dirty="0">
                <a:cs typeface="+mn-ea"/>
                <a:sym typeface="+mn-lt"/>
              </a:rPr>
              <a:t>No matter how long the rain lasts, there will be a rainbow in the end. No matter how sad you may be.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gray">
          <a:xfrm>
            <a:off x="3395326" y="2112730"/>
            <a:ext cx="5431173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60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年中工作概述</a:t>
            </a:r>
            <a:endParaRPr lang="zh-CN" altLang="en-US" sz="6000" b="1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347895" y="4138648"/>
            <a:ext cx="1031875" cy="282503"/>
            <a:chOff x="7172324" y="3380810"/>
            <a:chExt cx="1781176" cy="487644"/>
          </a:xfrm>
        </p:grpSpPr>
        <p:sp>
          <p:nvSpPr>
            <p:cNvPr id="16" name="任意多边形: 形状 15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年中工作概述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燕尾形箭头 2"/>
          <p:cNvSpPr>
            <a:spLocks noChangeArrowheads="1"/>
          </p:cNvSpPr>
          <p:nvPr/>
        </p:nvSpPr>
        <p:spPr bwMode="auto">
          <a:xfrm>
            <a:off x="1296160" y="3103811"/>
            <a:ext cx="9403489" cy="228540"/>
          </a:xfrm>
          <a:prstGeom prst="notchedRightArrow">
            <a:avLst>
              <a:gd name="adj1" fmla="val 50000"/>
              <a:gd name="adj2" fmla="val 4990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1407" tIns="45704" rIns="91407" bIns="4570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椭圆 8"/>
          <p:cNvSpPr>
            <a:spLocks noChangeArrowheads="1"/>
          </p:cNvSpPr>
          <p:nvPr/>
        </p:nvSpPr>
        <p:spPr bwMode="auto">
          <a:xfrm>
            <a:off x="4636979" y="3133965"/>
            <a:ext cx="166644" cy="166645"/>
          </a:xfrm>
          <a:prstGeom prst="ellipse">
            <a:avLst/>
          </a:prstGeom>
          <a:solidFill>
            <a:srgbClr val="87F5FA"/>
          </a:solidFill>
          <a:ln>
            <a:noFill/>
          </a:ln>
        </p:spPr>
        <p:txBody>
          <a:bodyPr lIns="91407" tIns="45704" rIns="91407" bIns="4570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椭圆 9"/>
          <p:cNvSpPr>
            <a:spLocks noChangeArrowheads="1"/>
          </p:cNvSpPr>
          <p:nvPr/>
        </p:nvSpPr>
        <p:spPr bwMode="auto">
          <a:xfrm>
            <a:off x="7131879" y="3133965"/>
            <a:ext cx="166644" cy="166645"/>
          </a:xfrm>
          <a:prstGeom prst="ellipse">
            <a:avLst/>
          </a:prstGeom>
          <a:solidFill>
            <a:srgbClr val="AFB3FF"/>
          </a:solidFill>
          <a:ln>
            <a:noFill/>
          </a:ln>
        </p:spPr>
        <p:txBody>
          <a:bodyPr lIns="91407" tIns="45704" rIns="91407" bIns="4570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椭圆 10"/>
          <p:cNvSpPr>
            <a:spLocks noChangeArrowheads="1"/>
          </p:cNvSpPr>
          <p:nvPr/>
        </p:nvSpPr>
        <p:spPr bwMode="auto">
          <a:xfrm>
            <a:off x="9610909" y="3133965"/>
            <a:ext cx="166644" cy="166645"/>
          </a:xfrm>
          <a:prstGeom prst="ellipse">
            <a:avLst/>
          </a:prstGeom>
          <a:solidFill>
            <a:srgbClr val="F05C95"/>
          </a:solidFill>
          <a:ln>
            <a:noFill/>
          </a:ln>
        </p:spPr>
        <p:txBody>
          <a:bodyPr lIns="91407" tIns="45704" rIns="91407" bIns="4570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椭圆 11"/>
          <p:cNvSpPr>
            <a:spLocks noChangeArrowheads="1"/>
          </p:cNvSpPr>
          <p:nvPr/>
        </p:nvSpPr>
        <p:spPr bwMode="auto">
          <a:xfrm>
            <a:off x="2156360" y="3133965"/>
            <a:ext cx="166645" cy="166645"/>
          </a:xfrm>
          <a:prstGeom prst="ellipse">
            <a:avLst/>
          </a:prstGeom>
          <a:solidFill>
            <a:srgbClr val="FFE039"/>
          </a:solidFill>
          <a:ln>
            <a:noFill/>
          </a:ln>
        </p:spPr>
        <p:txBody>
          <a:bodyPr lIns="91407" tIns="45704" rIns="91407" bIns="4570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2"/>
          <p:cNvGrpSpPr/>
          <p:nvPr/>
        </p:nvGrpSpPr>
        <p:grpSpPr bwMode="auto">
          <a:xfrm>
            <a:off x="4306074" y="2349907"/>
            <a:ext cx="939025" cy="572464"/>
            <a:chOff x="70647" y="280955"/>
            <a:chExt cx="939265" cy="572607"/>
          </a:xfrm>
        </p:grpSpPr>
        <p:sp>
          <p:nvSpPr>
            <p:cNvPr id="21" name="文本框 38"/>
            <p:cNvSpPr>
              <a:spLocks noChangeArrowheads="1"/>
            </p:cNvSpPr>
            <p:nvPr/>
          </p:nvSpPr>
          <p:spPr bwMode="auto">
            <a:xfrm>
              <a:off x="70647" y="280955"/>
              <a:ext cx="939265" cy="572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2018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4"/>
          <p:cNvGrpSpPr/>
          <p:nvPr/>
        </p:nvGrpSpPr>
        <p:grpSpPr bwMode="auto">
          <a:xfrm>
            <a:off x="1808958" y="2321640"/>
            <a:ext cx="999955" cy="572464"/>
            <a:chOff x="54144" y="252681"/>
            <a:chExt cx="1000210" cy="572607"/>
          </a:xfrm>
        </p:grpSpPr>
        <p:sp>
          <p:nvSpPr>
            <p:cNvPr id="23" name="文本框 39"/>
            <p:cNvSpPr>
              <a:spLocks noChangeArrowheads="1"/>
            </p:cNvSpPr>
            <p:nvPr/>
          </p:nvSpPr>
          <p:spPr bwMode="auto">
            <a:xfrm>
              <a:off x="54144" y="252681"/>
              <a:ext cx="1000210" cy="572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2016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14"/>
          <p:cNvGrpSpPr/>
          <p:nvPr/>
        </p:nvGrpSpPr>
        <p:grpSpPr bwMode="auto">
          <a:xfrm>
            <a:off x="9283181" y="2378172"/>
            <a:ext cx="1036373" cy="525657"/>
            <a:chOff x="70650" y="309227"/>
            <a:chExt cx="1036638" cy="525789"/>
          </a:xfrm>
        </p:grpSpPr>
        <p:sp>
          <p:nvSpPr>
            <p:cNvPr id="25" name="文本框 40"/>
            <p:cNvSpPr>
              <a:spLocks noChangeArrowheads="1"/>
            </p:cNvSpPr>
            <p:nvPr/>
          </p:nvSpPr>
          <p:spPr bwMode="auto">
            <a:xfrm>
              <a:off x="70650" y="309227"/>
              <a:ext cx="1036638" cy="525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20XX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13"/>
          <p:cNvGrpSpPr/>
          <p:nvPr/>
        </p:nvGrpSpPr>
        <p:grpSpPr bwMode="auto">
          <a:xfrm>
            <a:off x="6786062" y="2349907"/>
            <a:ext cx="986337" cy="572464"/>
            <a:chOff x="54144" y="280955"/>
            <a:chExt cx="986589" cy="572607"/>
          </a:xfrm>
        </p:grpSpPr>
        <p:sp>
          <p:nvSpPr>
            <p:cNvPr id="27" name="文本框 41"/>
            <p:cNvSpPr>
              <a:spLocks noChangeArrowheads="1"/>
            </p:cNvSpPr>
            <p:nvPr/>
          </p:nvSpPr>
          <p:spPr bwMode="auto">
            <a:xfrm>
              <a:off x="54144" y="280955"/>
              <a:ext cx="986589" cy="572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2022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矩形 50"/>
          <p:cNvSpPr>
            <a:spLocks noChangeArrowheads="1"/>
          </p:cNvSpPr>
          <p:nvPr/>
        </p:nvSpPr>
        <p:spPr bwMode="auto">
          <a:xfrm>
            <a:off x="1501676" y="3594399"/>
            <a:ext cx="1415706" cy="52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1242199" y="4096561"/>
            <a:ext cx="1936246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45"/>
          <p:cNvSpPr>
            <a:spLocks noChangeArrowheads="1"/>
          </p:cNvSpPr>
          <p:nvPr/>
        </p:nvSpPr>
        <p:spPr bwMode="auto">
          <a:xfrm>
            <a:off x="3985466" y="3594399"/>
            <a:ext cx="1415706" cy="52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3725990" y="4096561"/>
            <a:ext cx="1936246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20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6510522" y="3594399"/>
            <a:ext cx="1415706" cy="57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249458" y="4096561"/>
            <a:ext cx="1936246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20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矩形 49"/>
          <p:cNvSpPr>
            <a:spLocks noChangeArrowheads="1"/>
          </p:cNvSpPr>
          <p:nvPr/>
        </p:nvSpPr>
        <p:spPr bwMode="auto">
          <a:xfrm>
            <a:off x="8903849" y="3594399"/>
            <a:ext cx="1415706" cy="52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8642784" y="4096561"/>
            <a:ext cx="1936246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20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nimBg="1" autoUpdateAnimBg="0"/>
      <p:bldP spid="19" grpId="0" bldLvl="0" animBg="1" autoUpdateAnimBg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3257" y="565048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年中工作概述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" name="图片占位符 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305550" y="1983294"/>
            <a:ext cx="2294499" cy="1528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占位符 37"/>
          <p:cNvPicPr>
            <a:picLocks noGrp="1"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802800" y="1982706"/>
            <a:ext cx="2293150" cy="15296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图片占位符 36"/>
          <p:cNvPicPr>
            <a:picLocks noGrp="1"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802126" y="3843620"/>
            <a:ext cx="2294499" cy="15296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图片占位符 38"/>
          <p:cNvPicPr>
            <a:picLocks noGrp="1"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433310" y="3843620"/>
            <a:ext cx="2038979" cy="15296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8" name="组合 17"/>
          <p:cNvGrpSpPr/>
          <p:nvPr/>
        </p:nvGrpSpPr>
        <p:grpSpPr>
          <a:xfrm>
            <a:off x="1176164" y="1987309"/>
            <a:ext cx="4498461" cy="998991"/>
            <a:chOff x="1367579" y="1996834"/>
            <a:chExt cx="4498461" cy="998991"/>
          </a:xfrm>
        </p:grpSpPr>
        <p:grpSp>
          <p:nvGrpSpPr>
            <p:cNvPr id="19" name="组合 18"/>
            <p:cNvGrpSpPr/>
            <p:nvPr/>
          </p:nvGrpSpPr>
          <p:grpSpPr>
            <a:xfrm>
              <a:off x="2123229" y="1996834"/>
              <a:ext cx="3742811" cy="998991"/>
              <a:chOff x="7483989" y="3433235"/>
              <a:chExt cx="3742811" cy="998991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7483989" y="3854439"/>
                <a:ext cx="3742811" cy="57778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483989" y="3433235"/>
                <a:ext cx="2050552" cy="49795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1367579" y="2122141"/>
              <a:ext cx="584200" cy="584200"/>
            </a:xfrm>
            <a:prstGeom prst="ellipse">
              <a:avLst/>
            </a:prstGeom>
            <a:solidFill>
              <a:srgbClr val="AFB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76164" y="3133484"/>
            <a:ext cx="4498461" cy="991371"/>
            <a:chOff x="1367579" y="1996834"/>
            <a:chExt cx="4498461" cy="991371"/>
          </a:xfrm>
        </p:grpSpPr>
        <p:grpSp>
          <p:nvGrpSpPr>
            <p:cNvPr id="26" name="组合 25"/>
            <p:cNvGrpSpPr/>
            <p:nvPr/>
          </p:nvGrpSpPr>
          <p:grpSpPr>
            <a:xfrm>
              <a:off x="2123229" y="1996834"/>
              <a:ext cx="3742811" cy="991371"/>
              <a:chOff x="7483989" y="3433235"/>
              <a:chExt cx="3742811" cy="991371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7483989" y="3846819"/>
                <a:ext cx="3742811" cy="57778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7483989" y="3433235"/>
                <a:ext cx="2050552" cy="49795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1367579" y="2122141"/>
              <a:ext cx="584200" cy="584200"/>
            </a:xfrm>
            <a:prstGeom prst="ellipse">
              <a:avLst/>
            </a:prstGeom>
            <a:solidFill>
              <a:srgbClr val="87F5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76164" y="4360939"/>
            <a:ext cx="4498461" cy="998991"/>
            <a:chOff x="1367579" y="1996834"/>
            <a:chExt cx="4498461" cy="998991"/>
          </a:xfrm>
        </p:grpSpPr>
        <p:grpSp>
          <p:nvGrpSpPr>
            <p:cNvPr id="33" name="组合 32"/>
            <p:cNvGrpSpPr/>
            <p:nvPr/>
          </p:nvGrpSpPr>
          <p:grpSpPr>
            <a:xfrm>
              <a:off x="2123229" y="1996834"/>
              <a:ext cx="3742811" cy="998991"/>
              <a:chOff x="7483989" y="3433235"/>
              <a:chExt cx="3742811" cy="998991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7483989" y="3854439"/>
                <a:ext cx="3742811" cy="57778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7483989" y="3433235"/>
                <a:ext cx="2050552" cy="49795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1367579" y="2122141"/>
              <a:ext cx="584200" cy="584200"/>
            </a:xfrm>
            <a:prstGeom prst="ellipse">
              <a:avLst/>
            </a:prstGeom>
            <a:solidFill>
              <a:srgbClr val="FFE0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年中工作概述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10"/>
          <p:cNvSpPr/>
          <p:nvPr/>
        </p:nvSpPr>
        <p:spPr>
          <a:xfrm>
            <a:off x="6305871" y="2145737"/>
            <a:ext cx="4590731" cy="1475753"/>
          </a:xfrm>
          <a:prstGeom prst="roundRect">
            <a:avLst>
              <a:gd name="adj" fmla="val 9083"/>
            </a:avLst>
          </a:prstGeom>
          <a:noFill/>
          <a:ln>
            <a:solidFill>
              <a:srgbClr val="FFE0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15" name="9"/>
          <p:cNvSpPr/>
          <p:nvPr/>
        </p:nvSpPr>
        <p:spPr>
          <a:xfrm>
            <a:off x="6553521" y="2580994"/>
            <a:ext cx="3923980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20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8"/>
          <p:cNvSpPr/>
          <p:nvPr/>
        </p:nvSpPr>
        <p:spPr>
          <a:xfrm>
            <a:off x="6305869" y="4355580"/>
            <a:ext cx="4590731" cy="1475753"/>
          </a:xfrm>
          <a:prstGeom prst="roundRect">
            <a:avLst>
              <a:gd name="adj" fmla="val 9083"/>
            </a:avLst>
          </a:prstGeom>
          <a:noFill/>
          <a:ln>
            <a:solidFill>
              <a:srgbClr val="87F5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17" name="7"/>
          <p:cNvSpPr/>
          <p:nvPr/>
        </p:nvSpPr>
        <p:spPr>
          <a:xfrm>
            <a:off x="6961477" y="1911653"/>
            <a:ext cx="3279515" cy="462161"/>
          </a:xfrm>
          <a:prstGeom prst="roundRect">
            <a:avLst/>
          </a:prstGeom>
          <a:solidFill>
            <a:srgbClr val="FFE0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 defTabSz="1449705">
              <a:lnSpc>
                <a:spcPct val="200000"/>
              </a:lnSpc>
            </a:pPr>
            <a:endParaRPr lang="zh-CN" altLang="en-US" sz="12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18" name="6"/>
          <p:cNvSpPr txBox="1"/>
          <p:nvPr/>
        </p:nvSpPr>
        <p:spPr>
          <a:xfrm>
            <a:off x="7192723" y="1897951"/>
            <a:ext cx="2797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5"/>
          <p:cNvSpPr/>
          <p:nvPr/>
        </p:nvSpPr>
        <p:spPr>
          <a:xfrm>
            <a:off x="6961477" y="4162804"/>
            <a:ext cx="3279515" cy="462161"/>
          </a:xfrm>
          <a:prstGeom prst="roundRect">
            <a:avLst/>
          </a:prstGeom>
          <a:solidFill>
            <a:srgbClr val="87F5FA"/>
          </a:solidFill>
          <a:ln>
            <a:noFill/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0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8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20" name="4"/>
          <p:cNvSpPr txBox="1"/>
          <p:nvPr/>
        </p:nvSpPr>
        <p:spPr>
          <a:xfrm>
            <a:off x="7192299" y="4146502"/>
            <a:ext cx="2797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3"/>
          <p:cNvSpPr/>
          <p:nvPr/>
        </p:nvSpPr>
        <p:spPr>
          <a:xfrm>
            <a:off x="6553521" y="4825877"/>
            <a:ext cx="3923980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2"/>
          <p:cNvSpPr/>
          <p:nvPr/>
        </p:nvSpPr>
        <p:spPr>
          <a:xfrm>
            <a:off x="1152969" y="1858211"/>
            <a:ext cx="3279515" cy="3298854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23" name="1"/>
          <p:cNvSpPr/>
          <p:nvPr/>
        </p:nvSpPr>
        <p:spPr>
          <a:xfrm>
            <a:off x="3545163" y="3794027"/>
            <a:ext cx="2025363" cy="2037306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srgbClr val="080808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9" grpId="0" bldLvl="0" animBg="1"/>
      <p:bldP spid="15" grpId="0"/>
      <p:bldP spid="16" grpId="0" bldLvl="0" animBg="1"/>
      <p:bldP spid="17" grpId="0" bldLvl="0" animBg="1"/>
      <p:bldP spid="18" grpId="0"/>
      <p:bldP spid="19" grpId="0" bldLvl="0" animBg="1"/>
      <p:bldP spid="20" grpId="0"/>
      <p:bldP spid="21" grpId="0"/>
      <p:bldP spid="2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年中工作概述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Group 50"/>
          <p:cNvGrpSpPr/>
          <p:nvPr/>
        </p:nvGrpSpPr>
        <p:grpSpPr>
          <a:xfrm>
            <a:off x="2445908" y="2310787"/>
            <a:ext cx="584830" cy="546991"/>
            <a:chOff x="5305425" y="1893888"/>
            <a:chExt cx="614363" cy="600075"/>
          </a:xfrm>
          <a:solidFill>
            <a:schemeClr val="bg1"/>
          </a:solidFill>
        </p:grpSpPr>
        <p:sp>
          <p:nvSpPr>
            <p:cNvPr id="15" name="Freeform 153"/>
            <p:cNvSpPr>
              <a:spLocks noEditPoints="1"/>
            </p:cNvSpPr>
            <p:nvPr/>
          </p:nvSpPr>
          <p:spPr bwMode="auto">
            <a:xfrm>
              <a:off x="5484813" y="1992313"/>
              <a:ext cx="434975" cy="228600"/>
            </a:xfrm>
            <a:custGeom>
              <a:avLst/>
              <a:gdLst>
                <a:gd name="T0" fmla="*/ 403 w 2470"/>
                <a:gd name="T1" fmla="*/ 911 h 1295"/>
                <a:gd name="T2" fmla="*/ 471 w 2470"/>
                <a:gd name="T3" fmla="*/ 1140 h 1295"/>
                <a:gd name="T4" fmla="*/ 2013 w 2470"/>
                <a:gd name="T5" fmla="*/ 1140 h 1295"/>
                <a:gd name="T6" fmla="*/ 2080 w 2470"/>
                <a:gd name="T7" fmla="*/ 911 h 1295"/>
                <a:gd name="T8" fmla="*/ 403 w 2470"/>
                <a:gd name="T9" fmla="*/ 911 h 1295"/>
                <a:gd name="T10" fmla="*/ 291 w 2470"/>
                <a:gd name="T11" fmla="*/ 533 h 1295"/>
                <a:gd name="T12" fmla="*/ 356 w 2470"/>
                <a:gd name="T13" fmla="*/ 762 h 1295"/>
                <a:gd name="T14" fmla="*/ 2117 w 2470"/>
                <a:gd name="T15" fmla="*/ 762 h 1295"/>
                <a:gd name="T16" fmla="*/ 2184 w 2470"/>
                <a:gd name="T17" fmla="*/ 533 h 1295"/>
                <a:gd name="T18" fmla="*/ 291 w 2470"/>
                <a:gd name="T19" fmla="*/ 533 h 1295"/>
                <a:gd name="T20" fmla="*/ 181 w 2470"/>
                <a:gd name="T21" fmla="*/ 149 h 1295"/>
                <a:gd name="T22" fmla="*/ 247 w 2470"/>
                <a:gd name="T23" fmla="*/ 378 h 1295"/>
                <a:gd name="T24" fmla="*/ 2228 w 2470"/>
                <a:gd name="T25" fmla="*/ 378 h 1295"/>
                <a:gd name="T26" fmla="*/ 2296 w 2470"/>
                <a:gd name="T27" fmla="*/ 149 h 1295"/>
                <a:gd name="T28" fmla="*/ 181 w 2470"/>
                <a:gd name="T29" fmla="*/ 149 h 1295"/>
                <a:gd name="T30" fmla="*/ 77 w 2470"/>
                <a:gd name="T31" fmla="*/ 0 h 1295"/>
                <a:gd name="T32" fmla="*/ 2391 w 2470"/>
                <a:gd name="T33" fmla="*/ 0 h 1295"/>
                <a:gd name="T34" fmla="*/ 2412 w 2470"/>
                <a:gd name="T35" fmla="*/ 2 h 1295"/>
                <a:gd name="T36" fmla="*/ 2429 w 2470"/>
                <a:gd name="T37" fmla="*/ 9 h 1295"/>
                <a:gd name="T38" fmla="*/ 2443 w 2470"/>
                <a:gd name="T39" fmla="*/ 17 h 1295"/>
                <a:gd name="T40" fmla="*/ 2454 w 2470"/>
                <a:gd name="T41" fmla="*/ 29 h 1295"/>
                <a:gd name="T42" fmla="*/ 2462 w 2470"/>
                <a:gd name="T43" fmla="*/ 41 h 1295"/>
                <a:gd name="T44" fmla="*/ 2467 w 2470"/>
                <a:gd name="T45" fmla="*/ 55 h 1295"/>
                <a:gd name="T46" fmla="*/ 2470 w 2470"/>
                <a:gd name="T47" fmla="*/ 70 h 1295"/>
                <a:gd name="T48" fmla="*/ 2468 w 2470"/>
                <a:gd name="T49" fmla="*/ 84 h 1295"/>
                <a:gd name="T50" fmla="*/ 2465 w 2470"/>
                <a:gd name="T51" fmla="*/ 97 h 1295"/>
                <a:gd name="T52" fmla="*/ 2139 w 2470"/>
                <a:gd name="T53" fmla="*/ 1243 h 1295"/>
                <a:gd name="T54" fmla="*/ 2132 w 2470"/>
                <a:gd name="T55" fmla="*/ 1260 h 1295"/>
                <a:gd name="T56" fmla="*/ 2120 w 2470"/>
                <a:gd name="T57" fmla="*/ 1274 h 1295"/>
                <a:gd name="T58" fmla="*/ 2106 w 2470"/>
                <a:gd name="T59" fmla="*/ 1286 h 1295"/>
                <a:gd name="T60" fmla="*/ 2086 w 2470"/>
                <a:gd name="T61" fmla="*/ 1292 h 1295"/>
                <a:gd name="T62" fmla="*/ 2065 w 2470"/>
                <a:gd name="T63" fmla="*/ 1295 h 1295"/>
                <a:gd name="T64" fmla="*/ 411 w 2470"/>
                <a:gd name="T65" fmla="*/ 1295 h 1295"/>
                <a:gd name="T66" fmla="*/ 390 w 2470"/>
                <a:gd name="T67" fmla="*/ 1292 h 1295"/>
                <a:gd name="T68" fmla="*/ 371 w 2470"/>
                <a:gd name="T69" fmla="*/ 1286 h 1295"/>
                <a:gd name="T70" fmla="*/ 355 w 2470"/>
                <a:gd name="T71" fmla="*/ 1274 h 1295"/>
                <a:gd name="T72" fmla="*/ 344 w 2470"/>
                <a:gd name="T73" fmla="*/ 1260 h 1295"/>
                <a:gd name="T74" fmla="*/ 337 w 2470"/>
                <a:gd name="T75" fmla="*/ 1243 h 1295"/>
                <a:gd name="T76" fmla="*/ 3 w 2470"/>
                <a:gd name="T77" fmla="*/ 97 h 1295"/>
                <a:gd name="T78" fmla="*/ 0 w 2470"/>
                <a:gd name="T79" fmla="*/ 73 h 1295"/>
                <a:gd name="T80" fmla="*/ 2 w 2470"/>
                <a:gd name="T81" fmla="*/ 53 h 1295"/>
                <a:gd name="T82" fmla="*/ 9 w 2470"/>
                <a:gd name="T83" fmla="*/ 35 h 1295"/>
                <a:gd name="T84" fmla="*/ 20 w 2470"/>
                <a:gd name="T85" fmla="*/ 20 h 1295"/>
                <a:gd name="T86" fmla="*/ 36 w 2470"/>
                <a:gd name="T87" fmla="*/ 10 h 1295"/>
                <a:gd name="T88" fmla="*/ 55 w 2470"/>
                <a:gd name="T89" fmla="*/ 2 h 1295"/>
                <a:gd name="T90" fmla="*/ 77 w 2470"/>
                <a:gd name="T91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70" h="1295">
                  <a:moveTo>
                    <a:pt x="403" y="911"/>
                  </a:moveTo>
                  <a:lnTo>
                    <a:pt x="471" y="1140"/>
                  </a:lnTo>
                  <a:lnTo>
                    <a:pt x="2013" y="1140"/>
                  </a:lnTo>
                  <a:lnTo>
                    <a:pt x="2080" y="911"/>
                  </a:lnTo>
                  <a:lnTo>
                    <a:pt x="403" y="911"/>
                  </a:lnTo>
                  <a:close/>
                  <a:moveTo>
                    <a:pt x="291" y="533"/>
                  </a:moveTo>
                  <a:lnTo>
                    <a:pt x="356" y="762"/>
                  </a:lnTo>
                  <a:lnTo>
                    <a:pt x="2117" y="762"/>
                  </a:lnTo>
                  <a:lnTo>
                    <a:pt x="2184" y="533"/>
                  </a:lnTo>
                  <a:lnTo>
                    <a:pt x="291" y="533"/>
                  </a:lnTo>
                  <a:close/>
                  <a:moveTo>
                    <a:pt x="181" y="149"/>
                  </a:moveTo>
                  <a:lnTo>
                    <a:pt x="247" y="378"/>
                  </a:lnTo>
                  <a:lnTo>
                    <a:pt x="2228" y="378"/>
                  </a:lnTo>
                  <a:lnTo>
                    <a:pt x="2296" y="149"/>
                  </a:lnTo>
                  <a:lnTo>
                    <a:pt x="181" y="149"/>
                  </a:lnTo>
                  <a:close/>
                  <a:moveTo>
                    <a:pt x="77" y="0"/>
                  </a:moveTo>
                  <a:lnTo>
                    <a:pt x="2391" y="0"/>
                  </a:lnTo>
                  <a:lnTo>
                    <a:pt x="2412" y="2"/>
                  </a:lnTo>
                  <a:lnTo>
                    <a:pt x="2429" y="9"/>
                  </a:lnTo>
                  <a:lnTo>
                    <a:pt x="2443" y="17"/>
                  </a:lnTo>
                  <a:lnTo>
                    <a:pt x="2454" y="29"/>
                  </a:lnTo>
                  <a:lnTo>
                    <a:pt x="2462" y="41"/>
                  </a:lnTo>
                  <a:lnTo>
                    <a:pt x="2467" y="55"/>
                  </a:lnTo>
                  <a:lnTo>
                    <a:pt x="2470" y="70"/>
                  </a:lnTo>
                  <a:lnTo>
                    <a:pt x="2468" y="84"/>
                  </a:lnTo>
                  <a:lnTo>
                    <a:pt x="2465" y="97"/>
                  </a:lnTo>
                  <a:lnTo>
                    <a:pt x="2139" y="1243"/>
                  </a:lnTo>
                  <a:lnTo>
                    <a:pt x="2132" y="1260"/>
                  </a:lnTo>
                  <a:lnTo>
                    <a:pt x="2120" y="1274"/>
                  </a:lnTo>
                  <a:lnTo>
                    <a:pt x="2106" y="1286"/>
                  </a:lnTo>
                  <a:lnTo>
                    <a:pt x="2086" y="1292"/>
                  </a:lnTo>
                  <a:lnTo>
                    <a:pt x="2065" y="1295"/>
                  </a:lnTo>
                  <a:lnTo>
                    <a:pt x="411" y="1295"/>
                  </a:lnTo>
                  <a:lnTo>
                    <a:pt x="390" y="1292"/>
                  </a:lnTo>
                  <a:lnTo>
                    <a:pt x="371" y="1286"/>
                  </a:lnTo>
                  <a:lnTo>
                    <a:pt x="355" y="1274"/>
                  </a:lnTo>
                  <a:lnTo>
                    <a:pt x="344" y="1260"/>
                  </a:lnTo>
                  <a:lnTo>
                    <a:pt x="337" y="1243"/>
                  </a:lnTo>
                  <a:lnTo>
                    <a:pt x="3" y="97"/>
                  </a:lnTo>
                  <a:lnTo>
                    <a:pt x="0" y="73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6" y="10"/>
                  </a:lnTo>
                  <a:lnTo>
                    <a:pt x="55" y="2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54"/>
            <p:cNvSpPr/>
            <p:nvPr/>
          </p:nvSpPr>
          <p:spPr bwMode="auto">
            <a:xfrm>
              <a:off x="5305425" y="1893888"/>
              <a:ext cx="544513" cy="393700"/>
            </a:xfrm>
            <a:custGeom>
              <a:avLst/>
              <a:gdLst>
                <a:gd name="T0" fmla="*/ 0 w 3086"/>
                <a:gd name="T1" fmla="*/ 0 h 2234"/>
                <a:gd name="T2" fmla="*/ 610 w 3086"/>
                <a:gd name="T3" fmla="*/ 0 h 2234"/>
                <a:gd name="T4" fmla="*/ 628 w 3086"/>
                <a:gd name="T5" fmla="*/ 2 h 2234"/>
                <a:gd name="T6" fmla="*/ 643 w 3086"/>
                <a:gd name="T7" fmla="*/ 7 h 2234"/>
                <a:gd name="T8" fmla="*/ 657 w 3086"/>
                <a:gd name="T9" fmla="*/ 16 h 2234"/>
                <a:gd name="T10" fmla="*/ 669 w 3086"/>
                <a:gd name="T11" fmla="*/ 27 h 2234"/>
                <a:gd name="T12" fmla="*/ 677 w 3086"/>
                <a:gd name="T13" fmla="*/ 42 h 2234"/>
                <a:gd name="T14" fmla="*/ 684 w 3086"/>
                <a:gd name="T15" fmla="*/ 59 h 2234"/>
                <a:gd name="T16" fmla="*/ 1187 w 3086"/>
                <a:gd name="T17" fmla="*/ 2079 h 2234"/>
                <a:gd name="T18" fmla="*/ 3086 w 3086"/>
                <a:gd name="T19" fmla="*/ 2079 h 2234"/>
                <a:gd name="T20" fmla="*/ 3086 w 3086"/>
                <a:gd name="T21" fmla="*/ 2234 h 2234"/>
                <a:gd name="T22" fmla="*/ 1127 w 3086"/>
                <a:gd name="T23" fmla="*/ 2234 h 2234"/>
                <a:gd name="T24" fmla="*/ 1110 w 3086"/>
                <a:gd name="T25" fmla="*/ 2232 h 2234"/>
                <a:gd name="T26" fmla="*/ 1093 w 3086"/>
                <a:gd name="T27" fmla="*/ 2227 h 2234"/>
                <a:gd name="T28" fmla="*/ 1079 w 3086"/>
                <a:gd name="T29" fmla="*/ 2218 h 2234"/>
                <a:gd name="T30" fmla="*/ 1068 w 3086"/>
                <a:gd name="T31" fmla="*/ 2207 h 2234"/>
                <a:gd name="T32" fmla="*/ 1059 w 3086"/>
                <a:gd name="T33" fmla="*/ 2192 h 2234"/>
                <a:gd name="T34" fmla="*/ 1054 w 3086"/>
                <a:gd name="T35" fmla="*/ 2175 h 2234"/>
                <a:gd name="T36" fmla="*/ 549 w 3086"/>
                <a:gd name="T37" fmla="*/ 149 h 2234"/>
                <a:gd name="T38" fmla="*/ 0 w 3086"/>
                <a:gd name="T39" fmla="*/ 149 h 2234"/>
                <a:gd name="T40" fmla="*/ 0 w 3086"/>
                <a:gd name="T41" fmla="*/ 0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86" h="2234">
                  <a:moveTo>
                    <a:pt x="0" y="0"/>
                  </a:moveTo>
                  <a:lnTo>
                    <a:pt x="610" y="0"/>
                  </a:lnTo>
                  <a:lnTo>
                    <a:pt x="628" y="2"/>
                  </a:lnTo>
                  <a:lnTo>
                    <a:pt x="643" y="7"/>
                  </a:lnTo>
                  <a:lnTo>
                    <a:pt x="657" y="16"/>
                  </a:lnTo>
                  <a:lnTo>
                    <a:pt x="669" y="27"/>
                  </a:lnTo>
                  <a:lnTo>
                    <a:pt x="677" y="42"/>
                  </a:lnTo>
                  <a:lnTo>
                    <a:pt x="684" y="59"/>
                  </a:lnTo>
                  <a:lnTo>
                    <a:pt x="1187" y="2079"/>
                  </a:lnTo>
                  <a:lnTo>
                    <a:pt x="3086" y="2079"/>
                  </a:lnTo>
                  <a:lnTo>
                    <a:pt x="3086" y="2234"/>
                  </a:lnTo>
                  <a:lnTo>
                    <a:pt x="1127" y="2234"/>
                  </a:lnTo>
                  <a:lnTo>
                    <a:pt x="1110" y="2232"/>
                  </a:lnTo>
                  <a:lnTo>
                    <a:pt x="1093" y="2227"/>
                  </a:lnTo>
                  <a:lnTo>
                    <a:pt x="1079" y="2218"/>
                  </a:lnTo>
                  <a:lnTo>
                    <a:pt x="1068" y="2207"/>
                  </a:lnTo>
                  <a:lnTo>
                    <a:pt x="1059" y="2192"/>
                  </a:lnTo>
                  <a:lnTo>
                    <a:pt x="1054" y="2175"/>
                  </a:lnTo>
                  <a:lnTo>
                    <a:pt x="54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Rectangle 155"/>
            <p:cNvSpPr>
              <a:spLocks noChangeArrowheads="1"/>
            </p:cNvSpPr>
            <p:nvPr/>
          </p:nvSpPr>
          <p:spPr bwMode="auto">
            <a:xfrm>
              <a:off x="5503863" y="2328863"/>
              <a:ext cx="3048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56"/>
            <p:cNvSpPr>
              <a:spLocks noEditPoints="1"/>
            </p:cNvSpPr>
            <p:nvPr/>
          </p:nvSpPr>
          <p:spPr bwMode="auto">
            <a:xfrm>
              <a:off x="5741988" y="2389188"/>
              <a:ext cx="103188" cy="104775"/>
            </a:xfrm>
            <a:custGeom>
              <a:avLst/>
              <a:gdLst>
                <a:gd name="T0" fmla="*/ 267 w 592"/>
                <a:gd name="T1" fmla="*/ 158 h 591"/>
                <a:gd name="T2" fmla="*/ 216 w 592"/>
                <a:gd name="T3" fmla="*/ 180 h 591"/>
                <a:gd name="T4" fmla="*/ 179 w 592"/>
                <a:gd name="T5" fmla="*/ 219 h 591"/>
                <a:gd name="T6" fmla="*/ 159 w 592"/>
                <a:gd name="T7" fmla="*/ 269 h 591"/>
                <a:gd name="T8" fmla="*/ 159 w 592"/>
                <a:gd name="T9" fmla="*/ 322 h 591"/>
                <a:gd name="T10" fmla="*/ 181 w 592"/>
                <a:gd name="T11" fmla="*/ 372 h 591"/>
                <a:gd name="T12" fmla="*/ 219 w 592"/>
                <a:gd name="T13" fmla="*/ 411 h 591"/>
                <a:gd name="T14" fmla="*/ 269 w 592"/>
                <a:gd name="T15" fmla="*/ 433 h 591"/>
                <a:gd name="T16" fmla="*/ 324 w 592"/>
                <a:gd name="T17" fmla="*/ 433 h 591"/>
                <a:gd name="T18" fmla="*/ 373 w 592"/>
                <a:gd name="T19" fmla="*/ 411 h 591"/>
                <a:gd name="T20" fmla="*/ 413 w 592"/>
                <a:gd name="T21" fmla="*/ 372 h 591"/>
                <a:gd name="T22" fmla="*/ 435 w 592"/>
                <a:gd name="T23" fmla="*/ 322 h 591"/>
                <a:gd name="T24" fmla="*/ 435 w 592"/>
                <a:gd name="T25" fmla="*/ 269 h 591"/>
                <a:gd name="T26" fmla="*/ 414 w 592"/>
                <a:gd name="T27" fmla="*/ 219 h 591"/>
                <a:gd name="T28" fmla="*/ 377 w 592"/>
                <a:gd name="T29" fmla="*/ 180 h 591"/>
                <a:gd name="T30" fmla="*/ 326 w 592"/>
                <a:gd name="T31" fmla="*/ 158 h 591"/>
                <a:gd name="T32" fmla="*/ 296 w 592"/>
                <a:gd name="T33" fmla="*/ 0 h 591"/>
                <a:gd name="T34" fmla="*/ 382 w 592"/>
                <a:gd name="T35" fmla="*/ 12 h 591"/>
                <a:gd name="T36" fmla="*/ 458 w 592"/>
                <a:gd name="T37" fmla="*/ 47 h 591"/>
                <a:gd name="T38" fmla="*/ 520 w 592"/>
                <a:gd name="T39" fmla="*/ 101 h 591"/>
                <a:gd name="T40" fmla="*/ 565 w 592"/>
                <a:gd name="T41" fmla="*/ 171 h 591"/>
                <a:gd name="T42" fmla="*/ 589 w 592"/>
                <a:gd name="T43" fmla="*/ 252 h 591"/>
                <a:gd name="T44" fmla="*/ 589 w 592"/>
                <a:gd name="T45" fmla="*/ 338 h 591"/>
                <a:gd name="T46" fmla="*/ 565 w 592"/>
                <a:gd name="T47" fmla="*/ 420 h 591"/>
                <a:gd name="T48" fmla="*/ 519 w 592"/>
                <a:gd name="T49" fmla="*/ 488 h 591"/>
                <a:gd name="T50" fmla="*/ 457 w 592"/>
                <a:gd name="T51" fmla="*/ 543 h 591"/>
                <a:gd name="T52" fmla="*/ 382 w 592"/>
                <a:gd name="T53" fmla="*/ 578 h 591"/>
                <a:gd name="T54" fmla="*/ 296 w 592"/>
                <a:gd name="T55" fmla="*/ 591 h 591"/>
                <a:gd name="T56" fmla="*/ 211 w 592"/>
                <a:gd name="T57" fmla="*/ 578 h 591"/>
                <a:gd name="T58" fmla="*/ 135 w 592"/>
                <a:gd name="T59" fmla="*/ 543 h 591"/>
                <a:gd name="T60" fmla="*/ 73 w 592"/>
                <a:gd name="T61" fmla="*/ 489 h 591"/>
                <a:gd name="T62" fmla="*/ 27 w 592"/>
                <a:gd name="T63" fmla="*/ 420 h 591"/>
                <a:gd name="T64" fmla="*/ 3 w 592"/>
                <a:gd name="T65" fmla="*/ 338 h 591"/>
                <a:gd name="T66" fmla="*/ 3 w 592"/>
                <a:gd name="T67" fmla="*/ 252 h 591"/>
                <a:gd name="T68" fmla="*/ 27 w 592"/>
                <a:gd name="T69" fmla="*/ 171 h 591"/>
                <a:gd name="T70" fmla="*/ 73 w 592"/>
                <a:gd name="T71" fmla="*/ 101 h 591"/>
                <a:gd name="T72" fmla="*/ 135 w 592"/>
                <a:gd name="T73" fmla="*/ 47 h 591"/>
                <a:gd name="T74" fmla="*/ 210 w 592"/>
                <a:gd name="T75" fmla="*/ 12 h 591"/>
                <a:gd name="T76" fmla="*/ 296 w 592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2" h="591">
                  <a:moveTo>
                    <a:pt x="296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6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9" y="269"/>
                  </a:lnTo>
                  <a:lnTo>
                    <a:pt x="155" y="296"/>
                  </a:lnTo>
                  <a:lnTo>
                    <a:pt x="159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8" y="393"/>
                  </a:lnTo>
                  <a:lnTo>
                    <a:pt x="219" y="411"/>
                  </a:lnTo>
                  <a:lnTo>
                    <a:pt x="243" y="425"/>
                  </a:lnTo>
                  <a:lnTo>
                    <a:pt x="269" y="433"/>
                  </a:lnTo>
                  <a:lnTo>
                    <a:pt x="296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5" y="393"/>
                  </a:lnTo>
                  <a:lnTo>
                    <a:pt x="413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7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4" y="219"/>
                  </a:lnTo>
                  <a:lnTo>
                    <a:pt x="398" y="198"/>
                  </a:lnTo>
                  <a:lnTo>
                    <a:pt x="377" y="180"/>
                  </a:lnTo>
                  <a:lnTo>
                    <a:pt x="353" y="167"/>
                  </a:lnTo>
                  <a:lnTo>
                    <a:pt x="326" y="158"/>
                  </a:lnTo>
                  <a:lnTo>
                    <a:pt x="296" y="156"/>
                  </a:lnTo>
                  <a:close/>
                  <a:moveTo>
                    <a:pt x="296" y="0"/>
                  </a:moveTo>
                  <a:lnTo>
                    <a:pt x="341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89" y="252"/>
                  </a:lnTo>
                  <a:lnTo>
                    <a:pt x="592" y="295"/>
                  </a:lnTo>
                  <a:lnTo>
                    <a:pt x="589" y="338"/>
                  </a:lnTo>
                  <a:lnTo>
                    <a:pt x="580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19" y="488"/>
                  </a:lnTo>
                  <a:lnTo>
                    <a:pt x="491" y="518"/>
                  </a:lnTo>
                  <a:lnTo>
                    <a:pt x="457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6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1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7" y="455"/>
                  </a:lnTo>
                  <a:lnTo>
                    <a:pt x="27" y="420"/>
                  </a:lnTo>
                  <a:lnTo>
                    <a:pt x="13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3" y="210"/>
                  </a:lnTo>
                  <a:lnTo>
                    <a:pt x="27" y="171"/>
                  </a:lnTo>
                  <a:lnTo>
                    <a:pt x="47" y="135"/>
                  </a:lnTo>
                  <a:lnTo>
                    <a:pt x="73" y="101"/>
                  </a:lnTo>
                  <a:lnTo>
                    <a:pt x="101" y="72"/>
                  </a:lnTo>
                  <a:lnTo>
                    <a:pt x="135" y="47"/>
                  </a:lnTo>
                  <a:lnTo>
                    <a:pt x="171" y="27"/>
                  </a:lnTo>
                  <a:lnTo>
                    <a:pt x="210" y="12"/>
                  </a:lnTo>
                  <a:lnTo>
                    <a:pt x="253" y="3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57"/>
            <p:cNvSpPr>
              <a:spLocks noEditPoints="1"/>
            </p:cNvSpPr>
            <p:nvPr/>
          </p:nvSpPr>
          <p:spPr bwMode="auto">
            <a:xfrm>
              <a:off x="5487988" y="2389188"/>
              <a:ext cx="104775" cy="104775"/>
            </a:xfrm>
            <a:custGeom>
              <a:avLst/>
              <a:gdLst>
                <a:gd name="T0" fmla="*/ 267 w 593"/>
                <a:gd name="T1" fmla="*/ 158 h 591"/>
                <a:gd name="T2" fmla="*/ 216 w 593"/>
                <a:gd name="T3" fmla="*/ 180 h 591"/>
                <a:gd name="T4" fmla="*/ 179 w 593"/>
                <a:gd name="T5" fmla="*/ 219 h 591"/>
                <a:gd name="T6" fmla="*/ 158 w 593"/>
                <a:gd name="T7" fmla="*/ 269 h 591"/>
                <a:gd name="T8" fmla="*/ 158 w 593"/>
                <a:gd name="T9" fmla="*/ 322 h 591"/>
                <a:gd name="T10" fmla="*/ 181 w 593"/>
                <a:gd name="T11" fmla="*/ 372 h 591"/>
                <a:gd name="T12" fmla="*/ 220 w 593"/>
                <a:gd name="T13" fmla="*/ 411 h 591"/>
                <a:gd name="T14" fmla="*/ 270 w 593"/>
                <a:gd name="T15" fmla="*/ 433 h 591"/>
                <a:gd name="T16" fmla="*/ 324 w 593"/>
                <a:gd name="T17" fmla="*/ 433 h 591"/>
                <a:gd name="T18" fmla="*/ 373 w 593"/>
                <a:gd name="T19" fmla="*/ 411 h 591"/>
                <a:gd name="T20" fmla="*/ 412 w 593"/>
                <a:gd name="T21" fmla="*/ 372 h 591"/>
                <a:gd name="T22" fmla="*/ 435 w 593"/>
                <a:gd name="T23" fmla="*/ 322 h 591"/>
                <a:gd name="T24" fmla="*/ 435 w 593"/>
                <a:gd name="T25" fmla="*/ 269 h 591"/>
                <a:gd name="T26" fmla="*/ 412 w 593"/>
                <a:gd name="T27" fmla="*/ 219 h 591"/>
                <a:gd name="T28" fmla="*/ 373 w 593"/>
                <a:gd name="T29" fmla="*/ 180 h 591"/>
                <a:gd name="T30" fmla="*/ 324 w 593"/>
                <a:gd name="T31" fmla="*/ 158 h 591"/>
                <a:gd name="T32" fmla="*/ 297 w 593"/>
                <a:gd name="T33" fmla="*/ 0 h 591"/>
                <a:gd name="T34" fmla="*/ 382 w 593"/>
                <a:gd name="T35" fmla="*/ 12 h 591"/>
                <a:gd name="T36" fmla="*/ 458 w 593"/>
                <a:gd name="T37" fmla="*/ 47 h 591"/>
                <a:gd name="T38" fmla="*/ 520 w 593"/>
                <a:gd name="T39" fmla="*/ 101 h 591"/>
                <a:gd name="T40" fmla="*/ 565 w 593"/>
                <a:gd name="T41" fmla="*/ 171 h 591"/>
                <a:gd name="T42" fmla="*/ 590 w 593"/>
                <a:gd name="T43" fmla="*/ 252 h 591"/>
                <a:gd name="T44" fmla="*/ 590 w 593"/>
                <a:gd name="T45" fmla="*/ 338 h 591"/>
                <a:gd name="T46" fmla="*/ 565 w 593"/>
                <a:gd name="T47" fmla="*/ 420 h 591"/>
                <a:gd name="T48" fmla="*/ 520 w 593"/>
                <a:gd name="T49" fmla="*/ 488 h 591"/>
                <a:gd name="T50" fmla="*/ 458 w 593"/>
                <a:gd name="T51" fmla="*/ 543 h 591"/>
                <a:gd name="T52" fmla="*/ 382 w 593"/>
                <a:gd name="T53" fmla="*/ 578 h 591"/>
                <a:gd name="T54" fmla="*/ 297 w 593"/>
                <a:gd name="T55" fmla="*/ 591 h 591"/>
                <a:gd name="T56" fmla="*/ 211 w 593"/>
                <a:gd name="T57" fmla="*/ 578 h 591"/>
                <a:gd name="T58" fmla="*/ 135 w 593"/>
                <a:gd name="T59" fmla="*/ 543 h 591"/>
                <a:gd name="T60" fmla="*/ 73 w 593"/>
                <a:gd name="T61" fmla="*/ 489 h 591"/>
                <a:gd name="T62" fmla="*/ 28 w 593"/>
                <a:gd name="T63" fmla="*/ 420 h 591"/>
                <a:gd name="T64" fmla="*/ 3 w 593"/>
                <a:gd name="T65" fmla="*/ 338 h 591"/>
                <a:gd name="T66" fmla="*/ 3 w 593"/>
                <a:gd name="T67" fmla="*/ 252 h 591"/>
                <a:gd name="T68" fmla="*/ 27 w 593"/>
                <a:gd name="T69" fmla="*/ 171 h 591"/>
                <a:gd name="T70" fmla="*/ 73 w 593"/>
                <a:gd name="T71" fmla="*/ 101 h 591"/>
                <a:gd name="T72" fmla="*/ 135 w 593"/>
                <a:gd name="T73" fmla="*/ 47 h 591"/>
                <a:gd name="T74" fmla="*/ 211 w 593"/>
                <a:gd name="T75" fmla="*/ 12 h 591"/>
                <a:gd name="T76" fmla="*/ 297 w 593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3" h="591">
                  <a:moveTo>
                    <a:pt x="297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5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8" y="269"/>
                  </a:lnTo>
                  <a:lnTo>
                    <a:pt x="156" y="296"/>
                  </a:lnTo>
                  <a:lnTo>
                    <a:pt x="158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9" y="393"/>
                  </a:lnTo>
                  <a:lnTo>
                    <a:pt x="220" y="411"/>
                  </a:lnTo>
                  <a:lnTo>
                    <a:pt x="243" y="425"/>
                  </a:lnTo>
                  <a:lnTo>
                    <a:pt x="270" y="433"/>
                  </a:lnTo>
                  <a:lnTo>
                    <a:pt x="297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4" y="393"/>
                  </a:lnTo>
                  <a:lnTo>
                    <a:pt x="412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8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2" y="219"/>
                  </a:lnTo>
                  <a:lnTo>
                    <a:pt x="394" y="198"/>
                  </a:lnTo>
                  <a:lnTo>
                    <a:pt x="373" y="180"/>
                  </a:lnTo>
                  <a:lnTo>
                    <a:pt x="350" y="167"/>
                  </a:lnTo>
                  <a:lnTo>
                    <a:pt x="324" y="158"/>
                  </a:lnTo>
                  <a:lnTo>
                    <a:pt x="297" y="156"/>
                  </a:lnTo>
                  <a:close/>
                  <a:moveTo>
                    <a:pt x="297" y="0"/>
                  </a:moveTo>
                  <a:lnTo>
                    <a:pt x="340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90" y="252"/>
                  </a:lnTo>
                  <a:lnTo>
                    <a:pt x="593" y="295"/>
                  </a:lnTo>
                  <a:lnTo>
                    <a:pt x="590" y="338"/>
                  </a:lnTo>
                  <a:lnTo>
                    <a:pt x="581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20" y="488"/>
                  </a:lnTo>
                  <a:lnTo>
                    <a:pt x="491" y="518"/>
                  </a:lnTo>
                  <a:lnTo>
                    <a:pt x="458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7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2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8" y="455"/>
                  </a:lnTo>
                  <a:lnTo>
                    <a:pt x="28" y="420"/>
                  </a:lnTo>
                  <a:lnTo>
                    <a:pt x="12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2" y="210"/>
                  </a:lnTo>
                  <a:lnTo>
                    <a:pt x="27" y="171"/>
                  </a:lnTo>
                  <a:lnTo>
                    <a:pt x="48" y="135"/>
                  </a:lnTo>
                  <a:lnTo>
                    <a:pt x="73" y="101"/>
                  </a:lnTo>
                  <a:lnTo>
                    <a:pt x="102" y="72"/>
                  </a:lnTo>
                  <a:lnTo>
                    <a:pt x="135" y="47"/>
                  </a:lnTo>
                  <a:lnTo>
                    <a:pt x="172" y="27"/>
                  </a:lnTo>
                  <a:lnTo>
                    <a:pt x="211" y="12"/>
                  </a:lnTo>
                  <a:lnTo>
                    <a:pt x="253" y="3"/>
                  </a:lnTo>
                  <a:lnTo>
                    <a:pt x="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" name="Inhaltsplatzhalter 4"/>
          <p:cNvSpPr txBox="1"/>
          <p:nvPr/>
        </p:nvSpPr>
        <p:spPr>
          <a:xfrm>
            <a:off x="1837830" y="4182337"/>
            <a:ext cx="2440732" cy="12824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输入此处标题</a:t>
            </a:r>
            <a:endParaRPr lang="en-US" altLang="zh-CN" sz="2400" b="1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20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1" name="Inhaltsplatzhalter 4"/>
          <p:cNvSpPr txBox="1"/>
          <p:nvPr/>
        </p:nvSpPr>
        <p:spPr>
          <a:xfrm>
            <a:off x="4859949" y="4182337"/>
            <a:ext cx="2440732" cy="12824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  <a:lvl2pPr marL="807720" indent="-27305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>
              <a:defRPr/>
            </a:pPr>
            <a:r>
              <a:rPr lang="zh-CN" altLang="en-US" sz="2400" b="1" dirty="0">
                <a:latin typeface="+mn-lt"/>
                <a:cs typeface="+mn-ea"/>
                <a:sym typeface="+mn-lt"/>
              </a:rPr>
              <a:t>输入此处标题</a:t>
            </a:r>
            <a:endParaRPr lang="en-US" altLang="zh-CN" sz="2400" b="1" dirty="0">
              <a:latin typeface="+mn-lt"/>
              <a:cs typeface="+mn-ea"/>
              <a:sym typeface="+mn-lt"/>
            </a:endParaRPr>
          </a:p>
          <a:p>
            <a:endParaRPr lang="en-US" altLang="zh-CN" dirty="0">
              <a:latin typeface="+mn-lt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22" name="Inhaltsplatzhalter 4"/>
          <p:cNvSpPr txBox="1"/>
          <p:nvPr/>
        </p:nvSpPr>
        <p:spPr>
          <a:xfrm>
            <a:off x="7925004" y="4132436"/>
            <a:ext cx="2440732" cy="12824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  <a:lvl2pPr marL="807720" indent="-27305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370" indent="-17780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240" indent="-179070" defTabSz="913765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9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165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7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4930" indent="-228600" defTabSz="913765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>
              <a:defRPr/>
            </a:pPr>
            <a:r>
              <a:rPr lang="zh-CN" altLang="en-US" sz="2400" b="1" dirty="0">
                <a:latin typeface="+mn-lt"/>
                <a:cs typeface="+mn-ea"/>
                <a:sym typeface="+mn-lt"/>
              </a:rPr>
              <a:t>输入此处标题</a:t>
            </a:r>
            <a:endParaRPr lang="en-US" altLang="zh-CN" sz="2400" b="1" dirty="0">
              <a:latin typeface="+mn-lt"/>
              <a:cs typeface="+mn-ea"/>
              <a:sym typeface="+mn-lt"/>
            </a:endParaRPr>
          </a:p>
          <a:p>
            <a:endParaRPr lang="en-US" altLang="zh-CN" dirty="0">
              <a:latin typeface="+mn-lt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1774329" y="2072737"/>
            <a:ext cx="2625298" cy="1795344"/>
          </a:xfrm>
          <a:prstGeom prst="round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4783351" y="2082300"/>
            <a:ext cx="2625298" cy="1795344"/>
          </a:xfrm>
          <a:prstGeom prst="round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7792374" y="2004059"/>
            <a:ext cx="2625298" cy="1795344"/>
          </a:xfrm>
          <a:prstGeom prst="round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20" grpId="0"/>
      <p:bldP spid="21" grpId="0"/>
      <p:bldP spid="22" grpId="0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13" y="567724"/>
            <a:ext cx="10985486" cy="5727903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855327" y="715730"/>
            <a:ext cx="390717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年中工作概述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76340" y="863601"/>
            <a:ext cx="1043801" cy="285768"/>
            <a:chOff x="7172324" y="3380810"/>
            <a:chExt cx="1781176" cy="48764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092451" y="2597119"/>
            <a:ext cx="190500" cy="3524281"/>
            <a:chOff x="3536950" y="2597120"/>
            <a:chExt cx="190500" cy="3524280"/>
          </a:xfrm>
        </p:grpSpPr>
        <p:cxnSp>
          <p:nvCxnSpPr>
            <p:cNvPr id="27" name="直接连接符 26"/>
            <p:cNvCxnSpPr>
              <a:stCxn id="29" idx="0"/>
            </p:cNvCxnSpPr>
            <p:nvPr/>
          </p:nvCxnSpPr>
          <p:spPr>
            <a:xfrm>
              <a:off x="3632200" y="2597120"/>
              <a:ext cx="0" cy="352428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3536950" y="2597120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srgbClr val="5F5F5F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536950" y="4041715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srgbClr val="5F5F5F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536950" y="5311746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srgbClr val="5F5F5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476382" y="5197445"/>
            <a:ext cx="1511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76382" y="3895740"/>
            <a:ext cx="1511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28782" y="2437080"/>
            <a:ext cx="1419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187701" y="2305021"/>
            <a:ext cx="1231900" cy="774700"/>
            <a:chOff x="3632200" y="2305020"/>
            <a:chExt cx="1231900" cy="77470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632200" y="2692370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圆角矩形 20"/>
            <p:cNvSpPr/>
            <p:nvPr/>
          </p:nvSpPr>
          <p:spPr>
            <a:xfrm>
              <a:off x="40894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FFE0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187701" y="3705211"/>
            <a:ext cx="1231900" cy="774700"/>
            <a:chOff x="3632200" y="3705210"/>
            <a:chExt cx="1231900" cy="77470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632200" y="4095795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圆角矩形 24"/>
            <p:cNvSpPr/>
            <p:nvPr/>
          </p:nvSpPr>
          <p:spPr>
            <a:xfrm>
              <a:off x="4089400" y="370521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87F5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87701" y="5022731"/>
            <a:ext cx="1231900" cy="774700"/>
            <a:chOff x="3632200" y="5022730"/>
            <a:chExt cx="1231900" cy="77470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632200" y="5397500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圆角矩形 28"/>
            <p:cNvSpPr/>
            <p:nvPr/>
          </p:nvSpPr>
          <p:spPr>
            <a:xfrm>
              <a:off x="4089400" y="502273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AFB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781550" y="2343120"/>
            <a:ext cx="5518151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781550" y="3692068"/>
            <a:ext cx="5518151" cy="69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781550" y="5006504"/>
            <a:ext cx="5518151" cy="69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32" grpId="0"/>
      <p:bldP spid="33" grpId="0"/>
      <p:bldP spid="34" grpId="0"/>
      <p:bldP spid="47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8785" y="-2668785"/>
            <a:ext cx="6854430" cy="121919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01279" y="1498599"/>
            <a:ext cx="7004476" cy="3187701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5500" y="4279900"/>
            <a:ext cx="2933700" cy="825499"/>
          </a:xfrm>
          <a:prstGeom prst="rect">
            <a:avLst/>
          </a:prstGeom>
          <a:solidFill>
            <a:schemeClr val="bg1"/>
          </a:solidFill>
          <a:ln w="57150">
            <a:solidFill>
              <a:srgbClr val="FFE0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TWO</a:t>
            </a:r>
            <a:endParaRPr lang="zh-CN" altLang="en-US" sz="2800" b="1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3328166" y="3222814"/>
            <a:ext cx="5535667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  <a:defRPr/>
            </a:pPr>
            <a:r>
              <a:rPr lang="en-US" altLang="zh-CN" sz="1400" dirty="0">
                <a:cs typeface="+mn-ea"/>
                <a:sym typeface="+mn-lt"/>
              </a:rPr>
              <a:t>No matter how long the rain lasts, there will be a rainbow in the end. No matter how sad you may be.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gray">
          <a:xfrm>
            <a:off x="3395326" y="2112730"/>
            <a:ext cx="5431173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60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工作完成情况</a:t>
            </a:r>
            <a:endParaRPr lang="zh-CN" altLang="en-US" sz="6000" b="1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347895" y="4138648"/>
            <a:ext cx="1031875" cy="282503"/>
            <a:chOff x="7172324" y="3380810"/>
            <a:chExt cx="1781176" cy="487644"/>
          </a:xfrm>
        </p:grpSpPr>
        <p:sp>
          <p:nvSpPr>
            <p:cNvPr id="16" name="任意多边形: 形状 15"/>
            <p:cNvSpPr/>
            <p:nvPr/>
          </p:nvSpPr>
          <p:spPr>
            <a:xfrm>
              <a:off x="7172326" y="3380810"/>
              <a:ext cx="1781174" cy="195263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172325" y="3524761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7172324" y="3673192"/>
              <a:ext cx="1781175" cy="195262"/>
            </a:xfrm>
            <a:custGeom>
              <a:avLst/>
              <a:gdLst>
                <a:gd name="connsiteX0" fmla="*/ 0 w 1781175"/>
                <a:gd name="connsiteY0" fmla="*/ 347662 h 347662"/>
                <a:gd name="connsiteX1" fmla="*/ 357188 w 1781175"/>
                <a:gd name="connsiteY1" fmla="*/ 0 h 347662"/>
                <a:gd name="connsiteX2" fmla="*/ 714375 w 1781175"/>
                <a:gd name="connsiteY2" fmla="*/ 347662 h 347662"/>
                <a:gd name="connsiteX3" fmla="*/ 1066800 w 1781175"/>
                <a:gd name="connsiteY3" fmla="*/ 4762 h 347662"/>
                <a:gd name="connsiteX4" fmla="*/ 1423988 w 1781175"/>
                <a:gd name="connsiteY4" fmla="*/ 347662 h 347662"/>
                <a:gd name="connsiteX5" fmla="*/ 1781175 w 1781175"/>
                <a:gd name="connsiteY5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347662">
                  <a:moveTo>
                    <a:pt x="0" y="347662"/>
                  </a:moveTo>
                  <a:lnTo>
                    <a:pt x="357188" y="0"/>
                  </a:lnTo>
                  <a:lnTo>
                    <a:pt x="714375" y="347662"/>
                  </a:lnTo>
                  <a:lnTo>
                    <a:pt x="1066800" y="4762"/>
                  </a:lnTo>
                  <a:lnTo>
                    <a:pt x="1423988" y="347662"/>
                  </a:lnTo>
                  <a:lnTo>
                    <a:pt x="1781175" y="0"/>
                  </a:ln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PA" val="v3.0.0"/>
</p:tagLst>
</file>

<file path=ppt/tags/tag10.xml><?xml version="1.0" encoding="utf-8"?>
<p:tagLst xmlns:p="http://schemas.openxmlformats.org/presentationml/2006/main">
  <p:tag name="PA" val="v3.0.0"/>
</p:tagLst>
</file>

<file path=ppt/tags/tag11.xml><?xml version="1.0" encoding="utf-8"?>
<p:tagLst xmlns:p="http://schemas.openxmlformats.org/presentationml/2006/main">
  <p:tag name="ISPRING_PRESENTATION_TITLE" val="工作汇报1"/>
  <p:tag name="COMMONDATA" val="eyJoZGlkIjoiMDhmNWNhZDBjNTViNzU2ZTI5MGJjMWU2ODk1MDQ3MGMifQ=="/>
</p:tagLst>
</file>

<file path=ppt/tags/tag2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PA" val="v3.0.0"/>
</p:tagLst>
</file>

<file path=ppt/tags/tag5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PA" val="v3.0.0"/>
</p:tagLst>
</file>

<file path=ppt/tags/tag7.xml><?xml version="1.0" encoding="utf-8"?>
<p:tagLst xmlns:p="http://schemas.openxmlformats.org/presentationml/2006/main">
  <p:tag name="PA" val="v3.0.0"/>
</p:tagLst>
</file>

<file path=ppt/tags/tag8.xml><?xml version="1.0" encoding="utf-8"?>
<p:tagLst xmlns:p="http://schemas.openxmlformats.org/presentationml/2006/main">
  <p:tag name="PA" val="v3.0.0"/>
</p:tagLst>
</file>

<file path=ppt/tags/tag9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erhfwbz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4041</Words>
  <Application>WPS 演示</Application>
  <PresentationFormat>自定义</PresentationFormat>
  <Paragraphs>395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义启紫水晶体</vt:lpstr>
      <vt:lpstr>Calibri Light</vt:lpstr>
      <vt:lpstr>Symbol</vt:lpstr>
      <vt:lpstr>微软雅黑</vt:lpstr>
      <vt:lpstr>Arial Unicode MS</vt:lpstr>
      <vt:lpstr>等线</vt:lpstr>
      <vt:lpstr>汉仪中圆简</vt:lpstr>
      <vt:lpstr>Arial</vt:lpstr>
      <vt:lpstr>Calibri</vt:lpstr>
      <vt:lpstr>第一PPT，www.1ppt.com</vt:lpstr>
      <vt:lpstr>自定义设计方案</vt:lpstr>
      <vt:lpstr>年中工作总结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感谢您的欣赏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孟菲斯工作汇报</dc:title>
  <dc:creator>第一PPT</dc:creator>
  <cp:keywords>www.1ppt.com</cp:keywords>
  <dc:description>www.1ppt.com</dc:description>
  <cp:lastModifiedBy>铭</cp:lastModifiedBy>
  <cp:revision>33</cp:revision>
  <dcterms:created xsi:type="dcterms:W3CDTF">2019-06-04T02:52:00Z</dcterms:created>
  <dcterms:modified xsi:type="dcterms:W3CDTF">2022-08-26T08:36:12Z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A136774E28E744DDB88672D98776F4F3</vt:lpwstr>
  </property>
  <property fmtid="{D5CDD505-2E9C-101B-9397-08002B2CF9AE}" pid="3" name="KSOProductBuildVer">
    <vt:lpwstr>2052-11.1.0.12116</vt:lpwstr>
  </property>
</Properties>
</file>