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29"/>
  </p:handoutMasterIdLst>
  <p:sldIdLst>
    <p:sldId id="260" r:id="rId4"/>
    <p:sldId id="258" r:id="rId6"/>
    <p:sldId id="259" r:id="rId7"/>
    <p:sldId id="299" r:id="rId8"/>
    <p:sldId id="265" r:id="rId9"/>
    <p:sldId id="266" r:id="rId10"/>
    <p:sldId id="283" r:id="rId11"/>
    <p:sldId id="284" r:id="rId12"/>
    <p:sldId id="300" r:id="rId13"/>
    <p:sldId id="286" r:id="rId14"/>
    <p:sldId id="287" r:id="rId15"/>
    <p:sldId id="288" r:id="rId16"/>
    <p:sldId id="289" r:id="rId17"/>
    <p:sldId id="301" r:id="rId18"/>
    <p:sldId id="290" r:id="rId19"/>
    <p:sldId id="291" r:id="rId20"/>
    <p:sldId id="292" r:id="rId21"/>
    <p:sldId id="293" r:id="rId22"/>
    <p:sldId id="302" r:id="rId23"/>
    <p:sldId id="294" r:id="rId24"/>
    <p:sldId id="295" r:id="rId25"/>
    <p:sldId id="296" r:id="rId26"/>
    <p:sldId id="297" r:id="rId27"/>
    <p:sldId id="303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3131"/>
    <a:srgbClr val="F3F8F1"/>
    <a:srgbClr val="666699"/>
    <a:srgbClr val="424B50"/>
    <a:srgbClr val="497FE1"/>
    <a:srgbClr val="8FB6F7"/>
    <a:srgbClr val="608D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936" y="-4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-384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gs" Target="tags/tag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DB5FE9-FD56-4336-B07F-4160A2D274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63386E-06D7-4079-90FB-2DCC235CF65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字魂36号-正文宋楷" panose="02000000000000000000" pitchFamily="2" charset="-122"/>
                <a:ea typeface="字魂36号-正文宋楷" panose="020000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字魂36号-正文宋楷" panose="02000000000000000000" pitchFamily="2" charset="-122"/>
                <a:ea typeface="字魂36号-正文宋楷" panose="02000000000000000000" pitchFamily="2" charset="-122"/>
              </a:defRPr>
            </a:lvl1pPr>
          </a:lstStyle>
          <a:p>
            <a:fld id="{60006845-6C23-4462-9DD6-C7B702B23F5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字魂36号-正文宋楷" panose="02000000000000000000" pitchFamily="2" charset="-122"/>
                <a:ea typeface="字魂36号-正文宋楷" panose="020000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字魂36号-正文宋楷" panose="02000000000000000000" pitchFamily="2" charset="-122"/>
                <a:ea typeface="字魂36号-正文宋楷" panose="02000000000000000000" pitchFamily="2" charset="-122"/>
              </a:defRPr>
            </a:lvl1pPr>
          </a:lstStyle>
          <a:p>
            <a:fld id="{3A22138A-3EEA-4937-853F-2C8BC0288B83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字魂36号-正文宋楷" panose="02000000000000000000" pitchFamily="2" charset="-122"/>
        <a:ea typeface="字魂36号-正文宋楷" panose="020000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字魂36号-正文宋楷" panose="02000000000000000000" pitchFamily="2" charset="-122"/>
        <a:ea typeface="字魂36号-正文宋楷" panose="020000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字魂36号-正文宋楷" panose="02000000000000000000" pitchFamily="2" charset="-122"/>
        <a:ea typeface="字魂36号-正文宋楷" panose="020000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字魂36号-正文宋楷" panose="02000000000000000000" pitchFamily="2" charset="-122"/>
        <a:ea typeface="字魂36号-正文宋楷" panose="020000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字魂36号-正文宋楷" panose="02000000000000000000" pitchFamily="2" charset="-122"/>
        <a:ea typeface="字魂36号-正文宋楷" panose="020000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22138A-3EEA-4937-853F-2C8BC0288B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22138A-3EEA-4937-853F-2C8BC0288B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22138A-3EEA-4937-853F-2C8BC0288B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22138A-3EEA-4937-853F-2C8BC0288B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22138A-3EEA-4937-853F-2C8BC0288B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22138A-3EEA-4937-853F-2C8BC0288B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22138A-3EEA-4937-853F-2C8BC0288B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22138A-3EEA-4937-853F-2C8BC0288B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22138A-3EEA-4937-853F-2C8BC0288B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22138A-3EEA-4937-853F-2C8BC0288B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22138A-3EEA-4937-853F-2C8BC0288B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22138A-3EEA-4937-853F-2C8BC0288B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22138A-3EEA-4937-853F-2C8BC0288B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22138A-3EEA-4937-853F-2C8BC0288B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22138A-3EEA-4937-853F-2C8BC0288B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22138A-3EEA-4937-853F-2C8BC0288B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22138A-3EEA-4937-853F-2C8BC0288B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22138A-3EEA-4937-853F-2C8BC0288B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22138A-3EEA-4937-853F-2C8BC0288B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22138A-3EEA-4937-853F-2C8BC0288B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22138A-3EEA-4937-853F-2C8BC0288B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22138A-3EEA-4937-853F-2C8BC0288B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22138A-3EEA-4937-853F-2C8BC0288B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22138A-3EEA-4937-853F-2C8BC0288B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D8E6D-A8AF-475E-BC18-007B4A8C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E08C3-CA32-47DA-8C82-6A6E3C6061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D8E6D-A8AF-475E-BC18-007B4A8C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E08C3-CA32-47DA-8C82-6A6E3C6061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D8E6D-A8AF-475E-BC18-007B4A8C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E08C3-CA32-47DA-8C82-6A6E3C6061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D8E6D-A8AF-475E-BC18-007B4A8C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E08C3-CA32-47DA-8C82-6A6E3C6061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D8E6D-A8AF-475E-BC18-007B4A8C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E08C3-CA32-47DA-8C82-6A6E3C6061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D8E6D-A8AF-475E-BC18-007B4A8C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E08C3-CA32-47DA-8C82-6A6E3C6061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D8E6D-A8AF-475E-BC18-007B4A8C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E08C3-CA32-47DA-8C82-6A6E3C6061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D8E6D-A8AF-475E-BC18-007B4A8C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E08C3-CA32-47DA-8C82-6A6E3C6061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D8E6D-A8AF-475E-BC18-007B4A8C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E08C3-CA32-47DA-8C82-6A6E3C606141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777076" y="6711726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D8E6D-A8AF-475E-BC18-007B4A8C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E08C3-CA32-47DA-8C82-6A6E3C6061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D8E6D-A8AF-475E-BC18-007B4A8C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E08C3-CA32-47DA-8C82-6A6E3C6061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D8E6D-A8AF-475E-BC18-007B4A8C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E08C3-CA32-47DA-8C82-6A6E3C6061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31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D8E6D-A8AF-475E-BC18-007B4A8C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CE08C3-CA32-47DA-8C82-6A6E3C60614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emf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emf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emf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jpeg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emf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jpeg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emf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emf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675381" y="16765"/>
            <a:ext cx="6841235" cy="68412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361214" y="-9144"/>
            <a:ext cx="1469571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6897" y="-43545"/>
            <a:ext cx="6983842" cy="698384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388113" y="803122"/>
            <a:ext cx="1415772" cy="54681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dirty="0">
                <a:solidFill>
                  <a:srgbClr val="F3F8F1"/>
                </a:solidFill>
                <a:cs typeface="+mn-ea"/>
                <a:sym typeface="+mn-lt"/>
              </a:rPr>
              <a:t>中国风模板</a:t>
            </a:r>
            <a:endParaRPr lang="zh-CN" altLang="en-US" sz="8000" dirty="0">
              <a:solidFill>
                <a:srgbClr val="F3F8F1"/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548627" y="0"/>
            <a:ext cx="5632704" cy="563270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3695" y="-9144"/>
            <a:ext cx="5632704" cy="56327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638">
        <p14:ripple/>
      </p:transition>
    </mc:Choice>
    <mc:Fallback>
      <p:transition spd="slow" advTm="363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5360" y="900684"/>
            <a:ext cx="10241280" cy="5056632"/>
          </a:xfrm>
          <a:prstGeom prst="rect">
            <a:avLst/>
          </a:prstGeom>
          <a:solidFill>
            <a:srgbClr val="F3F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515125" y="191255"/>
            <a:ext cx="3161749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3200" b="1" dirty="0">
                <a:solidFill>
                  <a:srgbClr val="F3F8F1"/>
                </a:solidFill>
                <a:cs typeface="+mn-ea"/>
                <a:sym typeface="+mn-lt"/>
              </a:rPr>
              <a:t>点击添加标题</a:t>
            </a:r>
            <a:endParaRPr lang="zh-CN" altLang="en-US" sz="3200" b="1" dirty="0">
              <a:solidFill>
                <a:srgbClr val="F3F8F1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2829879"/>
            <a:ext cx="3328416" cy="4028121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1323051" y="1082459"/>
            <a:ext cx="9145016" cy="432048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575751" y="1082459"/>
            <a:ext cx="2639616" cy="4320480"/>
          </a:xfrm>
          <a:prstGeom prst="rect">
            <a:avLst/>
          </a:prstGeom>
          <a:solidFill>
            <a:srgbClr val="424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文本框 10"/>
          <p:cNvSpPr txBox="1"/>
          <p:nvPr/>
        </p:nvSpPr>
        <p:spPr>
          <a:xfrm>
            <a:off x="1338586" y="1264126"/>
            <a:ext cx="2262158" cy="43297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去年今日此门中，人面桃花相映红。</a:t>
            </a:r>
            <a:endParaRPr lang="zh-CN" altLang="en-US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人面不知何处去，桃花依旧笑春风。</a:t>
            </a:r>
            <a:endParaRPr lang="en-US" altLang="zh-CN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去年今日此门中，人面桃花相映红。</a:t>
            </a:r>
            <a:endParaRPr lang="zh-CN" altLang="en-US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人面不知何处去，桃花依旧笑春风。</a:t>
            </a:r>
            <a:endParaRPr lang="zh-CN" altLang="en-US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9" name="文本框 11"/>
          <p:cNvSpPr txBox="1"/>
          <p:nvPr/>
        </p:nvSpPr>
        <p:spPr>
          <a:xfrm>
            <a:off x="7735486" y="1264126"/>
            <a:ext cx="2262158" cy="43297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去年今日此门中，人面桃花相映红。</a:t>
            </a:r>
            <a:endParaRPr lang="zh-CN" altLang="en-US" dirty="0">
              <a:sym typeface="+mn-lt"/>
            </a:endParaRPr>
          </a:p>
          <a:p>
            <a:r>
              <a:rPr lang="zh-CN" altLang="en-US" dirty="0">
                <a:sym typeface="+mn-lt"/>
              </a:rPr>
              <a:t>人面不知何处去，桃花依旧笑春风。</a:t>
            </a:r>
            <a:endParaRPr lang="en-US" altLang="zh-CN" dirty="0">
              <a:sym typeface="+mn-lt"/>
            </a:endParaRPr>
          </a:p>
          <a:p>
            <a:r>
              <a:rPr lang="zh-CN" altLang="en-US" dirty="0">
                <a:sym typeface="+mn-lt"/>
              </a:rPr>
              <a:t>去年今日此门中，人面桃花相映红。</a:t>
            </a:r>
            <a:endParaRPr lang="zh-CN" altLang="en-US" dirty="0">
              <a:sym typeface="+mn-lt"/>
            </a:endParaRPr>
          </a:p>
          <a:p>
            <a:r>
              <a:rPr lang="zh-CN" altLang="en-US" dirty="0">
                <a:sym typeface="+mn-lt"/>
              </a:rPr>
              <a:t>人面不知何处去，桃花依旧笑春风。</a:t>
            </a:r>
            <a:endParaRPr lang="zh-CN" altLang="en-US" dirty="0">
              <a:sym typeface="+mn-lt"/>
            </a:endParaRPr>
          </a:p>
          <a:p>
            <a:endParaRPr lang="zh-CN" altLang="en-US" dirty="0">
              <a:sym typeface="+mn-lt"/>
            </a:endParaRPr>
          </a:p>
        </p:txBody>
      </p:sp>
      <p:sp>
        <p:nvSpPr>
          <p:cNvPr id="30" name="任意多边形 15"/>
          <p:cNvSpPr/>
          <p:nvPr/>
        </p:nvSpPr>
        <p:spPr>
          <a:xfrm flipV="1">
            <a:off x="9744790" y="1477886"/>
            <a:ext cx="2028040" cy="253860"/>
          </a:xfrm>
          <a:custGeom>
            <a:avLst/>
            <a:gdLst>
              <a:gd name="connsiteX0" fmla="*/ 837564 w 3505200"/>
              <a:gd name="connsiteY0" fmla="*/ 594360 h 594360"/>
              <a:gd name="connsiteX1" fmla="*/ 2239944 w 3505200"/>
              <a:gd name="connsiteY1" fmla="*/ 594360 h 594360"/>
              <a:gd name="connsiteX2" fmla="*/ 2350338 w 3505200"/>
              <a:gd name="connsiteY2" fmla="*/ 594360 h 594360"/>
              <a:gd name="connsiteX3" fmla="*/ 3505200 w 3505200"/>
              <a:gd name="connsiteY3" fmla="*/ 594360 h 594360"/>
              <a:gd name="connsiteX4" fmla="*/ 3505200 w 3505200"/>
              <a:gd name="connsiteY4" fmla="*/ 553416 h 594360"/>
              <a:gd name="connsiteX5" fmla="*/ 2239944 w 3505200"/>
              <a:gd name="connsiteY5" fmla="*/ 553416 h 594360"/>
              <a:gd name="connsiteX6" fmla="*/ 2239944 w 3505200"/>
              <a:gd name="connsiteY6" fmla="*/ 553416 h 594360"/>
              <a:gd name="connsiteX7" fmla="*/ 971893 w 3505200"/>
              <a:gd name="connsiteY7" fmla="*/ 553416 h 594360"/>
              <a:gd name="connsiteX8" fmla="*/ 831701 w 3505200"/>
              <a:gd name="connsiteY8" fmla="*/ 481340 h 594360"/>
              <a:gd name="connsiteX9" fmla="*/ 819744 w 3505200"/>
              <a:gd name="connsiteY9" fmla="*/ 435404 h 594360"/>
              <a:gd name="connsiteX10" fmla="*/ 831701 w 3505200"/>
              <a:gd name="connsiteY10" fmla="*/ 389468 h 594360"/>
              <a:gd name="connsiteX11" fmla="*/ 971893 w 3505200"/>
              <a:gd name="connsiteY11" fmla="*/ 317391 h 594360"/>
              <a:gd name="connsiteX12" fmla="*/ 1193974 w 3505200"/>
              <a:gd name="connsiteY12" fmla="*/ 317391 h 594360"/>
              <a:gd name="connsiteX13" fmla="*/ 1193974 w 3505200"/>
              <a:gd name="connsiteY13" fmla="*/ 317913 h 594360"/>
              <a:gd name="connsiteX14" fmla="*/ 2706748 w 3505200"/>
              <a:gd name="connsiteY14" fmla="*/ 317913 h 594360"/>
              <a:gd name="connsiteX15" fmla="*/ 2911684 w 3505200"/>
              <a:gd name="connsiteY15" fmla="*/ 158957 h 594360"/>
              <a:gd name="connsiteX16" fmla="*/ 2706748 w 3505200"/>
              <a:gd name="connsiteY16" fmla="*/ 0 h 594360"/>
              <a:gd name="connsiteX17" fmla="*/ 1265256 w 3505200"/>
              <a:gd name="connsiteY17" fmla="*/ 0 h 594360"/>
              <a:gd name="connsiteX18" fmla="*/ 1193974 w 3505200"/>
              <a:gd name="connsiteY18" fmla="*/ 0 h 594360"/>
              <a:gd name="connsiteX19" fmla="*/ 0 w 3505200"/>
              <a:gd name="connsiteY19" fmla="*/ 0 h 594360"/>
              <a:gd name="connsiteX20" fmla="*/ 0 w 3505200"/>
              <a:gd name="connsiteY20" fmla="*/ 40944 h 594360"/>
              <a:gd name="connsiteX21" fmla="*/ 1265256 w 3505200"/>
              <a:gd name="connsiteY21" fmla="*/ 40944 h 594360"/>
              <a:gd name="connsiteX22" fmla="*/ 1265256 w 3505200"/>
              <a:gd name="connsiteY22" fmla="*/ 40944 h 594360"/>
              <a:gd name="connsiteX23" fmla="*/ 2572420 w 3505200"/>
              <a:gd name="connsiteY23" fmla="*/ 40944 h 594360"/>
              <a:gd name="connsiteX24" fmla="*/ 2712612 w 3505200"/>
              <a:gd name="connsiteY24" fmla="*/ 113021 h 594360"/>
              <a:gd name="connsiteX25" fmla="*/ 2724569 w 3505200"/>
              <a:gd name="connsiteY25" fmla="*/ 158957 h 594360"/>
              <a:gd name="connsiteX26" fmla="*/ 2712612 w 3505200"/>
              <a:gd name="connsiteY26" fmla="*/ 204893 h 594360"/>
              <a:gd name="connsiteX27" fmla="*/ 2572420 w 3505200"/>
              <a:gd name="connsiteY27" fmla="*/ 276970 h 594360"/>
              <a:gd name="connsiteX28" fmla="*/ 2350338 w 3505200"/>
              <a:gd name="connsiteY28" fmla="*/ 276970 h 594360"/>
              <a:gd name="connsiteX29" fmla="*/ 2350338 w 3505200"/>
              <a:gd name="connsiteY29" fmla="*/ 276447 h 594360"/>
              <a:gd name="connsiteX30" fmla="*/ 837564 w 3505200"/>
              <a:gd name="connsiteY30" fmla="*/ 276447 h 594360"/>
              <a:gd name="connsiteX31" fmla="*/ 632628 w 3505200"/>
              <a:gd name="connsiteY31" fmla="*/ 435404 h 594360"/>
              <a:gd name="connsiteX32" fmla="*/ 837564 w 3505200"/>
              <a:gd name="connsiteY32" fmla="*/ 594360 h 594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505200" h="594360">
                <a:moveTo>
                  <a:pt x="837564" y="594360"/>
                </a:moveTo>
                <a:lnTo>
                  <a:pt x="2239944" y="594360"/>
                </a:lnTo>
                <a:lnTo>
                  <a:pt x="2350338" y="594360"/>
                </a:lnTo>
                <a:lnTo>
                  <a:pt x="3505200" y="594360"/>
                </a:lnTo>
                <a:lnTo>
                  <a:pt x="3505200" y="553416"/>
                </a:lnTo>
                <a:lnTo>
                  <a:pt x="2239944" y="553416"/>
                </a:lnTo>
                <a:lnTo>
                  <a:pt x="2239944" y="553416"/>
                </a:lnTo>
                <a:lnTo>
                  <a:pt x="971893" y="553416"/>
                </a:lnTo>
                <a:cubicBezTo>
                  <a:pt x="908871" y="553416"/>
                  <a:pt x="854798" y="523696"/>
                  <a:pt x="831701" y="481340"/>
                </a:cubicBezTo>
                <a:lnTo>
                  <a:pt x="819744" y="435404"/>
                </a:lnTo>
                <a:lnTo>
                  <a:pt x="831701" y="389468"/>
                </a:lnTo>
                <a:cubicBezTo>
                  <a:pt x="854798" y="347111"/>
                  <a:pt x="908871" y="317391"/>
                  <a:pt x="971893" y="317391"/>
                </a:cubicBezTo>
                <a:lnTo>
                  <a:pt x="1193974" y="317391"/>
                </a:lnTo>
                <a:lnTo>
                  <a:pt x="1193974" y="317913"/>
                </a:lnTo>
                <a:lnTo>
                  <a:pt x="2706748" y="317913"/>
                </a:lnTo>
                <a:cubicBezTo>
                  <a:pt x="2819931" y="317913"/>
                  <a:pt x="2911684" y="246746"/>
                  <a:pt x="2911684" y="158957"/>
                </a:cubicBezTo>
                <a:cubicBezTo>
                  <a:pt x="2911684" y="71167"/>
                  <a:pt x="2819931" y="0"/>
                  <a:pt x="2706748" y="0"/>
                </a:cubicBezTo>
                <a:lnTo>
                  <a:pt x="1265256" y="0"/>
                </a:lnTo>
                <a:lnTo>
                  <a:pt x="1193974" y="0"/>
                </a:lnTo>
                <a:lnTo>
                  <a:pt x="0" y="0"/>
                </a:lnTo>
                <a:lnTo>
                  <a:pt x="0" y="40944"/>
                </a:lnTo>
                <a:lnTo>
                  <a:pt x="1265256" y="40944"/>
                </a:lnTo>
                <a:lnTo>
                  <a:pt x="1265256" y="40944"/>
                </a:lnTo>
                <a:lnTo>
                  <a:pt x="2572420" y="40944"/>
                </a:lnTo>
                <a:cubicBezTo>
                  <a:pt x="2635442" y="40944"/>
                  <a:pt x="2689515" y="70664"/>
                  <a:pt x="2712612" y="113021"/>
                </a:cubicBezTo>
                <a:lnTo>
                  <a:pt x="2724569" y="158957"/>
                </a:lnTo>
                <a:lnTo>
                  <a:pt x="2712612" y="204893"/>
                </a:lnTo>
                <a:cubicBezTo>
                  <a:pt x="2689515" y="247249"/>
                  <a:pt x="2635442" y="276970"/>
                  <a:pt x="2572420" y="276970"/>
                </a:cubicBezTo>
                <a:lnTo>
                  <a:pt x="2350338" y="276970"/>
                </a:lnTo>
                <a:lnTo>
                  <a:pt x="2350338" y="276447"/>
                </a:lnTo>
                <a:lnTo>
                  <a:pt x="837564" y="276447"/>
                </a:lnTo>
                <a:cubicBezTo>
                  <a:pt x="724381" y="276447"/>
                  <a:pt x="632628" y="347614"/>
                  <a:pt x="632628" y="435404"/>
                </a:cubicBezTo>
                <a:cubicBezTo>
                  <a:pt x="632628" y="523193"/>
                  <a:pt x="724381" y="594360"/>
                  <a:pt x="837564" y="59436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TextBox 44"/>
          <p:cNvSpPr txBox="1">
            <a:spLocks noChangeArrowheads="1"/>
          </p:cNvSpPr>
          <p:nvPr/>
        </p:nvSpPr>
        <p:spPr bwMode="auto">
          <a:xfrm>
            <a:off x="5331363" y="3136612"/>
            <a:ext cx="20564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32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输入标题</a:t>
            </a:r>
            <a:endParaRPr lang="zh-CN" altLang="en-US" sz="32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7183" y="2529237"/>
            <a:ext cx="1268376" cy="14269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2923">
        <p14:ripple/>
      </p:transition>
    </mc:Choice>
    <mc:Fallback>
      <p:transition spd="slow" advTm="292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6" grpId="0" animBg="1"/>
      <p:bldP spid="27" grpId="0" animBg="1"/>
      <p:bldP spid="28" grpId="0"/>
      <p:bldP spid="29" grpId="0"/>
      <p:bldP spid="30" grpId="0" animBg="1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5360" y="900684"/>
            <a:ext cx="10241280" cy="5056632"/>
          </a:xfrm>
          <a:prstGeom prst="rect">
            <a:avLst/>
          </a:prstGeom>
          <a:solidFill>
            <a:srgbClr val="F3F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515125" y="191255"/>
            <a:ext cx="3161749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3200" b="1" dirty="0">
                <a:solidFill>
                  <a:srgbClr val="F3F8F1"/>
                </a:solidFill>
                <a:cs typeface="+mn-ea"/>
                <a:sym typeface="+mn-lt"/>
              </a:rPr>
              <a:t>点击添加标题</a:t>
            </a:r>
            <a:endParaRPr lang="zh-CN" altLang="en-US" sz="3200" b="1" dirty="0">
              <a:solidFill>
                <a:srgbClr val="F3F8F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714232" y="3227176"/>
            <a:ext cx="3477768" cy="3630824"/>
          </a:xfrm>
          <a:prstGeom prst="rect">
            <a:avLst/>
          </a:prstGeom>
        </p:spPr>
      </p:pic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2335846" y="2919200"/>
            <a:ext cx="6927026" cy="1673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点击输入本栏的具体文字，简明扼要的说明分项内容，点击输入本栏的具体文字，简明扼要的说明分项内容。</a:t>
            </a:r>
            <a:endParaRPr lang="en-US" altLang="zh-CN" sz="1400" kern="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400" kern="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点击输入本栏的具体文字，简明扼要的说明分项内容，点击输入本栏的具体文字，简明扼要的说明分项内容。点击输入本栏的具体文字，简明扼要的说明分项内容，点击输入本栏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 bwMode="auto">
          <a:xfrm>
            <a:off x="2166937" y="1519024"/>
            <a:ext cx="3929062" cy="1400176"/>
            <a:chOff x="0" y="0"/>
            <a:chExt cx="3929089" cy="1400182"/>
          </a:xfrm>
        </p:grpSpPr>
        <p:pic>
          <p:nvPicPr>
            <p:cNvPr id="36" name="Picture 3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0"/>
              <a:ext cx="1166818" cy="1400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TextBox 12"/>
            <p:cNvSpPr txBox="1">
              <a:spLocks noChangeArrowheads="1"/>
            </p:cNvSpPr>
            <p:nvPr/>
          </p:nvSpPr>
          <p:spPr bwMode="auto">
            <a:xfrm>
              <a:off x="857255" y="426351"/>
              <a:ext cx="3071834" cy="461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>
                  <a:latin typeface="+mn-lt"/>
                  <a:ea typeface="+mn-ea"/>
                  <a:cs typeface="+mn-ea"/>
                  <a:sym typeface="+mn-lt"/>
                </a:rPr>
                <a:t>此处</a:t>
              </a:r>
              <a:r>
                <a:rPr lang="zh-CN" altLang="zh-CN" sz="2400" b="1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zh-CN" sz="24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1606">
        <p14:ripple/>
      </p:transition>
    </mc:Choice>
    <mc:Fallback>
      <p:transition spd="slow" advTm="160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5360" y="900684"/>
            <a:ext cx="10241280" cy="5056632"/>
          </a:xfrm>
          <a:prstGeom prst="rect">
            <a:avLst/>
          </a:prstGeom>
          <a:solidFill>
            <a:srgbClr val="F3F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515125" y="191255"/>
            <a:ext cx="3161749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3200" b="1" dirty="0">
                <a:solidFill>
                  <a:srgbClr val="F3F8F1"/>
                </a:solidFill>
                <a:cs typeface="+mn-ea"/>
                <a:sym typeface="+mn-lt"/>
              </a:rPr>
              <a:t>点击添加标题</a:t>
            </a:r>
            <a:endParaRPr lang="zh-CN" altLang="en-US" sz="3200" b="1" dirty="0">
              <a:solidFill>
                <a:srgbClr val="F3F8F1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2829879"/>
            <a:ext cx="3328416" cy="4028121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936451" y="1620094"/>
            <a:ext cx="8721434" cy="3617811"/>
            <a:chOff x="2967208" y="2196639"/>
            <a:chExt cx="8721434" cy="3617811"/>
          </a:xfrm>
        </p:grpSpPr>
        <p:pic>
          <p:nvPicPr>
            <p:cNvPr id="10" name="图片 9"/>
            <p:cNvPicPr>
              <a:picLocks noChangeAspect="1" noChangeArrowheads="1"/>
            </p:cNvPicPr>
            <p:nvPr/>
          </p:nvPicPr>
          <p:blipFill>
            <a:blip r:embed="rId2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967208" y="2196639"/>
              <a:ext cx="1101326" cy="1040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文本框 23"/>
            <p:cNvSpPr txBox="1">
              <a:spLocks noChangeArrowheads="1"/>
            </p:cNvSpPr>
            <p:nvPr/>
          </p:nvSpPr>
          <p:spPr bwMode="auto">
            <a:xfrm>
              <a:off x="3107596" y="2373362"/>
              <a:ext cx="80473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4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壹</a:t>
              </a:r>
              <a:endParaRPr lang="zh-CN" altLang="zh-CN" sz="4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12" name="图片 11"/>
            <p:cNvPicPr>
              <a:picLocks noChangeAspect="1" noChangeArrowheads="1"/>
            </p:cNvPicPr>
            <p:nvPr/>
          </p:nvPicPr>
          <p:blipFill>
            <a:blip r:embed="rId2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967208" y="3504984"/>
              <a:ext cx="1101326" cy="1040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24"/>
            <p:cNvSpPr txBox="1">
              <a:spLocks noChangeArrowheads="1"/>
            </p:cNvSpPr>
            <p:nvPr/>
          </p:nvSpPr>
          <p:spPr bwMode="auto">
            <a:xfrm>
              <a:off x="3091592" y="3675421"/>
              <a:ext cx="806809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zh-CN" sz="4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贰</a:t>
              </a:r>
              <a:endParaRPr lang="zh-CN" altLang="zh-CN" sz="4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14" name="图片 13"/>
            <p:cNvPicPr>
              <a:picLocks noChangeAspect="1" noChangeArrowheads="1"/>
            </p:cNvPicPr>
            <p:nvPr/>
          </p:nvPicPr>
          <p:blipFill>
            <a:blip r:embed="rId2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967208" y="4774309"/>
              <a:ext cx="1101326" cy="1040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文本框 25"/>
            <p:cNvSpPr txBox="1">
              <a:spLocks noChangeArrowheads="1"/>
            </p:cNvSpPr>
            <p:nvPr/>
          </p:nvSpPr>
          <p:spPr bwMode="auto">
            <a:xfrm>
              <a:off x="3129293" y="4945533"/>
              <a:ext cx="806809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zh-CN" sz="4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叁</a:t>
              </a:r>
              <a:endParaRPr lang="zh-CN" altLang="zh-CN" sz="4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335393" y="2373362"/>
              <a:ext cx="7353249" cy="79124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kern="0" dirty="0">
                  <a:solidFill>
                    <a:srgbClr val="424B50"/>
                  </a:solidFill>
                  <a:cs typeface="+mn-ea"/>
                  <a:sym typeface="+mn-lt"/>
                </a:rPr>
                <a:t>点击输入本栏的具体文字，简明扼要的说明分项内容，此为概念图解，请根据您的具体内容酌情修改。</a:t>
              </a:r>
              <a:endParaRPr lang="zh-CN" altLang="en-US" sz="1600" dirty="0">
                <a:solidFill>
                  <a:srgbClr val="424B50"/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335393" y="3673022"/>
              <a:ext cx="7353249" cy="7912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kern="0" dirty="0">
                  <a:solidFill>
                    <a:srgbClr val="424B50"/>
                  </a:solidFill>
                  <a:cs typeface="+mn-ea"/>
                  <a:sym typeface="+mn-lt"/>
                </a:rPr>
                <a:t>点击输入本栏的具体文字，简明扼要的说明分项内容，此为概念图解，请根据您的具体内容酌情修改。</a:t>
              </a:r>
              <a:endParaRPr lang="zh-CN" altLang="en-US" sz="1600" kern="0" dirty="0">
                <a:solidFill>
                  <a:srgbClr val="424B50"/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335393" y="4942347"/>
              <a:ext cx="7353249" cy="7912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kern="0" dirty="0">
                  <a:solidFill>
                    <a:srgbClr val="424B50"/>
                  </a:solidFill>
                  <a:cs typeface="+mn-ea"/>
                  <a:sym typeface="+mn-lt"/>
                </a:rPr>
                <a:t>点击输入本栏的具体文字，简明扼要的说明分项内容，此为概念图解，请根据您的具体内容酌情修改。</a:t>
              </a:r>
              <a:endParaRPr lang="zh-CN" altLang="en-US" sz="1600" kern="0" dirty="0">
                <a:solidFill>
                  <a:srgbClr val="424B5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6149436" y="6472241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 smtClean="0">
                <a:solidFill>
                  <a:srgbClr val="203131"/>
                </a:solidFill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rgbClr val="203131"/>
                </a:solidFill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rgbClr val="203131"/>
                </a:solidFill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 smtClean="0">
                <a:solidFill>
                  <a:srgbClr val="203131"/>
                </a:solidFill>
                <a:ea typeface="微软雅黑" panose="020B0503020204020204" pitchFamily="34" charset="-122"/>
              </a:rPr>
              <a:t> </a:t>
            </a:r>
            <a:endParaRPr lang="en-US" altLang="zh-CN" sz="100" dirty="0" smtClean="0">
              <a:solidFill>
                <a:srgbClr val="20313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2101">
        <p14:ripple/>
      </p:transition>
    </mc:Choice>
    <mc:Fallback>
      <p:transition spd="slow" advTm="210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5360" y="900684"/>
            <a:ext cx="10241280" cy="5056632"/>
          </a:xfrm>
          <a:prstGeom prst="rect">
            <a:avLst/>
          </a:prstGeom>
          <a:solidFill>
            <a:srgbClr val="F3F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515125" y="191255"/>
            <a:ext cx="3161749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3200" b="1" dirty="0">
                <a:solidFill>
                  <a:srgbClr val="F3F8F1"/>
                </a:solidFill>
                <a:cs typeface="+mn-ea"/>
                <a:sym typeface="+mn-lt"/>
              </a:rPr>
              <a:t>点击添加标题</a:t>
            </a:r>
            <a:endParaRPr lang="zh-CN" altLang="en-US" sz="3200" b="1" dirty="0">
              <a:solidFill>
                <a:srgbClr val="F3F8F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714232" y="3227176"/>
            <a:ext cx="3477768" cy="363082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65099" y="1262717"/>
            <a:ext cx="3514688" cy="4332567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84856" y="1409212"/>
            <a:ext cx="3052689" cy="4039576"/>
          </a:xfrm>
          <a:prstGeom prst="rect">
            <a:avLst/>
          </a:prstGeom>
          <a:noFill/>
          <a:ln>
            <a:solidFill>
              <a:srgbClr val="424B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5"/>
          <p:cNvSpPr txBox="1">
            <a:spLocks noChangeArrowheads="1"/>
          </p:cNvSpPr>
          <p:nvPr/>
        </p:nvSpPr>
        <p:spPr bwMode="auto">
          <a:xfrm>
            <a:off x="2391446" y="1712493"/>
            <a:ext cx="2031325" cy="3433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kern="0" dirty="0"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zh-CN" altLang="en-US" sz="16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99544" y="1262717"/>
            <a:ext cx="3514688" cy="4332567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19301" y="1409212"/>
            <a:ext cx="3052689" cy="4039576"/>
          </a:xfrm>
          <a:prstGeom prst="rect">
            <a:avLst/>
          </a:prstGeom>
          <a:noFill/>
          <a:ln>
            <a:solidFill>
              <a:srgbClr val="424B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8"/>
          <p:cNvSpPr txBox="1">
            <a:spLocks noChangeArrowheads="1"/>
          </p:cNvSpPr>
          <p:nvPr/>
        </p:nvSpPr>
        <p:spPr bwMode="auto">
          <a:xfrm>
            <a:off x="6125891" y="1712493"/>
            <a:ext cx="2031325" cy="3433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kern="0" dirty="0"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zh-CN" alt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9492778" y="1409212"/>
            <a:ext cx="677108" cy="2701517"/>
          </a:xfrm>
          <a:prstGeom prst="rect">
            <a:avLst/>
          </a:prstGeom>
          <a:noFill/>
          <a:ln>
            <a:noFill/>
          </a:ln>
        </p:spPr>
        <p:txBody>
          <a:bodyPr vert="eaVert"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3200" b="1" dirty="0">
                <a:solidFill>
                  <a:srgbClr val="424B50"/>
                </a:solidFill>
                <a:cs typeface="+mn-ea"/>
                <a:sym typeface="+mn-lt"/>
              </a:rPr>
              <a:t>点击添加标题</a:t>
            </a:r>
            <a:endParaRPr lang="zh-CN" altLang="en-US" sz="3200" b="1" dirty="0">
              <a:solidFill>
                <a:srgbClr val="424B5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1551">
        <p14:ripple/>
      </p:transition>
    </mc:Choice>
    <mc:Fallback>
      <p:transition spd="slow" advTm="155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0" grpId="0" animBg="1"/>
      <p:bldP spid="11" grpId="0"/>
      <p:bldP spid="12" grpId="0" animBg="1"/>
      <p:bldP spid="13" grpId="0" animBg="1"/>
      <p:bldP spid="14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5360" y="900684"/>
            <a:ext cx="10241280" cy="5056632"/>
          </a:xfrm>
          <a:prstGeom prst="rect">
            <a:avLst/>
          </a:prstGeom>
          <a:solidFill>
            <a:srgbClr val="F3F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2829879"/>
            <a:ext cx="3328416" cy="40281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714232" y="3227176"/>
            <a:ext cx="3477768" cy="3630824"/>
          </a:xfrm>
          <a:prstGeom prst="rect">
            <a:avLst/>
          </a:prstGeom>
        </p:spPr>
      </p:pic>
      <p:sp>
        <p:nvSpPr>
          <p:cNvPr id="7" name="文本框 3"/>
          <p:cNvSpPr txBox="1"/>
          <p:nvPr/>
        </p:nvSpPr>
        <p:spPr>
          <a:xfrm>
            <a:off x="6668288" y="2030217"/>
            <a:ext cx="1292662" cy="29107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7200" dirty="0">
                <a:cs typeface="+mn-ea"/>
                <a:sym typeface="+mn-lt"/>
              </a:rPr>
              <a:t>第三章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26476" y="1685779"/>
            <a:ext cx="1198695" cy="3432517"/>
          </a:xfrm>
          <a:prstGeom prst="rect">
            <a:avLst/>
          </a:prstGeom>
          <a:noFill/>
          <a:ln>
            <a:solidFill>
              <a:srgbClr val="D7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94468" y="1739703"/>
            <a:ext cx="1198695" cy="343251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6"/>
          <p:cNvSpPr txBox="1"/>
          <p:nvPr/>
        </p:nvSpPr>
        <p:spPr>
          <a:xfrm>
            <a:off x="3885299" y="1685779"/>
            <a:ext cx="2154436" cy="34864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rgbClr val="333333"/>
                </a:solidFill>
                <a:cs typeface="+mn-ea"/>
                <a:sym typeface="+mn-lt"/>
              </a:rPr>
              <a:t>小山重叠金明灭，鬓云欲度香腮雪。懒起画蛾眉，弄妆梳洗迟。照花前后镜，花面交相映。新帖绣罗襦，双双金鹧鸪。</a:t>
            </a:r>
            <a:endParaRPr lang="zh-CN" altLang="en-US" sz="1600" dirty="0">
              <a:solidFill>
                <a:srgbClr val="333333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endParaRPr lang="zh-CN" altLang="en-US" sz="16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1934">
        <p15:prstTrans prst="pageCurlDouble"/>
      </p:transition>
    </mc:Choice>
    <mc:Fallback>
      <p:transition spd="slow" advTm="193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8" grpId="0" animBg="1"/>
      <p:bldP spid="9" grpId="0" animBg="1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5360" y="900684"/>
            <a:ext cx="10241280" cy="5056632"/>
          </a:xfrm>
          <a:prstGeom prst="rect">
            <a:avLst/>
          </a:prstGeom>
          <a:solidFill>
            <a:srgbClr val="F3F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515125" y="191255"/>
            <a:ext cx="3161749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3200" b="1" dirty="0">
                <a:solidFill>
                  <a:srgbClr val="F3F8F1"/>
                </a:solidFill>
                <a:cs typeface="+mn-ea"/>
                <a:sym typeface="+mn-lt"/>
              </a:rPr>
              <a:t>点击添加标题</a:t>
            </a:r>
            <a:endParaRPr lang="zh-CN" altLang="en-US" sz="3200" b="1" dirty="0">
              <a:solidFill>
                <a:srgbClr val="F3F8F1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2829879"/>
            <a:ext cx="3328416" cy="4028121"/>
          </a:xfrm>
          <a:prstGeom prst="rect">
            <a:avLst/>
          </a:prstGeom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719614" y="2982120"/>
            <a:ext cx="5565775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点击输入本栏的具体文字，简明扼要的说明分项内容，点击输入本栏的具体文字，简明扼要的说明分项内容。</a:t>
            </a:r>
            <a:endParaRPr lang="en-US" altLang="zh-CN" sz="1400" kern="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400" kern="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点击输入本栏的具体文字，简明扼要的说明分项内容，点击输入本栏的具体文字，简明扼要的说明分项内容。点击输入本栏的具体文字，简明扼要的说明分项内容，点击输入本栏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1550705" y="1581944"/>
            <a:ext cx="3993071" cy="1400176"/>
            <a:chOff x="0" y="0"/>
            <a:chExt cx="3993098" cy="1400182"/>
          </a:xfrm>
        </p:grpSpPr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0"/>
              <a:ext cx="1166818" cy="1400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>
              <a:spLocks noChangeArrowheads="1"/>
            </p:cNvSpPr>
            <p:nvPr/>
          </p:nvSpPr>
          <p:spPr bwMode="auto">
            <a:xfrm>
              <a:off x="921264" y="421050"/>
              <a:ext cx="3071834" cy="461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>
                  <a:latin typeface="+mn-lt"/>
                  <a:ea typeface="+mn-ea"/>
                  <a:cs typeface="+mn-ea"/>
                  <a:sym typeface="+mn-lt"/>
                </a:rPr>
                <a:t>此处</a:t>
              </a:r>
              <a:r>
                <a:rPr lang="zh-CN" altLang="zh-CN" sz="2400" b="1" dirty="0"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zh-CN" sz="24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rot="5400000">
            <a:off x="7260693" y="359451"/>
            <a:ext cx="5117963" cy="59511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2479">
        <p14:ripple/>
      </p:transition>
    </mc:Choice>
    <mc:Fallback>
      <p:transition spd="slow" advTm="24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5360" y="900684"/>
            <a:ext cx="10241280" cy="5056632"/>
          </a:xfrm>
          <a:prstGeom prst="rect">
            <a:avLst/>
          </a:prstGeom>
          <a:solidFill>
            <a:srgbClr val="F3F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515125" y="191255"/>
            <a:ext cx="3161749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3200" b="1" dirty="0">
                <a:solidFill>
                  <a:srgbClr val="F3F8F1"/>
                </a:solidFill>
                <a:cs typeface="+mn-ea"/>
                <a:sym typeface="+mn-lt"/>
              </a:rPr>
              <a:t>点击添加标题</a:t>
            </a:r>
            <a:endParaRPr lang="zh-CN" altLang="en-US" sz="3200" b="1" dirty="0">
              <a:solidFill>
                <a:srgbClr val="F3F8F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714232" y="3227176"/>
            <a:ext cx="3477768" cy="363082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122340" y="4081472"/>
            <a:ext cx="596347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tx1"/>
                </a:solidFill>
                <a:cs typeface="+mn-ea"/>
                <a:sym typeface="+mn-lt"/>
              </a:rPr>
              <a:t>01</a:t>
            </a:r>
            <a:endParaRPr lang="zh-CN" altLang="en-US" sz="2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32190" y="4081472"/>
            <a:ext cx="596347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tx1"/>
                </a:solidFill>
                <a:cs typeface="+mn-ea"/>
                <a:sym typeface="+mn-lt"/>
              </a:rPr>
              <a:t>02</a:t>
            </a:r>
            <a:endParaRPr lang="zh-CN" altLang="en-US" sz="2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476837" y="4081472"/>
            <a:ext cx="596347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tx1"/>
                </a:solidFill>
                <a:cs typeface="+mn-ea"/>
                <a:sym typeface="+mn-lt"/>
              </a:rPr>
              <a:t>03</a:t>
            </a:r>
            <a:endParaRPr lang="zh-CN" altLang="en-US" sz="2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2176738" y="2213677"/>
            <a:ext cx="23383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 dirty="0">
                <a:latin typeface="+mn-lt"/>
                <a:ea typeface="+mn-ea"/>
                <a:cs typeface="+mn-ea"/>
                <a:sym typeface="+mn-lt"/>
              </a:rPr>
              <a:t>单击编辑标题</a:t>
            </a:r>
            <a:endParaRPr lang="en-US" altLang="zh-CN" sz="20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2314987" y="2923494"/>
            <a:ext cx="21129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20352" y="2213677"/>
            <a:ext cx="23368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 dirty="0">
                <a:latin typeface="+mn-lt"/>
                <a:ea typeface="+mn-ea"/>
                <a:cs typeface="+mn-ea"/>
                <a:sym typeface="+mn-lt"/>
              </a:rPr>
              <a:t>单击编辑标题</a:t>
            </a:r>
            <a:endParaRPr lang="en-US" altLang="zh-CN" sz="20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5083518" y="2923494"/>
            <a:ext cx="21129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7587420" y="2213677"/>
            <a:ext cx="23368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 dirty="0">
                <a:latin typeface="+mn-lt"/>
                <a:ea typeface="+mn-ea"/>
                <a:cs typeface="+mn-ea"/>
                <a:sym typeface="+mn-lt"/>
              </a:rPr>
              <a:t>单击编辑标题</a:t>
            </a:r>
            <a:endParaRPr lang="en-US" altLang="zh-CN" sz="20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7737334" y="2923494"/>
            <a:ext cx="21129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4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931085" y="4031219"/>
            <a:ext cx="873748" cy="873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593489" y="4081472"/>
            <a:ext cx="873748" cy="873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356941" y="4062762"/>
            <a:ext cx="873748" cy="873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1979">
        <p14:ripple/>
      </p:transition>
    </mc:Choice>
    <mc:Fallback>
      <p:transition spd="slow" advTm="19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5360" y="900684"/>
            <a:ext cx="10241280" cy="5056632"/>
          </a:xfrm>
          <a:prstGeom prst="rect">
            <a:avLst/>
          </a:prstGeom>
          <a:solidFill>
            <a:srgbClr val="F3F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515125" y="191255"/>
            <a:ext cx="3161749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3200" b="1" dirty="0">
                <a:solidFill>
                  <a:srgbClr val="F3F8F1"/>
                </a:solidFill>
                <a:cs typeface="+mn-ea"/>
                <a:sym typeface="+mn-lt"/>
              </a:rPr>
              <a:t>点击添加标题</a:t>
            </a:r>
            <a:endParaRPr lang="zh-CN" altLang="en-US" sz="3200" b="1" dirty="0">
              <a:solidFill>
                <a:srgbClr val="F3F8F1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2829879"/>
            <a:ext cx="3328416" cy="4028121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6965262" y="1857501"/>
            <a:ext cx="1458251" cy="1382520"/>
            <a:chOff x="5028984" y="3083345"/>
            <a:chExt cx="1458251" cy="1382520"/>
          </a:xfrm>
        </p:grpSpPr>
        <p:sp>
          <p:nvSpPr>
            <p:cNvPr id="15" name="矩形 14"/>
            <p:cNvSpPr/>
            <p:nvPr/>
          </p:nvSpPr>
          <p:spPr>
            <a:xfrm>
              <a:off x="5028984" y="3083345"/>
              <a:ext cx="1458251" cy="1382520"/>
            </a:xfrm>
            <a:prstGeom prst="rect">
              <a:avLst/>
            </a:prstGeom>
            <a:noFill/>
            <a:ln>
              <a:solidFill>
                <a:srgbClr val="61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文本框 5"/>
            <p:cNvSpPr txBox="1"/>
            <p:nvPr/>
          </p:nvSpPr>
          <p:spPr>
            <a:xfrm>
              <a:off x="5150951" y="3310986"/>
              <a:ext cx="1169551" cy="977686"/>
            </a:xfrm>
            <a:prstGeom prst="rect">
              <a:avLst/>
            </a:prstGeom>
            <a:noFill/>
            <a:effectLst>
              <a:outerShdw dir="5400000" algn="ctr" rotWithShape="0">
                <a:srgbClr val="000000">
                  <a:alpha val="43137"/>
                </a:srgbClr>
              </a:outerShdw>
            </a:effectLst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b="1" dirty="0">
                  <a:cs typeface="+mn-ea"/>
                  <a:sym typeface="+mn-lt"/>
                </a:rPr>
                <a:t>添加标题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</p:grpSp>
      <p:sp>
        <p:nvSpPr>
          <p:cNvPr id="10" name="文本框 6"/>
          <p:cNvSpPr txBox="1">
            <a:spLocks noChangeArrowheads="1"/>
          </p:cNvSpPr>
          <p:nvPr/>
        </p:nvSpPr>
        <p:spPr bwMode="auto">
          <a:xfrm>
            <a:off x="3759303" y="1963090"/>
            <a:ext cx="3200876" cy="1262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989446" y="3819147"/>
            <a:ext cx="1458251" cy="1382520"/>
            <a:chOff x="5028984" y="3083345"/>
            <a:chExt cx="1458251" cy="1382520"/>
          </a:xfrm>
        </p:grpSpPr>
        <p:sp>
          <p:nvSpPr>
            <p:cNvPr id="13" name="矩形 12"/>
            <p:cNvSpPr/>
            <p:nvPr/>
          </p:nvSpPr>
          <p:spPr>
            <a:xfrm>
              <a:off x="5028984" y="3083345"/>
              <a:ext cx="1458251" cy="1382520"/>
            </a:xfrm>
            <a:prstGeom prst="rect">
              <a:avLst/>
            </a:prstGeom>
            <a:noFill/>
            <a:ln>
              <a:solidFill>
                <a:srgbClr val="61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文本框 9"/>
            <p:cNvSpPr txBox="1"/>
            <p:nvPr/>
          </p:nvSpPr>
          <p:spPr>
            <a:xfrm>
              <a:off x="5150951" y="3310986"/>
              <a:ext cx="1169551" cy="977686"/>
            </a:xfrm>
            <a:prstGeom prst="rect">
              <a:avLst/>
            </a:prstGeom>
            <a:noFill/>
            <a:effectLst>
              <a:outerShdw dir="5400000" algn="ctr" rotWithShape="0">
                <a:srgbClr val="000000">
                  <a:alpha val="43137"/>
                </a:srgbClr>
              </a:outerShdw>
            </a:effectLst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b="1" dirty="0">
                  <a:cs typeface="+mn-ea"/>
                  <a:sym typeface="+mn-lt"/>
                </a:rPr>
                <a:t>添加标题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</p:grpSp>
      <p:sp>
        <p:nvSpPr>
          <p:cNvPr id="12" name="文本框 10"/>
          <p:cNvSpPr txBox="1">
            <a:spLocks noChangeArrowheads="1"/>
          </p:cNvSpPr>
          <p:nvPr/>
        </p:nvSpPr>
        <p:spPr bwMode="auto">
          <a:xfrm>
            <a:off x="3783487" y="3924736"/>
            <a:ext cx="3200876" cy="1262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5900" y="2207855"/>
            <a:ext cx="1381125" cy="2628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123">
        <p14:ripple/>
      </p:transition>
    </mc:Choice>
    <mc:Fallback>
      <p:transition spd="slow" advTm="312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5360" y="900684"/>
            <a:ext cx="10241280" cy="5056632"/>
          </a:xfrm>
          <a:prstGeom prst="rect">
            <a:avLst/>
          </a:prstGeom>
          <a:solidFill>
            <a:srgbClr val="F3F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515125" y="191255"/>
            <a:ext cx="3161749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3200" b="1" dirty="0">
                <a:solidFill>
                  <a:srgbClr val="F3F8F1"/>
                </a:solidFill>
                <a:cs typeface="+mn-ea"/>
                <a:sym typeface="+mn-lt"/>
              </a:rPr>
              <a:t>点击添加标题</a:t>
            </a:r>
            <a:endParaRPr lang="zh-CN" altLang="en-US" sz="3200" b="1" dirty="0">
              <a:solidFill>
                <a:srgbClr val="F3F8F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714232" y="3227176"/>
            <a:ext cx="3477768" cy="3630824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1521978" y="1517899"/>
            <a:ext cx="2025174" cy="1918027"/>
            <a:chOff x="1269157" y="1347614"/>
            <a:chExt cx="2383532" cy="2257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47664" y="1347614"/>
              <a:ext cx="2105025" cy="2257425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269157" y="1561605"/>
              <a:ext cx="1057275" cy="1028700"/>
            </a:xfrm>
            <a:prstGeom prst="rect">
              <a:avLst/>
            </a:prstGeom>
          </p:spPr>
        </p:pic>
        <p:sp>
          <p:nvSpPr>
            <p:cNvPr id="44" name="TextBox 27"/>
            <p:cNvSpPr txBox="1"/>
            <p:nvPr/>
          </p:nvSpPr>
          <p:spPr>
            <a:xfrm>
              <a:off x="1509762" y="1814345"/>
              <a:ext cx="576064" cy="54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515125" y="1510973"/>
            <a:ext cx="2025174" cy="1918027"/>
            <a:chOff x="3779523" y="1339462"/>
            <a:chExt cx="2383532" cy="2257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58030" y="1339462"/>
              <a:ext cx="2105025" cy="2257425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779523" y="1553453"/>
              <a:ext cx="1057275" cy="1028700"/>
            </a:xfrm>
            <a:prstGeom prst="rect">
              <a:avLst/>
            </a:prstGeom>
          </p:spPr>
        </p:pic>
        <p:sp>
          <p:nvSpPr>
            <p:cNvPr id="41" name="TextBox 31"/>
            <p:cNvSpPr txBox="1"/>
            <p:nvPr/>
          </p:nvSpPr>
          <p:spPr>
            <a:xfrm>
              <a:off x="4020128" y="1806193"/>
              <a:ext cx="576064" cy="54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670583" y="1510972"/>
            <a:ext cx="2025174" cy="1918027"/>
            <a:chOff x="6184234" y="1339461"/>
            <a:chExt cx="2383532" cy="2257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62741" y="1339461"/>
              <a:ext cx="2105025" cy="2257425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6184234" y="1553452"/>
              <a:ext cx="1057275" cy="1028700"/>
            </a:xfrm>
            <a:prstGeom prst="rect">
              <a:avLst/>
            </a:prstGeom>
          </p:spPr>
        </p:pic>
        <p:sp>
          <p:nvSpPr>
            <p:cNvPr id="38" name="TextBox 35"/>
            <p:cNvSpPr txBox="1"/>
            <p:nvPr/>
          </p:nvSpPr>
          <p:spPr>
            <a:xfrm>
              <a:off x="6424839" y="1806192"/>
              <a:ext cx="576064" cy="543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TextBox 36"/>
          <p:cNvSpPr txBox="1"/>
          <p:nvPr/>
        </p:nvSpPr>
        <p:spPr>
          <a:xfrm>
            <a:off x="2203910" y="2058901"/>
            <a:ext cx="9580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>
                <a:cs typeface="+mn-ea"/>
                <a:sym typeface="+mn-lt"/>
              </a:rPr>
              <a:t>添加标题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31" name="TextBox 37"/>
          <p:cNvSpPr txBox="1"/>
          <p:nvPr/>
        </p:nvSpPr>
        <p:spPr>
          <a:xfrm>
            <a:off x="5197057" y="2058901"/>
            <a:ext cx="9580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>
                <a:cs typeface="+mn-ea"/>
                <a:sym typeface="+mn-lt"/>
              </a:rPr>
              <a:t>添加标题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32" name="TextBox 38"/>
          <p:cNvSpPr txBox="1"/>
          <p:nvPr/>
        </p:nvSpPr>
        <p:spPr>
          <a:xfrm>
            <a:off x="8376172" y="2058900"/>
            <a:ext cx="9580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>
                <a:cs typeface="+mn-ea"/>
                <a:sym typeface="+mn-lt"/>
              </a:rPr>
              <a:t>添加标题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33" name="TextBox 39"/>
          <p:cNvSpPr txBox="1"/>
          <p:nvPr/>
        </p:nvSpPr>
        <p:spPr>
          <a:xfrm>
            <a:off x="1091584" y="3718194"/>
            <a:ext cx="2875493" cy="1146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200" kern="0" dirty="0"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34" name="TextBox 40"/>
          <p:cNvSpPr txBox="1"/>
          <p:nvPr/>
        </p:nvSpPr>
        <p:spPr>
          <a:xfrm>
            <a:off x="4248788" y="3718194"/>
            <a:ext cx="2875493" cy="1147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200" kern="0" dirty="0"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200" kern="0" dirty="0">
              <a:cs typeface="+mn-ea"/>
              <a:sym typeface="+mn-lt"/>
            </a:endParaRPr>
          </a:p>
        </p:txBody>
      </p:sp>
      <p:sp>
        <p:nvSpPr>
          <p:cNvPr id="35" name="TextBox 41"/>
          <p:cNvSpPr txBox="1"/>
          <p:nvPr/>
        </p:nvSpPr>
        <p:spPr>
          <a:xfrm>
            <a:off x="7464011" y="3716085"/>
            <a:ext cx="2875493" cy="1146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200" kern="0" dirty="0"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200" kern="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1749">
        <p14:ripple/>
      </p:transition>
    </mc:Choice>
    <mc:Fallback>
      <p:transition spd="slow" advTm="17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5360" y="900684"/>
            <a:ext cx="10241280" cy="5056632"/>
          </a:xfrm>
          <a:prstGeom prst="rect">
            <a:avLst/>
          </a:prstGeom>
          <a:solidFill>
            <a:srgbClr val="F3F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2829879"/>
            <a:ext cx="3328416" cy="40281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714232" y="3227176"/>
            <a:ext cx="3477768" cy="3630824"/>
          </a:xfrm>
          <a:prstGeom prst="rect">
            <a:avLst/>
          </a:prstGeom>
        </p:spPr>
      </p:pic>
      <p:sp>
        <p:nvSpPr>
          <p:cNvPr id="7" name="文本框 3"/>
          <p:cNvSpPr txBox="1"/>
          <p:nvPr/>
        </p:nvSpPr>
        <p:spPr>
          <a:xfrm>
            <a:off x="6668288" y="2030217"/>
            <a:ext cx="1292662" cy="29107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7200" dirty="0">
                <a:cs typeface="+mn-ea"/>
                <a:sym typeface="+mn-lt"/>
              </a:rPr>
              <a:t>第四章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26476" y="1685779"/>
            <a:ext cx="1198695" cy="3432517"/>
          </a:xfrm>
          <a:prstGeom prst="rect">
            <a:avLst/>
          </a:prstGeom>
          <a:noFill/>
          <a:ln>
            <a:solidFill>
              <a:srgbClr val="D7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94468" y="1739703"/>
            <a:ext cx="1198695" cy="343251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6"/>
          <p:cNvSpPr txBox="1"/>
          <p:nvPr/>
        </p:nvSpPr>
        <p:spPr>
          <a:xfrm>
            <a:off x="3885299" y="1685779"/>
            <a:ext cx="2154436" cy="34864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rgbClr val="333333"/>
                </a:solidFill>
                <a:cs typeface="+mn-ea"/>
                <a:sym typeface="+mn-lt"/>
              </a:rPr>
              <a:t>小山重叠金明灭，鬓云欲度香腮雪。懒起画蛾眉，弄妆梳洗迟。照花前后镜，花面交相映。新帖绣罗襦，双双金鹧鸪。</a:t>
            </a:r>
            <a:endParaRPr lang="zh-CN" altLang="en-US" sz="1600" dirty="0">
              <a:solidFill>
                <a:srgbClr val="333333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endParaRPr lang="zh-CN" altLang="en-US" sz="16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1988">
        <p15:prstTrans prst="pageCurlDouble"/>
      </p:transition>
    </mc:Choice>
    <mc:Fallback>
      <p:transition spd="slow" advTm="198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8" grpId="0" animBg="1"/>
      <p:bldP spid="9" grpId="0" animBg="1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5360" y="900684"/>
            <a:ext cx="10241280" cy="5056632"/>
          </a:xfrm>
          <a:prstGeom prst="rect">
            <a:avLst/>
          </a:prstGeom>
          <a:solidFill>
            <a:srgbClr val="F3F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2829879"/>
            <a:ext cx="3328416" cy="40281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714232" y="3227176"/>
            <a:ext cx="3477768" cy="3630824"/>
          </a:xfrm>
          <a:prstGeom prst="rect">
            <a:avLst/>
          </a:prstGeom>
        </p:spPr>
      </p:pic>
      <p:sp>
        <p:nvSpPr>
          <p:cNvPr id="11" name="文本框 3"/>
          <p:cNvSpPr txBox="1"/>
          <p:nvPr/>
        </p:nvSpPr>
        <p:spPr>
          <a:xfrm>
            <a:off x="7829576" y="1902201"/>
            <a:ext cx="1292662" cy="29107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7200" b="1" dirty="0">
                <a:cs typeface="+mn-ea"/>
                <a:sym typeface="+mn-lt"/>
              </a:rPr>
              <a:t>前言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87764" y="1557763"/>
            <a:ext cx="1198695" cy="3432517"/>
          </a:xfrm>
          <a:prstGeom prst="rect">
            <a:avLst/>
          </a:prstGeom>
          <a:noFill/>
          <a:ln>
            <a:solidFill>
              <a:srgbClr val="D7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55756" y="1611687"/>
            <a:ext cx="1198695" cy="343251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3076817" y="1557763"/>
            <a:ext cx="4124206" cy="34864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rgbClr val="333333"/>
                </a:solidFill>
                <a:cs typeface="+mn-ea"/>
                <a:sym typeface="+mn-lt"/>
              </a:rPr>
              <a:t>小山重叠金明灭，鬓云欲度香腮雪。懒起画蛾眉，弄妆梳洗迟。照花前后镜，花面交相映。新帖绣罗襦，双双金鹧鸪。</a:t>
            </a:r>
            <a:endParaRPr lang="en-US" altLang="zh-CN" sz="1600" dirty="0">
              <a:solidFill>
                <a:srgbClr val="333333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rgbClr val="333333"/>
                </a:solidFill>
                <a:cs typeface="+mn-ea"/>
                <a:sym typeface="+mn-lt"/>
              </a:rPr>
              <a:t>小山重叠金明灭，鬓云欲度香腮雪。懒起画蛾眉，弄妆梳洗迟。照花前后镜，花面交相映。新帖绣罗襦，双双金鹧鸪。</a:t>
            </a:r>
            <a:endParaRPr lang="zh-CN" altLang="en-US" sz="1600" dirty="0">
              <a:solidFill>
                <a:srgbClr val="333333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endParaRPr lang="zh-CN" altLang="en-US" sz="1600" dirty="0">
              <a:solidFill>
                <a:srgbClr val="333333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endParaRPr lang="zh-CN" altLang="en-US" sz="16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7617">
        <p14:ripple/>
      </p:transition>
    </mc:Choice>
    <mc:Fallback>
      <p:transition spd="slow" advTm="761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12" grpId="0" animBg="1"/>
      <p:bldP spid="13" grpId="0" animBg="1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5360" y="900684"/>
            <a:ext cx="10241280" cy="5056632"/>
          </a:xfrm>
          <a:prstGeom prst="rect">
            <a:avLst/>
          </a:prstGeom>
          <a:solidFill>
            <a:srgbClr val="F3F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515125" y="191255"/>
            <a:ext cx="3161749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3200" b="1" dirty="0">
                <a:solidFill>
                  <a:srgbClr val="F3F8F1"/>
                </a:solidFill>
                <a:cs typeface="+mn-ea"/>
                <a:sym typeface="+mn-lt"/>
              </a:rPr>
              <a:t>点击添加标题</a:t>
            </a:r>
            <a:endParaRPr lang="zh-CN" altLang="en-US" sz="3200" b="1" dirty="0">
              <a:solidFill>
                <a:srgbClr val="F3F8F1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2829879"/>
            <a:ext cx="3328416" cy="402812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2859" y="1382441"/>
            <a:ext cx="3102601" cy="4602192"/>
          </a:xfrm>
          <a:prstGeom prst="rect">
            <a:avLst/>
          </a:prstGeom>
        </p:spPr>
      </p:pic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133999" y="776030"/>
            <a:ext cx="3905453" cy="1444625"/>
            <a:chOff x="475" y="902"/>
            <a:chExt cx="1887" cy="698"/>
          </a:xfrm>
          <a:solidFill>
            <a:schemeClr val="tx1">
              <a:lumMod val="75000"/>
              <a:lumOff val="25000"/>
            </a:schemeClr>
          </a:solidFill>
        </p:grpSpPr>
        <p:grpSp>
          <p:nvGrpSpPr>
            <p:cNvPr id="1310" name="Group 205"/>
            <p:cNvGrpSpPr/>
            <p:nvPr/>
          </p:nvGrpSpPr>
          <p:grpSpPr bwMode="auto">
            <a:xfrm>
              <a:off x="1668" y="902"/>
              <a:ext cx="694" cy="694"/>
              <a:chOff x="1668" y="902"/>
              <a:chExt cx="694" cy="694"/>
            </a:xfrm>
            <a:grpFill/>
          </p:grpSpPr>
          <p:sp>
            <p:nvSpPr>
              <p:cNvPr id="2404" name="Freeform 5"/>
              <p:cNvSpPr/>
              <p:nvPr/>
            </p:nvSpPr>
            <p:spPr bwMode="auto">
              <a:xfrm>
                <a:off x="2362" y="1092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05" name="Freeform 6"/>
              <p:cNvSpPr/>
              <p:nvPr/>
            </p:nvSpPr>
            <p:spPr bwMode="auto">
              <a:xfrm>
                <a:off x="2137" y="902"/>
                <a:ext cx="25" cy="20"/>
              </a:xfrm>
              <a:custGeom>
                <a:avLst/>
                <a:gdLst>
                  <a:gd name="T0" fmla="*/ 2 w 6"/>
                  <a:gd name="T1" fmla="*/ 4 h 5"/>
                  <a:gd name="T2" fmla="*/ 3 w 6"/>
                  <a:gd name="T3" fmla="*/ 4 h 5"/>
                  <a:gd name="T4" fmla="*/ 3 w 6"/>
                  <a:gd name="T5" fmla="*/ 4 h 5"/>
                  <a:gd name="T6" fmla="*/ 4 w 6"/>
                  <a:gd name="T7" fmla="*/ 3 h 5"/>
                  <a:gd name="T8" fmla="*/ 6 w 6"/>
                  <a:gd name="T9" fmla="*/ 0 h 5"/>
                  <a:gd name="T10" fmla="*/ 4 w 6"/>
                  <a:gd name="T11" fmla="*/ 1 h 5"/>
                  <a:gd name="T12" fmla="*/ 4 w 6"/>
                  <a:gd name="T13" fmla="*/ 1 h 5"/>
                  <a:gd name="T14" fmla="*/ 4 w 6"/>
                  <a:gd name="T15" fmla="*/ 2 h 5"/>
                  <a:gd name="T16" fmla="*/ 2 w 6"/>
                  <a:gd name="T17" fmla="*/ 3 h 5"/>
                  <a:gd name="T18" fmla="*/ 1 w 6"/>
                  <a:gd name="T19" fmla="*/ 3 h 5"/>
                  <a:gd name="T20" fmla="*/ 0 w 6"/>
                  <a:gd name="T21" fmla="*/ 3 h 5"/>
                  <a:gd name="T22" fmla="*/ 1 w 6"/>
                  <a:gd name="T23" fmla="*/ 4 h 5"/>
                  <a:gd name="T24" fmla="*/ 2 w 6"/>
                  <a:gd name="T25" fmla="*/ 5 h 5"/>
                  <a:gd name="T26" fmla="*/ 2 w 6"/>
                  <a:gd name="T2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5">
                    <a:moveTo>
                      <a:pt x="2" y="4"/>
                    </a:moveTo>
                    <a:cubicBezTo>
                      <a:pt x="2" y="4"/>
                      <a:pt x="2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2"/>
                      <a:pt x="6" y="1"/>
                      <a:pt x="6" y="0"/>
                    </a:cubicBezTo>
                    <a:cubicBezTo>
                      <a:pt x="5" y="0"/>
                      <a:pt x="5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06" name="Freeform 7"/>
              <p:cNvSpPr/>
              <p:nvPr/>
            </p:nvSpPr>
            <p:spPr bwMode="auto">
              <a:xfrm>
                <a:off x="2150" y="972"/>
                <a:ext cx="8" cy="4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1 h 1"/>
                  <a:gd name="T8" fmla="*/ 0 w 2"/>
                  <a:gd name="T9" fmla="*/ 1 h 1"/>
                  <a:gd name="T10" fmla="*/ 0 w 2"/>
                  <a:gd name="T11" fmla="*/ 1 h 1"/>
                  <a:gd name="T12" fmla="*/ 1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07" name="Freeform 8"/>
              <p:cNvSpPr/>
              <p:nvPr/>
            </p:nvSpPr>
            <p:spPr bwMode="auto">
              <a:xfrm>
                <a:off x="2141" y="1195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08" name="Freeform 9"/>
              <p:cNvSpPr>
                <a:spLocks noEditPoints="1"/>
              </p:cNvSpPr>
              <p:nvPr/>
            </p:nvSpPr>
            <p:spPr bwMode="auto">
              <a:xfrm>
                <a:off x="2105" y="1195"/>
                <a:ext cx="36" cy="29"/>
              </a:xfrm>
              <a:custGeom>
                <a:avLst/>
                <a:gdLst>
                  <a:gd name="T0" fmla="*/ 2 w 9"/>
                  <a:gd name="T1" fmla="*/ 2 h 7"/>
                  <a:gd name="T2" fmla="*/ 2 w 9"/>
                  <a:gd name="T3" fmla="*/ 2 h 7"/>
                  <a:gd name="T4" fmla="*/ 2 w 9"/>
                  <a:gd name="T5" fmla="*/ 3 h 7"/>
                  <a:gd name="T6" fmla="*/ 2 w 9"/>
                  <a:gd name="T7" fmla="*/ 3 h 7"/>
                  <a:gd name="T8" fmla="*/ 2 w 9"/>
                  <a:gd name="T9" fmla="*/ 3 h 7"/>
                  <a:gd name="T10" fmla="*/ 3 w 9"/>
                  <a:gd name="T11" fmla="*/ 3 h 7"/>
                  <a:gd name="T12" fmla="*/ 4 w 9"/>
                  <a:gd name="T13" fmla="*/ 3 h 7"/>
                  <a:gd name="T14" fmla="*/ 5 w 9"/>
                  <a:gd name="T15" fmla="*/ 3 h 7"/>
                  <a:gd name="T16" fmla="*/ 5 w 9"/>
                  <a:gd name="T17" fmla="*/ 2 h 7"/>
                  <a:gd name="T18" fmla="*/ 5 w 9"/>
                  <a:gd name="T19" fmla="*/ 2 h 7"/>
                  <a:gd name="T20" fmla="*/ 1 w 9"/>
                  <a:gd name="T21" fmla="*/ 5 h 7"/>
                  <a:gd name="T22" fmla="*/ 1 w 9"/>
                  <a:gd name="T23" fmla="*/ 6 h 7"/>
                  <a:gd name="T24" fmla="*/ 0 w 9"/>
                  <a:gd name="T25" fmla="*/ 6 h 7"/>
                  <a:gd name="T26" fmla="*/ 0 w 9"/>
                  <a:gd name="T27" fmla="*/ 6 h 7"/>
                  <a:gd name="T28" fmla="*/ 0 w 9"/>
                  <a:gd name="T29" fmla="*/ 6 h 7"/>
                  <a:gd name="T30" fmla="*/ 1 w 9"/>
                  <a:gd name="T31" fmla="*/ 6 h 7"/>
                  <a:gd name="T32" fmla="*/ 4 w 9"/>
                  <a:gd name="T33" fmla="*/ 5 h 7"/>
                  <a:gd name="T34" fmla="*/ 4 w 9"/>
                  <a:gd name="T35" fmla="*/ 5 h 7"/>
                  <a:gd name="T36" fmla="*/ 3 w 9"/>
                  <a:gd name="T37" fmla="*/ 6 h 7"/>
                  <a:gd name="T38" fmla="*/ 3 w 9"/>
                  <a:gd name="T39" fmla="*/ 6 h 7"/>
                  <a:gd name="T40" fmla="*/ 3 w 9"/>
                  <a:gd name="T41" fmla="*/ 6 h 7"/>
                  <a:gd name="T42" fmla="*/ 3 w 9"/>
                  <a:gd name="T43" fmla="*/ 6 h 7"/>
                  <a:gd name="T44" fmla="*/ 4 w 9"/>
                  <a:gd name="T45" fmla="*/ 7 h 7"/>
                  <a:gd name="T46" fmla="*/ 4 w 9"/>
                  <a:gd name="T47" fmla="*/ 5 h 7"/>
                  <a:gd name="T48" fmla="*/ 5 w 9"/>
                  <a:gd name="T49" fmla="*/ 5 h 7"/>
                  <a:gd name="T50" fmla="*/ 6 w 9"/>
                  <a:gd name="T51" fmla="*/ 5 h 7"/>
                  <a:gd name="T52" fmla="*/ 6 w 9"/>
                  <a:gd name="T53" fmla="*/ 5 h 7"/>
                  <a:gd name="T54" fmla="*/ 8 w 9"/>
                  <a:gd name="T55" fmla="*/ 2 h 7"/>
                  <a:gd name="T56" fmla="*/ 9 w 9"/>
                  <a:gd name="T57" fmla="*/ 0 h 7"/>
                  <a:gd name="T58" fmla="*/ 6 w 9"/>
                  <a:gd name="T59" fmla="*/ 1 h 7"/>
                  <a:gd name="T60" fmla="*/ 5 w 9"/>
                  <a:gd name="T61" fmla="*/ 2 h 7"/>
                  <a:gd name="T62" fmla="*/ 5 w 9"/>
                  <a:gd name="T63" fmla="*/ 2 h 7"/>
                  <a:gd name="T64" fmla="*/ 5 w 9"/>
                  <a:gd name="T6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" h="7">
                    <a:moveTo>
                      <a:pt x="4" y="2"/>
                    </a:move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2"/>
                      <a:pt x="5" y="3"/>
                    </a:cubicBezTo>
                    <a:cubicBezTo>
                      <a:pt x="4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6" y="2"/>
                      <a:pt x="7" y="2"/>
                    </a:cubicBezTo>
                    <a:cubicBezTo>
                      <a:pt x="5" y="3"/>
                      <a:pt x="3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3" y="6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4" y="7"/>
                      <a:pt x="4" y="7"/>
                    </a:cubicBezTo>
                    <a:cubicBezTo>
                      <a:pt x="4" y="7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8" y="3"/>
                      <a:pt x="7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7" y="2"/>
                      <a:pt x="7" y="2"/>
                      <a:pt x="7" y="1"/>
                    </a:cubicBezTo>
                    <a:cubicBezTo>
                      <a:pt x="8" y="1"/>
                      <a:pt x="9" y="1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0"/>
                      <a:pt x="6" y="1"/>
                    </a:cubicBezTo>
                    <a:cubicBezTo>
                      <a:pt x="5" y="1"/>
                      <a:pt x="4" y="1"/>
                      <a:pt x="4" y="2"/>
                    </a:cubicBezTo>
                    <a:close/>
                    <a:moveTo>
                      <a:pt x="5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09" name="Freeform 10"/>
              <p:cNvSpPr/>
              <p:nvPr/>
            </p:nvSpPr>
            <p:spPr bwMode="auto">
              <a:xfrm>
                <a:off x="2137" y="931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10" name="Oval 11"/>
              <p:cNvSpPr>
                <a:spLocks noChangeArrowheads="1"/>
              </p:cNvSpPr>
              <p:nvPr/>
            </p:nvSpPr>
            <p:spPr bwMode="auto">
              <a:xfrm>
                <a:off x="2137" y="156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11" name="Freeform 12"/>
              <p:cNvSpPr/>
              <p:nvPr/>
            </p:nvSpPr>
            <p:spPr bwMode="auto">
              <a:xfrm>
                <a:off x="2133" y="1521"/>
                <a:ext cx="4" cy="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12" name="Freeform 13"/>
              <p:cNvSpPr/>
              <p:nvPr/>
            </p:nvSpPr>
            <p:spPr bwMode="auto">
              <a:xfrm>
                <a:off x="2133" y="14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13" name="Oval 14"/>
              <p:cNvSpPr>
                <a:spLocks noChangeArrowheads="1"/>
              </p:cNvSpPr>
              <p:nvPr/>
            </p:nvSpPr>
            <p:spPr bwMode="auto">
              <a:xfrm>
                <a:off x="2133" y="156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14" name="Freeform 15"/>
              <p:cNvSpPr/>
              <p:nvPr/>
            </p:nvSpPr>
            <p:spPr bwMode="auto">
              <a:xfrm>
                <a:off x="2121" y="922"/>
                <a:ext cx="12" cy="9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0 w 3"/>
                  <a:gd name="T5" fmla="*/ 1 h 2"/>
                  <a:gd name="T6" fmla="*/ 1 w 3"/>
                  <a:gd name="T7" fmla="*/ 2 h 2"/>
                  <a:gd name="T8" fmla="*/ 2 w 3"/>
                  <a:gd name="T9" fmla="*/ 2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15" name="Freeform 16"/>
              <p:cNvSpPr/>
              <p:nvPr/>
            </p:nvSpPr>
            <p:spPr bwMode="auto">
              <a:xfrm>
                <a:off x="2129" y="1447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16" name="Freeform 17"/>
              <p:cNvSpPr/>
              <p:nvPr/>
            </p:nvSpPr>
            <p:spPr bwMode="auto">
              <a:xfrm>
                <a:off x="2129" y="947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17" name="Freeform 18"/>
              <p:cNvSpPr/>
              <p:nvPr/>
            </p:nvSpPr>
            <p:spPr bwMode="auto">
              <a:xfrm>
                <a:off x="2129" y="1451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18" name="Freeform 19"/>
              <p:cNvSpPr/>
              <p:nvPr/>
            </p:nvSpPr>
            <p:spPr bwMode="auto">
              <a:xfrm>
                <a:off x="2125" y="94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19" name="Freeform 20"/>
              <p:cNvSpPr/>
              <p:nvPr/>
            </p:nvSpPr>
            <p:spPr bwMode="auto">
              <a:xfrm>
                <a:off x="2121" y="1534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20" name="Freeform 21"/>
              <p:cNvSpPr/>
              <p:nvPr/>
            </p:nvSpPr>
            <p:spPr bwMode="auto">
              <a:xfrm>
                <a:off x="2121" y="1381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21" name="Freeform 22"/>
              <p:cNvSpPr/>
              <p:nvPr/>
            </p:nvSpPr>
            <p:spPr bwMode="auto">
              <a:xfrm>
                <a:off x="2117" y="1208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22" name="Freeform 23"/>
              <p:cNvSpPr/>
              <p:nvPr/>
            </p:nvSpPr>
            <p:spPr bwMode="auto">
              <a:xfrm>
                <a:off x="2105" y="931"/>
                <a:ext cx="12" cy="16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3 h 4"/>
                  <a:gd name="T4" fmla="*/ 2 w 3"/>
                  <a:gd name="T5" fmla="*/ 1 h 4"/>
                  <a:gd name="T6" fmla="*/ 2 w 3"/>
                  <a:gd name="T7" fmla="*/ 1 h 4"/>
                  <a:gd name="T8" fmla="*/ 0 w 3"/>
                  <a:gd name="T9" fmla="*/ 1 h 4"/>
                  <a:gd name="T10" fmla="*/ 0 w 3"/>
                  <a:gd name="T11" fmla="*/ 1 h 4"/>
                  <a:gd name="T12" fmla="*/ 1 w 3"/>
                  <a:gd name="T13" fmla="*/ 1 h 4"/>
                  <a:gd name="T14" fmla="*/ 1 w 3"/>
                  <a:gd name="T15" fmla="*/ 3 h 4"/>
                  <a:gd name="T16" fmla="*/ 2 w 3"/>
                  <a:gd name="T17" fmla="*/ 3 h 4"/>
                  <a:gd name="T18" fmla="*/ 3 w 3"/>
                  <a:gd name="T19" fmla="*/ 4 h 4"/>
                  <a:gd name="T20" fmla="*/ 3 w 3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4"/>
                      <a:pt x="3" y="4"/>
                    </a:cubicBezTo>
                    <a:cubicBezTo>
                      <a:pt x="3" y="3"/>
                      <a:pt x="3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23" name="Freeform 24"/>
              <p:cNvSpPr/>
              <p:nvPr/>
            </p:nvSpPr>
            <p:spPr bwMode="auto">
              <a:xfrm>
                <a:off x="2105" y="1232"/>
                <a:ext cx="4" cy="9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1 h 2"/>
                  <a:gd name="T10" fmla="*/ 1 w 1"/>
                  <a:gd name="T11" fmla="*/ 0 h 2"/>
                  <a:gd name="T12" fmla="*/ 1 w 1"/>
                  <a:gd name="T13" fmla="*/ 0 h 2"/>
                  <a:gd name="T14" fmla="*/ 1 w 1"/>
                  <a:gd name="T15" fmla="*/ 0 h 2"/>
                  <a:gd name="T16" fmla="*/ 1 w 1"/>
                  <a:gd name="T1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24" name="Freeform 25"/>
              <p:cNvSpPr/>
              <p:nvPr/>
            </p:nvSpPr>
            <p:spPr bwMode="auto">
              <a:xfrm>
                <a:off x="2105" y="1398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25" name="Freeform 26"/>
              <p:cNvSpPr/>
              <p:nvPr/>
            </p:nvSpPr>
            <p:spPr bwMode="auto">
              <a:xfrm>
                <a:off x="2105" y="1534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26" name="Freeform 27"/>
              <p:cNvSpPr/>
              <p:nvPr/>
            </p:nvSpPr>
            <p:spPr bwMode="auto">
              <a:xfrm>
                <a:off x="2105" y="15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27" name="Freeform 28"/>
              <p:cNvSpPr/>
              <p:nvPr/>
            </p:nvSpPr>
            <p:spPr bwMode="auto">
              <a:xfrm>
                <a:off x="2105" y="14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28" name="Freeform 29"/>
              <p:cNvSpPr/>
              <p:nvPr/>
            </p:nvSpPr>
            <p:spPr bwMode="auto">
              <a:xfrm>
                <a:off x="2101" y="1575"/>
                <a:ext cx="8" cy="8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2 h 2"/>
                  <a:gd name="T10" fmla="*/ 1 w 2"/>
                  <a:gd name="T11" fmla="*/ 2 h 2"/>
                  <a:gd name="T12" fmla="*/ 1 w 2"/>
                  <a:gd name="T13" fmla="*/ 2 h 2"/>
                  <a:gd name="T14" fmla="*/ 1 w 2"/>
                  <a:gd name="T15" fmla="*/ 2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1 h 2"/>
                  <a:gd name="T22" fmla="*/ 1 w 2"/>
                  <a:gd name="T23" fmla="*/ 0 h 2"/>
                  <a:gd name="T24" fmla="*/ 0 w 2"/>
                  <a:gd name="T25" fmla="*/ 0 h 2"/>
                  <a:gd name="T26" fmla="*/ 0 w 2"/>
                  <a:gd name="T27" fmla="*/ 1 h 2"/>
                  <a:gd name="T28" fmla="*/ 1 w 2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29" name="Freeform 30"/>
              <p:cNvSpPr/>
              <p:nvPr/>
            </p:nvSpPr>
            <p:spPr bwMode="auto">
              <a:xfrm>
                <a:off x="2101" y="1398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30" name="Freeform 31"/>
              <p:cNvSpPr/>
              <p:nvPr/>
            </p:nvSpPr>
            <p:spPr bwMode="auto">
              <a:xfrm>
                <a:off x="2101" y="1414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31" name="Freeform 32"/>
              <p:cNvSpPr/>
              <p:nvPr/>
            </p:nvSpPr>
            <p:spPr bwMode="auto">
              <a:xfrm>
                <a:off x="2101" y="1488"/>
                <a:ext cx="0" cy="5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32" name="Freeform 33"/>
              <p:cNvSpPr/>
              <p:nvPr/>
            </p:nvSpPr>
            <p:spPr bwMode="auto">
              <a:xfrm>
                <a:off x="2101" y="1406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33" name="Freeform 34"/>
              <p:cNvSpPr/>
              <p:nvPr/>
            </p:nvSpPr>
            <p:spPr bwMode="auto">
              <a:xfrm>
                <a:off x="2101" y="1559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34" name="Freeform 35"/>
              <p:cNvSpPr/>
              <p:nvPr/>
            </p:nvSpPr>
            <p:spPr bwMode="auto">
              <a:xfrm>
                <a:off x="2101" y="1426"/>
                <a:ext cx="0" cy="5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35" name="Freeform 36"/>
              <p:cNvSpPr/>
              <p:nvPr/>
            </p:nvSpPr>
            <p:spPr bwMode="auto">
              <a:xfrm>
                <a:off x="2096" y="1476"/>
                <a:ext cx="5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36" name="Freeform 37"/>
              <p:cNvSpPr/>
              <p:nvPr/>
            </p:nvSpPr>
            <p:spPr bwMode="auto">
              <a:xfrm>
                <a:off x="2096" y="1563"/>
                <a:ext cx="5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37" name="Freeform 38"/>
              <p:cNvSpPr/>
              <p:nvPr/>
            </p:nvSpPr>
            <p:spPr bwMode="auto">
              <a:xfrm>
                <a:off x="2080" y="1224"/>
                <a:ext cx="16" cy="17"/>
              </a:xfrm>
              <a:custGeom>
                <a:avLst/>
                <a:gdLst>
                  <a:gd name="T0" fmla="*/ 3 w 4"/>
                  <a:gd name="T1" fmla="*/ 1 h 4"/>
                  <a:gd name="T2" fmla="*/ 3 w 4"/>
                  <a:gd name="T3" fmla="*/ 1 h 4"/>
                  <a:gd name="T4" fmla="*/ 3 w 4"/>
                  <a:gd name="T5" fmla="*/ 1 h 4"/>
                  <a:gd name="T6" fmla="*/ 3 w 4"/>
                  <a:gd name="T7" fmla="*/ 1 h 4"/>
                  <a:gd name="T8" fmla="*/ 3 w 4"/>
                  <a:gd name="T9" fmla="*/ 1 h 4"/>
                  <a:gd name="T10" fmla="*/ 1 w 4"/>
                  <a:gd name="T11" fmla="*/ 2 h 4"/>
                  <a:gd name="T12" fmla="*/ 1 w 4"/>
                  <a:gd name="T13" fmla="*/ 2 h 4"/>
                  <a:gd name="T14" fmla="*/ 1 w 4"/>
                  <a:gd name="T15" fmla="*/ 2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  <a:gd name="T22" fmla="*/ 0 w 4"/>
                  <a:gd name="T23" fmla="*/ 2 h 4"/>
                  <a:gd name="T24" fmla="*/ 0 w 4"/>
                  <a:gd name="T25" fmla="*/ 3 h 4"/>
                  <a:gd name="T26" fmla="*/ 1 w 4"/>
                  <a:gd name="T27" fmla="*/ 2 h 4"/>
                  <a:gd name="T28" fmla="*/ 1 w 4"/>
                  <a:gd name="T29" fmla="*/ 2 h 4"/>
                  <a:gd name="T30" fmla="*/ 1 w 4"/>
                  <a:gd name="T31" fmla="*/ 2 h 4"/>
                  <a:gd name="T32" fmla="*/ 1 w 4"/>
                  <a:gd name="T33" fmla="*/ 3 h 4"/>
                  <a:gd name="T34" fmla="*/ 2 w 4"/>
                  <a:gd name="T35" fmla="*/ 3 h 4"/>
                  <a:gd name="T36" fmla="*/ 1 w 4"/>
                  <a:gd name="T37" fmla="*/ 4 h 4"/>
                  <a:gd name="T38" fmla="*/ 2 w 4"/>
                  <a:gd name="T39" fmla="*/ 4 h 4"/>
                  <a:gd name="T40" fmla="*/ 4 w 4"/>
                  <a:gd name="T41" fmla="*/ 3 h 4"/>
                  <a:gd name="T42" fmla="*/ 4 w 4"/>
                  <a:gd name="T43" fmla="*/ 1 h 4"/>
                  <a:gd name="T44" fmla="*/ 3 w 4"/>
                  <a:gd name="T45" fmla="*/ 1 h 4"/>
                  <a:gd name="T46" fmla="*/ 3 w 4"/>
                  <a:gd name="T4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4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3" y="3"/>
                      <a:pt x="4" y="3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4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38" name="Freeform 39"/>
              <p:cNvSpPr/>
              <p:nvPr/>
            </p:nvSpPr>
            <p:spPr bwMode="auto">
              <a:xfrm>
                <a:off x="2092" y="1208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39" name="Freeform 40"/>
              <p:cNvSpPr/>
              <p:nvPr/>
            </p:nvSpPr>
            <p:spPr bwMode="auto">
              <a:xfrm>
                <a:off x="2092" y="1472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40" name="Freeform 41"/>
              <p:cNvSpPr/>
              <p:nvPr/>
            </p:nvSpPr>
            <p:spPr bwMode="auto">
              <a:xfrm>
                <a:off x="2092" y="1534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41" name="Freeform 42"/>
              <p:cNvSpPr/>
              <p:nvPr/>
            </p:nvSpPr>
            <p:spPr bwMode="auto">
              <a:xfrm>
                <a:off x="2092" y="1559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42" name="Freeform 43"/>
              <p:cNvSpPr/>
              <p:nvPr/>
            </p:nvSpPr>
            <p:spPr bwMode="auto">
              <a:xfrm>
                <a:off x="2092" y="1460"/>
                <a:ext cx="0" cy="4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43" name="Freeform 44"/>
              <p:cNvSpPr/>
              <p:nvPr/>
            </p:nvSpPr>
            <p:spPr bwMode="auto">
              <a:xfrm>
                <a:off x="2088" y="1460"/>
                <a:ext cx="0" cy="4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44" name="Freeform 45"/>
              <p:cNvSpPr/>
              <p:nvPr/>
            </p:nvSpPr>
            <p:spPr bwMode="auto">
              <a:xfrm>
                <a:off x="2084" y="1505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45" name="Freeform 46"/>
              <p:cNvSpPr/>
              <p:nvPr/>
            </p:nvSpPr>
            <p:spPr bwMode="auto">
              <a:xfrm>
                <a:off x="2084" y="1451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46" name="Freeform 47"/>
              <p:cNvSpPr/>
              <p:nvPr/>
            </p:nvSpPr>
            <p:spPr bwMode="auto">
              <a:xfrm>
                <a:off x="2084" y="1530"/>
                <a:ext cx="4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47" name="Freeform 48"/>
              <p:cNvSpPr/>
              <p:nvPr/>
            </p:nvSpPr>
            <p:spPr bwMode="auto">
              <a:xfrm>
                <a:off x="2084" y="154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48" name="Freeform 49"/>
              <p:cNvSpPr/>
              <p:nvPr/>
            </p:nvSpPr>
            <p:spPr bwMode="auto">
              <a:xfrm>
                <a:off x="2080" y="1563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49" name="Freeform 50"/>
              <p:cNvSpPr/>
              <p:nvPr/>
            </p:nvSpPr>
            <p:spPr bwMode="auto">
              <a:xfrm>
                <a:off x="2080" y="1443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50" name="Freeform 51"/>
              <p:cNvSpPr/>
              <p:nvPr/>
            </p:nvSpPr>
            <p:spPr bwMode="auto">
              <a:xfrm>
                <a:off x="2080" y="1447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51" name="Oval 52"/>
              <p:cNvSpPr>
                <a:spLocks noChangeArrowheads="1"/>
              </p:cNvSpPr>
              <p:nvPr/>
            </p:nvSpPr>
            <p:spPr bwMode="auto">
              <a:xfrm>
                <a:off x="2080" y="152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52" name="Freeform 53"/>
              <p:cNvSpPr/>
              <p:nvPr/>
            </p:nvSpPr>
            <p:spPr bwMode="auto">
              <a:xfrm>
                <a:off x="2080" y="1472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53" name="Freeform 54"/>
              <p:cNvSpPr/>
              <p:nvPr/>
            </p:nvSpPr>
            <p:spPr bwMode="auto">
              <a:xfrm>
                <a:off x="2076" y="1571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54" name="Freeform 55"/>
              <p:cNvSpPr/>
              <p:nvPr/>
            </p:nvSpPr>
            <p:spPr bwMode="auto">
              <a:xfrm>
                <a:off x="2076" y="1220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55" name="Freeform 56"/>
              <p:cNvSpPr/>
              <p:nvPr/>
            </p:nvSpPr>
            <p:spPr bwMode="auto">
              <a:xfrm>
                <a:off x="2072" y="1513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56" name="Freeform 57"/>
              <p:cNvSpPr/>
              <p:nvPr/>
            </p:nvSpPr>
            <p:spPr bwMode="auto">
              <a:xfrm>
                <a:off x="2072" y="1493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57" name="Freeform 58"/>
              <p:cNvSpPr/>
              <p:nvPr/>
            </p:nvSpPr>
            <p:spPr bwMode="auto">
              <a:xfrm>
                <a:off x="2068" y="1468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58" name="Freeform 59"/>
              <p:cNvSpPr/>
              <p:nvPr/>
            </p:nvSpPr>
            <p:spPr bwMode="auto">
              <a:xfrm>
                <a:off x="2068" y="1377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59" name="Freeform 60"/>
              <p:cNvSpPr>
                <a:spLocks noEditPoints="1"/>
              </p:cNvSpPr>
              <p:nvPr/>
            </p:nvSpPr>
            <p:spPr bwMode="auto">
              <a:xfrm>
                <a:off x="2056" y="1393"/>
                <a:ext cx="12" cy="13"/>
              </a:xfrm>
              <a:custGeom>
                <a:avLst/>
                <a:gdLst>
                  <a:gd name="T0" fmla="*/ 1 w 3"/>
                  <a:gd name="T1" fmla="*/ 1 h 3"/>
                  <a:gd name="T2" fmla="*/ 2 w 3"/>
                  <a:gd name="T3" fmla="*/ 0 h 3"/>
                  <a:gd name="T4" fmla="*/ 1 w 3"/>
                  <a:gd name="T5" fmla="*/ 0 h 3"/>
                  <a:gd name="T6" fmla="*/ 1 w 3"/>
                  <a:gd name="T7" fmla="*/ 0 h 3"/>
                  <a:gd name="T8" fmla="*/ 0 w 3"/>
                  <a:gd name="T9" fmla="*/ 0 h 3"/>
                  <a:gd name="T10" fmla="*/ 0 w 3"/>
                  <a:gd name="T11" fmla="*/ 0 h 3"/>
                  <a:gd name="T12" fmla="*/ 0 w 3"/>
                  <a:gd name="T13" fmla="*/ 0 h 3"/>
                  <a:gd name="T14" fmla="*/ 0 w 3"/>
                  <a:gd name="T15" fmla="*/ 1 h 3"/>
                  <a:gd name="T16" fmla="*/ 1 w 3"/>
                  <a:gd name="T17" fmla="*/ 1 h 3"/>
                  <a:gd name="T18" fmla="*/ 1 w 3"/>
                  <a:gd name="T19" fmla="*/ 1 h 3"/>
                  <a:gd name="T20" fmla="*/ 1 w 3"/>
                  <a:gd name="T21" fmla="*/ 1 h 3"/>
                  <a:gd name="T22" fmla="*/ 0 w 3"/>
                  <a:gd name="T23" fmla="*/ 1 h 3"/>
                  <a:gd name="T24" fmla="*/ 0 w 3"/>
                  <a:gd name="T25" fmla="*/ 1 h 3"/>
                  <a:gd name="T26" fmla="*/ 0 w 3"/>
                  <a:gd name="T27" fmla="*/ 1 h 3"/>
                  <a:gd name="T28" fmla="*/ 1 w 3"/>
                  <a:gd name="T29" fmla="*/ 2 h 3"/>
                  <a:gd name="T30" fmla="*/ 0 w 3"/>
                  <a:gd name="T31" fmla="*/ 2 h 3"/>
                  <a:gd name="T32" fmla="*/ 0 w 3"/>
                  <a:gd name="T33" fmla="*/ 2 h 3"/>
                  <a:gd name="T34" fmla="*/ 0 w 3"/>
                  <a:gd name="T35" fmla="*/ 2 h 3"/>
                  <a:gd name="T36" fmla="*/ 0 w 3"/>
                  <a:gd name="T37" fmla="*/ 3 h 3"/>
                  <a:gd name="T38" fmla="*/ 1 w 3"/>
                  <a:gd name="T39" fmla="*/ 3 h 3"/>
                  <a:gd name="T40" fmla="*/ 3 w 3"/>
                  <a:gd name="T41" fmla="*/ 2 h 3"/>
                  <a:gd name="T42" fmla="*/ 3 w 3"/>
                  <a:gd name="T43" fmla="*/ 2 h 3"/>
                  <a:gd name="T44" fmla="*/ 3 w 3"/>
                  <a:gd name="T45" fmla="*/ 2 h 3"/>
                  <a:gd name="T46" fmla="*/ 3 w 3"/>
                  <a:gd name="T47" fmla="*/ 2 h 3"/>
                  <a:gd name="T48" fmla="*/ 3 w 3"/>
                  <a:gd name="T49" fmla="*/ 2 h 3"/>
                  <a:gd name="T50" fmla="*/ 2 w 3"/>
                  <a:gd name="T51" fmla="*/ 1 h 3"/>
                  <a:gd name="T52" fmla="*/ 1 w 3"/>
                  <a:gd name="T53" fmla="*/ 1 h 3"/>
                  <a:gd name="T54" fmla="*/ 1 w 3"/>
                  <a:gd name="T55" fmla="*/ 1 h 3"/>
                  <a:gd name="T56" fmla="*/ 1 w 3"/>
                  <a:gd name="T57" fmla="*/ 1 h 3"/>
                  <a:gd name="T58" fmla="*/ 3 w 3"/>
                  <a:gd name="T59" fmla="*/ 2 h 3"/>
                  <a:gd name="T60" fmla="*/ 3 w 3"/>
                  <a:gd name="T61" fmla="*/ 2 h 3"/>
                  <a:gd name="T62" fmla="*/ 3 w 3"/>
                  <a:gd name="T63" fmla="*/ 2 h 3"/>
                  <a:gd name="T64" fmla="*/ 3 w 3"/>
                  <a:gd name="T65" fmla="*/ 2 h 3"/>
                  <a:gd name="T66" fmla="*/ 3 w 3"/>
                  <a:gd name="T67" fmla="*/ 2 h 3"/>
                  <a:gd name="T68" fmla="*/ 1 w 3"/>
                  <a:gd name="T69" fmla="*/ 2 h 3"/>
                  <a:gd name="T70" fmla="*/ 1 w 3"/>
                  <a:gd name="T7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  <a:moveTo>
                      <a:pt x="2" y="2"/>
                    </a:move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60" name="Freeform 61"/>
              <p:cNvSpPr/>
              <p:nvPr/>
            </p:nvSpPr>
            <p:spPr bwMode="auto">
              <a:xfrm>
                <a:off x="2068" y="1493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61" name="Freeform 62"/>
              <p:cNvSpPr/>
              <p:nvPr/>
            </p:nvSpPr>
            <p:spPr bwMode="auto">
              <a:xfrm>
                <a:off x="2068" y="1232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62" name="Freeform 63"/>
              <p:cNvSpPr/>
              <p:nvPr/>
            </p:nvSpPr>
            <p:spPr bwMode="auto">
              <a:xfrm>
                <a:off x="2064" y="1460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63" name="Freeform 64"/>
              <p:cNvSpPr/>
              <p:nvPr/>
            </p:nvSpPr>
            <p:spPr bwMode="auto">
              <a:xfrm>
                <a:off x="2068" y="140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64" name="Freeform 65"/>
              <p:cNvSpPr/>
              <p:nvPr/>
            </p:nvSpPr>
            <p:spPr bwMode="auto">
              <a:xfrm>
                <a:off x="2064" y="1464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0 w 1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65" name="Freeform 66"/>
              <p:cNvSpPr/>
              <p:nvPr/>
            </p:nvSpPr>
            <p:spPr bwMode="auto">
              <a:xfrm>
                <a:off x="2064" y="1538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66" name="Freeform 67"/>
              <p:cNvSpPr/>
              <p:nvPr/>
            </p:nvSpPr>
            <p:spPr bwMode="auto">
              <a:xfrm>
                <a:off x="2064" y="1426"/>
                <a:ext cx="4" cy="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67" name="Freeform 68"/>
              <p:cNvSpPr/>
              <p:nvPr/>
            </p:nvSpPr>
            <p:spPr bwMode="auto">
              <a:xfrm>
                <a:off x="2064" y="1431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68" name="Freeform 69"/>
              <p:cNvSpPr/>
              <p:nvPr/>
            </p:nvSpPr>
            <p:spPr bwMode="auto">
              <a:xfrm>
                <a:off x="2064" y="1042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69" name="Freeform 70"/>
              <p:cNvSpPr/>
              <p:nvPr/>
            </p:nvSpPr>
            <p:spPr bwMode="auto">
              <a:xfrm>
                <a:off x="2064" y="13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70" name="Freeform 71"/>
              <p:cNvSpPr/>
              <p:nvPr/>
            </p:nvSpPr>
            <p:spPr bwMode="auto">
              <a:xfrm>
                <a:off x="2064" y="1488"/>
                <a:ext cx="0" cy="5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71" name="Freeform 72"/>
              <p:cNvSpPr/>
              <p:nvPr/>
            </p:nvSpPr>
            <p:spPr bwMode="auto">
              <a:xfrm>
                <a:off x="2060" y="1381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72" name="Freeform 73"/>
              <p:cNvSpPr/>
              <p:nvPr/>
            </p:nvSpPr>
            <p:spPr bwMode="auto">
              <a:xfrm>
                <a:off x="2060" y="1431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73" name="Freeform 74"/>
              <p:cNvSpPr/>
              <p:nvPr/>
            </p:nvSpPr>
            <p:spPr bwMode="auto">
              <a:xfrm>
                <a:off x="2060" y="1439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74" name="Freeform 75"/>
              <p:cNvSpPr/>
              <p:nvPr/>
            </p:nvSpPr>
            <p:spPr bwMode="auto">
              <a:xfrm>
                <a:off x="2060" y="1443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75" name="Freeform 76"/>
              <p:cNvSpPr/>
              <p:nvPr/>
            </p:nvSpPr>
            <p:spPr bwMode="auto">
              <a:xfrm>
                <a:off x="2060" y="1269"/>
                <a:ext cx="0" cy="5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76" name="Freeform 77"/>
              <p:cNvSpPr/>
              <p:nvPr/>
            </p:nvSpPr>
            <p:spPr bwMode="auto">
              <a:xfrm>
                <a:off x="2056" y="1422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77" name="Freeform 78"/>
              <p:cNvSpPr/>
              <p:nvPr/>
            </p:nvSpPr>
            <p:spPr bwMode="auto">
              <a:xfrm>
                <a:off x="2060" y="15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78" name="Oval 79"/>
              <p:cNvSpPr>
                <a:spLocks noChangeArrowheads="1"/>
              </p:cNvSpPr>
              <p:nvPr/>
            </p:nvSpPr>
            <p:spPr bwMode="auto">
              <a:xfrm>
                <a:off x="2056" y="144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79" name="Freeform 80"/>
              <p:cNvSpPr/>
              <p:nvPr/>
            </p:nvSpPr>
            <p:spPr bwMode="auto">
              <a:xfrm>
                <a:off x="2052" y="1385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80" name="Freeform 81"/>
              <p:cNvSpPr/>
              <p:nvPr/>
            </p:nvSpPr>
            <p:spPr bwMode="auto">
              <a:xfrm>
                <a:off x="2052" y="1493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81" name="Freeform 82"/>
              <p:cNvSpPr/>
              <p:nvPr/>
            </p:nvSpPr>
            <p:spPr bwMode="auto">
              <a:xfrm>
                <a:off x="2052" y="1488"/>
                <a:ext cx="4" cy="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82" name="Freeform 83"/>
              <p:cNvSpPr/>
              <p:nvPr/>
            </p:nvSpPr>
            <p:spPr bwMode="auto">
              <a:xfrm>
                <a:off x="2052" y="1422"/>
                <a:ext cx="0" cy="4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83" name="Freeform 84"/>
              <p:cNvSpPr/>
              <p:nvPr/>
            </p:nvSpPr>
            <p:spPr bwMode="auto">
              <a:xfrm>
                <a:off x="2052" y="14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84" name="Oval 85"/>
              <p:cNvSpPr>
                <a:spLocks noChangeArrowheads="1"/>
              </p:cNvSpPr>
              <p:nvPr/>
            </p:nvSpPr>
            <p:spPr bwMode="auto">
              <a:xfrm>
                <a:off x="2052" y="138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85" name="Freeform 86"/>
              <p:cNvSpPr/>
              <p:nvPr/>
            </p:nvSpPr>
            <p:spPr bwMode="auto">
              <a:xfrm>
                <a:off x="2047" y="1426"/>
                <a:ext cx="5" cy="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86" name="Freeform 87"/>
              <p:cNvSpPr/>
              <p:nvPr/>
            </p:nvSpPr>
            <p:spPr bwMode="auto">
              <a:xfrm>
                <a:off x="2047" y="1493"/>
                <a:ext cx="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87" name="Freeform 88"/>
              <p:cNvSpPr/>
              <p:nvPr/>
            </p:nvSpPr>
            <p:spPr bwMode="auto">
              <a:xfrm>
                <a:off x="2047" y="1232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88" name="Freeform 89"/>
              <p:cNvSpPr/>
              <p:nvPr/>
            </p:nvSpPr>
            <p:spPr bwMode="auto">
              <a:xfrm>
                <a:off x="2047" y="1377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89" name="Freeform 90"/>
              <p:cNvSpPr/>
              <p:nvPr/>
            </p:nvSpPr>
            <p:spPr bwMode="auto">
              <a:xfrm>
                <a:off x="2047" y="1460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90" name="Freeform 91"/>
              <p:cNvSpPr/>
              <p:nvPr/>
            </p:nvSpPr>
            <p:spPr bwMode="auto">
              <a:xfrm>
                <a:off x="2043" y="1435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91" name="Freeform 92"/>
              <p:cNvSpPr/>
              <p:nvPr/>
            </p:nvSpPr>
            <p:spPr bwMode="auto">
              <a:xfrm>
                <a:off x="2043" y="1236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92" name="Freeform 93"/>
              <p:cNvSpPr/>
              <p:nvPr/>
            </p:nvSpPr>
            <p:spPr bwMode="auto">
              <a:xfrm>
                <a:off x="2043" y="1414"/>
                <a:ext cx="4" cy="0"/>
              </a:xfrm>
              <a:custGeom>
                <a:avLst/>
                <a:gdLst>
                  <a:gd name="T0" fmla="*/ 0 w 1"/>
                  <a:gd name="T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93" name="Freeform 94"/>
              <p:cNvSpPr/>
              <p:nvPr/>
            </p:nvSpPr>
            <p:spPr bwMode="auto">
              <a:xfrm>
                <a:off x="2043" y="138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94" name="Freeform 95"/>
              <p:cNvSpPr/>
              <p:nvPr/>
            </p:nvSpPr>
            <p:spPr bwMode="auto">
              <a:xfrm>
                <a:off x="2039" y="1212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95" name="Freeform 96"/>
              <p:cNvSpPr/>
              <p:nvPr/>
            </p:nvSpPr>
            <p:spPr bwMode="auto">
              <a:xfrm>
                <a:off x="2039" y="1389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96" name="Freeform 97"/>
              <p:cNvSpPr/>
              <p:nvPr/>
            </p:nvSpPr>
            <p:spPr bwMode="auto">
              <a:xfrm>
                <a:off x="2039" y="1228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97" name="Freeform 98"/>
              <p:cNvSpPr/>
              <p:nvPr/>
            </p:nvSpPr>
            <p:spPr bwMode="auto">
              <a:xfrm>
                <a:off x="2039" y="12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98" name="Freeform 99"/>
              <p:cNvSpPr/>
              <p:nvPr/>
            </p:nvSpPr>
            <p:spPr bwMode="auto">
              <a:xfrm>
                <a:off x="2035" y="1431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99" name="Freeform 100"/>
              <p:cNvSpPr/>
              <p:nvPr/>
            </p:nvSpPr>
            <p:spPr bwMode="auto">
              <a:xfrm>
                <a:off x="2035" y="1195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00" name="Freeform 101"/>
              <p:cNvSpPr/>
              <p:nvPr/>
            </p:nvSpPr>
            <p:spPr bwMode="auto">
              <a:xfrm>
                <a:off x="2035" y="1410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01" name="Freeform 102"/>
              <p:cNvSpPr/>
              <p:nvPr/>
            </p:nvSpPr>
            <p:spPr bwMode="auto">
              <a:xfrm>
                <a:off x="2031" y="1571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02" name="Freeform 103"/>
              <p:cNvSpPr/>
              <p:nvPr/>
            </p:nvSpPr>
            <p:spPr bwMode="auto">
              <a:xfrm>
                <a:off x="2031" y="105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03" name="Freeform 104"/>
              <p:cNvSpPr/>
              <p:nvPr/>
            </p:nvSpPr>
            <p:spPr bwMode="auto">
              <a:xfrm>
                <a:off x="2027" y="1212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04" name="Freeform 105"/>
              <p:cNvSpPr/>
              <p:nvPr/>
            </p:nvSpPr>
            <p:spPr bwMode="auto">
              <a:xfrm>
                <a:off x="2027" y="1455"/>
                <a:ext cx="4" cy="5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05" name="Freeform 106"/>
              <p:cNvSpPr/>
              <p:nvPr/>
            </p:nvSpPr>
            <p:spPr bwMode="auto">
              <a:xfrm>
                <a:off x="1962" y="1228"/>
                <a:ext cx="65" cy="4"/>
              </a:xfrm>
              <a:custGeom>
                <a:avLst/>
                <a:gdLst>
                  <a:gd name="T0" fmla="*/ 14 w 16"/>
                  <a:gd name="T1" fmla="*/ 1 h 1"/>
                  <a:gd name="T2" fmla="*/ 14 w 16"/>
                  <a:gd name="T3" fmla="*/ 0 h 1"/>
                  <a:gd name="T4" fmla="*/ 14 w 16"/>
                  <a:gd name="T5" fmla="*/ 0 h 1"/>
                  <a:gd name="T6" fmla="*/ 15 w 16"/>
                  <a:gd name="T7" fmla="*/ 0 h 1"/>
                  <a:gd name="T8" fmla="*/ 16 w 16"/>
                  <a:gd name="T9" fmla="*/ 0 h 1"/>
                  <a:gd name="T10" fmla="*/ 16 w 16"/>
                  <a:gd name="T11" fmla="*/ 0 h 1"/>
                  <a:gd name="T12" fmla="*/ 16 w 16"/>
                  <a:gd name="T13" fmla="*/ 0 h 1"/>
                  <a:gd name="T14" fmla="*/ 15 w 16"/>
                  <a:gd name="T15" fmla="*/ 0 h 1"/>
                  <a:gd name="T16" fmla="*/ 14 w 16"/>
                  <a:gd name="T17" fmla="*/ 0 h 1"/>
                  <a:gd name="T18" fmla="*/ 14 w 16"/>
                  <a:gd name="T19" fmla="*/ 0 h 1"/>
                  <a:gd name="T20" fmla="*/ 14 w 16"/>
                  <a:gd name="T21" fmla="*/ 0 h 1"/>
                  <a:gd name="T22" fmla="*/ 14 w 16"/>
                  <a:gd name="T23" fmla="*/ 0 h 1"/>
                  <a:gd name="T24" fmla="*/ 14 w 16"/>
                  <a:gd name="T25" fmla="*/ 0 h 1"/>
                  <a:gd name="T26" fmla="*/ 14 w 16"/>
                  <a:gd name="T27" fmla="*/ 0 h 1"/>
                  <a:gd name="T28" fmla="*/ 14 w 16"/>
                  <a:gd name="T29" fmla="*/ 0 h 1"/>
                  <a:gd name="T30" fmla="*/ 14 w 16"/>
                  <a:gd name="T31" fmla="*/ 0 h 1"/>
                  <a:gd name="T32" fmla="*/ 14 w 16"/>
                  <a:gd name="T33" fmla="*/ 0 h 1"/>
                  <a:gd name="T34" fmla="*/ 7 w 16"/>
                  <a:gd name="T35" fmla="*/ 0 h 1"/>
                  <a:gd name="T36" fmla="*/ 4 w 16"/>
                  <a:gd name="T37" fmla="*/ 1 h 1"/>
                  <a:gd name="T38" fmla="*/ 1 w 16"/>
                  <a:gd name="T39" fmla="*/ 1 h 1"/>
                  <a:gd name="T40" fmla="*/ 0 w 16"/>
                  <a:gd name="T41" fmla="*/ 1 h 1"/>
                  <a:gd name="T42" fmla="*/ 0 w 16"/>
                  <a:gd name="T43" fmla="*/ 1 h 1"/>
                  <a:gd name="T44" fmla="*/ 1 w 16"/>
                  <a:gd name="T45" fmla="*/ 1 h 1"/>
                  <a:gd name="T46" fmla="*/ 4 w 16"/>
                  <a:gd name="T47" fmla="*/ 1 h 1"/>
                  <a:gd name="T48" fmla="*/ 4 w 16"/>
                  <a:gd name="T49" fmla="*/ 1 h 1"/>
                  <a:gd name="T50" fmla="*/ 14 w 16"/>
                  <a:gd name="T5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" h="1">
                    <a:moveTo>
                      <a:pt x="14" y="1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5" y="0"/>
                    </a:cubicBezTo>
                    <a:cubicBezTo>
                      <a:pt x="15" y="0"/>
                      <a:pt x="15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1" y="0"/>
                      <a:pt x="9" y="0"/>
                      <a:pt x="7" y="0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8" y="1"/>
                      <a:pt x="10" y="1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06" name="Freeform 107"/>
              <p:cNvSpPr/>
              <p:nvPr/>
            </p:nvSpPr>
            <p:spPr bwMode="auto">
              <a:xfrm>
                <a:off x="2019" y="1228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07" name="Freeform 108"/>
              <p:cNvSpPr/>
              <p:nvPr/>
            </p:nvSpPr>
            <p:spPr bwMode="auto">
              <a:xfrm>
                <a:off x="2019" y="1212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08" name="Freeform 109"/>
              <p:cNvSpPr/>
              <p:nvPr/>
            </p:nvSpPr>
            <p:spPr bwMode="auto">
              <a:xfrm>
                <a:off x="2023" y="1571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09" name="Freeform 110"/>
              <p:cNvSpPr/>
              <p:nvPr/>
            </p:nvSpPr>
            <p:spPr bwMode="auto">
              <a:xfrm>
                <a:off x="2019" y="1038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10" name="Freeform 111"/>
              <p:cNvSpPr/>
              <p:nvPr/>
            </p:nvSpPr>
            <p:spPr bwMode="auto">
              <a:xfrm>
                <a:off x="2011" y="1046"/>
                <a:ext cx="12" cy="5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3 w 3"/>
                  <a:gd name="T5" fmla="*/ 1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11" name="Freeform 112"/>
              <p:cNvSpPr/>
              <p:nvPr/>
            </p:nvSpPr>
            <p:spPr bwMode="auto">
              <a:xfrm>
                <a:off x="2019" y="1331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12" name="Freeform 113"/>
              <p:cNvSpPr/>
              <p:nvPr/>
            </p:nvSpPr>
            <p:spPr bwMode="auto">
              <a:xfrm>
                <a:off x="2019" y="1327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13" name="Freeform 114"/>
              <p:cNvSpPr/>
              <p:nvPr/>
            </p:nvSpPr>
            <p:spPr bwMode="auto">
              <a:xfrm>
                <a:off x="2015" y="1212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14" name="Freeform 115"/>
              <p:cNvSpPr/>
              <p:nvPr/>
            </p:nvSpPr>
            <p:spPr bwMode="auto">
              <a:xfrm>
                <a:off x="2015" y="1327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15" name="Freeform 116"/>
              <p:cNvSpPr/>
              <p:nvPr/>
            </p:nvSpPr>
            <p:spPr bwMode="auto">
              <a:xfrm>
                <a:off x="2015" y="1195"/>
                <a:ext cx="0" cy="4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16" name="Freeform 117"/>
              <p:cNvSpPr/>
              <p:nvPr/>
            </p:nvSpPr>
            <p:spPr bwMode="auto">
              <a:xfrm>
                <a:off x="2015" y="1327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17" name="Freeform 118"/>
              <p:cNvSpPr/>
              <p:nvPr/>
            </p:nvSpPr>
            <p:spPr bwMode="auto">
              <a:xfrm>
                <a:off x="2007" y="1517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18" name="Freeform 119"/>
              <p:cNvSpPr/>
              <p:nvPr/>
            </p:nvSpPr>
            <p:spPr bwMode="auto">
              <a:xfrm>
                <a:off x="2007" y="1224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19" name="Freeform 120"/>
              <p:cNvSpPr/>
              <p:nvPr/>
            </p:nvSpPr>
            <p:spPr bwMode="auto">
              <a:xfrm>
                <a:off x="2007" y="1241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20" name="Freeform 121"/>
              <p:cNvSpPr/>
              <p:nvPr/>
            </p:nvSpPr>
            <p:spPr bwMode="auto">
              <a:xfrm>
                <a:off x="2003" y="1517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21" name="Freeform 122"/>
              <p:cNvSpPr/>
              <p:nvPr/>
            </p:nvSpPr>
            <p:spPr bwMode="auto">
              <a:xfrm>
                <a:off x="2003" y="1224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22" name="Freeform 123"/>
              <p:cNvSpPr/>
              <p:nvPr/>
            </p:nvSpPr>
            <p:spPr bwMode="auto">
              <a:xfrm>
                <a:off x="1998" y="15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23" name="Freeform 124"/>
              <p:cNvSpPr/>
              <p:nvPr/>
            </p:nvSpPr>
            <p:spPr bwMode="auto">
              <a:xfrm>
                <a:off x="1998" y="122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24" name="Freeform 125"/>
              <p:cNvSpPr/>
              <p:nvPr/>
            </p:nvSpPr>
            <p:spPr bwMode="auto">
              <a:xfrm>
                <a:off x="1998" y="1195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25" name="Freeform 126"/>
              <p:cNvSpPr/>
              <p:nvPr/>
            </p:nvSpPr>
            <p:spPr bwMode="auto">
              <a:xfrm>
                <a:off x="1994" y="1195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26" name="Freeform 127"/>
              <p:cNvSpPr/>
              <p:nvPr/>
            </p:nvSpPr>
            <p:spPr bwMode="auto">
              <a:xfrm>
                <a:off x="1990" y="1212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27" name="Freeform 128"/>
              <p:cNvSpPr/>
              <p:nvPr/>
            </p:nvSpPr>
            <p:spPr bwMode="auto">
              <a:xfrm>
                <a:off x="1974" y="1212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28" name="Freeform 129"/>
              <p:cNvSpPr/>
              <p:nvPr/>
            </p:nvSpPr>
            <p:spPr bwMode="auto">
              <a:xfrm>
                <a:off x="1974" y="1212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29" name="Freeform 130"/>
              <p:cNvSpPr/>
              <p:nvPr/>
            </p:nvSpPr>
            <p:spPr bwMode="auto">
              <a:xfrm>
                <a:off x="1970" y="1236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30" name="Freeform 131"/>
              <p:cNvSpPr/>
              <p:nvPr/>
            </p:nvSpPr>
            <p:spPr bwMode="auto">
              <a:xfrm>
                <a:off x="1970" y="12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31" name="Freeform 132"/>
              <p:cNvSpPr/>
              <p:nvPr/>
            </p:nvSpPr>
            <p:spPr bwMode="auto">
              <a:xfrm>
                <a:off x="1966" y="1195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32" name="Freeform 133"/>
              <p:cNvSpPr/>
              <p:nvPr/>
            </p:nvSpPr>
            <p:spPr bwMode="auto">
              <a:xfrm>
                <a:off x="1966" y="1596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33" name="Freeform 134"/>
              <p:cNvSpPr/>
              <p:nvPr/>
            </p:nvSpPr>
            <p:spPr bwMode="auto">
              <a:xfrm>
                <a:off x="1966" y="1249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34" name="Freeform 135"/>
              <p:cNvSpPr/>
              <p:nvPr/>
            </p:nvSpPr>
            <p:spPr bwMode="auto">
              <a:xfrm>
                <a:off x="1966" y="15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35" name="Freeform 136"/>
              <p:cNvSpPr/>
              <p:nvPr/>
            </p:nvSpPr>
            <p:spPr bwMode="auto">
              <a:xfrm>
                <a:off x="1962" y="1236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36" name="Freeform 137"/>
              <p:cNvSpPr/>
              <p:nvPr/>
            </p:nvSpPr>
            <p:spPr bwMode="auto">
              <a:xfrm>
                <a:off x="1966" y="15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37" name="Freeform 138"/>
              <p:cNvSpPr/>
              <p:nvPr/>
            </p:nvSpPr>
            <p:spPr bwMode="auto">
              <a:xfrm>
                <a:off x="1954" y="1067"/>
                <a:ext cx="8" cy="4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2 w 2"/>
                  <a:gd name="T9" fmla="*/ 1 h 1"/>
                  <a:gd name="T10" fmla="*/ 0 w 2"/>
                  <a:gd name="T11" fmla="*/ 1 h 1"/>
                  <a:gd name="T12" fmla="*/ 2 w 2"/>
                  <a:gd name="T13" fmla="*/ 1 h 1"/>
                  <a:gd name="T14" fmla="*/ 2 w 2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1"/>
                    </a:cubicBezTo>
                    <a:cubicBezTo>
                      <a:pt x="0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38" name="Freeform 139"/>
              <p:cNvSpPr/>
              <p:nvPr/>
            </p:nvSpPr>
            <p:spPr bwMode="auto">
              <a:xfrm>
                <a:off x="1962" y="15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39" name="Freeform 140"/>
              <p:cNvSpPr/>
              <p:nvPr/>
            </p:nvSpPr>
            <p:spPr bwMode="auto">
              <a:xfrm>
                <a:off x="1954" y="1236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40" name="Freeform 141"/>
              <p:cNvSpPr/>
              <p:nvPr/>
            </p:nvSpPr>
            <p:spPr bwMode="auto">
              <a:xfrm>
                <a:off x="1949" y="1228"/>
                <a:ext cx="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41" name="Freeform 142"/>
              <p:cNvSpPr/>
              <p:nvPr/>
            </p:nvSpPr>
            <p:spPr bwMode="auto">
              <a:xfrm>
                <a:off x="1949" y="1249"/>
                <a:ext cx="5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42" name="Freeform 143"/>
              <p:cNvSpPr/>
              <p:nvPr/>
            </p:nvSpPr>
            <p:spPr bwMode="auto">
              <a:xfrm>
                <a:off x="1949" y="1261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43" name="Freeform 144"/>
              <p:cNvSpPr/>
              <p:nvPr/>
            </p:nvSpPr>
            <p:spPr bwMode="auto">
              <a:xfrm>
                <a:off x="1945" y="1249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44" name="Freeform 145"/>
              <p:cNvSpPr/>
              <p:nvPr/>
            </p:nvSpPr>
            <p:spPr bwMode="auto">
              <a:xfrm>
                <a:off x="1945" y="1261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45" name="Freeform 146"/>
              <p:cNvSpPr/>
              <p:nvPr/>
            </p:nvSpPr>
            <p:spPr bwMode="auto">
              <a:xfrm>
                <a:off x="1925" y="1071"/>
                <a:ext cx="20" cy="4"/>
              </a:xfrm>
              <a:custGeom>
                <a:avLst/>
                <a:gdLst>
                  <a:gd name="T0" fmla="*/ 3 w 5"/>
                  <a:gd name="T1" fmla="*/ 1 h 1"/>
                  <a:gd name="T2" fmla="*/ 3 w 5"/>
                  <a:gd name="T3" fmla="*/ 1 h 1"/>
                  <a:gd name="T4" fmla="*/ 3 w 5"/>
                  <a:gd name="T5" fmla="*/ 1 h 1"/>
                  <a:gd name="T6" fmla="*/ 3 w 5"/>
                  <a:gd name="T7" fmla="*/ 1 h 1"/>
                  <a:gd name="T8" fmla="*/ 3 w 5"/>
                  <a:gd name="T9" fmla="*/ 1 h 1"/>
                  <a:gd name="T10" fmla="*/ 4 w 5"/>
                  <a:gd name="T11" fmla="*/ 1 h 1"/>
                  <a:gd name="T12" fmla="*/ 4 w 5"/>
                  <a:gd name="T13" fmla="*/ 1 h 1"/>
                  <a:gd name="T14" fmla="*/ 5 w 5"/>
                  <a:gd name="T15" fmla="*/ 1 h 1"/>
                  <a:gd name="T16" fmla="*/ 5 w 5"/>
                  <a:gd name="T17" fmla="*/ 0 h 1"/>
                  <a:gd name="T18" fmla="*/ 5 w 5"/>
                  <a:gd name="T19" fmla="*/ 0 h 1"/>
                  <a:gd name="T20" fmla="*/ 4 w 5"/>
                  <a:gd name="T21" fmla="*/ 0 h 1"/>
                  <a:gd name="T22" fmla="*/ 4 w 5"/>
                  <a:gd name="T23" fmla="*/ 0 h 1"/>
                  <a:gd name="T24" fmla="*/ 4 w 5"/>
                  <a:gd name="T25" fmla="*/ 0 h 1"/>
                  <a:gd name="T26" fmla="*/ 3 w 5"/>
                  <a:gd name="T27" fmla="*/ 1 h 1"/>
                  <a:gd name="T28" fmla="*/ 1 w 5"/>
                  <a:gd name="T29" fmla="*/ 1 h 1"/>
                  <a:gd name="T30" fmla="*/ 0 w 5"/>
                  <a:gd name="T31" fmla="*/ 1 h 1"/>
                  <a:gd name="T32" fmla="*/ 0 w 5"/>
                  <a:gd name="T33" fmla="*/ 1 h 1"/>
                  <a:gd name="T34" fmla="*/ 0 w 5"/>
                  <a:gd name="T35" fmla="*/ 1 h 1"/>
                  <a:gd name="T36" fmla="*/ 0 w 5"/>
                  <a:gd name="T37" fmla="*/ 1 h 1"/>
                  <a:gd name="T38" fmla="*/ 1 w 5"/>
                  <a:gd name="T39" fmla="*/ 1 h 1"/>
                  <a:gd name="T40" fmla="*/ 3 w 5"/>
                  <a:gd name="T4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" h="1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2" y="0"/>
                      <a:pt x="3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46" name="Freeform 147"/>
              <p:cNvSpPr/>
              <p:nvPr/>
            </p:nvSpPr>
            <p:spPr bwMode="auto">
              <a:xfrm>
                <a:off x="1941" y="1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47" name="Freeform 148"/>
              <p:cNvSpPr/>
              <p:nvPr/>
            </p:nvSpPr>
            <p:spPr bwMode="auto">
              <a:xfrm>
                <a:off x="1937" y="1026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48" name="Freeform 149"/>
              <p:cNvSpPr/>
              <p:nvPr/>
            </p:nvSpPr>
            <p:spPr bwMode="auto">
              <a:xfrm>
                <a:off x="1892" y="1022"/>
                <a:ext cx="45" cy="8"/>
              </a:xfrm>
              <a:custGeom>
                <a:avLst/>
                <a:gdLst>
                  <a:gd name="T0" fmla="*/ 4 w 11"/>
                  <a:gd name="T1" fmla="*/ 1 h 2"/>
                  <a:gd name="T2" fmla="*/ 8 w 11"/>
                  <a:gd name="T3" fmla="*/ 1 h 2"/>
                  <a:gd name="T4" fmla="*/ 8 w 11"/>
                  <a:gd name="T5" fmla="*/ 1 h 2"/>
                  <a:gd name="T6" fmla="*/ 8 w 11"/>
                  <a:gd name="T7" fmla="*/ 1 h 2"/>
                  <a:gd name="T8" fmla="*/ 8 w 11"/>
                  <a:gd name="T9" fmla="*/ 1 h 2"/>
                  <a:gd name="T10" fmla="*/ 10 w 11"/>
                  <a:gd name="T11" fmla="*/ 1 h 2"/>
                  <a:gd name="T12" fmla="*/ 11 w 11"/>
                  <a:gd name="T13" fmla="*/ 1 h 2"/>
                  <a:gd name="T14" fmla="*/ 11 w 11"/>
                  <a:gd name="T15" fmla="*/ 1 h 2"/>
                  <a:gd name="T16" fmla="*/ 11 w 11"/>
                  <a:gd name="T17" fmla="*/ 0 h 2"/>
                  <a:gd name="T18" fmla="*/ 9 w 11"/>
                  <a:gd name="T19" fmla="*/ 0 h 2"/>
                  <a:gd name="T20" fmla="*/ 8 w 11"/>
                  <a:gd name="T21" fmla="*/ 1 h 2"/>
                  <a:gd name="T22" fmla="*/ 8 w 11"/>
                  <a:gd name="T23" fmla="*/ 0 h 2"/>
                  <a:gd name="T24" fmla="*/ 8 w 11"/>
                  <a:gd name="T25" fmla="*/ 1 h 2"/>
                  <a:gd name="T26" fmla="*/ 8 w 11"/>
                  <a:gd name="T27" fmla="*/ 0 h 2"/>
                  <a:gd name="T28" fmla="*/ 8 w 11"/>
                  <a:gd name="T29" fmla="*/ 1 h 2"/>
                  <a:gd name="T30" fmla="*/ 8 w 11"/>
                  <a:gd name="T31" fmla="*/ 1 h 2"/>
                  <a:gd name="T32" fmla="*/ 8 w 11"/>
                  <a:gd name="T33" fmla="*/ 1 h 2"/>
                  <a:gd name="T34" fmla="*/ 8 w 11"/>
                  <a:gd name="T35" fmla="*/ 1 h 2"/>
                  <a:gd name="T36" fmla="*/ 8 w 11"/>
                  <a:gd name="T37" fmla="*/ 1 h 2"/>
                  <a:gd name="T38" fmla="*/ 8 w 11"/>
                  <a:gd name="T39" fmla="*/ 1 h 2"/>
                  <a:gd name="T40" fmla="*/ 8 w 11"/>
                  <a:gd name="T41" fmla="*/ 1 h 2"/>
                  <a:gd name="T42" fmla="*/ 8 w 11"/>
                  <a:gd name="T43" fmla="*/ 1 h 2"/>
                  <a:gd name="T44" fmla="*/ 6 w 11"/>
                  <a:gd name="T45" fmla="*/ 1 h 2"/>
                  <a:gd name="T46" fmla="*/ 6 w 11"/>
                  <a:gd name="T47" fmla="*/ 1 h 2"/>
                  <a:gd name="T48" fmla="*/ 6 w 11"/>
                  <a:gd name="T49" fmla="*/ 1 h 2"/>
                  <a:gd name="T50" fmla="*/ 5 w 11"/>
                  <a:gd name="T51" fmla="*/ 1 h 2"/>
                  <a:gd name="T52" fmla="*/ 4 w 11"/>
                  <a:gd name="T53" fmla="*/ 1 h 2"/>
                  <a:gd name="T54" fmla="*/ 4 w 11"/>
                  <a:gd name="T55" fmla="*/ 1 h 2"/>
                  <a:gd name="T56" fmla="*/ 4 w 11"/>
                  <a:gd name="T57" fmla="*/ 1 h 2"/>
                  <a:gd name="T58" fmla="*/ 4 w 11"/>
                  <a:gd name="T59" fmla="*/ 1 h 2"/>
                  <a:gd name="T60" fmla="*/ 2 w 11"/>
                  <a:gd name="T61" fmla="*/ 1 h 2"/>
                  <a:gd name="T62" fmla="*/ 2 w 11"/>
                  <a:gd name="T63" fmla="*/ 1 h 2"/>
                  <a:gd name="T64" fmla="*/ 1 w 11"/>
                  <a:gd name="T65" fmla="*/ 1 h 2"/>
                  <a:gd name="T66" fmla="*/ 0 w 11"/>
                  <a:gd name="T67" fmla="*/ 1 h 2"/>
                  <a:gd name="T68" fmla="*/ 0 w 11"/>
                  <a:gd name="T69" fmla="*/ 1 h 2"/>
                  <a:gd name="T70" fmla="*/ 0 w 11"/>
                  <a:gd name="T71" fmla="*/ 1 h 2"/>
                  <a:gd name="T72" fmla="*/ 0 w 11"/>
                  <a:gd name="T73" fmla="*/ 1 h 2"/>
                  <a:gd name="T74" fmla="*/ 1 w 11"/>
                  <a:gd name="T75" fmla="*/ 1 h 2"/>
                  <a:gd name="T76" fmla="*/ 2 w 11"/>
                  <a:gd name="T77" fmla="*/ 1 h 2"/>
                  <a:gd name="T78" fmla="*/ 3 w 11"/>
                  <a:gd name="T79" fmla="*/ 2 h 2"/>
                  <a:gd name="T80" fmla="*/ 4 w 11"/>
                  <a:gd name="T81" fmla="*/ 1 h 2"/>
                  <a:gd name="T82" fmla="*/ 4 w 11"/>
                  <a:gd name="T8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" h="2">
                    <a:moveTo>
                      <a:pt x="4" y="1"/>
                    </a:moveTo>
                    <a:cubicBezTo>
                      <a:pt x="5" y="2"/>
                      <a:pt x="7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1"/>
                      <a:pt x="9" y="1"/>
                      <a:pt x="10" y="1"/>
                    </a:cubicBezTo>
                    <a:cubicBezTo>
                      <a:pt x="10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0"/>
                      <a:pt x="11" y="0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6" y="0"/>
                      <a:pt x="6" y="1"/>
                    </a:cubicBezTo>
                    <a:cubicBezTo>
                      <a:pt x="6" y="1"/>
                      <a:pt x="5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49" name="Freeform 150"/>
              <p:cNvSpPr/>
              <p:nvPr/>
            </p:nvSpPr>
            <p:spPr bwMode="auto">
              <a:xfrm>
                <a:off x="1929" y="1249"/>
                <a:ext cx="8" cy="4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  <a:gd name="T8" fmla="*/ 1 w 2"/>
                  <a:gd name="T9" fmla="*/ 0 h 1"/>
                  <a:gd name="T10" fmla="*/ 1 w 2"/>
                  <a:gd name="T11" fmla="*/ 0 h 1"/>
                  <a:gd name="T12" fmla="*/ 0 w 2"/>
                  <a:gd name="T13" fmla="*/ 1 h 1"/>
                  <a:gd name="T14" fmla="*/ 1 w 2"/>
                  <a:gd name="T15" fmla="*/ 1 h 1"/>
                  <a:gd name="T16" fmla="*/ 1 w 2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50" name="Freeform 151"/>
              <p:cNvSpPr/>
              <p:nvPr/>
            </p:nvSpPr>
            <p:spPr bwMode="auto">
              <a:xfrm>
                <a:off x="1933" y="119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51" name="Freeform 152"/>
              <p:cNvSpPr/>
              <p:nvPr/>
            </p:nvSpPr>
            <p:spPr bwMode="auto">
              <a:xfrm>
                <a:off x="1929" y="1236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52" name="Freeform 153"/>
              <p:cNvSpPr/>
              <p:nvPr/>
            </p:nvSpPr>
            <p:spPr bwMode="auto">
              <a:xfrm>
                <a:off x="1925" y="1030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53" name="Freeform 154"/>
              <p:cNvSpPr/>
              <p:nvPr/>
            </p:nvSpPr>
            <p:spPr bwMode="auto">
              <a:xfrm>
                <a:off x="1921" y="1592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54" name="Freeform 155"/>
              <p:cNvSpPr/>
              <p:nvPr/>
            </p:nvSpPr>
            <p:spPr bwMode="auto">
              <a:xfrm>
                <a:off x="1921" y="10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55" name="Freeform 156"/>
              <p:cNvSpPr/>
              <p:nvPr/>
            </p:nvSpPr>
            <p:spPr bwMode="auto">
              <a:xfrm>
                <a:off x="1921" y="15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56" name="Freeform 157"/>
              <p:cNvSpPr/>
              <p:nvPr/>
            </p:nvSpPr>
            <p:spPr bwMode="auto">
              <a:xfrm>
                <a:off x="1917" y="1245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57" name="Freeform 158"/>
              <p:cNvSpPr/>
              <p:nvPr/>
            </p:nvSpPr>
            <p:spPr bwMode="auto">
              <a:xfrm>
                <a:off x="1909" y="1034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58" name="Freeform 159"/>
              <p:cNvSpPr/>
              <p:nvPr/>
            </p:nvSpPr>
            <p:spPr bwMode="auto">
              <a:xfrm>
                <a:off x="1909" y="1269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59" name="Freeform 160"/>
              <p:cNvSpPr/>
              <p:nvPr/>
            </p:nvSpPr>
            <p:spPr bwMode="auto">
              <a:xfrm>
                <a:off x="1909" y="1592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60" name="Freeform 161"/>
              <p:cNvSpPr/>
              <p:nvPr/>
            </p:nvSpPr>
            <p:spPr bwMode="auto">
              <a:xfrm>
                <a:off x="1904" y="1269"/>
                <a:ext cx="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61" name="Freeform 162"/>
              <p:cNvSpPr/>
              <p:nvPr/>
            </p:nvSpPr>
            <p:spPr bwMode="auto">
              <a:xfrm>
                <a:off x="1904" y="1001"/>
                <a:ext cx="5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62" name="Freeform 163"/>
              <p:cNvSpPr/>
              <p:nvPr/>
            </p:nvSpPr>
            <p:spPr bwMode="auto">
              <a:xfrm>
                <a:off x="1900" y="1261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63" name="Freeform 164"/>
              <p:cNvSpPr/>
              <p:nvPr/>
            </p:nvSpPr>
            <p:spPr bwMode="auto">
              <a:xfrm>
                <a:off x="1900" y="1265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64" name="Freeform 165"/>
              <p:cNvSpPr/>
              <p:nvPr/>
            </p:nvSpPr>
            <p:spPr bwMode="auto">
              <a:xfrm>
                <a:off x="1900" y="1261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65" name="Freeform 166"/>
              <p:cNvSpPr/>
              <p:nvPr/>
            </p:nvSpPr>
            <p:spPr bwMode="auto">
              <a:xfrm>
                <a:off x="1896" y="12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66" name="Freeform 167"/>
              <p:cNvSpPr/>
              <p:nvPr/>
            </p:nvSpPr>
            <p:spPr bwMode="auto">
              <a:xfrm>
                <a:off x="1892" y="1261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67" name="Freeform 168"/>
              <p:cNvSpPr/>
              <p:nvPr/>
            </p:nvSpPr>
            <p:spPr bwMode="auto">
              <a:xfrm>
                <a:off x="1888" y="1269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68" name="Freeform 169"/>
              <p:cNvSpPr/>
              <p:nvPr/>
            </p:nvSpPr>
            <p:spPr bwMode="auto">
              <a:xfrm>
                <a:off x="1880" y="1286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69" name="Freeform 170"/>
              <p:cNvSpPr/>
              <p:nvPr/>
            </p:nvSpPr>
            <p:spPr bwMode="auto">
              <a:xfrm>
                <a:off x="1884" y="1286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70" name="Freeform 171"/>
              <p:cNvSpPr/>
              <p:nvPr/>
            </p:nvSpPr>
            <p:spPr bwMode="auto">
              <a:xfrm>
                <a:off x="1880" y="1199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71" name="Freeform 172"/>
              <p:cNvSpPr/>
              <p:nvPr/>
            </p:nvSpPr>
            <p:spPr bwMode="auto">
              <a:xfrm>
                <a:off x="1880" y="1261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72" name="Freeform 173"/>
              <p:cNvSpPr/>
              <p:nvPr/>
            </p:nvSpPr>
            <p:spPr bwMode="auto">
              <a:xfrm>
                <a:off x="1876" y="1261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73" name="Freeform 174"/>
              <p:cNvSpPr/>
              <p:nvPr/>
            </p:nvSpPr>
            <p:spPr bwMode="auto">
              <a:xfrm>
                <a:off x="1876" y="1001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74" name="Freeform 175"/>
              <p:cNvSpPr/>
              <p:nvPr/>
            </p:nvSpPr>
            <p:spPr bwMode="auto">
              <a:xfrm>
                <a:off x="1872" y="1001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75" name="Freeform 176"/>
              <p:cNvSpPr/>
              <p:nvPr/>
            </p:nvSpPr>
            <p:spPr bwMode="auto">
              <a:xfrm>
                <a:off x="1872" y="1588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76" name="Freeform 177"/>
              <p:cNvSpPr/>
              <p:nvPr/>
            </p:nvSpPr>
            <p:spPr bwMode="auto">
              <a:xfrm>
                <a:off x="1872" y="126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77" name="Freeform 178"/>
              <p:cNvSpPr/>
              <p:nvPr/>
            </p:nvSpPr>
            <p:spPr bwMode="auto">
              <a:xfrm>
                <a:off x="1860" y="1013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78" name="Freeform 179"/>
              <p:cNvSpPr/>
              <p:nvPr/>
            </p:nvSpPr>
            <p:spPr bwMode="auto">
              <a:xfrm>
                <a:off x="1855" y="15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79" name="Freeform 180"/>
              <p:cNvSpPr/>
              <p:nvPr/>
            </p:nvSpPr>
            <p:spPr bwMode="auto">
              <a:xfrm>
                <a:off x="1839" y="1013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80" name="Freeform 181"/>
              <p:cNvSpPr/>
              <p:nvPr/>
            </p:nvSpPr>
            <p:spPr bwMode="auto">
              <a:xfrm>
                <a:off x="1839" y="15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81" name="Freeform 182"/>
              <p:cNvSpPr/>
              <p:nvPr/>
            </p:nvSpPr>
            <p:spPr bwMode="auto">
              <a:xfrm>
                <a:off x="1827" y="1166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82" name="Freeform 183"/>
              <p:cNvSpPr/>
              <p:nvPr/>
            </p:nvSpPr>
            <p:spPr bwMode="auto">
              <a:xfrm>
                <a:off x="1823" y="1170"/>
                <a:ext cx="0" cy="4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83" name="Freeform 184"/>
              <p:cNvSpPr/>
              <p:nvPr/>
            </p:nvSpPr>
            <p:spPr bwMode="auto">
              <a:xfrm>
                <a:off x="1806" y="15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84" name="Freeform 185"/>
              <p:cNvSpPr/>
              <p:nvPr/>
            </p:nvSpPr>
            <p:spPr bwMode="auto">
              <a:xfrm>
                <a:off x="1798" y="1588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85" name="Freeform 186"/>
              <p:cNvSpPr/>
              <p:nvPr/>
            </p:nvSpPr>
            <p:spPr bwMode="auto">
              <a:xfrm>
                <a:off x="1794" y="1174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86" name="Freeform 187"/>
              <p:cNvSpPr/>
              <p:nvPr/>
            </p:nvSpPr>
            <p:spPr bwMode="auto">
              <a:xfrm>
                <a:off x="1790" y="1588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87" name="Freeform 188"/>
              <p:cNvSpPr/>
              <p:nvPr/>
            </p:nvSpPr>
            <p:spPr bwMode="auto">
              <a:xfrm>
                <a:off x="1757" y="1575"/>
                <a:ext cx="5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88" name="Freeform 189"/>
              <p:cNvSpPr/>
              <p:nvPr/>
            </p:nvSpPr>
            <p:spPr bwMode="auto">
              <a:xfrm>
                <a:off x="1745" y="1162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89" name="Freeform 190"/>
              <p:cNvSpPr/>
              <p:nvPr/>
            </p:nvSpPr>
            <p:spPr bwMode="auto">
              <a:xfrm>
                <a:off x="1741" y="1579"/>
                <a:ext cx="4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90" name="Freeform 191"/>
              <p:cNvSpPr/>
              <p:nvPr/>
            </p:nvSpPr>
            <p:spPr bwMode="auto">
              <a:xfrm>
                <a:off x="1741" y="15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91" name="Freeform 192"/>
              <p:cNvSpPr/>
              <p:nvPr/>
            </p:nvSpPr>
            <p:spPr bwMode="auto">
              <a:xfrm>
                <a:off x="1725" y="1588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92" name="Freeform 193"/>
              <p:cNvSpPr/>
              <p:nvPr/>
            </p:nvSpPr>
            <p:spPr bwMode="auto">
              <a:xfrm>
                <a:off x="1721" y="1588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93" name="Freeform 194"/>
              <p:cNvSpPr/>
              <p:nvPr/>
            </p:nvSpPr>
            <p:spPr bwMode="auto">
              <a:xfrm>
                <a:off x="1717" y="1158"/>
                <a:ext cx="8" cy="0"/>
              </a:xfrm>
              <a:custGeom>
                <a:avLst/>
                <a:gdLst>
                  <a:gd name="T0" fmla="*/ 1 w 2"/>
                  <a:gd name="T1" fmla="*/ 1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94" name="Freeform 195"/>
              <p:cNvSpPr/>
              <p:nvPr/>
            </p:nvSpPr>
            <p:spPr bwMode="auto">
              <a:xfrm>
                <a:off x="1717" y="1567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95" name="Freeform 196"/>
              <p:cNvSpPr/>
              <p:nvPr/>
            </p:nvSpPr>
            <p:spPr bwMode="auto">
              <a:xfrm>
                <a:off x="1713" y="1567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96" name="Oval 197"/>
              <p:cNvSpPr>
                <a:spLocks noChangeArrowheads="1"/>
              </p:cNvSpPr>
              <p:nvPr/>
            </p:nvSpPr>
            <p:spPr bwMode="auto">
              <a:xfrm>
                <a:off x="1700" y="1158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97" name="Freeform 198"/>
              <p:cNvSpPr/>
              <p:nvPr/>
            </p:nvSpPr>
            <p:spPr bwMode="auto">
              <a:xfrm>
                <a:off x="1696" y="115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98" name="Freeform 199"/>
              <p:cNvSpPr/>
              <p:nvPr/>
            </p:nvSpPr>
            <p:spPr bwMode="auto">
              <a:xfrm>
                <a:off x="1692" y="1571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99" name="Freeform 200"/>
              <p:cNvSpPr/>
              <p:nvPr/>
            </p:nvSpPr>
            <p:spPr bwMode="auto">
              <a:xfrm>
                <a:off x="1688" y="1571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00" name="Freeform 201"/>
              <p:cNvSpPr/>
              <p:nvPr/>
            </p:nvSpPr>
            <p:spPr bwMode="auto">
              <a:xfrm>
                <a:off x="1684" y="1571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01" name="Freeform 202"/>
              <p:cNvSpPr/>
              <p:nvPr/>
            </p:nvSpPr>
            <p:spPr bwMode="auto">
              <a:xfrm>
                <a:off x="1668" y="1567"/>
                <a:ext cx="12" cy="8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0 h 2"/>
                  <a:gd name="T4" fmla="*/ 2 w 3"/>
                  <a:gd name="T5" fmla="*/ 0 h 2"/>
                  <a:gd name="T6" fmla="*/ 2 w 3"/>
                  <a:gd name="T7" fmla="*/ 0 h 2"/>
                  <a:gd name="T8" fmla="*/ 3 w 3"/>
                  <a:gd name="T9" fmla="*/ 1 h 2"/>
                  <a:gd name="T10" fmla="*/ 3 w 3"/>
                  <a:gd name="T11" fmla="*/ 1 h 2"/>
                  <a:gd name="T12" fmla="*/ 1 w 3"/>
                  <a:gd name="T13" fmla="*/ 1 h 2"/>
                  <a:gd name="T14" fmla="*/ 0 w 3"/>
                  <a:gd name="T15" fmla="*/ 1 h 2"/>
                  <a:gd name="T16" fmla="*/ 0 w 3"/>
                  <a:gd name="T17" fmla="*/ 1 h 2"/>
                  <a:gd name="T18" fmla="*/ 1 w 3"/>
                  <a:gd name="T19" fmla="*/ 1 h 2"/>
                  <a:gd name="T20" fmla="*/ 3 w 3"/>
                  <a:gd name="T21" fmla="*/ 1 h 2"/>
                  <a:gd name="T22" fmla="*/ 3 w 3"/>
                  <a:gd name="T23" fmla="*/ 2 h 2"/>
                  <a:gd name="T24" fmla="*/ 3 w 3"/>
                  <a:gd name="T25" fmla="*/ 1 h 2"/>
                  <a:gd name="T26" fmla="*/ 3 w 3"/>
                  <a:gd name="T27" fmla="*/ 1 h 2"/>
                  <a:gd name="T28" fmla="*/ 3 w 3"/>
                  <a:gd name="T29" fmla="*/ 1 h 2"/>
                  <a:gd name="T30" fmla="*/ 3 w 3"/>
                  <a:gd name="T31" fmla="*/ 1 h 2"/>
                  <a:gd name="T32" fmla="*/ 3 w 3"/>
                  <a:gd name="T33" fmla="*/ 1 h 2"/>
                  <a:gd name="T34" fmla="*/ 3 w 3"/>
                  <a:gd name="T35" fmla="*/ 1 h 2"/>
                  <a:gd name="T36" fmla="*/ 3 w 3"/>
                  <a:gd name="T37" fmla="*/ 1 h 2"/>
                  <a:gd name="T38" fmla="*/ 3 w 3"/>
                  <a:gd name="T39" fmla="*/ 1 h 2"/>
                  <a:gd name="T40" fmla="*/ 2 w 3"/>
                  <a:gd name="T4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02" name="Freeform 203"/>
              <p:cNvSpPr/>
              <p:nvPr/>
            </p:nvSpPr>
            <p:spPr bwMode="auto">
              <a:xfrm>
                <a:off x="1676" y="1579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03" name="Freeform 204"/>
              <p:cNvSpPr/>
              <p:nvPr/>
            </p:nvSpPr>
            <p:spPr bwMode="auto">
              <a:xfrm>
                <a:off x="1672" y="1579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311" name="Group 406"/>
            <p:cNvGrpSpPr/>
            <p:nvPr/>
          </p:nvGrpSpPr>
          <p:grpSpPr bwMode="auto">
            <a:xfrm>
              <a:off x="1271" y="1121"/>
              <a:ext cx="397" cy="479"/>
              <a:chOff x="1271" y="1121"/>
              <a:chExt cx="397" cy="479"/>
            </a:xfrm>
            <a:grpFill/>
          </p:grpSpPr>
          <p:sp>
            <p:nvSpPr>
              <p:cNvPr id="2204" name="Freeform 206"/>
              <p:cNvSpPr/>
              <p:nvPr/>
            </p:nvSpPr>
            <p:spPr bwMode="auto">
              <a:xfrm>
                <a:off x="1664" y="1596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05" name="Freeform 207"/>
              <p:cNvSpPr/>
              <p:nvPr/>
            </p:nvSpPr>
            <p:spPr bwMode="auto">
              <a:xfrm>
                <a:off x="1623" y="1571"/>
                <a:ext cx="41" cy="0"/>
              </a:xfrm>
              <a:custGeom>
                <a:avLst/>
                <a:gdLst>
                  <a:gd name="T0" fmla="*/ 2 w 10"/>
                  <a:gd name="T1" fmla="*/ 2 w 10"/>
                  <a:gd name="T2" fmla="*/ 2 w 10"/>
                  <a:gd name="T3" fmla="*/ 7 w 10"/>
                  <a:gd name="T4" fmla="*/ 9 w 10"/>
                  <a:gd name="T5" fmla="*/ 10 w 10"/>
                  <a:gd name="T6" fmla="*/ 9 w 10"/>
                  <a:gd name="T7" fmla="*/ 7 w 10"/>
                  <a:gd name="T8" fmla="*/ 2 w 10"/>
                  <a:gd name="T9" fmla="*/ 2 w 10"/>
                  <a:gd name="T10" fmla="*/ 2 w 10"/>
                  <a:gd name="T11" fmla="*/ 2 w 10"/>
                  <a:gd name="T12" fmla="*/ 1 w 10"/>
                  <a:gd name="T13" fmla="*/ 0 w 10"/>
                  <a:gd name="T14" fmla="*/ 0 w 10"/>
                  <a:gd name="T15" fmla="*/ 0 w 10"/>
                  <a:gd name="T16" fmla="*/ 0 w 10"/>
                  <a:gd name="T17" fmla="*/ 1 w 10"/>
                  <a:gd name="T18" fmla="*/ 1 w 10"/>
                  <a:gd name="T19" fmla="*/ 2 w 1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0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5" y="0"/>
                      <a:pt x="7" y="0"/>
                    </a:cubicBezTo>
                    <a:cubicBezTo>
                      <a:pt x="8" y="0"/>
                      <a:pt x="9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0"/>
                      <a:pt x="4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06" name="Freeform 208"/>
              <p:cNvSpPr/>
              <p:nvPr/>
            </p:nvSpPr>
            <p:spPr bwMode="auto">
              <a:xfrm>
                <a:off x="1643" y="1170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07" name="Freeform 209"/>
              <p:cNvSpPr/>
              <p:nvPr/>
            </p:nvSpPr>
            <p:spPr bwMode="auto">
              <a:xfrm>
                <a:off x="1639" y="1162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08" name="Freeform 210"/>
              <p:cNvSpPr/>
              <p:nvPr/>
            </p:nvSpPr>
            <p:spPr bwMode="auto">
              <a:xfrm>
                <a:off x="1631" y="117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09" name="Freeform 211"/>
              <p:cNvSpPr/>
              <p:nvPr/>
            </p:nvSpPr>
            <p:spPr bwMode="auto">
              <a:xfrm>
                <a:off x="1627" y="1563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10" name="Freeform 212"/>
              <p:cNvSpPr/>
              <p:nvPr/>
            </p:nvSpPr>
            <p:spPr bwMode="auto">
              <a:xfrm>
                <a:off x="1623" y="115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11" name="Freeform 213"/>
              <p:cNvSpPr/>
              <p:nvPr/>
            </p:nvSpPr>
            <p:spPr bwMode="auto">
              <a:xfrm>
                <a:off x="1623" y="15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12" name="Freeform 214"/>
              <p:cNvSpPr/>
              <p:nvPr/>
            </p:nvSpPr>
            <p:spPr bwMode="auto">
              <a:xfrm>
                <a:off x="1619" y="1571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13" name="Freeform 215"/>
              <p:cNvSpPr/>
              <p:nvPr/>
            </p:nvSpPr>
            <p:spPr bwMode="auto">
              <a:xfrm>
                <a:off x="1619" y="1563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14" name="Rectangle 216"/>
              <p:cNvSpPr>
                <a:spLocks noChangeArrowheads="1"/>
              </p:cNvSpPr>
              <p:nvPr/>
            </p:nvSpPr>
            <p:spPr bwMode="auto">
              <a:xfrm>
                <a:off x="1619" y="1170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15" name="Freeform 217"/>
              <p:cNvSpPr/>
              <p:nvPr/>
            </p:nvSpPr>
            <p:spPr bwMode="auto">
              <a:xfrm>
                <a:off x="1619" y="1567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16" name="Freeform 218"/>
              <p:cNvSpPr/>
              <p:nvPr/>
            </p:nvSpPr>
            <p:spPr bwMode="auto">
              <a:xfrm>
                <a:off x="1615" y="1575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17" name="Freeform 219"/>
              <p:cNvSpPr/>
              <p:nvPr/>
            </p:nvSpPr>
            <p:spPr bwMode="auto">
              <a:xfrm>
                <a:off x="1615" y="1166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18" name="Freeform 220"/>
              <p:cNvSpPr/>
              <p:nvPr/>
            </p:nvSpPr>
            <p:spPr bwMode="auto">
              <a:xfrm>
                <a:off x="1615" y="1563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19" name="Freeform 221"/>
              <p:cNvSpPr/>
              <p:nvPr/>
            </p:nvSpPr>
            <p:spPr bwMode="auto">
              <a:xfrm>
                <a:off x="1615" y="1563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20" name="Freeform 222"/>
              <p:cNvSpPr/>
              <p:nvPr/>
            </p:nvSpPr>
            <p:spPr bwMode="auto">
              <a:xfrm>
                <a:off x="1615" y="1563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21" name="Freeform 223"/>
              <p:cNvSpPr/>
              <p:nvPr/>
            </p:nvSpPr>
            <p:spPr bwMode="auto">
              <a:xfrm>
                <a:off x="1610" y="1571"/>
                <a:ext cx="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22" name="Freeform 224"/>
              <p:cNvSpPr/>
              <p:nvPr/>
            </p:nvSpPr>
            <p:spPr bwMode="auto">
              <a:xfrm>
                <a:off x="1610" y="1567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23" name="Freeform 225"/>
              <p:cNvSpPr/>
              <p:nvPr/>
            </p:nvSpPr>
            <p:spPr bwMode="auto">
              <a:xfrm>
                <a:off x="1606" y="1571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24" name="Freeform 226"/>
              <p:cNvSpPr/>
              <p:nvPr/>
            </p:nvSpPr>
            <p:spPr bwMode="auto">
              <a:xfrm>
                <a:off x="1602" y="1162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25" name="Oval 227"/>
              <p:cNvSpPr>
                <a:spLocks noChangeArrowheads="1"/>
              </p:cNvSpPr>
              <p:nvPr/>
            </p:nvSpPr>
            <p:spPr bwMode="auto">
              <a:xfrm>
                <a:off x="1602" y="157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26" name="Freeform 228"/>
              <p:cNvSpPr/>
              <p:nvPr/>
            </p:nvSpPr>
            <p:spPr bwMode="auto">
              <a:xfrm>
                <a:off x="1602" y="1166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27" name="Freeform 229"/>
              <p:cNvSpPr/>
              <p:nvPr/>
            </p:nvSpPr>
            <p:spPr bwMode="auto">
              <a:xfrm>
                <a:off x="1594" y="1150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28" name="Freeform 230"/>
              <p:cNvSpPr/>
              <p:nvPr/>
            </p:nvSpPr>
            <p:spPr bwMode="auto">
              <a:xfrm>
                <a:off x="1590" y="1575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29" name="Freeform 231"/>
              <p:cNvSpPr/>
              <p:nvPr/>
            </p:nvSpPr>
            <p:spPr bwMode="auto">
              <a:xfrm>
                <a:off x="1586" y="1150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30" name="Freeform 232"/>
              <p:cNvSpPr/>
              <p:nvPr/>
            </p:nvSpPr>
            <p:spPr bwMode="auto">
              <a:xfrm>
                <a:off x="1582" y="15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31" name="Freeform 233"/>
              <p:cNvSpPr/>
              <p:nvPr/>
            </p:nvSpPr>
            <p:spPr bwMode="auto">
              <a:xfrm>
                <a:off x="1574" y="1166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32" name="Freeform 234"/>
              <p:cNvSpPr/>
              <p:nvPr/>
            </p:nvSpPr>
            <p:spPr bwMode="auto">
              <a:xfrm>
                <a:off x="1570" y="1158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33" name="Freeform 235"/>
              <p:cNvSpPr/>
              <p:nvPr/>
            </p:nvSpPr>
            <p:spPr bwMode="auto">
              <a:xfrm>
                <a:off x="1566" y="1162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34" name="Freeform 236"/>
              <p:cNvSpPr/>
              <p:nvPr/>
            </p:nvSpPr>
            <p:spPr bwMode="auto">
              <a:xfrm>
                <a:off x="1566" y="1575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35" name="Freeform 237"/>
              <p:cNvSpPr/>
              <p:nvPr/>
            </p:nvSpPr>
            <p:spPr bwMode="auto">
              <a:xfrm>
                <a:off x="1566" y="1158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36" name="Freeform 238"/>
              <p:cNvSpPr/>
              <p:nvPr/>
            </p:nvSpPr>
            <p:spPr bwMode="auto">
              <a:xfrm>
                <a:off x="1557" y="1158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37" name="Freeform 239"/>
              <p:cNvSpPr/>
              <p:nvPr/>
            </p:nvSpPr>
            <p:spPr bwMode="auto">
              <a:xfrm>
                <a:off x="1557" y="1575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38" name="Oval 240"/>
              <p:cNvSpPr>
                <a:spLocks noChangeArrowheads="1"/>
              </p:cNvSpPr>
              <p:nvPr/>
            </p:nvSpPr>
            <p:spPr bwMode="auto">
              <a:xfrm>
                <a:off x="1557" y="1150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39" name="Freeform 241"/>
              <p:cNvSpPr/>
              <p:nvPr/>
            </p:nvSpPr>
            <p:spPr bwMode="auto">
              <a:xfrm>
                <a:off x="1553" y="11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40" name="Freeform 242"/>
              <p:cNvSpPr/>
              <p:nvPr/>
            </p:nvSpPr>
            <p:spPr bwMode="auto">
              <a:xfrm>
                <a:off x="1545" y="1162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41" name="Freeform 243"/>
              <p:cNvSpPr/>
              <p:nvPr/>
            </p:nvSpPr>
            <p:spPr bwMode="auto">
              <a:xfrm>
                <a:off x="1541" y="1146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42" name="Freeform 244"/>
              <p:cNvSpPr/>
              <p:nvPr/>
            </p:nvSpPr>
            <p:spPr bwMode="auto">
              <a:xfrm>
                <a:off x="1533" y="1146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43" name="Freeform 245"/>
              <p:cNvSpPr/>
              <p:nvPr/>
            </p:nvSpPr>
            <p:spPr bwMode="auto">
              <a:xfrm>
                <a:off x="1529" y="1146"/>
                <a:ext cx="0" cy="4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44" name="Freeform 246"/>
              <p:cNvSpPr/>
              <p:nvPr/>
            </p:nvSpPr>
            <p:spPr bwMode="auto">
              <a:xfrm>
                <a:off x="1525" y="1146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45" name="Freeform 247"/>
              <p:cNvSpPr/>
              <p:nvPr/>
            </p:nvSpPr>
            <p:spPr bwMode="auto">
              <a:xfrm>
                <a:off x="1525" y="1146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46" name="Freeform 248"/>
              <p:cNvSpPr/>
              <p:nvPr/>
            </p:nvSpPr>
            <p:spPr bwMode="auto">
              <a:xfrm>
                <a:off x="1521" y="1146"/>
                <a:ext cx="0" cy="4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47" name="Freeform 249"/>
              <p:cNvSpPr/>
              <p:nvPr/>
            </p:nvSpPr>
            <p:spPr bwMode="auto">
              <a:xfrm>
                <a:off x="1521" y="11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48" name="Freeform 250"/>
              <p:cNvSpPr/>
              <p:nvPr/>
            </p:nvSpPr>
            <p:spPr bwMode="auto">
              <a:xfrm>
                <a:off x="1517" y="1146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49" name="Freeform 251"/>
              <p:cNvSpPr/>
              <p:nvPr/>
            </p:nvSpPr>
            <p:spPr bwMode="auto">
              <a:xfrm>
                <a:off x="1508" y="1158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50" name="Freeform 252"/>
              <p:cNvSpPr/>
              <p:nvPr/>
            </p:nvSpPr>
            <p:spPr bwMode="auto">
              <a:xfrm>
                <a:off x="1504" y="1158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51" name="Freeform 253"/>
              <p:cNvSpPr/>
              <p:nvPr/>
            </p:nvSpPr>
            <p:spPr bwMode="auto">
              <a:xfrm>
                <a:off x="1504" y="1162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52" name="Freeform 254"/>
              <p:cNvSpPr/>
              <p:nvPr/>
            </p:nvSpPr>
            <p:spPr bwMode="auto">
              <a:xfrm>
                <a:off x="1504" y="1146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53" name="Freeform 255"/>
              <p:cNvSpPr/>
              <p:nvPr/>
            </p:nvSpPr>
            <p:spPr bwMode="auto">
              <a:xfrm>
                <a:off x="1500" y="1154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54" name="Freeform 256"/>
              <p:cNvSpPr/>
              <p:nvPr/>
            </p:nvSpPr>
            <p:spPr bwMode="auto">
              <a:xfrm>
                <a:off x="1500" y="1158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55" name="Freeform 257"/>
              <p:cNvSpPr/>
              <p:nvPr/>
            </p:nvSpPr>
            <p:spPr bwMode="auto">
              <a:xfrm>
                <a:off x="1500" y="1146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56" name="Freeform 258"/>
              <p:cNvSpPr/>
              <p:nvPr/>
            </p:nvSpPr>
            <p:spPr bwMode="auto">
              <a:xfrm>
                <a:off x="1496" y="1141"/>
                <a:ext cx="4" cy="5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57" name="Freeform 259"/>
              <p:cNvSpPr/>
              <p:nvPr/>
            </p:nvSpPr>
            <p:spPr bwMode="auto">
              <a:xfrm>
                <a:off x="1496" y="1571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58" name="Freeform 260"/>
              <p:cNvSpPr/>
              <p:nvPr/>
            </p:nvSpPr>
            <p:spPr bwMode="auto">
              <a:xfrm>
                <a:off x="1492" y="1555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59" name="Freeform 261"/>
              <p:cNvSpPr/>
              <p:nvPr/>
            </p:nvSpPr>
            <p:spPr bwMode="auto">
              <a:xfrm>
                <a:off x="1492" y="1141"/>
                <a:ext cx="0" cy="5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60" name="Freeform 262"/>
              <p:cNvSpPr/>
              <p:nvPr/>
            </p:nvSpPr>
            <p:spPr bwMode="auto">
              <a:xfrm>
                <a:off x="1492" y="1150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61" name="Freeform 263"/>
              <p:cNvSpPr/>
              <p:nvPr/>
            </p:nvSpPr>
            <p:spPr bwMode="auto">
              <a:xfrm>
                <a:off x="1488" y="1141"/>
                <a:ext cx="4" cy="5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62" name="Freeform 264"/>
              <p:cNvSpPr/>
              <p:nvPr/>
            </p:nvSpPr>
            <p:spPr bwMode="auto">
              <a:xfrm>
                <a:off x="1488" y="1269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63" name="Freeform 265"/>
              <p:cNvSpPr/>
              <p:nvPr/>
            </p:nvSpPr>
            <p:spPr bwMode="auto">
              <a:xfrm>
                <a:off x="1484" y="1158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64" name="Freeform 266"/>
              <p:cNvSpPr/>
              <p:nvPr/>
            </p:nvSpPr>
            <p:spPr bwMode="auto">
              <a:xfrm>
                <a:off x="1480" y="115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65" name="Freeform 267"/>
              <p:cNvSpPr/>
              <p:nvPr/>
            </p:nvSpPr>
            <p:spPr bwMode="auto">
              <a:xfrm>
                <a:off x="1468" y="1278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66" name="Freeform 268"/>
              <p:cNvSpPr/>
              <p:nvPr/>
            </p:nvSpPr>
            <p:spPr bwMode="auto">
              <a:xfrm>
                <a:off x="1463" y="1166"/>
                <a:ext cx="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67" name="Freeform 269"/>
              <p:cNvSpPr/>
              <p:nvPr/>
            </p:nvSpPr>
            <p:spPr bwMode="auto">
              <a:xfrm>
                <a:off x="1463" y="1162"/>
                <a:ext cx="5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68" name="Freeform 270"/>
              <p:cNvSpPr/>
              <p:nvPr/>
            </p:nvSpPr>
            <p:spPr bwMode="auto">
              <a:xfrm>
                <a:off x="1459" y="1550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69" name="Freeform 271"/>
              <p:cNvSpPr/>
              <p:nvPr/>
            </p:nvSpPr>
            <p:spPr bwMode="auto">
              <a:xfrm>
                <a:off x="1459" y="1162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70" name="Freeform 272"/>
              <p:cNvSpPr/>
              <p:nvPr/>
            </p:nvSpPr>
            <p:spPr bwMode="auto">
              <a:xfrm>
                <a:off x="1455" y="11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71" name="Freeform 273"/>
              <p:cNvSpPr/>
              <p:nvPr/>
            </p:nvSpPr>
            <p:spPr bwMode="auto">
              <a:xfrm>
                <a:off x="1451" y="1274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72" name="Freeform 274"/>
              <p:cNvSpPr/>
              <p:nvPr/>
            </p:nvSpPr>
            <p:spPr bwMode="auto">
              <a:xfrm>
                <a:off x="1451" y="1158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73" name="Freeform 275"/>
              <p:cNvSpPr/>
              <p:nvPr/>
            </p:nvSpPr>
            <p:spPr bwMode="auto">
              <a:xfrm>
                <a:off x="1451" y="11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74" name="Freeform 276"/>
              <p:cNvSpPr/>
              <p:nvPr/>
            </p:nvSpPr>
            <p:spPr bwMode="auto">
              <a:xfrm>
                <a:off x="1447" y="1162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75" name="Freeform 277"/>
              <p:cNvSpPr/>
              <p:nvPr/>
            </p:nvSpPr>
            <p:spPr bwMode="auto">
              <a:xfrm>
                <a:off x="1447" y="1274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76" name="Freeform 278"/>
              <p:cNvSpPr/>
              <p:nvPr/>
            </p:nvSpPr>
            <p:spPr bwMode="auto">
              <a:xfrm>
                <a:off x="1447" y="1550"/>
                <a:ext cx="4" cy="0"/>
              </a:xfrm>
              <a:custGeom>
                <a:avLst/>
                <a:gdLst>
                  <a:gd name="T0" fmla="*/ 0 w 1"/>
                  <a:gd name="T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77" name="Freeform 279"/>
              <p:cNvSpPr/>
              <p:nvPr/>
            </p:nvSpPr>
            <p:spPr bwMode="auto">
              <a:xfrm>
                <a:off x="1447" y="131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78" name="Freeform 280"/>
              <p:cNvSpPr>
                <a:spLocks noEditPoints="1"/>
              </p:cNvSpPr>
              <p:nvPr/>
            </p:nvSpPr>
            <p:spPr bwMode="auto">
              <a:xfrm>
                <a:off x="1431" y="1158"/>
                <a:ext cx="16" cy="4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1 h 1"/>
                  <a:gd name="T4" fmla="*/ 3 w 4"/>
                  <a:gd name="T5" fmla="*/ 0 h 1"/>
                  <a:gd name="T6" fmla="*/ 2 w 4"/>
                  <a:gd name="T7" fmla="*/ 0 h 1"/>
                  <a:gd name="T8" fmla="*/ 2 w 4"/>
                  <a:gd name="T9" fmla="*/ 0 h 1"/>
                  <a:gd name="T10" fmla="*/ 2 w 4"/>
                  <a:gd name="T11" fmla="*/ 0 h 1"/>
                  <a:gd name="T12" fmla="*/ 0 w 4"/>
                  <a:gd name="T13" fmla="*/ 0 h 1"/>
                  <a:gd name="T14" fmla="*/ 0 w 4"/>
                  <a:gd name="T15" fmla="*/ 0 h 1"/>
                  <a:gd name="T16" fmla="*/ 0 w 4"/>
                  <a:gd name="T17" fmla="*/ 0 h 1"/>
                  <a:gd name="T18" fmla="*/ 0 w 4"/>
                  <a:gd name="T19" fmla="*/ 0 h 1"/>
                  <a:gd name="T20" fmla="*/ 0 w 4"/>
                  <a:gd name="T21" fmla="*/ 0 h 1"/>
                  <a:gd name="T22" fmla="*/ 0 w 4"/>
                  <a:gd name="T23" fmla="*/ 0 h 1"/>
                  <a:gd name="T24" fmla="*/ 0 w 4"/>
                  <a:gd name="T25" fmla="*/ 0 h 1"/>
                  <a:gd name="T26" fmla="*/ 0 w 4"/>
                  <a:gd name="T27" fmla="*/ 0 h 1"/>
                  <a:gd name="T28" fmla="*/ 0 w 4"/>
                  <a:gd name="T29" fmla="*/ 0 h 1"/>
                  <a:gd name="T30" fmla="*/ 0 w 4"/>
                  <a:gd name="T31" fmla="*/ 0 h 1"/>
                  <a:gd name="T32" fmla="*/ 0 w 4"/>
                  <a:gd name="T33" fmla="*/ 0 h 1"/>
                  <a:gd name="T34" fmla="*/ 0 w 4"/>
                  <a:gd name="T35" fmla="*/ 1 h 1"/>
                  <a:gd name="T36" fmla="*/ 0 w 4"/>
                  <a:gd name="T37" fmla="*/ 1 h 1"/>
                  <a:gd name="T38" fmla="*/ 0 w 4"/>
                  <a:gd name="T39" fmla="*/ 1 h 1"/>
                  <a:gd name="T40" fmla="*/ 2 w 4"/>
                  <a:gd name="T41" fmla="*/ 1 h 1"/>
                  <a:gd name="T42" fmla="*/ 2 w 4"/>
                  <a:gd name="T43" fmla="*/ 1 h 1"/>
                  <a:gd name="T44" fmla="*/ 2 w 4"/>
                  <a:gd name="T45" fmla="*/ 1 h 1"/>
                  <a:gd name="T46" fmla="*/ 2 w 4"/>
                  <a:gd name="T47" fmla="*/ 1 h 1"/>
                  <a:gd name="T48" fmla="*/ 2 w 4"/>
                  <a:gd name="T49" fmla="*/ 1 h 1"/>
                  <a:gd name="T50" fmla="*/ 4 w 4"/>
                  <a:gd name="T51" fmla="*/ 1 h 1"/>
                  <a:gd name="T52" fmla="*/ 3 w 4"/>
                  <a:gd name="T53" fmla="*/ 1 h 1"/>
                  <a:gd name="T54" fmla="*/ 2 w 4"/>
                  <a:gd name="T55" fmla="*/ 1 h 1"/>
                  <a:gd name="T56" fmla="*/ 2 w 4"/>
                  <a:gd name="T57" fmla="*/ 1 h 1"/>
                  <a:gd name="T58" fmla="*/ 2 w 4"/>
                  <a:gd name="T59" fmla="*/ 1 h 1"/>
                  <a:gd name="T60" fmla="*/ 2 w 4"/>
                  <a:gd name="T61" fmla="*/ 1 h 1"/>
                  <a:gd name="T62" fmla="*/ 2 w 4"/>
                  <a:gd name="T63" fmla="*/ 1 h 1"/>
                  <a:gd name="T64" fmla="*/ 2 w 4"/>
                  <a:gd name="T65" fmla="*/ 1 h 1"/>
                  <a:gd name="T66" fmla="*/ 2 w 4"/>
                  <a:gd name="T6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79" name="Freeform 281"/>
              <p:cNvSpPr/>
              <p:nvPr/>
            </p:nvSpPr>
            <p:spPr bwMode="auto">
              <a:xfrm>
                <a:off x="1439" y="1261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80" name="Freeform 282"/>
              <p:cNvSpPr/>
              <p:nvPr/>
            </p:nvSpPr>
            <p:spPr bwMode="auto">
              <a:xfrm>
                <a:off x="1435" y="1150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81" name="Freeform 283"/>
              <p:cNvSpPr/>
              <p:nvPr/>
            </p:nvSpPr>
            <p:spPr bwMode="auto">
              <a:xfrm>
                <a:off x="1410" y="1158"/>
                <a:ext cx="17" cy="4"/>
              </a:xfrm>
              <a:custGeom>
                <a:avLst/>
                <a:gdLst>
                  <a:gd name="T0" fmla="*/ 4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2 w 4"/>
                  <a:gd name="T7" fmla="*/ 0 h 1"/>
                  <a:gd name="T8" fmla="*/ 2 w 4"/>
                  <a:gd name="T9" fmla="*/ 0 h 1"/>
                  <a:gd name="T10" fmla="*/ 1 w 4"/>
                  <a:gd name="T11" fmla="*/ 0 h 1"/>
                  <a:gd name="T12" fmla="*/ 0 w 4"/>
                  <a:gd name="T13" fmla="*/ 0 h 1"/>
                  <a:gd name="T14" fmla="*/ 4 w 4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82" name="Freeform 284"/>
              <p:cNvSpPr/>
              <p:nvPr/>
            </p:nvSpPr>
            <p:spPr bwMode="auto">
              <a:xfrm>
                <a:off x="1423" y="1137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83" name="Freeform 285"/>
              <p:cNvSpPr/>
              <p:nvPr/>
            </p:nvSpPr>
            <p:spPr bwMode="auto">
              <a:xfrm>
                <a:off x="1423" y="1550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84" name="Freeform 286"/>
              <p:cNvSpPr/>
              <p:nvPr/>
            </p:nvSpPr>
            <p:spPr bwMode="auto">
              <a:xfrm>
                <a:off x="1419" y="1137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85" name="Freeform 287"/>
              <p:cNvSpPr/>
              <p:nvPr/>
            </p:nvSpPr>
            <p:spPr bwMode="auto">
              <a:xfrm>
                <a:off x="1414" y="1137"/>
                <a:ext cx="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86" name="Freeform 288"/>
              <p:cNvSpPr/>
              <p:nvPr/>
            </p:nvSpPr>
            <p:spPr bwMode="auto">
              <a:xfrm>
                <a:off x="1410" y="1269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87" name="Freeform 289"/>
              <p:cNvSpPr/>
              <p:nvPr/>
            </p:nvSpPr>
            <p:spPr bwMode="auto">
              <a:xfrm>
                <a:off x="1410" y="1265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88" name="Freeform 290"/>
              <p:cNvSpPr/>
              <p:nvPr/>
            </p:nvSpPr>
            <p:spPr bwMode="auto">
              <a:xfrm>
                <a:off x="1410" y="15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89" name="Freeform 291"/>
              <p:cNvSpPr/>
              <p:nvPr/>
            </p:nvSpPr>
            <p:spPr bwMode="auto">
              <a:xfrm>
                <a:off x="1402" y="155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90" name="Freeform 292"/>
              <p:cNvSpPr/>
              <p:nvPr/>
            </p:nvSpPr>
            <p:spPr bwMode="auto">
              <a:xfrm>
                <a:off x="1398" y="1224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91" name="Freeform 293"/>
              <p:cNvSpPr/>
              <p:nvPr/>
            </p:nvSpPr>
            <p:spPr bwMode="auto">
              <a:xfrm>
                <a:off x="1398" y="1158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92" name="Freeform 294"/>
              <p:cNvSpPr/>
              <p:nvPr/>
            </p:nvSpPr>
            <p:spPr bwMode="auto">
              <a:xfrm>
                <a:off x="1390" y="1555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93" name="Freeform 295"/>
              <p:cNvSpPr/>
              <p:nvPr/>
            </p:nvSpPr>
            <p:spPr bwMode="auto">
              <a:xfrm>
                <a:off x="1390" y="1426"/>
                <a:ext cx="0" cy="5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94" name="Freeform 296"/>
              <p:cNvSpPr/>
              <p:nvPr/>
            </p:nvSpPr>
            <p:spPr bwMode="auto">
              <a:xfrm>
                <a:off x="1390" y="1274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95" name="Freeform 297"/>
              <p:cNvSpPr/>
              <p:nvPr/>
            </p:nvSpPr>
            <p:spPr bwMode="auto">
              <a:xfrm>
                <a:off x="1386" y="1158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96" name="Freeform 298"/>
              <p:cNvSpPr/>
              <p:nvPr/>
            </p:nvSpPr>
            <p:spPr bwMode="auto">
              <a:xfrm>
                <a:off x="1386" y="1555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97" name="Freeform 299"/>
              <p:cNvSpPr/>
              <p:nvPr/>
            </p:nvSpPr>
            <p:spPr bwMode="auto">
              <a:xfrm>
                <a:off x="1386" y="1546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98" name="Freeform 300"/>
              <p:cNvSpPr/>
              <p:nvPr/>
            </p:nvSpPr>
            <p:spPr bwMode="auto">
              <a:xfrm>
                <a:off x="1386" y="1542"/>
                <a:ext cx="0" cy="4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99" name="Freeform 301"/>
              <p:cNvSpPr/>
              <p:nvPr/>
            </p:nvSpPr>
            <p:spPr bwMode="auto">
              <a:xfrm>
                <a:off x="1369" y="1154"/>
                <a:ext cx="17" cy="4"/>
              </a:xfrm>
              <a:custGeom>
                <a:avLst/>
                <a:gdLst>
                  <a:gd name="T0" fmla="*/ 2 w 4"/>
                  <a:gd name="T1" fmla="*/ 0 h 1"/>
                  <a:gd name="T2" fmla="*/ 2 w 4"/>
                  <a:gd name="T3" fmla="*/ 0 h 1"/>
                  <a:gd name="T4" fmla="*/ 4 w 4"/>
                  <a:gd name="T5" fmla="*/ 0 h 1"/>
                  <a:gd name="T6" fmla="*/ 4 w 4"/>
                  <a:gd name="T7" fmla="*/ 0 h 1"/>
                  <a:gd name="T8" fmla="*/ 4 w 4"/>
                  <a:gd name="T9" fmla="*/ 0 h 1"/>
                  <a:gd name="T10" fmla="*/ 2 w 4"/>
                  <a:gd name="T11" fmla="*/ 0 h 1"/>
                  <a:gd name="T12" fmla="*/ 2 w 4"/>
                  <a:gd name="T13" fmla="*/ 0 h 1"/>
                  <a:gd name="T14" fmla="*/ 2 w 4"/>
                  <a:gd name="T15" fmla="*/ 0 h 1"/>
                  <a:gd name="T16" fmla="*/ 0 w 4"/>
                  <a:gd name="T17" fmla="*/ 0 h 1"/>
                  <a:gd name="T18" fmla="*/ 0 w 4"/>
                  <a:gd name="T19" fmla="*/ 0 h 1"/>
                  <a:gd name="T20" fmla="*/ 0 w 4"/>
                  <a:gd name="T21" fmla="*/ 0 h 1"/>
                  <a:gd name="T22" fmla="*/ 0 w 4"/>
                  <a:gd name="T23" fmla="*/ 0 h 1"/>
                  <a:gd name="T24" fmla="*/ 0 w 4"/>
                  <a:gd name="T25" fmla="*/ 0 h 1"/>
                  <a:gd name="T26" fmla="*/ 0 w 4"/>
                  <a:gd name="T27" fmla="*/ 0 h 1"/>
                  <a:gd name="T28" fmla="*/ 0 w 4"/>
                  <a:gd name="T29" fmla="*/ 0 h 1"/>
                  <a:gd name="T30" fmla="*/ 2 w 4"/>
                  <a:gd name="T3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00" name="Freeform 302"/>
              <p:cNvSpPr/>
              <p:nvPr/>
            </p:nvSpPr>
            <p:spPr bwMode="auto">
              <a:xfrm>
                <a:off x="1382" y="1232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01" name="Rectangle 303"/>
              <p:cNvSpPr>
                <a:spLocks noChangeArrowheads="1"/>
              </p:cNvSpPr>
              <p:nvPr/>
            </p:nvSpPr>
            <p:spPr bwMode="auto">
              <a:xfrm>
                <a:off x="1382" y="1546"/>
                <a:ext cx="4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02" name="Freeform 304"/>
              <p:cNvSpPr/>
              <p:nvPr/>
            </p:nvSpPr>
            <p:spPr bwMode="auto">
              <a:xfrm>
                <a:off x="1382" y="1141"/>
                <a:ext cx="0" cy="5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03" name="Oval 305"/>
              <p:cNvSpPr>
                <a:spLocks noChangeArrowheads="1"/>
              </p:cNvSpPr>
              <p:nvPr/>
            </p:nvSpPr>
            <p:spPr bwMode="auto">
              <a:xfrm>
                <a:off x="1378" y="154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04" name="Freeform 306"/>
              <p:cNvSpPr/>
              <p:nvPr/>
            </p:nvSpPr>
            <p:spPr bwMode="auto">
              <a:xfrm>
                <a:off x="1374" y="1546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05" name="Freeform 307"/>
              <p:cNvSpPr/>
              <p:nvPr/>
            </p:nvSpPr>
            <p:spPr bwMode="auto">
              <a:xfrm>
                <a:off x="1374" y="1278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06" name="Freeform 308"/>
              <p:cNvSpPr/>
              <p:nvPr/>
            </p:nvSpPr>
            <p:spPr bwMode="auto">
              <a:xfrm>
                <a:off x="1369" y="1179"/>
                <a:ext cx="5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07" name="Freeform 309"/>
              <p:cNvSpPr/>
              <p:nvPr/>
            </p:nvSpPr>
            <p:spPr bwMode="auto">
              <a:xfrm>
                <a:off x="1369" y="1278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08" name="Oval 310"/>
              <p:cNvSpPr>
                <a:spLocks noChangeArrowheads="1"/>
              </p:cNvSpPr>
              <p:nvPr/>
            </p:nvSpPr>
            <p:spPr bwMode="auto">
              <a:xfrm>
                <a:off x="1369" y="124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09" name="Freeform 311"/>
              <p:cNvSpPr/>
              <p:nvPr/>
            </p:nvSpPr>
            <p:spPr bwMode="auto">
              <a:xfrm>
                <a:off x="1365" y="1257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10" name="Freeform 312"/>
              <p:cNvSpPr/>
              <p:nvPr/>
            </p:nvSpPr>
            <p:spPr bwMode="auto">
              <a:xfrm>
                <a:off x="1365" y="1245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11" name="Freeform 313"/>
              <p:cNvSpPr/>
              <p:nvPr/>
            </p:nvSpPr>
            <p:spPr bwMode="auto">
              <a:xfrm>
                <a:off x="1365" y="11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12" name="Freeform 314"/>
              <p:cNvSpPr/>
              <p:nvPr/>
            </p:nvSpPr>
            <p:spPr bwMode="auto">
              <a:xfrm>
                <a:off x="1357" y="1542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13" name="Freeform 315"/>
              <p:cNvSpPr/>
              <p:nvPr/>
            </p:nvSpPr>
            <p:spPr bwMode="auto">
              <a:xfrm>
                <a:off x="1349" y="1137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14" name="Freeform 316"/>
              <p:cNvSpPr/>
              <p:nvPr/>
            </p:nvSpPr>
            <p:spPr bwMode="auto">
              <a:xfrm>
                <a:off x="1349" y="1274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15" name="Freeform 317"/>
              <p:cNvSpPr/>
              <p:nvPr/>
            </p:nvSpPr>
            <p:spPr bwMode="auto">
              <a:xfrm>
                <a:off x="1349" y="114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16" name="Freeform 318"/>
              <p:cNvSpPr/>
              <p:nvPr/>
            </p:nvSpPr>
            <p:spPr bwMode="auto">
              <a:xfrm>
                <a:off x="1349" y="1249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17" name="Freeform 319"/>
              <p:cNvSpPr/>
              <p:nvPr/>
            </p:nvSpPr>
            <p:spPr bwMode="auto">
              <a:xfrm>
                <a:off x="1349" y="1550"/>
                <a:ext cx="0" cy="5"/>
              </a:xfrm>
              <a:custGeom>
                <a:avLst/>
                <a:gdLst>
                  <a:gd name="T0" fmla="*/ 1 h 1"/>
                  <a:gd name="T1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18" name="Freeform 320"/>
              <p:cNvSpPr/>
              <p:nvPr/>
            </p:nvSpPr>
            <p:spPr bwMode="auto">
              <a:xfrm>
                <a:off x="1349" y="1542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19" name="Freeform 321"/>
              <p:cNvSpPr/>
              <p:nvPr/>
            </p:nvSpPr>
            <p:spPr bwMode="auto">
              <a:xfrm>
                <a:off x="1345" y="1241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20" name="Freeform 322"/>
              <p:cNvSpPr/>
              <p:nvPr/>
            </p:nvSpPr>
            <p:spPr bwMode="auto">
              <a:xfrm>
                <a:off x="1345" y="12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21" name="Freeform 323"/>
              <p:cNvSpPr/>
              <p:nvPr/>
            </p:nvSpPr>
            <p:spPr bwMode="auto">
              <a:xfrm>
                <a:off x="1341" y="1542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22" name="Oval 324"/>
              <p:cNvSpPr>
                <a:spLocks noChangeArrowheads="1"/>
              </p:cNvSpPr>
              <p:nvPr/>
            </p:nvSpPr>
            <p:spPr bwMode="auto">
              <a:xfrm>
                <a:off x="1345" y="124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23" name="Freeform 325"/>
              <p:cNvSpPr/>
              <p:nvPr/>
            </p:nvSpPr>
            <p:spPr bwMode="auto">
              <a:xfrm>
                <a:off x="1341" y="1166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24" name="Freeform 326"/>
              <p:cNvSpPr/>
              <p:nvPr/>
            </p:nvSpPr>
            <p:spPr bwMode="auto">
              <a:xfrm>
                <a:off x="1333" y="1154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25" name="Freeform 327"/>
              <p:cNvSpPr/>
              <p:nvPr/>
            </p:nvSpPr>
            <p:spPr bwMode="auto">
              <a:xfrm>
                <a:off x="1333" y="1166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26" name="Freeform 328"/>
              <p:cNvSpPr/>
              <p:nvPr/>
            </p:nvSpPr>
            <p:spPr bwMode="auto">
              <a:xfrm>
                <a:off x="1333" y="1129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27" name="Freeform 329"/>
              <p:cNvSpPr/>
              <p:nvPr/>
            </p:nvSpPr>
            <p:spPr bwMode="auto">
              <a:xfrm>
                <a:off x="1333" y="1162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28" name="Freeform 330"/>
              <p:cNvSpPr/>
              <p:nvPr/>
            </p:nvSpPr>
            <p:spPr bwMode="auto">
              <a:xfrm>
                <a:off x="1333" y="154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29" name="Freeform 331"/>
              <p:cNvSpPr/>
              <p:nvPr/>
            </p:nvSpPr>
            <p:spPr bwMode="auto">
              <a:xfrm>
                <a:off x="1329" y="1257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30" name="Freeform 332"/>
              <p:cNvSpPr/>
              <p:nvPr/>
            </p:nvSpPr>
            <p:spPr bwMode="auto">
              <a:xfrm>
                <a:off x="1329" y="12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31" name="Freeform 333"/>
              <p:cNvSpPr/>
              <p:nvPr/>
            </p:nvSpPr>
            <p:spPr bwMode="auto">
              <a:xfrm>
                <a:off x="1329" y="1269"/>
                <a:ext cx="0" cy="5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32" name="Freeform 334"/>
              <p:cNvSpPr/>
              <p:nvPr/>
            </p:nvSpPr>
            <p:spPr bwMode="auto">
              <a:xfrm>
                <a:off x="1325" y="1154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33" name="Freeform 335"/>
              <p:cNvSpPr/>
              <p:nvPr/>
            </p:nvSpPr>
            <p:spPr bwMode="auto">
              <a:xfrm>
                <a:off x="1329" y="1216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34" name="Freeform 336"/>
              <p:cNvSpPr/>
              <p:nvPr/>
            </p:nvSpPr>
            <p:spPr bwMode="auto">
              <a:xfrm>
                <a:off x="1325" y="1241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35" name="Freeform 337"/>
              <p:cNvSpPr/>
              <p:nvPr/>
            </p:nvSpPr>
            <p:spPr bwMode="auto">
              <a:xfrm>
                <a:off x="1325" y="1269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36" name="Freeform 338"/>
              <p:cNvSpPr/>
              <p:nvPr/>
            </p:nvSpPr>
            <p:spPr bwMode="auto">
              <a:xfrm>
                <a:off x="1320" y="1232"/>
                <a:ext cx="5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37" name="Freeform 339"/>
              <p:cNvSpPr/>
              <p:nvPr/>
            </p:nvSpPr>
            <p:spPr bwMode="auto">
              <a:xfrm>
                <a:off x="1320" y="1381"/>
                <a:ext cx="5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38" name="Freeform 340"/>
              <p:cNvSpPr/>
              <p:nvPr/>
            </p:nvSpPr>
            <p:spPr bwMode="auto">
              <a:xfrm>
                <a:off x="1320" y="1137"/>
                <a:ext cx="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39" name="Freeform 341"/>
              <p:cNvSpPr/>
              <p:nvPr/>
            </p:nvSpPr>
            <p:spPr bwMode="auto">
              <a:xfrm>
                <a:off x="1320" y="124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40" name="Freeform 342"/>
              <p:cNvSpPr/>
              <p:nvPr/>
            </p:nvSpPr>
            <p:spPr bwMode="auto">
              <a:xfrm>
                <a:off x="1316" y="1418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41" name="Oval 343"/>
              <p:cNvSpPr>
                <a:spLocks noChangeArrowheads="1"/>
              </p:cNvSpPr>
              <p:nvPr/>
            </p:nvSpPr>
            <p:spPr bwMode="auto">
              <a:xfrm>
                <a:off x="1320" y="113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42" name="Freeform 344"/>
              <p:cNvSpPr/>
              <p:nvPr/>
            </p:nvSpPr>
            <p:spPr bwMode="auto">
              <a:xfrm>
                <a:off x="1316" y="1228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43" name="Freeform 345"/>
              <p:cNvSpPr/>
              <p:nvPr/>
            </p:nvSpPr>
            <p:spPr bwMode="auto">
              <a:xfrm>
                <a:off x="1316" y="1236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44" name="Freeform 346"/>
              <p:cNvSpPr/>
              <p:nvPr/>
            </p:nvSpPr>
            <p:spPr bwMode="auto">
              <a:xfrm>
                <a:off x="1316" y="1232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45" name="Freeform 347"/>
              <p:cNvSpPr/>
              <p:nvPr/>
            </p:nvSpPr>
            <p:spPr bwMode="auto">
              <a:xfrm>
                <a:off x="1312" y="1414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46" name="Rectangle 348"/>
              <p:cNvSpPr>
                <a:spLocks noChangeArrowheads="1"/>
              </p:cNvSpPr>
              <p:nvPr/>
            </p:nvSpPr>
            <p:spPr bwMode="auto">
              <a:xfrm>
                <a:off x="1312" y="1166"/>
                <a:ext cx="4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47" name="Freeform 349"/>
              <p:cNvSpPr/>
              <p:nvPr/>
            </p:nvSpPr>
            <p:spPr bwMode="auto">
              <a:xfrm>
                <a:off x="1312" y="1129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48" name="Freeform 350"/>
              <p:cNvSpPr/>
              <p:nvPr/>
            </p:nvSpPr>
            <p:spPr bwMode="auto">
              <a:xfrm>
                <a:off x="1312" y="1542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49" name="Oval 351"/>
              <p:cNvSpPr>
                <a:spLocks noChangeArrowheads="1"/>
              </p:cNvSpPr>
              <p:nvPr/>
            </p:nvSpPr>
            <p:spPr bwMode="auto">
              <a:xfrm>
                <a:off x="1312" y="121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0" name="Oval 352"/>
              <p:cNvSpPr>
                <a:spLocks noChangeArrowheads="1"/>
              </p:cNvSpPr>
              <p:nvPr/>
            </p:nvSpPr>
            <p:spPr bwMode="auto">
              <a:xfrm>
                <a:off x="1312" y="126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1" name="Freeform 353"/>
              <p:cNvSpPr/>
              <p:nvPr/>
            </p:nvSpPr>
            <p:spPr bwMode="auto">
              <a:xfrm>
                <a:off x="1312" y="115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2" name="Freeform 354"/>
              <p:cNvSpPr/>
              <p:nvPr/>
            </p:nvSpPr>
            <p:spPr bwMode="auto">
              <a:xfrm>
                <a:off x="1312" y="1158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3" name="Freeform 355"/>
              <p:cNvSpPr/>
              <p:nvPr/>
            </p:nvSpPr>
            <p:spPr bwMode="auto">
              <a:xfrm>
                <a:off x="1308" y="1154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4" name="Freeform 356"/>
              <p:cNvSpPr/>
              <p:nvPr/>
            </p:nvSpPr>
            <p:spPr bwMode="auto">
              <a:xfrm>
                <a:off x="1308" y="1232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5" name="Freeform 357"/>
              <p:cNvSpPr/>
              <p:nvPr/>
            </p:nvSpPr>
            <p:spPr bwMode="auto">
              <a:xfrm>
                <a:off x="1308" y="1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6" name="Freeform 358"/>
              <p:cNvSpPr/>
              <p:nvPr/>
            </p:nvSpPr>
            <p:spPr bwMode="auto">
              <a:xfrm>
                <a:off x="1308" y="1265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7" name="Oval 359"/>
              <p:cNvSpPr>
                <a:spLocks noChangeArrowheads="1"/>
              </p:cNvSpPr>
              <p:nvPr/>
            </p:nvSpPr>
            <p:spPr bwMode="auto">
              <a:xfrm>
                <a:off x="1308" y="113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8" name="Freeform 360"/>
              <p:cNvSpPr/>
              <p:nvPr/>
            </p:nvSpPr>
            <p:spPr bwMode="auto">
              <a:xfrm>
                <a:off x="1304" y="1133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9" name="Freeform 361"/>
              <p:cNvSpPr/>
              <p:nvPr/>
            </p:nvSpPr>
            <p:spPr bwMode="auto">
              <a:xfrm>
                <a:off x="1304" y="1158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60" name="Freeform 362"/>
              <p:cNvSpPr/>
              <p:nvPr/>
            </p:nvSpPr>
            <p:spPr bwMode="auto">
              <a:xfrm>
                <a:off x="1304" y="1402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61" name="Rectangle 363"/>
              <p:cNvSpPr>
                <a:spLocks noChangeArrowheads="1"/>
              </p:cNvSpPr>
              <p:nvPr/>
            </p:nvSpPr>
            <p:spPr bwMode="auto">
              <a:xfrm>
                <a:off x="1304" y="1538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62" name="Freeform 364"/>
              <p:cNvSpPr/>
              <p:nvPr/>
            </p:nvSpPr>
            <p:spPr bwMode="auto">
              <a:xfrm>
                <a:off x="1300" y="1402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63" name="Freeform 365"/>
              <p:cNvSpPr/>
              <p:nvPr/>
            </p:nvSpPr>
            <p:spPr bwMode="auto">
              <a:xfrm>
                <a:off x="1300" y="1228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64" name="Freeform 366"/>
              <p:cNvSpPr/>
              <p:nvPr/>
            </p:nvSpPr>
            <p:spPr bwMode="auto">
              <a:xfrm>
                <a:off x="1300" y="1534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65" name="Freeform 367"/>
              <p:cNvSpPr/>
              <p:nvPr/>
            </p:nvSpPr>
            <p:spPr bwMode="auto">
              <a:xfrm>
                <a:off x="1300" y="1373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66" name="Freeform 368"/>
              <p:cNvSpPr/>
              <p:nvPr/>
            </p:nvSpPr>
            <p:spPr bwMode="auto">
              <a:xfrm>
                <a:off x="1296" y="1402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67" name="Freeform 369"/>
              <p:cNvSpPr/>
              <p:nvPr/>
            </p:nvSpPr>
            <p:spPr bwMode="auto">
              <a:xfrm>
                <a:off x="1296" y="1480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68" name="Freeform 370"/>
              <p:cNvSpPr/>
              <p:nvPr/>
            </p:nvSpPr>
            <p:spPr bwMode="auto">
              <a:xfrm>
                <a:off x="1292" y="1216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69" name="Freeform 371"/>
              <p:cNvSpPr/>
              <p:nvPr/>
            </p:nvSpPr>
            <p:spPr bwMode="auto">
              <a:xfrm>
                <a:off x="1292" y="1265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70" name="Freeform 372"/>
              <p:cNvSpPr/>
              <p:nvPr/>
            </p:nvSpPr>
            <p:spPr bwMode="auto">
              <a:xfrm>
                <a:off x="1292" y="1393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71" name="Freeform 373"/>
              <p:cNvSpPr/>
              <p:nvPr/>
            </p:nvSpPr>
            <p:spPr bwMode="auto">
              <a:xfrm>
                <a:off x="1292" y="1418"/>
                <a:ext cx="4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72" name="Freeform 374"/>
              <p:cNvSpPr/>
              <p:nvPr/>
            </p:nvSpPr>
            <p:spPr bwMode="auto">
              <a:xfrm>
                <a:off x="1292" y="1129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73" name="Freeform 375"/>
              <p:cNvSpPr/>
              <p:nvPr/>
            </p:nvSpPr>
            <p:spPr bwMode="auto">
              <a:xfrm>
                <a:off x="1288" y="1137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74" name="Freeform 376"/>
              <p:cNvSpPr/>
              <p:nvPr/>
            </p:nvSpPr>
            <p:spPr bwMode="auto">
              <a:xfrm>
                <a:off x="1292" y="1265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75" name="Freeform 377"/>
              <p:cNvSpPr/>
              <p:nvPr/>
            </p:nvSpPr>
            <p:spPr bwMode="auto">
              <a:xfrm>
                <a:off x="1292" y="146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76" name="Freeform 378"/>
              <p:cNvSpPr/>
              <p:nvPr/>
            </p:nvSpPr>
            <p:spPr bwMode="auto">
              <a:xfrm>
                <a:off x="1288" y="1232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77" name="Freeform 379"/>
              <p:cNvSpPr/>
              <p:nvPr/>
            </p:nvSpPr>
            <p:spPr bwMode="auto">
              <a:xfrm>
                <a:off x="1271" y="1410"/>
                <a:ext cx="17" cy="8"/>
              </a:xfrm>
              <a:custGeom>
                <a:avLst/>
                <a:gdLst>
                  <a:gd name="T0" fmla="*/ 3 w 4"/>
                  <a:gd name="T1" fmla="*/ 1 h 2"/>
                  <a:gd name="T2" fmla="*/ 3 w 4"/>
                  <a:gd name="T3" fmla="*/ 1 h 2"/>
                  <a:gd name="T4" fmla="*/ 2 w 4"/>
                  <a:gd name="T5" fmla="*/ 1 h 2"/>
                  <a:gd name="T6" fmla="*/ 1 w 4"/>
                  <a:gd name="T7" fmla="*/ 0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  <a:gd name="T14" fmla="*/ 0 w 4"/>
                  <a:gd name="T15" fmla="*/ 0 h 2"/>
                  <a:gd name="T16" fmla="*/ 1 w 4"/>
                  <a:gd name="T17" fmla="*/ 0 h 2"/>
                  <a:gd name="T18" fmla="*/ 2 w 4"/>
                  <a:gd name="T19" fmla="*/ 1 h 2"/>
                  <a:gd name="T20" fmla="*/ 2 w 4"/>
                  <a:gd name="T21" fmla="*/ 1 h 2"/>
                  <a:gd name="T22" fmla="*/ 2 w 4"/>
                  <a:gd name="T23" fmla="*/ 1 h 2"/>
                  <a:gd name="T24" fmla="*/ 2 w 4"/>
                  <a:gd name="T25" fmla="*/ 1 h 2"/>
                  <a:gd name="T26" fmla="*/ 2 w 4"/>
                  <a:gd name="T27" fmla="*/ 1 h 2"/>
                  <a:gd name="T28" fmla="*/ 1 w 4"/>
                  <a:gd name="T29" fmla="*/ 1 h 2"/>
                  <a:gd name="T30" fmla="*/ 1 w 4"/>
                  <a:gd name="T31" fmla="*/ 1 h 2"/>
                  <a:gd name="T32" fmla="*/ 1 w 4"/>
                  <a:gd name="T33" fmla="*/ 1 h 2"/>
                  <a:gd name="T34" fmla="*/ 1 w 4"/>
                  <a:gd name="T35" fmla="*/ 1 h 2"/>
                  <a:gd name="T36" fmla="*/ 2 w 4"/>
                  <a:gd name="T37" fmla="*/ 1 h 2"/>
                  <a:gd name="T38" fmla="*/ 2 w 4"/>
                  <a:gd name="T39" fmla="*/ 2 h 2"/>
                  <a:gd name="T40" fmla="*/ 3 w 4"/>
                  <a:gd name="T41" fmla="*/ 2 h 2"/>
                  <a:gd name="T42" fmla="*/ 3 w 4"/>
                  <a:gd name="T43" fmla="*/ 1 h 2"/>
                  <a:gd name="T44" fmla="*/ 4 w 4"/>
                  <a:gd name="T45" fmla="*/ 1 h 2"/>
                  <a:gd name="T46" fmla="*/ 4 w 4"/>
                  <a:gd name="T47" fmla="*/ 1 h 2"/>
                  <a:gd name="T48" fmla="*/ 4 w 4"/>
                  <a:gd name="T49" fmla="*/ 1 h 2"/>
                  <a:gd name="T50" fmla="*/ 4 w 4"/>
                  <a:gd name="T51" fmla="*/ 1 h 2"/>
                  <a:gd name="T52" fmla="*/ 3 w 4"/>
                  <a:gd name="T53" fmla="*/ 1 h 2"/>
                  <a:gd name="T54" fmla="*/ 3 w 4"/>
                  <a:gd name="T55" fmla="*/ 1 h 2"/>
                  <a:gd name="T56" fmla="*/ 3 w 4"/>
                  <a:gd name="T5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" h="2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3" y="1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78" name="Oval 380"/>
              <p:cNvSpPr>
                <a:spLocks noChangeArrowheads="1"/>
              </p:cNvSpPr>
              <p:nvPr/>
            </p:nvSpPr>
            <p:spPr bwMode="auto">
              <a:xfrm>
                <a:off x="1288" y="135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79" name="Freeform 381"/>
              <p:cNvSpPr/>
              <p:nvPr/>
            </p:nvSpPr>
            <p:spPr bwMode="auto">
              <a:xfrm>
                <a:off x="1288" y="146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80" name="Freeform 382"/>
              <p:cNvSpPr/>
              <p:nvPr/>
            </p:nvSpPr>
            <p:spPr bwMode="auto">
              <a:xfrm>
                <a:off x="1288" y="15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81" name="Freeform 383"/>
              <p:cNvSpPr/>
              <p:nvPr/>
            </p:nvSpPr>
            <p:spPr bwMode="auto">
              <a:xfrm>
                <a:off x="1284" y="1212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82" name="Freeform 384"/>
              <p:cNvSpPr/>
              <p:nvPr/>
            </p:nvSpPr>
            <p:spPr bwMode="auto">
              <a:xfrm>
                <a:off x="1284" y="1208"/>
                <a:ext cx="4" cy="0"/>
              </a:xfrm>
              <a:custGeom>
                <a:avLst/>
                <a:gdLst>
                  <a:gd name="T0" fmla="*/ 0 w 1"/>
                  <a:gd name="T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83" name="Freeform 385"/>
              <p:cNvSpPr/>
              <p:nvPr/>
            </p:nvSpPr>
            <p:spPr bwMode="auto">
              <a:xfrm>
                <a:off x="1284" y="1393"/>
                <a:ext cx="0" cy="5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84" name="Freeform 386"/>
              <p:cNvSpPr/>
              <p:nvPr/>
            </p:nvSpPr>
            <p:spPr bwMode="auto">
              <a:xfrm>
                <a:off x="1280" y="1236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85" name="Freeform 387"/>
              <p:cNvSpPr/>
              <p:nvPr/>
            </p:nvSpPr>
            <p:spPr bwMode="auto">
              <a:xfrm>
                <a:off x="1280" y="1174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86" name="Rectangle 388"/>
              <p:cNvSpPr>
                <a:spLocks noChangeArrowheads="1"/>
              </p:cNvSpPr>
              <p:nvPr/>
            </p:nvSpPr>
            <p:spPr bwMode="auto">
              <a:xfrm>
                <a:off x="1280" y="1373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87" name="Freeform 389"/>
              <p:cNvSpPr/>
              <p:nvPr/>
            </p:nvSpPr>
            <p:spPr bwMode="auto">
              <a:xfrm>
                <a:off x="1280" y="117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88" name="Oval 390"/>
              <p:cNvSpPr>
                <a:spLocks noChangeArrowheads="1"/>
              </p:cNvSpPr>
              <p:nvPr/>
            </p:nvSpPr>
            <p:spPr bwMode="auto">
              <a:xfrm>
                <a:off x="1280" y="114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89" name="Freeform 391"/>
              <p:cNvSpPr/>
              <p:nvPr/>
            </p:nvSpPr>
            <p:spPr bwMode="auto">
              <a:xfrm>
                <a:off x="1280" y="1369"/>
                <a:ext cx="0" cy="4"/>
              </a:xfrm>
              <a:custGeom>
                <a:avLst/>
                <a:gdLst>
                  <a:gd name="T0" fmla="*/ 1 h 1"/>
                  <a:gd name="T1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90" name="Freeform 392"/>
              <p:cNvSpPr/>
              <p:nvPr/>
            </p:nvSpPr>
            <p:spPr bwMode="auto">
              <a:xfrm>
                <a:off x="1280" y="13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91" name="Freeform 393"/>
              <p:cNvSpPr/>
              <p:nvPr/>
            </p:nvSpPr>
            <p:spPr bwMode="auto">
              <a:xfrm>
                <a:off x="1280" y="1447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92" name="Freeform 394"/>
              <p:cNvSpPr/>
              <p:nvPr/>
            </p:nvSpPr>
            <p:spPr bwMode="auto">
              <a:xfrm>
                <a:off x="1276" y="1414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93" name="Freeform 395"/>
              <p:cNvSpPr/>
              <p:nvPr/>
            </p:nvSpPr>
            <p:spPr bwMode="auto">
              <a:xfrm>
                <a:off x="1276" y="1232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94" name="Freeform 396"/>
              <p:cNvSpPr/>
              <p:nvPr/>
            </p:nvSpPr>
            <p:spPr bwMode="auto">
              <a:xfrm>
                <a:off x="1276" y="1162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95" name="Freeform 397"/>
              <p:cNvSpPr/>
              <p:nvPr/>
            </p:nvSpPr>
            <p:spPr bwMode="auto">
              <a:xfrm>
                <a:off x="1276" y="1373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96" name="Freeform 398"/>
              <p:cNvSpPr/>
              <p:nvPr/>
            </p:nvSpPr>
            <p:spPr bwMode="auto">
              <a:xfrm>
                <a:off x="1276" y="1228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97" name="Freeform 399"/>
              <p:cNvSpPr/>
              <p:nvPr/>
            </p:nvSpPr>
            <p:spPr bwMode="auto">
              <a:xfrm>
                <a:off x="1276" y="1125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98" name="Freeform 400"/>
              <p:cNvSpPr/>
              <p:nvPr/>
            </p:nvSpPr>
            <p:spPr bwMode="auto">
              <a:xfrm>
                <a:off x="1276" y="1121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99" name="Freeform 401"/>
              <p:cNvSpPr/>
              <p:nvPr/>
            </p:nvSpPr>
            <p:spPr bwMode="auto">
              <a:xfrm>
                <a:off x="1271" y="1447"/>
                <a:ext cx="5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00" name="Freeform 402"/>
              <p:cNvSpPr/>
              <p:nvPr/>
            </p:nvSpPr>
            <p:spPr bwMode="auto">
              <a:xfrm>
                <a:off x="1271" y="1162"/>
                <a:ext cx="5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01" name="Freeform 403"/>
              <p:cNvSpPr/>
              <p:nvPr/>
            </p:nvSpPr>
            <p:spPr bwMode="auto">
              <a:xfrm>
                <a:off x="1271" y="1414"/>
                <a:ext cx="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02" name="Freeform 404"/>
              <p:cNvSpPr/>
              <p:nvPr/>
            </p:nvSpPr>
            <p:spPr bwMode="auto">
              <a:xfrm>
                <a:off x="1271" y="11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03" name="Freeform 405"/>
              <p:cNvSpPr/>
              <p:nvPr/>
            </p:nvSpPr>
            <p:spPr bwMode="auto">
              <a:xfrm>
                <a:off x="1271" y="1228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312" name="Group 607"/>
            <p:cNvGrpSpPr/>
            <p:nvPr/>
          </p:nvGrpSpPr>
          <p:grpSpPr bwMode="auto">
            <a:xfrm>
              <a:off x="1145" y="1113"/>
              <a:ext cx="126" cy="388"/>
              <a:chOff x="1145" y="1113"/>
              <a:chExt cx="126" cy="388"/>
            </a:xfrm>
            <a:grpFill/>
          </p:grpSpPr>
          <p:sp>
            <p:nvSpPr>
              <p:cNvPr id="2004" name="Freeform 407"/>
              <p:cNvSpPr/>
              <p:nvPr/>
            </p:nvSpPr>
            <p:spPr bwMode="auto">
              <a:xfrm>
                <a:off x="1271" y="1418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05" name="Freeform 408"/>
              <p:cNvSpPr/>
              <p:nvPr/>
            </p:nvSpPr>
            <p:spPr bwMode="auto">
              <a:xfrm>
                <a:off x="1267" y="1447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06" name="Freeform 409"/>
              <p:cNvSpPr/>
              <p:nvPr/>
            </p:nvSpPr>
            <p:spPr bwMode="auto">
              <a:xfrm>
                <a:off x="1271" y="1447"/>
                <a:ext cx="0" cy="4"/>
              </a:xfrm>
              <a:custGeom>
                <a:avLst/>
                <a:gdLst>
                  <a:gd name="T0" fmla="*/ 1 h 1"/>
                  <a:gd name="T1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07" name="Freeform 410"/>
              <p:cNvSpPr/>
              <p:nvPr/>
            </p:nvSpPr>
            <p:spPr bwMode="auto">
              <a:xfrm>
                <a:off x="1267" y="1426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08" name="Freeform 411"/>
              <p:cNvSpPr/>
              <p:nvPr/>
            </p:nvSpPr>
            <p:spPr bwMode="auto">
              <a:xfrm>
                <a:off x="1267" y="11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09" name="Freeform 412"/>
              <p:cNvSpPr/>
              <p:nvPr/>
            </p:nvSpPr>
            <p:spPr bwMode="auto">
              <a:xfrm>
                <a:off x="1267" y="14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10" name="Freeform 413"/>
              <p:cNvSpPr/>
              <p:nvPr/>
            </p:nvSpPr>
            <p:spPr bwMode="auto">
              <a:xfrm>
                <a:off x="1267" y="12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11" name="Freeform 414"/>
              <p:cNvSpPr/>
              <p:nvPr/>
            </p:nvSpPr>
            <p:spPr bwMode="auto">
              <a:xfrm>
                <a:off x="1263" y="1418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12" name="Freeform 415"/>
              <p:cNvSpPr/>
              <p:nvPr/>
            </p:nvSpPr>
            <p:spPr bwMode="auto">
              <a:xfrm>
                <a:off x="1263" y="1443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13" name="Freeform 416"/>
              <p:cNvSpPr/>
              <p:nvPr/>
            </p:nvSpPr>
            <p:spPr bwMode="auto">
              <a:xfrm>
                <a:off x="1267" y="115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14" name="Freeform 417"/>
              <p:cNvSpPr/>
              <p:nvPr/>
            </p:nvSpPr>
            <p:spPr bwMode="auto">
              <a:xfrm>
                <a:off x="1263" y="1352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15" name="Freeform 418"/>
              <p:cNvSpPr/>
              <p:nvPr/>
            </p:nvSpPr>
            <p:spPr bwMode="auto">
              <a:xfrm>
                <a:off x="1263" y="1422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16" name="Freeform 419"/>
              <p:cNvSpPr/>
              <p:nvPr/>
            </p:nvSpPr>
            <p:spPr bwMode="auto">
              <a:xfrm>
                <a:off x="1263" y="1451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17" name="Freeform 420"/>
              <p:cNvSpPr/>
              <p:nvPr/>
            </p:nvSpPr>
            <p:spPr bwMode="auto">
              <a:xfrm>
                <a:off x="1263" y="1154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18" name="Freeform 421"/>
              <p:cNvSpPr/>
              <p:nvPr/>
            </p:nvSpPr>
            <p:spPr bwMode="auto">
              <a:xfrm>
                <a:off x="1263" y="1439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19" name="Freeform 422"/>
              <p:cNvSpPr/>
              <p:nvPr/>
            </p:nvSpPr>
            <p:spPr bwMode="auto">
              <a:xfrm>
                <a:off x="1259" y="1468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20" name="Freeform 423"/>
              <p:cNvSpPr/>
              <p:nvPr/>
            </p:nvSpPr>
            <p:spPr bwMode="auto">
              <a:xfrm>
                <a:off x="1259" y="1125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21" name="Freeform 424"/>
              <p:cNvSpPr/>
              <p:nvPr/>
            </p:nvSpPr>
            <p:spPr bwMode="auto">
              <a:xfrm>
                <a:off x="1259" y="1451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22" name="Freeform 425"/>
              <p:cNvSpPr/>
              <p:nvPr/>
            </p:nvSpPr>
            <p:spPr bwMode="auto">
              <a:xfrm>
                <a:off x="1255" y="1422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23" name="Freeform 426"/>
              <p:cNvSpPr/>
              <p:nvPr/>
            </p:nvSpPr>
            <p:spPr bwMode="auto">
              <a:xfrm>
                <a:off x="1255" y="1158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24" name="Freeform 427"/>
              <p:cNvSpPr/>
              <p:nvPr/>
            </p:nvSpPr>
            <p:spPr bwMode="auto">
              <a:xfrm>
                <a:off x="1255" y="1241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25" name="Freeform 428"/>
              <p:cNvSpPr/>
              <p:nvPr/>
            </p:nvSpPr>
            <p:spPr bwMode="auto">
              <a:xfrm>
                <a:off x="1255" y="1154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26" name="Freeform 429"/>
              <p:cNvSpPr/>
              <p:nvPr/>
            </p:nvSpPr>
            <p:spPr bwMode="auto">
              <a:xfrm>
                <a:off x="1255" y="1422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1"/>
                      <a:pt x="1" y="0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27" name="Freeform 430"/>
              <p:cNvSpPr/>
              <p:nvPr/>
            </p:nvSpPr>
            <p:spPr bwMode="auto">
              <a:xfrm>
                <a:off x="1255" y="1141"/>
                <a:ext cx="0" cy="5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28" name="Freeform 431"/>
              <p:cNvSpPr/>
              <p:nvPr/>
            </p:nvSpPr>
            <p:spPr bwMode="auto">
              <a:xfrm>
                <a:off x="1251" y="1439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29" name="Freeform 432"/>
              <p:cNvSpPr/>
              <p:nvPr/>
            </p:nvSpPr>
            <p:spPr bwMode="auto">
              <a:xfrm>
                <a:off x="1251" y="1208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30" name="Freeform 433"/>
              <p:cNvSpPr/>
              <p:nvPr/>
            </p:nvSpPr>
            <p:spPr bwMode="auto">
              <a:xfrm>
                <a:off x="1255" y="1447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31" name="Freeform 434"/>
              <p:cNvSpPr/>
              <p:nvPr/>
            </p:nvSpPr>
            <p:spPr bwMode="auto">
              <a:xfrm>
                <a:off x="1251" y="1402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32" name="Freeform 435"/>
              <p:cNvSpPr/>
              <p:nvPr/>
            </p:nvSpPr>
            <p:spPr bwMode="auto">
              <a:xfrm>
                <a:off x="1251" y="1443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33" name="Freeform 436"/>
              <p:cNvSpPr/>
              <p:nvPr/>
            </p:nvSpPr>
            <p:spPr bwMode="auto">
              <a:xfrm>
                <a:off x="1251" y="12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34" name="Freeform 437"/>
              <p:cNvSpPr/>
              <p:nvPr/>
            </p:nvSpPr>
            <p:spPr bwMode="auto">
              <a:xfrm>
                <a:off x="1247" y="1426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35" name="Freeform 438"/>
              <p:cNvSpPr/>
              <p:nvPr/>
            </p:nvSpPr>
            <p:spPr bwMode="auto">
              <a:xfrm>
                <a:off x="1247" y="1414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36" name="Freeform 439"/>
              <p:cNvSpPr/>
              <p:nvPr/>
            </p:nvSpPr>
            <p:spPr bwMode="auto">
              <a:xfrm>
                <a:off x="1247" y="1443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37" name="Freeform 440"/>
              <p:cNvSpPr/>
              <p:nvPr/>
            </p:nvSpPr>
            <p:spPr bwMode="auto">
              <a:xfrm>
                <a:off x="1247" y="141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38" name="Freeform 441"/>
              <p:cNvSpPr/>
              <p:nvPr/>
            </p:nvSpPr>
            <p:spPr bwMode="auto">
              <a:xfrm>
                <a:off x="1247" y="1406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39" name="Freeform 442"/>
              <p:cNvSpPr/>
              <p:nvPr/>
            </p:nvSpPr>
            <p:spPr bwMode="auto">
              <a:xfrm>
                <a:off x="1243" y="1426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40" name="Freeform 443"/>
              <p:cNvSpPr/>
              <p:nvPr/>
            </p:nvSpPr>
            <p:spPr bwMode="auto">
              <a:xfrm>
                <a:off x="1243" y="1443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41" name="Freeform 444"/>
              <p:cNvSpPr/>
              <p:nvPr/>
            </p:nvSpPr>
            <p:spPr bwMode="auto">
              <a:xfrm>
                <a:off x="1243" y="1418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42" name="Freeform 445"/>
              <p:cNvSpPr/>
              <p:nvPr/>
            </p:nvSpPr>
            <p:spPr bwMode="auto">
              <a:xfrm>
                <a:off x="1243" y="1426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43" name="Freeform 446"/>
              <p:cNvSpPr/>
              <p:nvPr/>
            </p:nvSpPr>
            <p:spPr bwMode="auto">
              <a:xfrm>
                <a:off x="1243" y="1455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44" name="Freeform 447"/>
              <p:cNvSpPr/>
              <p:nvPr/>
            </p:nvSpPr>
            <p:spPr bwMode="auto">
              <a:xfrm>
                <a:off x="1243" y="1381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45" name="Freeform 448"/>
              <p:cNvSpPr/>
              <p:nvPr/>
            </p:nvSpPr>
            <p:spPr bwMode="auto">
              <a:xfrm>
                <a:off x="1243" y="1414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46" name="Freeform 449"/>
              <p:cNvSpPr/>
              <p:nvPr/>
            </p:nvSpPr>
            <p:spPr bwMode="auto">
              <a:xfrm>
                <a:off x="1243" y="1203"/>
                <a:ext cx="0" cy="5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47" name="Freeform 450"/>
              <p:cNvSpPr/>
              <p:nvPr/>
            </p:nvSpPr>
            <p:spPr bwMode="auto">
              <a:xfrm>
                <a:off x="1243" y="1265"/>
                <a:ext cx="0" cy="4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48" name="Freeform 451"/>
              <p:cNvSpPr/>
              <p:nvPr/>
            </p:nvSpPr>
            <p:spPr bwMode="auto">
              <a:xfrm>
                <a:off x="1243" y="1232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49" name="Freeform 452"/>
              <p:cNvSpPr/>
              <p:nvPr/>
            </p:nvSpPr>
            <p:spPr bwMode="auto">
              <a:xfrm>
                <a:off x="1239" y="1418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50" name="Freeform 453"/>
              <p:cNvSpPr/>
              <p:nvPr/>
            </p:nvSpPr>
            <p:spPr bwMode="auto">
              <a:xfrm>
                <a:off x="1243" y="1348"/>
                <a:ext cx="0" cy="4"/>
              </a:xfrm>
              <a:custGeom>
                <a:avLst/>
                <a:gdLst>
                  <a:gd name="T0" fmla="*/ 1 h 1"/>
                  <a:gd name="T1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51" name="Freeform 454"/>
              <p:cNvSpPr/>
              <p:nvPr/>
            </p:nvSpPr>
            <p:spPr bwMode="auto">
              <a:xfrm>
                <a:off x="1239" y="1439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52" name="Freeform 455"/>
              <p:cNvSpPr/>
              <p:nvPr/>
            </p:nvSpPr>
            <p:spPr bwMode="auto">
              <a:xfrm>
                <a:off x="1239" y="1117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53" name="Freeform 456"/>
              <p:cNvSpPr/>
              <p:nvPr/>
            </p:nvSpPr>
            <p:spPr bwMode="auto">
              <a:xfrm>
                <a:off x="1239" y="1261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54" name="Freeform 457"/>
              <p:cNvSpPr/>
              <p:nvPr/>
            </p:nvSpPr>
            <p:spPr bwMode="auto">
              <a:xfrm>
                <a:off x="1239" y="1443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55" name="Freeform 458"/>
              <p:cNvSpPr/>
              <p:nvPr/>
            </p:nvSpPr>
            <p:spPr bwMode="auto">
              <a:xfrm>
                <a:off x="1239" y="1121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56" name="Freeform 459"/>
              <p:cNvSpPr/>
              <p:nvPr/>
            </p:nvSpPr>
            <p:spPr bwMode="auto">
              <a:xfrm>
                <a:off x="1239" y="14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57" name="Freeform 460"/>
              <p:cNvSpPr/>
              <p:nvPr/>
            </p:nvSpPr>
            <p:spPr bwMode="auto">
              <a:xfrm>
                <a:off x="1231" y="1443"/>
                <a:ext cx="8" cy="4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  <a:gd name="T10" fmla="*/ 1 w 2"/>
                  <a:gd name="T11" fmla="*/ 0 h 1"/>
                  <a:gd name="T12" fmla="*/ 1 w 2"/>
                  <a:gd name="T13" fmla="*/ 0 h 1"/>
                  <a:gd name="T14" fmla="*/ 1 w 2"/>
                  <a:gd name="T15" fmla="*/ 1 h 1"/>
                  <a:gd name="T16" fmla="*/ 2 w 2"/>
                  <a:gd name="T17" fmla="*/ 0 h 1"/>
                  <a:gd name="T18" fmla="*/ 1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0"/>
                      <a:pt x="1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58" name="Freeform 461"/>
              <p:cNvSpPr/>
              <p:nvPr/>
            </p:nvSpPr>
            <p:spPr bwMode="auto">
              <a:xfrm>
                <a:off x="1235" y="1125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59" name="Freeform 462"/>
              <p:cNvSpPr/>
              <p:nvPr/>
            </p:nvSpPr>
            <p:spPr bwMode="auto">
              <a:xfrm>
                <a:off x="1235" y="1348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60" name="Freeform 463"/>
              <p:cNvSpPr/>
              <p:nvPr/>
            </p:nvSpPr>
            <p:spPr bwMode="auto">
              <a:xfrm>
                <a:off x="1235" y="1360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61" name="Rectangle 464"/>
              <p:cNvSpPr>
                <a:spLocks noChangeArrowheads="1"/>
              </p:cNvSpPr>
              <p:nvPr/>
            </p:nvSpPr>
            <p:spPr bwMode="auto">
              <a:xfrm>
                <a:off x="1235" y="1410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62" name="Freeform 465"/>
              <p:cNvSpPr/>
              <p:nvPr/>
            </p:nvSpPr>
            <p:spPr bwMode="auto">
              <a:xfrm>
                <a:off x="1235" y="14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63" name="Freeform 466"/>
              <p:cNvSpPr/>
              <p:nvPr/>
            </p:nvSpPr>
            <p:spPr bwMode="auto">
              <a:xfrm>
                <a:off x="1231" y="1282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64" name="Freeform 467"/>
              <p:cNvSpPr/>
              <p:nvPr/>
            </p:nvSpPr>
            <p:spPr bwMode="auto">
              <a:xfrm>
                <a:off x="1231" y="1133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65" name="Freeform 468"/>
              <p:cNvSpPr/>
              <p:nvPr/>
            </p:nvSpPr>
            <p:spPr bwMode="auto">
              <a:xfrm>
                <a:off x="1235" y="1373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66" name="Freeform 469"/>
              <p:cNvSpPr/>
              <p:nvPr/>
            </p:nvSpPr>
            <p:spPr bwMode="auto">
              <a:xfrm>
                <a:off x="1231" y="1402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67" name="Freeform 470"/>
              <p:cNvSpPr/>
              <p:nvPr/>
            </p:nvSpPr>
            <p:spPr bwMode="auto">
              <a:xfrm>
                <a:off x="1231" y="1451"/>
                <a:ext cx="4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68" name="Freeform 471"/>
              <p:cNvSpPr/>
              <p:nvPr/>
            </p:nvSpPr>
            <p:spPr bwMode="auto">
              <a:xfrm>
                <a:off x="1231" y="1117"/>
                <a:ext cx="0" cy="4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69" name="Freeform 472"/>
              <p:cNvSpPr/>
              <p:nvPr/>
            </p:nvSpPr>
            <p:spPr bwMode="auto">
              <a:xfrm>
                <a:off x="1231" y="1464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70" name="Freeform 473"/>
              <p:cNvSpPr/>
              <p:nvPr/>
            </p:nvSpPr>
            <p:spPr bwMode="auto">
              <a:xfrm>
                <a:off x="1227" y="1406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71" name="Freeform 474"/>
              <p:cNvSpPr/>
              <p:nvPr/>
            </p:nvSpPr>
            <p:spPr bwMode="auto">
              <a:xfrm>
                <a:off x="1227" y="1121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72" name="Freeform 475"/>
              <p:cNvSpPr/>
              <p:nvPr/>
            </p:nvSpPr>
            <p:spPr bwMode="auto">
              <a:xfrm>
                <a:off x="1227" y="1455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73" name="Freeform 476"/>
              <p:cNvSpPr/>
              <p:nvPr/>
            </p:nvSpPr>
            <p:spPr bwMode="auto">
              <a:xfrm>
                <a:off x="1227" y="1141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74" name="Freeform 477"/>
              <p:cNvSpPr/>
              <p:nvPr/>
            </p:nvSpPr>
            <p:spPr bwMode="auto">
              <a:xfrm>
                <a:off x="1222" y="1141"/>
                <a:ext cx="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75" name="Freeform 478"/>
              <p:cNvSpPr/>
              <p:nvPr/>
            </p:nvSpPr>
            <p:spPr bwMode="auto">
              <a:xfrm>
                <a:off x="1222" y="1166"/>
                <a:ext cx="5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76" name="Freeform 479"/>
              <p:cNvSpPr>
                <a:spLocks noEditPoints="1"/>
              </p:cNvSpPr>
              <p:nvPr/>
            </p:nvSpPr>
            <p:spPr bwMode="auto">
              <a:xfrm>
                <a:off x="1210" y="1344"/>
                <a:ext cx="17" cy="4"/>
              </a:xfrm>
              <a:custGeom>
                <a:avLst/>
                <a:gdLst>
                  <a:gd name="T0" fmla="*/ 4 w 4"/>
                  <a:gd name="T1" fmla="*/ 1 h 1"/>
                  <a:gd name="T2" fmla="*/ 4 w 4"/>
                  <a:gd name="T3" fmla="*/ 1 h 1"/>
                  <a:gd name="T4" fmla="*/ 4 w 4"/>
                  <a:gd name="T5" fmla="*/ 1 h 1"/>
                  <a:gd name="T6" fmla="*/ 4 w 4"/>
                  <a:gd name="T7" fmla="*/ 0 h 1"/>
                  <a:gd name="T8" fmla="*/ 3 w 4"/>
                  <a:gd name="T9" fmla="*/ 0 h 1"/>
                  <a:gd name="T10" fmla="*/ 3 w 4"/>
                  <a:gd name="T11" fmla="*/ 0 h 1"/>
                  <a:gd name="T12" fmla="*/ 0 w 4"/>
                  <a:gd name="T13" fmla="*/ 0 h 1"/>
                  <a:gd name="T14" fmla="*/ 0 w 4"/>
                  <a:gd name="T15" fmla="*/ 1 h 1"/>
                  <a:gd name="T16" fmla="*/ 1 w 4"/>
                  <a:gd name="T17" fmla="*/ 1 h 1"/>
                  <a:gd name="T18" fmla="*/ 1 w 4"/>
                  <a:gd name="T19" fmla="*/ 1 h 1"/>
                  <a:gd name="T20" fmla="*/ 2 w 4"/>
                  <a:gd name="T21" fmla="*/ 1 h 1"/>
                  <a:gd name="T22" fmla="*/ 2 w 4"/>
                  <a:gd name="T23" fmla="*/ 1 h 1"/>
                  <a:gd name="T24" fmla="*/ 3 w 4"/>
                  <a:gd name="T25" fmla="*/ 1 h 1"/>
                  <a:gd name="T26" fmla="*/ 3 w 4"/>
                  <a:gd name="T27" fmla="*/ 1 h 1"/>
                  <a:gd name="T28" fmla="*/ 4 w 4"/>
                  <a:gd name="T29" fmla="*/ 1 h 1"/>
                  <a:gd name="T30" fmla="*/ 4 w 4"/>
                  <a:gd name="T31" fmla="*/ 1 h 1"/>
                  <a:gd name="T32" fmla="*/ 2 w 4"/>
                  <a:gd name="T33" fmla="*/ 1 h 1"/>
                  <a:gd name="T34" fmla="*/ 2 w 4"/>
                  <a:gd name="T35" fmla="*/ 1 h 1"/>
                  <a:gd name="T36" fmla="*/ 2 w 4"/>
                  <a:gd name="T37" fmla="*/ 1 h 1"/>
                  <a:gd name="T38" fmla="*/ 2 w 4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77" name="Freeform 480"/>
              <p:cNvSpPr/>
              <p:nvPr/>
            </p:nvSpPr>
            <p:spPr bwMode="auto">
              <a:xfrm>
                <a:off x="1222" y="1369"/>
                <a:ext cx="5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78" name="Freeform 481"/>
              <p:cNvSpPr/>
              <p:nvPr/>
            </p:nvSpPr>
            <p:spPr bwMode="auto">
              <a:xfrm>
                <a:off x="1222" y="1166"/>
                <a:ext cx="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79" name="Freeform 482"/>
              <p:cNvSpPr/>
              <p:nvPr/>
            </p:nvSpPr>
            <p:spPr bwMode="auto">
              <a:xfrm>
                <a:off x="1222" y="1121"/>
                <a:ext cx="5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80" name="Freeform 483"/>
              <p:cNvSpPr/>
              <p:nvPr/>
            </p:nvSpPr>
            <p:spPr bwMode="auto">
              <a:xfrm>
                <a:off x="1222" y="1455"/>
                <a:ext cx="5" cy="5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81" name="Freeform 484"/>
              <p:cNvSpPr/>
              <p:nvPr/>
            </p:nvSpPr>
            <p:spPr bwMode="auto">
              <a:xfrm>
                <a:off x="1222" y="12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82" name="Freeform 485"/>
              <p:cNvSpPr/>
              <p:nvPr/>
            </p:nvSpPr>
            <p:spPr bwMode="auto">
              <a:xfrm>
                <a:off x="1210" y="1162"/>
                <a:ext cx="12" cy="4"/>
              </a:xfrm>
              <a:custGeom>
                <a:avLst/>
                <a:gdLst>
                  <a:gd name="T0" fmla="*/ 0 w 3"/>
                  <a:gd name="T1" fmla="*/ 1 h 1"/>
                  <a:gd name="T2" fmla="*/ 1 w 3"/>
                  <a:gd name="T3" fmla="*/ 1 h 1"/>
                  <a:gd name="T4" fmla="*/ 2 w 3"/>
                  <a:gd name="T5" fmla="*/ 1 h 1"/>
                  <a:gd name="T6" fmla="*/ 2 w 3"/>
                  <a:gd name="T7" fmla="*/ 1 h 1"/>
                  <a:gd name="T8" fmla="*/ 2 w 3"/>
                  <a:gd name="T9" fmla="*/ 1 h 1"/>
                  <a:gd name="T10" fmla="*/ 2 w 3"/>
                  <a:gd name="T11" fmla="*/ 1 h 1"/>
                  <a:gd name="T12" fmla="*/ 2 w 3"/>
                  <a:gd name="T13" fmla="*/ 1 h 1"/>
                  <a:gd name="T14" fmla="*/ 2 w 3"/>
                  <a:gd name="T15" fmla="*/ 1 h 1"/>
                  <a:gd name="T16" fmla="*/ 3 w 3"/>
                  <a:gd name="T17" fmla="*/ 1 h 1"/>
                  <a:gd name="T18" fmla="*/ 2 w 3"/>
                  <a:gd name="T19" fmla="*/ 1 h 1"/>
                  <a:gd name="T20" fmla="*/ 2 w 3"/>
                  <a:gd name="T21" fmla="*/ 1 h 1"/>
                  <a:gd name="T22" fmla="*/ 1 w 3"/>
                  <a:gd name="T23" fmla="*/ 0 h 1"/>
                  <a:gd name="T24" fmla="*/ 0 w 3"/>
                  <a:gd name="T2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2" y="1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83" name="Freeform 486"/>
              <p:cNvSpPr/>
              <p:nvPr/>
            </p:nvSpPr>
            <p:spPr bwMode="auto">
              <a:xfrm>
                <a:off x="1222" y="1422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84" name="Freeform 487"/>
              <p:cNvSpPr/>
              <p:nvPr/>
            </p:nvSpPr>
            <p:spPr bwMode="auto">
              <a:xfrm>
                <a:off x="1218" y="1435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85" name="Freeform 488"/>
              <p:cNvSpPr/>
              <p:nvPr/>
            </p:nvSpPr>
            <p:spPr bwMode="auto">
              <a:xfrm>
                <a:off x="1218" y="1426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86" name="Freeform 489"/>
              <p:cNvSpPr/>
              <p:nvPr/>
            </p:nvSpPr>
            <p:spPr bwMode="auto">
              <a:xfrm>
                <a:off x="1218" y="1460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87" name="Freeform 490"/>
              <p:cNvSpPr/>
              <p:nvPr/>
            </p:nvSpPr>
            <p:spPr bwMode="auto">
              <a:xfrm>
                <a:off x="1214" y="1228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88" name="Freeform 491"/>
              <p:cNvSpPr/>
              <p:nvPr/>
            </p:nvSpPr>
            <p:spPr bwMode="auto">
              <a:xfrm>
                <a:off x="1214" y="1431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89" name="Freeform 492"/>
              <p:cNvSpPr/>
              <p:nvPr/>
            </p:nvSpPr>
            <p:spPr bwMode="auto">
              <a:xfrm>
                <a:off x="1214" y="1447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90" name="Freeform 493"/>
              <p:cNvSpPr/>
              <p:nvPr/>
            </p:nvSpPr>
            <p:spPr bwMode="auto">
              <a:xfrm>
                <a:off x="1214" y="1451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91" name="Oval 494"/>
              <p:cNvSpPr>
                <a:spLocks noChangeArrowheads="1"/>
              </p:cNvSpPr>
              <p:nvPr/>
            </p:nvSpPr>
            <p:spPr bwMode="auto">
              <a:xfrm>
                <a:off x="1214" y="1443"/>
                <a:ext cx="1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92" name="Freeform 495"/>
              <p:cNvSpPr/>
              <p:nvPr/>
            </p:nvSpPr>
            <p:spPr bwMode="auto">
              <a:xfrm>
                <a:off x="1210" y="1224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93" name="Freeform 496"/>
              <p:cNvSpPr/>
              <p:nvPr/>
            </p:nvSpPr>
            <p:spPr bwMode="auto">
              <a:xfrm>
                <a:off x="1214" y="14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94" name="Freeform 497"/>
              <p:cNvSpPr/>
              <p:nvPr/>
            </p:nvSpPr>
            <p:spPr bwMode="auto">
              <a:xfrm>
                <a:off x="1214" y="145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95" name="Freeform 498"/>
              <p:cNvSpPr/>
              <p:nvPr/>
            </p:nvSpPr>
            <p:spPr bwMode="auto">
              <a:xfrm>
                <a:off x="1210" y="1431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96" name="Freeform 499"/>
              <p:cNvSpPr/>
              <p:nvPr/>
            </p:nvSpPr>
            <p:spPr bwMode="auto">
              <a:xfrm>
                <a:off x="1210" y="1422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97" name="Freeform 500"/>
              <p:cNvSpPr/>
              <p:nvPr/>
            </p:nvSpPr>
            <p:spPr bwMode="auto">
              <a:xfrm>
                <a:off x="1210" y="1402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98" name="Freeform 501"/>
              <p:cNvSpPr/>
              <p:nvPr/>
            </p:nvSpPr>
            <p:spPr bwMode="auto">
              <a:xfrm>
                <a:off x="1210" y="1443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99" name="Freeform 502"/>
              <p:cNvSpPr/>
              <p:nvPr/>
            </p:nvSpPr>
            <p:spPr bwMode="auto">
              <a:xfrm>
                <a:off x="1210" y="135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00" name="Freeform 503"/>
              <p:cNvSpPr/>
              <p:nvPr/>
            </p:nvSpPr>
            <p:spPr bwMode="auto">
              <a:xfrm>
                <a:off x="1206" y="1228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01" name="Freeform 504"/>
              <p:cNvSpPr/>
              <p:nvPr/>
            </p:nvSpPr>
            <p:spPr bwMode="auto">
              <a:xfrm>
                <a:off x="1206" y="1406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02" name="Freeform 505"/>
              <p:cNvSpPr/>
              <p:nvPr/>
            </p:nvSpPr>
            <p:spPr bwMode="auto">
              <a:xfrm>
                <a:off x="1206" y="1422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03" name="Freeform 506"/>
              <p:cNvSpPr/>
              <p:nvPr/>
            </p:nvSpPr>
            <p:spPr bwMode="auto">
              <a:xfrm>
                <a:off x="1206" y="1129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04" name="Freeform 507"/>
              <p:cNvSpPr/>
              <p:nvPr/>
            </p:nvSpPr>
            <p:spPr bwMode="auto">
              <a:xfrm>
                <a:off x="1206" y="1464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05" name="Freeform 508"/>
              <p:cNvSpPr/>
              <p:nvPr/>
            </p:nvSpPr>
            <p:spPr bwMode="auto">
              <a:xfrm>
                <a:off x="1202" y="1162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06" name="Freeform 509"/>
              <p:cNvSpPr/>
              <p:nvPr/>
            </p:nvSpPr>
            <p:spPr bwMode="auto">
              <a:xfrm>
                <a:off x="1202" y="1117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07" name="Freeform 510"/>
              <p:cNvSpPr/>
              <p:nvPr/>
            </p:nvSpPr>
            <p:spPr bwMode="auto">
              <a:xfrm>
                <a:off x="1202" y="1443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08" name="Freeform 511"/>
              <p:cNvSpPr/>
              <p:nvPr/>
            </p:nvSpPr>
            <p:spPr bwMode="auto">
              <a:xfrm>
                <a:off x="1202" y="1381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09" name="Freeform 512"/>
              <p:cNvSpPr/>
              <p:nvPr/>
            </p:nvSpPr>
            <p:spPr bwMode="auto">
              <a:xfrm>
                <a:off x="1202" y="1398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10" name="Freeform 513"/>
              <p:cNvSpPr/>
              <p:nvPr/>
            </p:nvSpPr>
            <p:spPr bwMode="auto">
              <a:xfrm>
                <a:off x="1194" y="1224"/>
                <a:ext cx="12" cy="4"/>
              </a:xfrm>
              <a:custGeom>
                <a:avLst/>
                <a:gdLst>
                  <a:gd name="T0" fmla="*/ 2 w 3"/>
                  <a:gd name="T1" fmla="*/ 1 h 1"/>
                  <a:gd name="T2" fmla="*/ 0 w 3"/>
                  <a:gd name="T3" fmla="*/ 0 h 1"/>
                  <a:gd name="T4" fmla="*/ 0 w 3"/>
                  <a:gd name="T5" fmla="*/ 1 h 1"/>
                  <a:gd name="T6" fmla="*/ 0 w 3"/>
                  <a:gd name="T7" fmla="*/ 1 h 1"/>
                  <a:gd name="T8" fmla="*/ 0 w 3"/>
                  <a:gd name="T9" fmla="*/ 1 h 1"/>
                  <a:gd name="T10" fmla="*/ 2 w 3"/>
                  <a:gd name="T11" fmla="*/ 1 h 1"/>
                  <a:gd name="T12" fmla="*/ 2 w 3"/>
                  <a:gd name="T13" fmla="*/ 1 h 1"/>
                  <a:gd name="T14" fmla="*/ 3 w 3"/>
                  <a:gd name="T15" fmla="*/ 1 h 1"/>
                  <a:gd name="T16" fmla="*/ 2 w 3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11" name="Freeform 514"/>
              <p:cNvSpPr/>
              <p:nvPr/>
            </p:nvSpPr>
            <p:spPr bwMode="auto">
              <a:xfrm>
                <a:off x="1202" y="1389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12" name="Freeform 515"/>
              <p:cNvSpPr/>
              <p:nvPr/>
            </p:nvSpPr>
            <p:spPr bwMode="auto">
              <a:xfrm>
                <a:off x="1202" y="1117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13" name="Freeform 516"/>
              <p:cNvSpPr/>
              <p:nvPr/>
            </p:nvSpPr>
            <p:spPr bwMode="auto">
              <a:xfrm>
                <a:off x="1202" y="1216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14" name="Oval 517"/>
              <p:cNvSpPr>
                <a:spLocks noChangeArrowheads="1"/>
              </p:cNvSpPr>
              <p:nvPr/>
            </p:nvSpPr>
            <p:spPr bwMode="auto">
              <a:xfrm>
                <a:off x="1202" y="145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15" name="Freeform 518"/>
              <p:cNvSpPr/>
              <p:nvPr/>
            </p:nvSpPr>
            <p:spPr bwMode="auto">
              <a:xfrm>
                <a:off x="1202" y="1398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16" name="Oval 519"/>
              <p:cNvSpPr>
                <a:spLocks noChangeArrowheads="1"/>
              </p:cNvSpPr>
              <p:nvPr/>
            </p:nvSpPr>
            <p:spPr bwMode="auto">
              <a:xfrm>
                <a:off x="1202" y="144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17" name="Freeform 520"/>
              <p:cNvSpPr/>
              <p:nvPr/>
            </p:nvSpPr>
            <p:spPr bwMode="auto">
              <a:xfrm>
                <a:off x="1202" y="14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18" name="Freeform 521"/>
              <p:cNvSpPr/>
              <p:nvPr/>
            </p:nvSpPr>
            <p:spPr bwMode="auto">
              <a:xfrm>
                <a:off x="1198" y="1269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19" name="Freeform 522"/>
              <p:cNvSpPr/>
              <p:nvPr/>
            </p:nvSpPr>
            <p:spPr bwMode="auto">
              <a:xfrm>
                <a:off x="1198" y="1113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20" name="Freeform 523"/>
              <p:cNvSpPr/>
              <p:nvPr/>
            </p:nvSpPr>
            <p:spPr bwMode="auto">
              <a:xfrm>
                <a:off x="1194" y="1199"/>
                <a:ext cx="8" cy="4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21" name="Freeform 524"/>
              <p:cNvSpPr/>
              <p:nvPr/>
            </p:nvSpPr>
            <p:spPr bwMode="auto">
              <a:xfrm>
                <a:off x="1194" y="1455"/>
                <a:ext cx="4" cy="5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22" name="Freeform 525"/>
              <p:cNvSpPr/>
              <p:nvPr/>
            </p:nvSpPr>
            <p:spPr bwMode="auto">
              <a:xfrm>
                <a:off x="1198" y="11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23" name="Oval 526"/>
              <p:cNvSpPr>
                <a:spLocks noChangeArrowheads="1"/>
              </p:cNvSpPr>
              <p:nvPr/>
            </p:nvSpPr>
            <p:spPr bwMode="auto">
              <a:xfrm>
                <a:off x="1198" y="138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24" name="Freeform 527"/>
              <p:cNvSpPr/>
              <p:nvPr/>
            </p:nvSpPr>
            <p:spPr bwMode="auto">
              <a:xfrm>
                <a:off x="1194" y="1426"/>
                <a:ext cx="4" cy="5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25" name="Freeform 528"/>
              <p:cNvSpPr/>
              <p:nvPr/>
            </p:nvSpPr>
            <p:spPr bwMode="auto">
              <a:xfrm>
                <a:off x="1194" y="1187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26" name="Freeform 529"/>
              <p:cNvSpPr/>
              <p:nvPr/>
            </p:nvSpPr>
            <p:spPr bwMode="auto">
              <a:xfrm>
                <a:off x="1194" y="1381"/>
                <a:ext cx="4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27" name="Freeform 530"/>
              <p:cNvSpPr/>
              <p:nvPr/>
            </p:nvSpPr>
            <p:spPr bwMode="auto">
              <a:xfrm>
                <a:off x="1194" y="1199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28" name="Freeform 531"/>
              <p:cNvSpPr/>
              <p:nvPr/>
            </p:nvSpPr>
            <p:spPr bwMode="auto">
              <a:xfrm>
                <a:off x="1194" y="14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29" name="Freeform 532"/>
              <p:cNvSpPr/>
              <p:nvPr/>
            </p:nvSpPr>
            <p:spPr bwMode="auto">
              <a:xfrm>
                <a:off x="1194" y="14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30" name="Freeform 533"/>
              <p:cNvSpPr/>
              <p:nvPr/>
            </p:nvSpPr>
            <p:spPr bwMode="auto">
              <a:xfrm>
                <a:off x="1194" y="122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31" name="Freeform 534"/>
              <p:cNvSpPr/>
              <p:nvPr/>
            </p:nvSpPr>
            <p:spPr bwMode="auto">
              <a:xfrm>
                <a:off x="1194" y="135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32" name="Freeform 535"/>
              <p:cNvSpPr/>
              <p:nvPr/>
            </p:nvSpPr>
            <p:spPr bwMode="auto">
              <a:xfrm>
                <a:off x="1194" y="1183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33" name="Freeform 536"/>
              <p:cNvSpPr/>
              <p:nvPr/>
            </p:nvSpPr>
            <p:spPr bwMode="auto">
              <a:xfrm>
                <a:off x="1190" y="1137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34" name="Freeform 537"/>
              <p:cNvSpPr/>
              <p:nvPr/>
            </p:nvSpPr>
            <p:spPr bwMode="auto">
              <a:xfrm>
                <a:off x="1190" y="1183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35" name="Oval 538"/>
              <p:cNvSpPr>
                <a:spLocks noChangeArrowheads="1"/>
              </p:cNvSpPr>
              <p:nvPr/>
            </p:nvSpPr>
            <p:spPr bwMode="auto">
              <a:xfrm>
                <a:off x="1190" y="144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36" name="Freeform 539"/>
              <p:cNvSpPr/>
              <p:nvPr/>
            </p:nvSpPr>
            <p:spPr bwMode="auto">
              <a:xfrm>
                <a:off x="1186" y="1224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37" name="Freeform 540"/>
              <p:cNvSpPr/>
              <p:nvPr/>
            </p:nvSpPr>
            <p:spPr bwMode="auto">
              <a:xfrm>
                <a:off x="1190" y="14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38" name="Freeform 541"/>
              <p:cNvSpPr/>
              <p:nvPr/>
            </p:nvSpPr>
            <p:spPr bwMode="auto">
              <a:xfrm>
                <a:off x="1186" y="1422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39" name="Freeform 542"/>
              <p:cNvSpPr/>
              <p:nvPr/>
            </p:nvSpPr>
            <p:spPr bwMode="auto">
              <a:xfrm>
                <a:off x="1186" y="1183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40" name="Freeform 543"/>
              <p:cNvSpPr>
                <a:spLocks noEditPoints="1"/>
              </p:cNvSpPr>
              <p:nvPr/>
            </p:nvSpPr>
            <p:spPr bwMode="auto">
              <a:xfrm>
                <a:off x="1178" y="1476"/>
                <a:ext cx="8" cy="4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1 w 2"/>
                  <a:gd name="T7" fmla="*/ 1 h 1"/>
                  <a:gd name="T8" fmla="*/ 1 w 2"/>
                  <a:gd name="T9" fmla="*/ 0 h 1"/>
                  <a:gd name="T10" fmla="*/ 0 w 2"/>
                  <a:gd name="T11" fmla="*/ 0 h 1"/>
                  <a:gd name="T12" fmla="*/ 0 w 2"/>
                  <a:gd name="T13" fmla="*/ 1 h 1"/>
                  <a:gd name="T14" fmla="*/ 0 w 2"/>
                  <a:gd name="T15" fmla="*/ 1 h 1"/>
                  <a:gd name="T16" fmla="*/ 0 w 2"/>
                  <a:gd name="T17" fmla="*/ 1 h 1"/>
                  <a:gd name="T18" fmla="*/ 0 w 2"/>
                  <a:gd name="T19" fmla="*/ 1 h 1"/>
                  <a:gd name="T20" fmla="*/ 2 w 2"/>
                  <a:gd name="T21" fmla="*/ 1 h 1"/>
                  <a:gd name="T22" fmla="*/ 0 w 2"/>
                  <a:gd name="T23" fmla="*/ 1 h 1"/>
                  <a:gd name="T24" fmla="*/ 0 w 2"/>
                  <a:gd name="T25" fmla="*/ 0 h 1"/>
                  <a:gd name="T26" fmla="*/ 0 w 2"/>
                  <a:gd name="T27" fmla="*/ 1 h 1"/>
                  <a:gd name="T28" fmla="*/ 0 w 2"/>
                  <a:gd name="T29" fmla="*/ 1 h 1"/>
                  <a:gd name="T30" fmla="*/ 0 w 2"/>
                  <a:gd name="T31" fmla="*/ 1 h 1"/>
                  <a:gd name="T32" fmla="*/ 0 w 2"/>
                  <a:gd name="T33" fmla="*/ 1 h 1"/>
                  <a:gd name="T34" fmla="*/ 0 w 2"/>
                  <a:gd name="T35" fmla="*/ 1 h 1"/>
                  <a:gd name="T36" fmla="*/ 0 w 2"/>
                  <a:gd name="T3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41" name="Freeform 544"/>
              <p:cNvSpPr/>
              <p:nvPr/>
            </p:nvSpPr>
            <p:spPr bwMode="auto">
              <a:xfrm>
                <a:off x="1182" y="1216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42" name="Freeform 545"/>
              <p:cNvSpPr/>
              <p:nvPr/>
            </p:nvSpPr>
            <p:spPr bwMode="auto">
              <a:xfrm>
                <a:off x="1182" y="1402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43" name="Freeform 546"/>
              <p:cNvSpPr/>
              <p:nvPr/>
            </p:nvSpPr>
            <p:spPr bwMode="auto">
              <a:xfrm>
                <a:off x="1182" y="1464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44" name="Freeform 547"/>
              <p:cNvSpPr/>
              <p:nvPr/>
            </p:nvSpPr>
            <p:spPr bwMode="auto">
              <a:xfrm>
                <a:off x="1182" y="12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45" name="Freeform 548"/>
              <p:cNvSpPr/>
              <p:nvPr/>
            </p:nvSpPr>
            <p:spPr bwMode="auto">
              <a:xfrm>
                <a:off x="1182" y="1402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46" name="Freeform 549"/>
              <p:cNvSpPr/>
              <p:nvPr/>
            </p:nvSpPr>
            <p:spPr bwMode="auto">
              <a:xfrm>
                <a:off x="1182" y="142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47" name="Freeform 550"/>
              <p:cNvSpPr/>
              <p:nvPr/>
            </p:nvSpPr>
            <p:spPr bwMode="auto">
              <a:xfrm>
                <a:off x="1178" y="1443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48" name="Freeform 551"/>
              <p:cNvSpPr/>
              <p:nvPr/>
            </p:nvSpPr>
            <p:spPr bwMode="auto">
              <a:xfrm>
                <a:off x="1178" y="11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49" name="Freeform 552"/>
              <p:cNvSpPr/>
              <p:nvPr/>
            </p:nvSpPr>
            <p:spPr bwMode="auto">
              <a:xfrm>
                <a:off x="1178" y="11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50" name="Freeform 553"/>
              <p:cNvSpPr/>
              <p:nvPr/>
            </p:nvSpPr>
            <p:spPr bwMode="auto">
              <a:xfrm>
                <a:off x="1173" y="1224"/>
                <a:ext cx="5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51" name="Freeform 554"/>
              <p:cNvSpPr/>
              <p:nvPr/>
            </p:nvSpPr>
            <p:spPr bwMode="auto">
              <a:xfrm>
                <a:off x="1173" y="1402"/>
                <a:ext cx="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52" name="Freeform 555"/>
              <p:cNvSpPr/>
              <p:nvPr/>
            </p:nvSpPr>
            <p:spPr bwMode="auto">
              <a:xfrm>
                <a:off x="1173" y="1439"/>
                <a:ext cx="5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53" name="Freeform 556"/>
              <p:cNvSpPr/>
              <p:nvPr/>
            </p:nvSpPr>
            <p:spPr bwMode="auto">
              <a:xfrm>
                <a:off x="1173" y="1410"/>
                <a:ext cx="5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54" name="Freeform 557"/>
              <p:cNvSpPr/>
              <p:nvPr/>
            </p:nvSpPr>
            <p:spPr bwMode="auto">
              <a:xfrm>
                <a:off x="1169" y="1154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55" name="Freeform 558"/>
              <p:cNvSpPr/>
              <p:nvPr/>
            </p:nvSpPr>
            <p:spPr bwMode="auto">
              <a:xfrm>
                <a:off x="1169" y="1224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56" name="Oval 559"/>
              <p:cNvSpPr>
                <a:spLocks noChangeArrowheads="1"/>
              </p:cNvSpPr>
              <p:nvPr/>
            </p:nvSpPr>
            <p:spPr bwMode="auto">
              <a:xfrm>
                <a:off x="1173" y="122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57" name="Freeform 560"/>
              <p:cNvSpPr/>
              <p:nvPr/>
            </p:nvSpPr>
            <p:spPr bwMode="auto">
              <a:xfrm>
                <a:off x="1169" y="1137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58" name="Freeform 561"/>
              <p:cNvSpPr/>
              <p:nvPr/>
            </p:nvSpPr>
            <p:spPr bwMode="auto">
              <a:xfrm>
                <a:off x="1169" y="115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59" name="Freeform 562"/>
              <p:cNvSpPr/>
              <p:nvPr/>
            </p:nvSpPr>
            <p:spPr bwMode="auto">
              <a:xfrm>
                <a:off x="1169" y="1208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60" name="Freeform 563"/>
              <p:cNvSpPr/>
              <p:nvPr/>
            </p:nvSpPr>
            <p:spPr bwMode="auto">
              <a:xfrm>
                <a:off x="1169" y="1426"/>
                <a:ext cx="0" cy="5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61" name="Freeform 564"/>
              <p:cNvSpPr/>
              <p:nvPr/>
            </p:nvSpPr>
            <p:spPr bwMode="auto">
              <a:xfrm>
                <a:off x="1169" y="1439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62" name="Freeform 565"/>
              <p:cNvSpPr/>
              <p:nvPr/>
            </p:nvSpPr>
            <p:spPr bwMode="auto">
              <a:xfrm>
                <a:off x="1169" y="13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63" name="Freeform 566"/>
              <p:cNvSpPr/>
              <p:nvPr/>
            </p:nvSpPr>
            <p:spPr bwMode="auto">
              <a:xfrm>
                <a:off x="1169" y="14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64" name="Freeform 567"/>
              <p:cNvSpPr/>
              <p:nvPr/>
            </p:nvSpPr>
            <p:spPr bwMode="auto">
              <a:xfrm>
                <a:off x="1165" y="1166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65" name="Freeform 568"/>
              <p:cNvSpPr/>
              <p:nvPr/>
            </p:nvSpPr>
            <p:spPr bwMode="auto">
              <a:xfrm>
                <a:off x="1165" y="1224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66" name="Freeform 569"/>
              <p:cNvSpPr/>
              <p:nvPr/>
            </p:nvSpPr>
            <p:spPr bwMode="auto">
              <a:xfrm>
                <a:off x="1165" y="1455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67" name="Freeform 570"/>
              <p:cNvSpPr/>
              <p:nvPr/>
            </p:nvSpPr>
            <p:spPr bwMode="auto">
              <a:xfrm>
                <a:off x="1165" y="1162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68" name="Rectangle 571"/>
              <p:cNvSpPr>
                <a:spLocks noChangeArrowheads="1"/>
              </p:cNvSpPr>
              <p:nvPr/>
            </p:nvSpPr>
            <p:spPr bwMode="auto">
              <a:xfrm>
                <a:off x="1165" y="1303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69" name="Freeform 572"/>
              <p:cNvSpPr/>
              <p:nvPr/>
            </p:nvSpPr>
            <p:spPr bwMode="auto">
              <a:xfrm>
                <a:off x="1165" y="12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70" name="Freeform 573"/>
              <p:cNvSpPr/>
              <p:nvPr/>
            </p:nvSpPr>
            <p:spPr bwMode="auto">
              <a:xfrm>
                <a:off x="1161" y="1410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71" name="Freeform 574"/>
              <p:cNvSpPr/>
              <p:nvPr/>
            </p:nvSpPr>
            <p:spPr bwMode="auto">
              <a:xfrm>
                <a:off x="1161" y="1113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72" name="Rectangle 575"/>
              <p:cNvSpPr>
                <a:spLocks noChangeArrowheads="1"/>
              </p:cNvSpPr>
              <p:nvPr/>
            </p:nvSpPr>
            <p:spPr bwMode="auto">
              <a:xfrm>
                <a:off x="1161" y="1232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73" name="Freeform 576"/>
              <p:cNvSpPr/>
              <p:nvPr/>
            </p:nvSpPr>
            <p:spPr bwMode="auto">
              <a:xfrm>
                <a:off x="1157" y="1150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74" name="Freeform 577"/>
              <p:cNvSpPr/>
              <p:nvPr/>
            </p:nvSpPr>
            <p:spPr bwMode="auto">
              <a:xfrm>
                <a:off x="1161" y="1422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75" name="Freeform 578"/>
              <p:cNvSpPr/>
              <p:nvPr/>
            </p:nvSpPr>
            <p:spPr bwMode="auto">
              <a:xfrm>
                <a:off x="1161" y="1468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76" name="Freeform 579"/>
              <p:cNvSpPr/>
              <p:nvPr/>
            </p:nvSpPr>
            <p:spPr bwMode="auto">
              <a:xfrm>
                <a:off x="1157" y="1344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77" name="Freeform 580"/>
              <p:cNvSpPr/>
              <p:nvPr/>
            </p:nvSpPr>
            <p:spPr bwMode="auto">
              <a:xfrm>
                <a:off x="1157" y="12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78" name="Freeform 581"/>
              <p:cNvSpPr/>
              <p:nvPr/>
            </p:nvSpPr>
            <p:spPr bwMode="auto">
              <a:xfrm>
                <a:off x="1157" y="1311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79" name="Freeform 582"/>
              <p:cNvSpPr/>
              <p:nvPr/>
            </p:nvSpPr>
            <p:spPr bwMode="auto">
              <a:xfrm>
                <a:off x="1153" y="1344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80" name="Freeform 583"/>
              <p:cNvSpPr/>
              <p:nvPr/>
            </p:nvSpPr>
            <p:spPr bwMode="auto">
              <a:xfrm>
                <a:off x="1157" y="1369"/>
                <a:ext cx="4" cy="0"/>
              </a:xfrm>
              <a:custGeom>
                <a:avLst/>
                <a:gdLst>
                  <a:gd name="T0" fmla="*/ 0 w 1"/>
                  <a:gd name="T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81" name="Freeform 584"/>
              <p:cNvSpPr/>
              <p:nvPr/>
            </p:nvSpPr>
            <p:spPr bwMode="auto">
              <a:xfrm>
                <a:off x="1153" y="1220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82" name="Freeform 585"/>
              <p:cNvSpPr/>
              <p:nvPr/>
            </p:nvSpPr>
            <p:spPr bwMode="auto">
              <a:xfrm>
                <a:off x="1157" y="14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83" name="Freeform 586"/>
              <p:cNvSpPr/>
              <p:nvPr/>
            </p:nvSpPr>
            <p:spPr bwMode="auto">
              <a:xfrm>
                <a:off x="1157" y="122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84" name="Freeform 587"/>
              <p:cNvSpPr/>
              <p:nvPr/>
            </p:nvSpPr>
            <p:spPr bwMode="auto">
              <a:xfrm>
                <a:off x="1157" y="142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85" name="Freeform 588"/>
              <p:cNvSpPr/>
              <p:nvPr/>
            </p:nvSpPr>
            <p:spPr bwMode="auto">
              <a:xfrm>
                <a:off x="1153" y="1344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86" name="Freeform 589"/>
              <p:cNvSpPr/>
              <p:nvPr/>
            </p:nvSpPr>
            <p:spPr bwMode="auto">
              <a:xfrm>
                <a:off x="1153" y="1373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87" name="Freeform 590"/>
              <p:cNvSpPr/>
              <p:nvPr/>
            </p:nvSpPr>
            <p:spPr bwMode="auto">
              <a:xfrm>
                <a:off x="1153" y="1340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88" name="Freeform 591"/>
              <p:cNvSpPr/>
              <p:nvPr/>
            </p:nvSpPr>
            <p:spPr bwMode="auto">
              <a:xfrm>
                <a:off x="1153" y="1414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89" name="Freeform 592"/>
              <p:cNvSpPr/>
              <p:nvPr/>
            </p:nvSpPr>
            <p:spPr bwMode="auto">
              <a:xfrm>
                <a:off x="1153" y="122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90" name="Freeform 593"/>
              <p:cNvSpPr/>
              <p:nvPr/>
            </p:nvSpPr>
            <p:spPr bwMode="auto">
              <a:xfrm>
                <a:off x="1153" y="1497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91" name="Freeform 594"/>
              <p:cNvSpPr/>
              <p:nvPr/>
            </p:nvSpPr>
            <p:spPr bwMode="auto">
              <a:xfrm>
                <a:off x="1153" y="1208"/>
                <a:ext cx="0" cy="4"/>
              </a:xfrm>
              <a:custGeom>
                <a:avLst/>
                <a:gdLst>
                  <a:gd name="T0" fmla="*/ 1 h 1"/>
                  <a:gd name="T1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92" name="Freeform 595"/>
              <p:cNvSpPr/>
              <p:nvPr/>
            </p:nvSpPr>
            <p:spPr bwMode="auto">
              <a:xfrm>
                <a:off x="1149" y="1480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93" name="Freeform 596"/>
              <p:cNvSpPr/>
              <p:nvPr/>
            </p:nvSpPr>
            <p:spPr bwMode="auto">
              <a:xfrm>
                <a:off x="1149" y="1216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94" name="Freeform 597"/>
              <p:cNvSpPr/>
              <p:nvPr/>
            </p:nvSpPr>
            <p:spPr bwMode="auto">
              <a:xfrm>
                <a:off x="1145" y="1150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0 w 1"/>
                  <a:gd name="T19" fmla="*/ 0 h 1"/>
                  <a:gd name="T20" fmla="*/ 0 w 1"/>
                  <a:gd name="T21" fmla="*/ 1 h 1"/>
                  <a:gd name="T22" fmla="*/ 0 w 1"/>
                  <a:gd name="T2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0" y="0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95" name="Freeform 598"/>
              <p:cNvSpPr/>
              <p:nvPr/>
            </p:nvSpPr>
            <p:spPr bwMode="auto">
              <a:xfrm>
                <a:off x="1149" y="1497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96" name="Freeform 599"/>
              <p:cNvSpPr/>
              <p:nvPr/>
            </p:nvSpPr>
            <p:spPr bwMode="auto">
              <a:xfrm>
                <a:off x="1145" y="1150"/>
                <a:ext cx="8" cy="4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97" name="Freeform 600"/>
              <p:cNvSpPr/>
              <p:nvPr/>
            </p:nvSpPr>
            <p:spPr bwMode="auto">
              <a:xfrm>
                <a:off x="1149" y="140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98" name="Freeform 601"/>
              <p:cNvSpPr/>
              <p:nvPr/>
            </p:nvSpPr>
            <p:spPr bwMode="auto">
              <a:xfrm>
                <a:off x="1149" y="1307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99" name="Freeform 602"/>
              <p:cNvSpPr/>
              <p:nvPr/>
            </p:nvSpPr>
            <p:spPr bwMode="auto">
              <a:xfrm>
                <a:off x="1145" y="1480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00" name="Freeform 603"/>
              <p:cNvSpPr/>
              <p:nvPr/>
            </p:nvSpPr>
            <p:spPr bwMode="auto">
              <a:xfrm>
                <a:off x="1145" y="1170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01" name="Freeform 604"/>
              <p:cNvSpPr/>
              <p:nvPr/>
            </p:nvSpPr>
            <p:spPr bwMode="auto">
              <a:xfrm>
                <a:off x="1145" y="1158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02" name="Freeform 605"/>
              <p:cNvSpPr/>
              <p:nvPr/>
            </p:nvSpPr>
            <p:spPr bwMode="auto">
              <a:xfrm>
                <a:off x="1145" y="1356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03" name="Freeform 606"/>
              <p:cNvSpPr/>
              <p:nvPr/>
            </p:nvSpPr>
            <p:spPr bwMode="auto">
              <a:xfrm>
                <a:off x="1145" y="1195"/>
                <a:ext cx="0" cy="4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313" name="Group 808"/>
            <p:cNvGrpSpPr/>
            <p:nvPr/>
          </p:nvGrpSpPr>
          <p:grpSpPr bwMode="auto">
            <a:xfrm>
              <a:off x="475" y="989"/>
              <a:ext cx="1711" cy="603"/>
              <a:chOff x="475" y="989"/>
              <a:chExt cx="1711" cy="603"/>
            </a:xfrm>
            <a:grpFill/>
          </p:grpSpPr>
          <p:sp>
            <p:nvSpPr>
              <p:cNvPr id="1804" name="Freeform 608"/>
              <p:cNvSpPr/>
              <p:nvPr/>
            </p:nvSpPr>
            <p:spPr bwMode="auto">
              <a:xfrm>
                <a:off x="1141" y="1166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0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5" name="Freeform 609"/>
              <p:cNvSpPr/>
              <p:nvPr/>
            </p:nvSpPr>
            <p:spPr bwMode="auto">
              <a:xfrm>
                <a:off x="1141" y="1195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6" name="Freeform 610"/>
              <p:cNvSpPr/>
              <p:nvPr/>
            </p:nvSpPr>
            <p:spPr bwMode="auto">
              <a:xfrm>
                <a:off x="1141" y="1348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7" name="Freeform 611"/>
              <p:cNvSpPr/>
              <p:nvPr/>
            </p:nvSpPr>
            <p:spPr bwMode="auto">
              <a:xfrm>
                <a:off x="1141" y="1150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8" name="Freeform 612"/>
              <p:cNvSpPr/>
              <p:nvPr/>
            </p:nvSpPr>
            <p:spPr bwMode="auto">
              <a:xfrm>
                <a:off x="1141" y="1117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9" name="Freeform 613"/>
              <p:cNvSpPr/>
              <p:nvPr/>
            </p:nvSpPr>
            <p:spPr bwMode="auto">
              <a:xfrm>
                <a:off x="1137" y="1166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0" name="Freeform 614"/>
              <p:cNvSpPr/>
              <p:nvPr/>
            </p:nvSpPr>
            <p:spPr bwMode="auto">
              <a:xfrm>
                <a:off x="1137" y="1191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1" name="Freeform 615"/>
              <p:cNvSpPr/>
              <p:nvPr/>
            </p:nvSpPr>
            <p:spPr bwMode="auto">
              <a:xfrm>
                <a:off x="1137" y="1212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2" name="Freeform 616"/>
              <p:cNvSpPr/>
              <p:nvPr/>
            </p:nvSpPr>
            <p:spPr bwMode="auto">
              <a:xfrm>
                <a:off x="1137" y="1352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3" name="Freeform 617"/>
              <p:cNvSpPr/>
              <p:nvPr/>
            </p:nvSpPr>
            <p:spPr bwMode="auto">
              <a:xfrm>
                <a:off x="1133" y="1183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4" name="Freeform 618"/>
              <p:cNvSpPr/>
              <p:nvPr/>
            </p:nvSpPr>
            <p:spPr bwMode="auto">
              <a:xfrm>
                <a:off x="1133" y="1307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5" name="Freeform 619"/>
              <p:cNvSpPr/>
              <p:nvPr/>
            </p:nvSpPr>
            <p:spPr bwMode="auto">
              <a:xfrm>
                <a:off x="1129" y="1158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6" name="Freeform 620"/>
              <p:cNvSpPr/>
              <p:nvPr/>
            </p:nvSpPr>
            <p:spPr bwMode="auto">
              <a:xfrm>
                <a:off x="1129" y="1179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7" name="Freeform 621"/>
              <p:cNvSpPr/>
              <p:nvPr/>
            </p:nvSpPr>
            <p:spPr bwMode="auto">
              <a:xfrm>
                <a:off x="1129" y="1212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8" name="Freeform 622"/>
              <p:cNvSpPr/>
              <p:nvPr/>
            </p:nvSpPr>
            <p:spPr bwMode="auto">
              <a:xfrm>
                <a:off x="1129" y="1406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9" name="Freeform 623"/>
              <p:cNvSpPr/>
              <p:nvPr/>
            </p:nvSpPr>
            <p:spPr bwMode="auto">
              <a:xfrm>
                <a:off x="1124" y="1364"/>
                <a:ext cx="5" cy="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0" name="Freeform 624"/>
              <p:cNvSpPr/>
              <p:nvPr/>
            </p:nvSpPr>
            <p:spPr bwMode="auto">
              <a:xfrm>
                <a:off x="1124" y="1406"/>
                <a:ext cx="5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1" name="Freeform 625"/>
              <p:cNvSpPr/>
              <p:nvPr/>
            </p:nvSpPr>
            <p:spPr bwMode="auto">
              <a:xfrm>
                <a:off x="1124" y="1439"/>
                <a:ext cx="5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2" name="Freeform 626"/>
              <p:cNvSpPr/>
              <p:nvPr/>
            </p:nvSpPr>
            <p:spPr bwMode="auto">
              <a:xfrm>
                <a:off x="1120" y="1517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3" name="Freeform 627"/>
              <p:cNvSpPr/>
              <p:nvPr/>
            </p:nvSpPr>
            <p:spPr bwMode="auto">
              <a:xfrm>
                <a:off x="1120" y="1179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4" name="Freeform 628"/>
              <p:cNvSpPr/>
              <p:nvPr/>
            </p:nvSpPr>
            <p:spPr bwMode="auto">
              <a:xfrm>
                <a:off x="1120" y="1220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5" name="Freeform 629"/>
              <p:cNvSpPr/>
              <p:nvPr/>
            </p:nvSpPr>
            <p:spPr bwMode="auto">
              <a:xfrm>
                <a:off x="1120" y="1406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6" name="Rectangle 630"/>
              <p:cNvSpPr>
                <a:spLocks noChangeArrowheads="1"/>
              </p:cNvSpPr>
              <p:nvPr/>
            </p:nvSpPr>
            <p:spPr bwMode="auto">
              <a:xfrm>
                <a:off x="1120" y="1220"/>
                <a:ext cx="4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7" name="Freeform 631"/>
              <p:cNvSpPr/>
              <p:nvPr/>
            </p:nvSpPr>
            <p:spPr bwMode="auto">
              <a:xfrm>
                <a:off x="1120" y="134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8" name="Freeform 632"/>
              <p:cNvSpPr/>
              <p:nvPr/>
            </p:nvSpPr>
            <p:spPr bwMode="auto">
              <a:xfrm>
                <a:off x="1120" y="1501"/>
                <a:ext cx="0" cy="4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9" name="Freeform 633"/>
              <p:cNvSpPr/>
              <p:nvPr/>
            </p:nvSpPr>
            <p:spPr bwMode="auto">
              <a:xfrm>
                <a:off x="1116" y="1195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30" name="Freeform 634"/>
              <p:cNvSpPr/>
              <p:nvPr/>
            </p:nvSpPr>
            <p:spPr bwMode="auto">
              <a:xfrm>
                <a:off x="1116" y="1162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31" name="Freeform 635"/>
              <p:cNvSpPr/>
              <p:nvPr/>
            </p:nvSpPr>
            <p:spPr bwMode="auto">
              <a:xfrm>
                <a:off x="1116" y="1307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32" name="Oval 636"/>
              <p:cNvSpPr>
                <a:spLocks noChangeArrowheads="1"/>
              </p:cNvSpPr>
              <p:nvPr/>
            </p:nvSpPr>
            <p:spPr bwMode="auto">
              <a:xfrm>
                <a:off x="1116" y="1493"/>
                <a:ext cx="1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33" name="Freeform 637"/>
              <p:cNvSpPr/>
              <p:nvPr/>
            </p:nvSpPr>
            <p:spPr bwMode="auto">
              <a:xfrm>
                <a:off x="1116" y="148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34" name="Freeform 638"/>
              <p:cNvSpPr/>
              <p:nvPr/>
            </p:nvSpPr>
            <p:spPr bwMode="auto">
              <a:xfrm>
                <a:off x="1116" y="1183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35" name="Freeform 639"/>
              <p:cNvSpPr/>
              <p:nvPr/>
            </p:nvSpPr>
            <p:spPr bwMode="auto">
              <a:xfrm>
                <a:off x="1112" y="1497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36" name="Freeform 640"/>
              <p:cNvSpPr/>
              <p:nvPr/>
            </p:nvSpPr>
            <p:spPr bwMode="auto">
              <a:xfrm>
                <a:off x="1112" y="1166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37" name="Freeform 641"/>
              <p:cNvSpPr/>
              <p:nvPr/>
            </p:nvSpPr>
            <p:spPr bwMode="auto">
              <a:xfrm>
                <a:off x="1112" y="1179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38" name="Freeform 642"/>
              <p:cNvSpPr/>
              <p:nvPr/>
            </p:nvSpPr>
            <p:spPr bwMode="auto">
              <a:xfrm>
                <a:off x="1112" y="1191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39" name="Freeform 643"/>
              <p:cNvSpPr/>
              <p:nvPr/>
            </p:nvSpPr>
            <p:spPr bwMode="auto">
              <a:xfrm>
                <a:off x="1112" y="1488"/>
                <a:ext cx="0" cy="5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0" name="Freeform 644"/>
              <p:cNvSpPr/>
              <p:nvPr/>
            </p:nvSpPr>
            <p:spPr bwMode="auto">
              <a:xfrm>
                <a:off x="1108" y="1187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1" name="Freeform 645"/>
              <p:cNvSpPr/>
              <p:nvPr/>
            </p:nvSpPr>
            <p:spPr bwMode="auto">
              <a:xfrm>
                <a:off x="1112" y="1497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2" name="Freeform 646"/>
              <p:cNvSpPr/>
              <p:nvPr/>
            </p:nvSpPr>
            <p:spPr bwMode="auto">
              <a:xfrm>
                <a:off x="1112" y="15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3" name="Freeform 647"/>
              <p:cNvSpPr/>
              <p:nvPr/>
            </p:nvSpPr>
            <p:spPr bwMode="auto">
              <a:xfrm>
                <a:off x="1100" y="1158"/>
                <a:ext cx="12" cy="0"/>
              </a:xfrm>
              <a:custGeom>
                <a:avLst/>
                <a:gdLst>
                  <a:gd name="T0" fmla="*/ 2 w 3"/>
                  <a:gd name="T1" fmla="*/ 2 w 3"/>
                  <a:gd name="T2" fmla="*/ 3 w 3"/>
                  <a:gd name="T3" fmla="*/ 3 w 3"/>
                  <a:gd name="T4" fmla="*/ 3 w 3"/>
                  <a:gd name="T5" fmla="*/ 2 w 3"/>
                  <a:gd name="T6" fmla="*/ 1 w 3"/>
                  <a:gd name="T7" fmla="*/ 1 w 3"/>
                  <a:gd name="T8" fmla="*/ 1 w 3"/>
                  <a:gd name="T9" fmla="*/ 1 w 3"/>
                  <a:gd name="T10" fmla="*/ 1 w 3"/>
                  <a:gd name="T11" fmla="*/ 0 w 3"/>
                  <a:gd name="T12" fmla="*/ 0 w 3"/>
                  <a:gd name="T13" fmla="*/ 0 w 3"/>
                  <a:gd name="T14" fmla="*/ 0 w 3"/>
                  <a:gd name="T15" fmla="*/ 0 w 3"/>
                  <a:gd name="T16" fmla="*/ 0 w 3"/>
                  <a:gd name="T17" fmla="*/ 0 w 3"/>
                  <a:gd name="T18" fmla="*/ 1 w 3"/>
                  <a:gd name="T19" fmla="*/ 1 w 3"/>
                  <a:gd name="T20" fmla="*/ 1 w 3"/>
                  <a:gd name="T21" fmla="*/ 1 w 3"/>
                  <a:gd name="T22" fmla="*/ 2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</a:cxnLst>
                <a:rect l="0" t="0" r="r" b="b"/>
                <a:pathLst>
                  <a:path w="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4" name="Freeform 648"/>
              <p:cNvSpPr/>
              <p:nvPr/>
            </p:nvSpPr>
            <p:spPr bwMode="auto">
              <a:xfrm>
                <a:off x="1112" y="1298"/>
                <a:ext cx="0" cy="5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5" name="Freeform 649"/>
              <p:cNvSpPr/>
              <p:nvPr/>
            </p:nvSpPr>
            <p:spPr bwMode="auto">
              <a:xfrm>
                <a:off x="1104" y="1162"/>
                <a:ext cx="8" cy="4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1 w 2"/>
                  <a:gd name="T11" fmla="*/ 1 h 1"/>
                  <a:gd name="T12" fmla="*/ 2 w 2"/>
                  <a:gd name="T13" fmla="*/ 1 h 1"/>
                  <a:gd name="T14" fmla="*/ 2 w 2"/>
                  <a:gd name="T15" fmla="*/ 1 h 1"/>
                  <a:gd name="T16" fmla="*/ 1 w 2"/>
                  <a:gd name="T17" fmla="*/ 0 h 1"/>
                  <a:gd name="T18" fmla="*/ 1 w 2"/>
                  <a:gd name="T19" fmla="*/ 1 h 1"/>
                  <a:gd name="T20" fmla="*/ 1 w 2"/>
                  <a:gd name="T21" fmla="*/ 1 h 1"/>
                  <a:gd name="T22" fmla="*/ 1 w 2"/>
                  <a:gd name="T2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6" name="Freeform 650"/>
              <p:cNvSpPr/>
              <p:nvPr/>
            </p:nvSpPr>
            <p:spPr bwMode="auto">
              <a:xfrm>
                <a:off x="1108" y="1331"/>
                <a:ext cx="4" cy="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7" name="Freeform 651"/>
              <p:cNvSpPr/>
              <p:nvPr/>
            </p:nvSpPr>
            <p:spPr bwMode="auto">
              <a:xfrm>
                <a:off x="1104" y="1187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8" name="Freeform 652"/>
              <p:cNvSpPr/>
              <p:nvPr/>
            </p:nvSpPr>
            <p:spPr bwMode="auto">
              <a:xfrm>
                <a:off x="1108" y="134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9" name="Freeform 653"/>
              <p:cNvSpPr/>
              <p:nvPr/>
            </p:nvSpPr>
            <p:spPr bwMode="auto">
              <a:xfrm>
                <a:off x="1104" y="1154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0" name="Freeform 654"/>
              <p:cNvSpPr/>
              <p:nvPr/>
            </p:nvSpPr>
            <p:spPr bwMode="auto">
              <a:xfrm>
                <a:off x="1104" y="1344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1" name="Freeform 655"/>
              <p:cNvSpPr/>
              <p:nvPr/>
            </p:nvSpPr>
            <p:spPr bwMode="auto">
              <a:xfrm>
                <a:off x="1104" y="1191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2" name="Freeform 656"/>
              <p:cNvSpPr/>
              <p:nvPr/>
            </p:nvSpPr>
            <p:spPr bwMode="auto">
              <a:xfrm>
                <a:off x="1104" y="141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3" name="Freeform 657"/>
              <p:cNvSpPr/>
              <p:nvPr/>
            </p:nvSpPr>
            <p:spPr bwMode="auto">
              <a:xfrm>
                <a:off x="1104" y="14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4" name="Freeform 658"/>
              <p:cNvSpPr/>
              <p:nvPr/>
            </p:nvSpPr>
            <p:spPr bwMode="auto">
              <a:xfrm>
                <a:off x="1100" y="1414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5" name="Freeform 659"/>
              <p:cNvSpPr/>
              <p:nvPr/>
            </p:nvSpPr>
            <p:spPr bwMode="auto">
              <a:xfrm>
                <a:off x="1104" y="15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6" name="Freeform 660"/>
              <p:cNvSpPr/>
              <p:nvPr/>
            </p:nvSpPr>
            <p:spPr bwMode="auto">
              <a:xfrm>
                <a:off x="1104" y="1369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7" name="Freeform 661"/>
              <p:cNvSpPr/>
              <p:nvPr/>
            </p:nvSpPr>
            <p:spPr bwMode="auto">
              <a:xfrm>
                <a:off x="1100" y="1488"/>
                <a:ext cx="4" cy="5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8" name="Oval 662"/>
              <p:cNvSpPr>
                <a:spLocks noChangeArrowheads="1"/>
              </p:cNvSpPr>
              <p:nvPr/>
            </p:nvSpPr>
            <p:spPr bwMode="auto">
              <a:xfrm>
                <a:off x="1100" y="116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9" name="Freeform 663"/>
              <p:cNvSpPr/>
              <p:nvPr/>
            </p:nvSpPr>
            <p:spPr bwMode="auto">
              <a:xfrm>
                <a:off x="1100" y="1166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0" name="Freeform 664"/>
              <p:cNvSpPr/>
              <p:nvPr/>
            </p:nvSpPr>
            <p:spPr bwMode="auto">
              <a:xfrm>
                <a:off x="1100" y="1369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1" name="Freeform 665"/>
              <p:cNvSpPr/>
              <p:nvPr/>
            </p:nvSpPr>
            <p:spPr bwMode="auto">
              <a:xfrm>
                <a:off x="1100" y="1480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2" name="Freeform 666"/>
              <p:cNvSpPr/>
              <p:nvPr/>
            </p:nvSpPr>
            <p:spPr bwMode="auto">
              <a:xfrm>
                <a:off x="1100" y="12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3" name="Freeform 667"/>
              <p:cNvSpPr/>
              <p:nvPr/>
            </p:nvSpPr>
            <p:spPr bwMode="auto">
              <a:xfrm>
                <a:off x="1096" y="1191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4" name="Freeform 668"/>
              <p:cNvSpPr/>
              <p:nvPr/>
            </p:nvSpPr>
            <p:spPr bwMode="auto">
              <a:xfrm>
                <a:off x="1096" y="1517"/>
                <a:ext cx="4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5" name="Freeform 669"/>
              <p:cNvSpPr/>
              <p:nvPr/>
            </p:nvSpPr>
            <p:spPr bwMode="auto">
              <a:xfrm>
                <a:off x="1096" y="1166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6" name="Freeform 670"/>
              <p:cNvSpPr/>
              <p:nvPr/>
            </p:nvSpPr>
            <p:spPr bwMode="auto">
              <a:xfrm>
                <a:off x="1096" y="13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7" name="Freeform 671"/>
              <p:cNvSpPr/>
              <p:nvPr/>
            </p:nvSpPr>
            <p:spPr bwMode="auto">
              <a:xfrm>
                <a:off x="1096" y="118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8" name="Freeform 672"/>
              <p:cNvSpPr/>
              <p:nvPr/>
            </p:nvSpPr>
            <p:spPr bwMode="auto">
              <a:xfrm>
                <a:off x="1092" y="1265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9" name="Freeform 673"/>
              <p:cNvSpPr/>
              <p:nvPr/>
            </p:nvSpPr>
            <p:spPr bwMode="auto">
              <a:xfrm>
                <a:off x="1096" y="1513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0" name="Freeform 674"/>
              <p:cNvSpPr/>
              <p:nvPr/>
            </p:nvSpPr>
            <p:spPr bwMode="auto">
              <a:xfrm>
                <a:off x="1088" y="1162"/>
                <a:ext cx="8" cy="4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2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  <a:gd name="T10" fmla="*/ 2 w 2"/>
                  <a:gd name="T11" fmla="*/ 0 h 1"/>
                  <a:gd name="T12" fmla="*/ 0 w 2"/>
                  <a:gd name="T13" fmla="*/ 1 h 1"/>
                  <a:gd name="T14" fmla="*/ 1 w 2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1" name="Freeform 675"/>
              <p:cNvSpPr/>
              <p:nvPr/>
            </p:nvSpPr>
            <p:spPr bwMode="auto">
              <a:xfrm>
                <a:off x="1092" y="1488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2" name="Freeform 676"/>
              <p:cNvSpPr/>
              <p:nvPr/>
            </p:nvSpPr>
            <p:spPr bwMode="auto">
              <a:xfrm>
                <a:off x="1092" y="1505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3" name="Freeform 677"/>
              <p:cNvSpPr/>
              <p:nvPr/>
            </p:nvSpPr>
            <p:spPr bwMode="auto">
              <a:xfrm>
                <a:off x="1092" y="1414"/>
                <a:ext cx="0" cy="4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4" name="Freeform 678"/>
              <p:cNvSpPr/>
              <p:nvPr/>
            </p:nvSpPr>
            <p:spPr bwMode="auto">
              <a:xfrm>
                <a:off x="1092" y="1331"/>
                <a:ext cx="0" cy="5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5" name="Freeform 679"/>
              <p:cNvSpPr/>
              <p:nvPr/>
            </p:nvSpPr>
            <p:spPr bwMode="auto">
              <a:xfrm>
                <a:off x="1092" y="1286"/>
                <a:ext cx="0" cy="4"/>
              </a:xfrm>
              <a:custGeom>
                <a:avLst/>
                <a:gdLst>
                  <a:gd name="T0" fmla="*/ 1 h 1"/>
                  <a:gd name="T1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6" name="Oval 680"/>
              <p:cNvSpPr>
                <a:spLocks noChangeArrowheads="1"/>
              </p:cNvSpPr>
              <p:nvPr/>
            </p:nvSpPr>
            <p:spPr bwMode="auto">
              <a:xfrm>
                <a:off x="1092" y="1480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7" name="Freeform 681"/>
              <p:cNvSpPr/>
              <p:nvPr/>
            </p:nvSpPr>
            <p:spPr bwMode="auto">
              <a:xfrm>
                <a:off x="1088" y="1290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8" name="Freeform 682"/>
              <p:cNvSpPr/>
              <p:nvPr/>
            </p:nvSpPr>
            <p:spPr bwMode="auto">
              <a:xfrm>
                <a:off x="1088" y="1290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9" name="Freeform 683"/>
              <p:cNvSpPr/>
              <p:nvPr/>
            </p:nvSpPr>
            <p:spPr bwMode="auto">
              <a:xfrm>
                <a:off x="1088" y="1422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0" name="Freeform 684"/>
              <p:cNvSpPr/>
              <p:nvPr/>
            </p:nvSpPr>
            <p:spPr bwMode="auto">
              <a:xfrm>
                <a:off x="1084" y="1158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1" name="Freeform 685"/>
              <p:cNvSpPr/>
              <p:nvPr/>
            </p:nvSpPr>
            <p:spPr bwMode="auto">
              <a:xfrm>
                <a:off x="1080" y="1406"/>
                <a:ext cx="8" cy="4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2" name="Freeform 686"/>
              <p:cNvSpPr/>
              <p:nvPr/>
            </p:nvSpPr>
            <p:spPr bwMode="auto">
              <a:xfrm>
                <a:off x="1084" y="140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3" name="Freeform 687"/>
              <p:cNvSpPr/>
              <p:nvPr/>
            </p:nvSpPr>
            <p:spPr bwMode="auto">
              <a:xfrm>
                <a:off x="1080" y="1484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4" name="Freeform 688"/>
              <p:cNvSpPr/>
              <p:nvPr/>
            </p:nvSpPr>
            <p:spPr bwMode="auto">
              <a:xfrm>
                <a:off x="1080" y="140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5" name="Freeform 689"/>
              <p:cNvSpPr/>
              <p:nvPr/>
            </p:nvSpPr>
            <p:spPr bwMode="auto">
              <a:xfrm>
                <a:off x="1080" y="1154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6" name="Freeform 690"/>
              <p:cNvSpPr/>
              <p:nvPr/>
            </p:nvSpPr>
            <p:spPr bwMode="auto">
              <a:xfrm>
                <a:off x="1075" y="1162"/>
                <a:ext cx="5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  <a:gd name="T5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7" name="Freeform 691"/>
              <p:cNvSpPr/>
              <p:nvPr/>
            </p:nvSpPr>
            <p:spPr bwMode="auto">
              <a:xfrm>
                <a:off x="1075" y="141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8" name="Freeform 692"/>
              <p:cNvSpPr/>
              <p:nvPr/>
            </p:nvSpPr>
            <p:spPr bwMode="auto">
              <a:xfrm>
                <a:off x="1071" y="1426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9" name="Oval 693"/>
              <p:cNvSpPr>
                <a:spLocks noChangeArrowheads="1"/>
              </p:cNvSpPr>
              <p:nvPr/>
            </p:nvSpPr>
            <p:spPr bwMode="auto">
              <a:xfrm>
                <a:off x="1071" y="135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0" name="Freeform 694"/>
              <p:cNvSpPr/>
              <p:nvPr/>
            </p:nvSpPr>
            <p:spPr bwMode="auto">
              <a:xfrm>
                <a:off x="1067" y="1162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1" name="Freeform 695"/>
              <p:cNvSpPr/>
              <p:nvPr/>
            </p:nvSpPr>
            <p:spPr bwMode="auto">
              <a:xfrm>
                <a:off x="1067" y="1352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2" name="Oval 696"/>
              <p:cNvSpPr>
                <a:spLocks noChangeArrowheads="1"/>
              </p:cNvSpPr>
              <p:nvPr/>
            </p:nvSpPr>
            <p:spPr bwMode="auto">
              <a:xfrm>
                <a:off x="1067" y="130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3" name="Freeform 697"/>
              <p:cNvSpPr/>
              <p:nvPr/>
            </p:nvSpPr>
            <p:spPr bwMode="auto">
              <a:xfrm>
                <a:off x="1063" y="1497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4" name="Freeform 698"/>
              <p:cNvSpPr/>
              <p:nvPr/>
            </p:nvSpPr>
            <p:spPr bwMode="auto">
              <a:xfrm>
                <a:off x="1063" y="1480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5" name="Freeform 699"/>
              <p:cNvSpPr/>
              <p:nvPr/>
            </p:nvSpPr>
            <p:spPr bwMode="auto">
              <a:xfrm>
                <a:off x="1063" y="1286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6" name="Freeform 700"/>
              <p:cNvSpPr/>
              <p:nvPr/>
            </p:nvSpPr>
            <p:spPr bwMode="auto">
              <a:xfrm>
                <a:off x="1063" y="135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7" name="Freeform 701"/>
              <p:cNvSpPr/>
              <p:nvPr/>
            </p:nvSpPr>
            <p:spPr bwMode="auto">
              <a:xfrm>
                <a:off x="1059" y="1406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8" name="Freeform 702"/>
              <p:cNvSpPr/>
              <p:nvPr/>
            </p:nvSpPr>
            <p:spPr bwMode="auto">
              <a:xfrm>
                <a:off x="1047" y="1348"/>
                <a:ext cx="12" cy="0"/>
              </a:xfrm>
              <a:custGeom>
                <a:avLst/>
                <a:gdLst>
                  <a:gd name="T0" fmla="*/ 1 w 3"/>
                  <a:gd name="T1" fmla="*/ 0 w 3"/>
                  <a:gd name="T2" fmla="*/ 0 w 3"/>
                  <a:gd name="T3" fmla="*/ 0 w 3"/>
                  <a:gd name="T4" fmla="*/ 0 w 3"/>
                  <a:gd name="T5" fmla="*/ 1 w 3"/>
                  <a:gd name="T6" fmla="*/ 1 w 3"/>
                  <a:gd name="T7" fmla="*/ 1 w 3"/>
                  <a:gd name="T8" fmla="*/ 2 w 3"/>
                  <a:gd name="T9" fmla="*/ 2 w 3"/>
                  <a:gd name="T10" fmla="*/ 3 w 3"/>
                  <a:gd name="T11" fmla="*/ 3 w 3"/>
                  <a:gd name="T12" fmla="*/ 3 w 3"/>
                  <a:gd name="T13" fmla="*/ 2 w 3"/>
                  <a:gd name="T14" fmla="*/ 1 w 3"/>
                  <a:gd name="T15" fmla="*/ 1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</a:cxnLst>
                <a:rect l="0" t="0" r="r" b="b"/>
                <a:pathLst>
                  <a:path w="3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9" name="Freeform 703"/>
              <p:cNvSpPr/>
              <p:nvPr/>
            </p:nvSpPr>
            <p:spPr bwMode="auto">
              <a:xfrm>
                <a:off x="1055" y="1352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0" name="Oval 704"/>
              <p:cNvSpPr>
                <a:spLocks noChangeArrowheads="1"/>
              </p:cNvSpPr>
              <p:nvPr/>
            </p:nvSpPr>
            <p:spPr bwMode="auto">
              <a:xfrm>
                <a:off x="1059" y="1290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1" name="Freeform 705"/>
              <p:cNvSpPr/>
              <p:nvPr/>
            </p:nvSpPr>
            <p:spPr bwMode="auto">
              <a:xfrm>
                <a:off x="1055" y="14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2" name="Oval 706"/>
              <p:cNvSpPr>
                <a:spLocks noChangeArrowheads="1"/>
              </p:cNvSpPr>
              <p:nvPr/>
            </p:nvSpPr>
            <p:spPr bwMode="auto">
              <a:xfrm>
                <a:off x="1055" y="1290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3" name="Freeform 707"/>
              <p:cNvSpPr/>
              <p:nvPr/>
            </p:nvSpPr>
            <p:spPr bwMode="auto">
              <a:xfrm>
                <a:off x="1051" y="1426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4" name="Freeform 708"/>
              <p:cNvSpPr/>
              <p:nvPr/>
            </p:nvSpPr>
            <p:spPr bwMode="auto">
              <a:xfrm>
                <a:off x="1047" y="1426"/>
                <a:ext cx="4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5" name="Freeform 709"/>
              <p:cNvSpPr/>
              <p:nvPr/>
            </p:nvSpPr>
            <p:spPr bwMode="auto">
              <a:xfrm>
                <a:off x="1047" y="1331"/>
                <a:ext cx="4" cy="5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6" name="Freeform 710"/>
              <p:cNvSpPr/>
              <p:nvPr/>
            </p:nvSpPr>
            <p:spPr bwMode="auto">
              <a:xfrm>
                <a:off x="1043" y="1331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7" name="Freeform 711"/>
              <p:cNvSpPr/>
              <p:nvPr/>
            </p:nvSpPr>
            <p:spPr bwMode="auto">
              <a:xfrm>
                <a:off x="1043" y="1348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8" name="Oval 712"/>
              <p:cNvSpPr>
                <a:spLocks noChangeArrowheads="1"/>
              </p:cNvSpPr>
              <p:nvPr/>
            </p:nvSpPr>
            <p:spPr bwMode="auto">
              <a:xfrm>
                <a:off x="1043" y="149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9" name="Freeform 713"/>
              <p:cNvSpPr/>
              <p:nvPr/>
            </p:nvSpPr>
            <p:spPr bwMode="auto">
              <a:xfrm>
                <a:off x="1039" y="1513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0" name="Freeform 714"/>
              <p:cNvSpPr/>
              <p:nvPr/>
            </p:nvSpPr>
            <p:spPr bwMode="auto">
              <a:xfrm>
                <a:off x="1035" y="1257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1" name="Freeform 715"/>
              <p:cNvSpPr/>
              <p:nvPr/>
            </p:nvSpPr>
            <p:spPr bwMode="auto">
              <a:xfrm>
                <a:off x="1035" y="1513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2" name="Freeform 716"/>
              <p:cNvSpPr/>
              <p:nvPr/>
            </p:nvSpPr>
            <p:spPr bwMode="auto">
              <a:xfrm>
                <a:off x="1031" y="1257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3" name="Freeform 717"/>
              <p:cNvSpPr/>
              <p:nvPr/>
            </p:nvSpPr>
            <p:spPr bwMode="auto">
              <a:xfrm>
                <a:off x="1031" y="1352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4" name="Freeform 718"/>
              <p:cNvSpPr/>
              <p:nvPr/>
            </p:nvSpPr>
            <p:spPr bwMode="auto">
              <a:xfrm>
                <a:off x="1031" y="1480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5" name="Freeform 719"/>
              <p:cNvSpPr/>
              <p:nvPr/>
            </p:nvSpPr>
            <p:spPr bwMode="auto">
              <a:xfrm>
                <a:off x="1031" y="1513"/>
                <a:ext cx="4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6" name="Freeform 720"/>
              <p:cNvSpPr/>
              <p:nvPr/>
            </p:nvSpPr>
            <p:spPr bwMode="auto">
              <a:xfrm>
                <a:off x="1031" y="144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7" name="Freeform 721"/>
              <p:cNvSpPr/>
              <p:nvPr/>
            </p:nvSpPr>
            <p:spPr bwMode="auto">
              <a:xfrm>
                <a:off x="1026" y="1414"/>
                <a:ext cx="5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8" name="Freeform 722"/>
              <p:cNvSpPr/>
              <p:nvPr/>
            </p:nvSpPr>
            <p:spPr bwMode="auto">
              <a:xfrm>
                <a:off x="1026" y="1331"/>
                <a:ext cx="0" cy="5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9" name="Freeform 723"/>
              <p:cNvSpPr/>
              <p:nvPr/>
            </p:nvSpPr>
            <p:spPr bwMode="auto">
              <a:xfrm>
                <a:off x="1022" y="1414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0" name="Freeform 724"/>
              <p:cNvSpPr/>
              <p:nvPr/>
            </p:nvSpPr>
            <p:spPr bwMode="auto">
              <a:xfrm>
                <a:off x="1022" y="1480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1" name="Freeform 725"/>
              <p:cNvSpPr/>
              <p:nvPr/>
            </p:nvSpPr>
            <p:spPr bwMode="auto">
              <a:xfrm>
                <a:off x="1022" y="1414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2" name="Freeform 726"/>
              <p:cNvSpPr/>
              <p:nvPr/>
            </p:nvSpPr>
            <p:spPr bwMode="auto">
              <a:xfrm>
                <a:off x="1022" y="125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3" name="Freeform 727"/>
              <p:cNvSpPr/>
              <p:nvPr/>
            </p:nvSpPr>
            <p:spPr bwMode="auto">
              <a:xfrm>
                <a:off x="1014" y="1426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4" name="Freeform 728"/>
              <p:cNvSpPr/>
              <p:nvPr/>
            </p:nvSpPr>
            <p:spPr bwMode="auto">
              <a:xfrm>
                <a:off x="1014" y="1257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5" name="Freeform 729"/>
              <p:cNvSpPr/>
              <p:nvPr/>
            </p:nvSpPr>
            <p:spPr bwMode="auto">
              <a:xfrm>
                <a:off x="1014" y="1398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6" name="Freeform 730"/>
              <p:cNvSpPr/>
              <p:nvPr/>
            </p:nvSpPr>
            <p:spPr bwMode="auto">
              <a:xfrm>
                <a:off x="1010" y="1398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7" name="Freeform 731"/>
              <p:cNvSpPr/>
              <p:nvPr/>
            </p:nvSpPr>
            <p:spPr bwMode="auto">
              <a:xfrm>
                <a:off x="1010" y="1257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8" name="Freeform 732"/>
              <p:cNvSpPr/>
              <p:nvPr/>
            </p:nvSpPr>
            <p:spPr bwMode="auto">
              <a:xfrm>
                <a:off x="1010" y="135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9" name="Oval 733"/>
              <p:cNvSpPr>
                <a:spLocks noChangeArrowheads="1"/>
              </p:cNvSpPr>
              <p:nvPr/>
            </p:nvSpPr>
            <p:spPr bwMode="auto">
              <a:xfrm>
                <a:off x="1010" y="1348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0" name="Freeform 734"/>
              <p:cNvSpPr/>
              <p:nvPr/>
            </p:nvSpPr>
            <p:spPr bwMode="auto">
              <a:xfrm>
                <a:off x="1006" y="1348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1" name="Freeform 735"/>
              <p:cNvSpPr/>
              <p:nvPr/>
            </p:nvSpPr>
            <p:spPr bwMode="auto">
              <a:xfrm>
                <a:off x="1002" y="1352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2" name="Freeform 736"/>
              <p:cNvSpPr/>
              <p:nvPr/>
            </p:nvSpPr>
            <p:spPr bwMode="auto">
              <a:xfrm>
                <a:off x="1006" y="1331"/>
                <a:ext cx="0" cy="5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3" name="Freeform 737"/>
              <p:cNvSpPr/>
              <p:nvPr/>
            </p:nvSpPr>
            <p:spPr bwMode="auto">
              <a:xfrm>
                <a:off x="1006" y="13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4" name="Freeform 738"/>
              <p:cNvSpPr/>
              <p:nvPr/>
            </p:nvSpPr>
            <p:spPr bwMode="auto">
              <a:xfrm>
                <a:off x="1002" y="1348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5" name="Freeform 739"/>
              <p:cNvSpPr/>
              <p:nvPr/>
            </p:nvSpPr>
            <p:spPr bwMode="auto">
              <a:xfrm>
                <a:off x="1002" y="13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6" name="Freeform 740"/>
              <p:cNvSpPr/>
              <p:nvPr/>
            </p:nvSpPr>
            <p:spPr bwMode="auto">
              <a:xfrm>
                <a:off x="998" y="1352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7" name="Freeform 741"/>
              <p:cNvSpPr/>
              <p:nvPr/>
            </p:nvSpPr>
            <p:spPr bwMode="auto">
              <a:xfrm>
                <a:off x="982" y="1480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8" name="Freeform 742"/>
              <p:cNvSpPr/>
              <p:nvPr/>
            </p:nvSpPr>
            <p:spPr bwMode="auto">
              <a:xfrm>
                <a:off x="977" y="1480"/>
                <a:ext cx="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9" name="Freeform 743"/>
              <p:cNvSpPr/>
              <p:nvPr/>
            </p:nvSpPr>
            <p:spPr bwMode="auto">
              <a:xfrm>
                <a:off x="973" y="1249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0" name="Freeform 744"/>
              <p:cNvSpPr/>
              <p:nvPr/>
            </p:nvSpPr>
            <p:spPr bwMode="auto">
              <a:xfrm>
                <a:off x="973" y="1480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1" name="Oval 745"/>
              <p:cNvSpPr>
                <a:spLocks noChangeArrowheads="1"/>
              </p:cNvSpPr>
              <p:nvPr/>
            </p:nvSpPr>
            <p:spPr bwMode="auto">
              <a:xfrm>
                <a:off x="973" y="133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2" name="Freeform 746"/>
              <p:cNvSpPr/>
              <p:nvPr/>
            </p:nvSpPr>
            <p:spPr bwMode="auto">
              <a:xfrm>
                <a:off x="969" y="1426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3" name="Freeform 747"/>
              <p:cNvSpPr/>
              <p:nvPr/>
            </p:nvSpPr>
            <p:spPr bwMode="auto">
              <a:xfrm>
                <a:off x="965" y="1480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4" name="Freeform 748"/>
              <p:cNvSpPr/>
              <p:nvPr/>
            </p:nvSpPr>
            <p:spPr bwMode="auto">
              <a:xfrm>
                <a:off x="965" y="1426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5" name="Freeform 749"/>
              <p:cNvSpPr/>
              <p:nvPr/>
            </p:nvSpPr>
            <p:spPr bwMode="auto">
              <a:xfrm>
                <a:off x="961" y="1484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6" name="Freeform 750"/>
              <p:cNvSpPr/>
              <p:nvPr/>
            </p:nvSpPr>
            <p:spPr bwMode="auto">
              <a:xfrm>
                <a:off x="961" y="1331"/>
                <a:ext cx="4" cy="5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7" name="Freeform 751"/>
              <p:cNvSpPr/>
              <p:nvPr/>
            </p:nvSpPr>
            <p:spPr bwMode="auto">
              <a:xfrm>
                <a:off x="961" y="1426"/>
                <a:ext cx="4" cy="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8" name="Freeform 752"/>
              <p:cNvSpPr/>
              <p:nvPr/>
            </p:nvSpPr>
            <p:spPr bwMode="auto">
              <a:xfrm>
                <a:off x="957" y="1331"/>
                <a:ext cx="4" cy="5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9" name="Freeform 753"/>
              <p:cNvSpPr/>
              <p:nvPr/>
            </p:nvSpPr>
            <p:spPr bwMode="auto">
              <a:xfrm>
                <a:off x="957" y="1154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0" name="Freeform 754"/>
              <p:cNvSpPr/>
              <p:nvPr/>
            </p:nvSpPr>
            <p:spPr bwMode="auto">
              <a:xfrm>
                <a:off x="953" y="1426"/>
                <a:ext cx="4" cy="5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1" name="Freeform 755"/>
              <p:cNvSpPr/>
              <p:nvPr/>
            </p:nvSpPr>
            <p:spPr bwMode="auto">
              <a:xfrm>
                <a:off x="949" y="1331"/>
                <a:ext cx="4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2" name="Freeform 756"/>
              <p:cNvSpPr/>
              <p:nvPr/>
            </p:nvSpPr>
            <p:spPr bwMode="auto">
              <a:xfrm>
                <a:off x="941" y="1426"/>
                <a:ext cx="0" cy="5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3" name="Freeform 757"/>
              <p:cNvSpPr/>
              <p:nvPr/>
            </p:nvSpPr>
            <p:spPr bwMode="auto">
              <a:xfrm>
                <a:off x="933" y="1265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4" name="Freeform 758"/>
              <p:cNvSpPr/>
              <p:nvPr/>
            </p:nvSpPr>
            <p:spPr bwMode="auto">
              <a:xfrm>
                <a:off x="916" y="1265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5" name="Freeform 759"/>
              <p:cNvSpPr/>
              <p:nvPr/>
            </p:nvSpPr>
            <p:spPr bwMode="auto">
              <a:xfrm>
                <a:off x="892" y="1340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6" name="Freeform 760"/>
              <p:cNvSpPr/>
              <p:nvPr/>
            </p:nvSpPr>
            <p:spPr bwMode="auto">
              <a:xfrm>
                <a:off x="892" y="134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7" name="Freeform 761"/>
              <p:cNvSpPr/>
              <p:nvPr/>
            </p:nvSpPr>
            <p:spPr bwMode="auto">
              <a:xfrm>
                <a:off x="879" y="1261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8" name="Freeform 762"/>
              <p:cNvSpPr/>
              <p:nvPr/>
            </p:nvSpPr>
            <p:spPr bwMode="auto">
              <a:xfrm>
                <a:off x="798" y="1257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9" name="Freeform 763"/>
              <p:cNvSpPr/>
              <p:nvPr/>
            </p:nvSpPr>
            <p:spPr bwMode="auto">
              <a:xfrm>
                <a:off x="777" y="1253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60" name="Freeform 764"/>
              <p:cNvSpPr/>
              <p:nvPr/>
            </p:nvSpPr>
            <p:spPr bwMode="auto">
              <a:xfrm>
                <a:off x="708" y="124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61" name="Freeform 765"/>
              <p:cNvSpPr/>
              <p:nvPr/>
            </p:nvSpPr>
            <p:spPr bwMode="auto">
              <a:xfrm>
                <a:off x="692" y="1245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62" name="Freeform 766"/>
              <p:cNvSpPr/>
              <p:nvPr/>
            </p:nvSpPr>
            <p:spPr bwMode="auto">
              <a:xfrm>
                <a:off x="683" y="1245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63" name="Freeform 767"/>
              <p:cNvSpPr/>
              <p:nvPr/>
            </p:nvSpPr>
            <p:spPr bwMode="auto">
              <a:xfrm>
                <a:off x="679" y="1245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64" name="Freeform 768"/>
              <p:cNvSpPr/>
              <p:nvPr/>
            </p:nvSpPr>
            <p:spPr bwMode="auto">
              <a:xfrm>
                <a:off x="663" y="1245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65" name="Freeform 769"/>
              <p:cNvSpPr/>
              <p:nvPr/>
            </p:nvSpPr>
            <p:spPr bwMode="auto">
              <a:xfrm>
                <a:off x="655" y="1245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66" name="Freeform 770"/>
              <p:cNvSpPr/>
              <p:nvPr/>
            </p:nvSpPr>
            <p:spPr bwMode="auto">
              <a:xfrm>
                <a:off x="651" y="1245"/>
                <a:ext cx="4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67" name="Freeform 771"/>
              <p:cNvSpPr/>
              <p:nvPr/>
            </p:nvSpPr>
            <p:spPr bwMode="auto">
              <a:xfrm>
                <a:off x="651" y="124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68" name="Freeform 772"/>
              <p:cNvSpPr/>
              <p:nvPr/>
            </p:nvSpPr>
            <p:spPr bwMode="auto">
              <a:xfrm>
                <a:off x="643" y="124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69" name="Freeform 773"/>
              <p:cNvSpPr/>
              <p:nvPr/>
            </p:nvSpPr>
            <p:spPr bwMode="auto">
              <a:xfrm>
                <a:off x="573" y="1236"/>
                <a:ext cx="0" cy="5"/>
              </a:xfrm>
              <a:custGeom>
                <a:avLst/>
                <a:gdLst>
                  <a:gd name="T0" fmla="*/ 1 h 1"/>
                  <a:gd name="T1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0" name="Freeform 774"/>
              <p:cNvSpPr/>
              <p:nvPr/>
            </p:nvSpPr>
            <p:spPr bwMode="auto">
              <a:xfrm>
                <a:off x="545" y="12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1" name="Freeform 775"/>
              <p:cNvSpPr/>
              <p:nvPr/>
            </p:nvSpPr>
            <p:spPr bwMode="auto">
              <a:xfrm>
                <a:off x="475" y="1232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2" name="Freeform 776"/>
              <p:cNvSpPr/>
              <p:nvPr/>
            </p:nvSpPr>
            <p:spPr bwMode="auto">
              <a:xfrm>
                <a:off x="2170" y="993"/>
                <a:ext cx="16" cy="8"/>
              </a:xfrm>
              <a:custGeom>
                <a:avLst/>
                <a:gdLst>
                  <a:gd name="T0" fmla="*/ 1 w 4"/>
                  <a:gd name="T1" fmla="*/ 2 h 2"/>
                  <a:gd name="T2" fmla="*/ 2 w 4"/>
                  <a:gd name="T3" fmla="*/ 2 h 2"/>
                  <a:gd name="T4" fmla="*/ 3 w 4"/>
                  <a:gd name="T5" fmla="*/ 2 h 2"/>
                  <a:gd name="T6" fmla="*/ 2 w 4"/>
                  <a:gd name="T7" fmla="*/ 2 h 2"/>
                  <a:gd name="T8" fmla="*/ 3 w 4"/>
                  <a:gd name="T9" fmla="*/ 2 h 2"/>
                  <a:gd name="T10" fmla="*/ 4 w 4"/>
                  <a:gd name="T11" fmla="*/ 1 h 2"/>
                  <a:gd name="T12" fmla="*/ 3 w 4"/>
                  <a:gd name="T13" fmla="*/ 1 h 2"/>
                  <a:gd name="T14" fmla="*/ 0 w 4"/>
                  <a:gd name="T15" fmla="*/ 2 h 2"/>
                  <a:gd name="T16" fmla="*/ 1 w 4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3" name="Freeform 777"/>
              <p:cNvSpPr>
                <a:spLocks noEditPoints="1"/>
              </p:cNvSpPr>
              <p:nvPr/>
            </p:nvSpPr>
            <p:spPr bwMode="auto">
              <a:xfrm>
                <a:off x="1909" y="989"/>
                <a:ext cx="245" cy="37"/>
              </a:xfrm>
              <a:custGeom>
                <a:avLst/>
                <a:gdLst>
                  <a:gd name="T0" fmla="*/ 14 w 60"/>
                  <a:gd name="T1" fmla="*/ 9 h 9"/>
                  <a:gd name="T2" fmla="*/ 15 w 60"/>
                  <a:gd name="T3" fmla="*/ 9 h 9"/>
                  <a:gd name="T4" fmla="*/ 14 w 60"/>
                  <a:gd name="T5" fmla="*/ 9 h 9"/>
                  <a:gd name="T6" fmla="*/ 19 w 60"/>
                  <a:gd name="T7" fmla="*/ 8 h 9"/>
                  <a:gd name="T8" fmla="*/ 22 w 60"/>
                  <a:gd name="T9" fmla="*/ 9 h 9"/>
                  <a:gd name="T10" fmla="*/ 22 w 60"/>
                  <a:gd name="T11" fmla="*/ 9 h 9"/>
                  <a:gd name="T12" fmla="*/ 22 w 60"/>
                  <a:gd name="T13" fmla="*/ 9 h 9"/>
                  <a:gd name="T14" fmla="*/ 17 w 60"/>
                  <a:gd name="T15" fmla="*/ 7 h 9"/>
                  <a:gd name="T16" fmla="*/ 15 w 60"/>
                  <a:gd name="T17" fmla="*/ 7 h 9"/>
                  <a:gd name="T18" fmla="*/ 19 w 60"/>
                  <a:gd name="T19" fmla="*/ 7 h 9"/>
                  <a:gd name="T20" fmla="*/ 19 w 60"/>
                  <a:gd name="T21" fmla="*/ 7 h 9"/>
                  <a:gd name="T22" fmla="*/ 20 w 60"/>
                  <a:gd name="T23" fmla="*/ 7 h 9"/>
                  <a:gd name="T24" fmla="*/ 21 w 60"/>
                  <a:gd name="T25" fmla="*/ 7 h 9"/>
                  <a:gd name="T26" fmla="*/ 23 w 60"/>
                  <a:gd name="T27" fmla="*/ 7 h 9"/>
                  <a:gd name="T28" fmla="*/ 20 w 60"/>
                  <a:gd name="T29" fmla="*/ 6 h 9"/>
                  <a:gd name="T30" fmla="*/ 28 w 60"/>
                  <a:gd name="T31" fmla="*/ 7 h 9"/>
                  <a:gd name="T32" fmla="*/ 29 w 60"/>
                  <a:gd name="T33" fmla="*/ 5 h 9"/>
                  <a:gd name="T34" fmla="*/ 32 w 60"/>
                  <a:gd name="T35" fmla="*/ 6 h 9"/>
                  <a:gd name="T36" fmla="*/ 34 w 60"/>
                  <a:gd name="T37" fmla="*/ 5 h 9"/>
                  <a:gd name="T38" fmla="*/ 37 w 60"/>
                  <a:gd name="T39" fmla="*/ 4 h 9"/>
                  <a:gd name="T40" fmla="*/ 42 w 60"/>
                  <a:gd name="T41" fmla="*/ 4 h 9"/>
                  <a:gd name="T42" fmla="*/ 45 w 60"/>
                  <a:gd name="T43" fmla="*/ 3 h 9"/>
                  <a:gd name="T44" fmla="*/ 48 w 60"/>
                  <a:gd name="T45" fmla="*/ 4 h 9"/>
                  <a:gd name="T46" fmla="*/ 50 w 60"/>
                  <a:gd name="T47" fmla="*/ 2 h 9"/>
                  <a:gd name="T48" fmla="*/ 52 w 60"/>
                  <a:gd name="T49" fmla="*/ 2 h 9"/>
                  <a:gd name="T50" fmla="*/ 59 w 60"/>
                  <a:gd name="T51" fmla="*/ 2 h 9"/>
                  <a:gd name="T52" fmla="*/ 60 w 60"/>
                  <a:gd name="T53" fmla="*/ 3 h 9"/>
                  <a:gd name="T54" fmla="*/ 58 w 60"/>
                  <a:gd name="T55" fmla="*/ 2 h 9"/>
                  <a:gd name="T56" fmla="*/ 59 w 60"/>
                  <a:gd name="T57" fmla="*/ 1 h 9"/>
                  <a:gd name="T58" fmla="*/ 60 w 60"/>
                  <a:gd name="T59" fmla="*/ 0 h 9"/>
                  <a:gd name="T60" fmla="*/ 57 w 60"/>
                  <a:gd name="T61" fmla="*/ 1 h 9"/>
                  <a:gd name="T62" fmla="*/ 50 w 60"/>
                  <a:gd name="T63" fmla="*/ 0 h 9"/>
                  <a:gd name="T64" fmla="*/ 49 w 60"/>
                  <a:gd name="T65" fmla="*/ 0 h 9"/>
                  <a:gd name="T66" fmla="*/ 48 w 60"/>
                  <a:gd name="T67" fmla="*/ 0 h 9"/>
                  <a:gd name="T68" fmla="*/ 49 w 60"/>
                  <a:gd name="T69" fmla="*/ 1 h 9"/>
                  <a:gd name="T70" fmla="*/ 48 w 60"/>
                  <a:gd name="T71" fmla="*/ 1 h 9"/>
                  <a:gd name="T72" fmla="*/ 48 w 60"/>
                  <a:gd name="T73" fmla="*/ 1 h 9"/>
                  <a:gd name="T74" fmla="*/ 48 w 60"/>
                  <a:gd name="T75" fmla="*/ 1 h 9"/>
                  <a:gd name="T76" fmla="*/ 48 w 60"/>
                  <a:gd name="T77" fmla="*/ 1 h 9"/>
                  <a:gd name="T78" fmla="*/ 48 w 60"/>
                  <a:gd name="T79" fmla="*/ 1 h 9"/>
                  <a:gd name="T80" fmla="*/ 47 w 60"/>
                  <a:gd name="T81" fmla="*/ 1 h 9"/>
                  <a:gd name="T82" fmla="*/ 42 w 60"/>
                  <a:gd name="T83" fmla="*/ 1 h 9"/>
                  <a:gd name="T84" fmla="*/ 39 w 60"/>
                  <a:gd name="T85" fmla="*/ 0 h 9"/>
                  <a:gd name="T86" fmla="*/ 29 w 60"/>
                  <a:gd name="T87" fmla="*/ 1 h 9"/>
                  <a:gd name="T88" fmla="*/ 15 w 60"/>
                  <a:gd name="T89" fmla="*/ 2 h 9"/>
                  <a:gd name="T90" fmla="*/ 6 w 60"/>
                  <a:gd name="T91" fmla="*/ 2 h 9"/>
                  <a:gd name="T92" fmla="*/ 1 w 60"/>
                  <a:gd name="T93" fmla="*/ 3 h 9"/>
                  <a:gd name="T94" fmla="*/ 0 w 60"/>
                  <a:gd name="T95" fmla="*/ 3 h 9"/>
                  <a:gd name="T96" fmla="*/ 2 w 60"/>
                  <a:gd name="T97" fmla="*/ 3 h 9"/>
                  <a:gd name="T98" fmla="*/ 8 w 60"/>
                  <a:gd name="T99" fmla="*/ 4 h 9"/>
                  <a:gd name="T100" fmla="*/ 15 w 60"/>
                  <a:gd name="T101" fmla="*/ 4 h 9"/>
                  <a:gd name="T102" fmla="*/ 6 w 60"/>
                  <a:gd name="T103" fmla="*/ 5 h 9"/>
                  <a:gd name="T104" fmla="*/ 4 w 60"/>
                  <a:gd name="T105" fmla="*/ 5 h 9"/>
                  <a:gd name="T106" fmla="*/ 5 w 60"/>
                  <a:gd name="T107" fmla="*/ 5 h 9"/>
                  <a:gd name="T108" fmla="*/ 10 w 60"/>
                  <a:gd name="T109" fmla="*/ 5 h 9"/>
                  <a:gd name="T110" fmla="*/ 6 w 60"/>
                  <a:gd name="T111" fmla="*/ 6 h 9"/>
                  <a:gd name="T112" fmla="*/ 9 w 60"/>
                  <a:gd name="T113" fmla="*/ 7 h 9"/>
                  <a:gd name="T114" fmla="*/ 8 w 60"/>
                  <a:gd name="T115" fmla="*/ 9 h 9"/>
                  <a:gd name="T116" fmla="*/ 48 w 60"/>
                  <a:gd name="T117" fmla="*/ 1 h 9"/>
                  <a:gd name="T118" fmla="*/ 49 w 60"/>
                  <a:gd name="T119" fmla="*/ 1 h 9"/>
                  <a:gd name="T120" fmla="*/ 48 w 60"/>
                  <a:gd name="T121" fmla="*/ 2 h 9"/>
                  <a:gd name="T122" fmla="*/ 22 w 60"/>
                  <a:gd name="T123" fmla="*/ 6 h 9"/>
                  <a:gd name="T124" fmla="*/ 19 w 60"/>
                  <a:gd name="T12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0" h="9">
                    <a:moveTo>
                      <a:pt x="8" y="9"/>
                    </a:moveTo>
                    <a:cubicBezTo>
                      <a:pt x="9" y="9"/>
                      <a:pt x="8" y="9"/>
                      <a:pt x="9" y="9"/>
                    </a:cubicBezTo>
                    <a:cubicBezTo>
                      <a:pt x="10" y="9"/>
                      <a:pt x="12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8"/>
                    </a:cubicBezTo>
                    <a:cubicBezTo>
                      <a:pt x="16" y="8"/>
                      <a:pt x="18" y="8"/>
                      <a:pt x="19" y="9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0" y="8"/>
                      <a:pt x="21" y="9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3" y="9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8"/>
                      <a:pt x="19" y="8"/>
                      <a:pt x="17" y="7"/>
                    </a:cubicBezTo>
                    <a:cubicBezTo>
                      <a:pt x="17" y="7"/>
                      <a:pt x="17" y="8"/>
                      <a:pt x="17" y="8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5" y="8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7"/>
                      <a:pt x="18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0" y="7"/>
                      <a:pt x="20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6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2" y="7"/>
                      <a:pt x="23" y="8"/>
                      <a:pt x="23" y="8"/>
                    </a:cubicBezTo>
                    <a:cubicBezTo>
                      <a:pt x="23" y="8"/>
                      <a:pt x="24" y="7"/>
                      <a:pt x="24" y="7"/>
                    </a:cubicBezTo>
                    <a:cubicBezTo>
                      <a:pt x="24" y="7"/>
                      <a:pt x="23" y="7"/>
                      <a:pt x="23" y="7"/>
                    </a:cubicBezTo>
                    <a:cubicBezTo>
                      <a:pt x="23" y="7"/>
                      <a:pt x="22" y="7"/>
                      <a:pt x="22" y="7"/>
                    </a:cubicBezTo>
                    <a:cubicBezTo>
                      <a:pt x="21" y="7"/>
                      <a:pt x="21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1" y="6"/>
                      <a:pt x="22" y="6"/>
                      <a:pt x="22" y="7"/>
                    </a:cubicBezTo>
                    <a:cubicBezTo>
                      <a:pt x="23" y="7"/>
                      <a:pt x="24" y="7"/>
                      <a:pt x="25" y="7"/>
                    </a:cubicBezTo>
                    <a:cubicBezTo>
                      <a:pt x="25" y="7"/>
                      <a:pt x="27" y="7"/>
                      <a:pt x="28" y="7"/>
                    </a:cubicBezTo>
                    <a:cubicBezTo>
                      <a:pt x="28" y="7"/>
                      <a:pt x="27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5"/>
                      <a:pt x="29" y="5"/>
                    </a:cubicBezTo>
                    <a:cubicBezTo>
                      <a:pt x="29" y="5"/>
                      <a:pt x="29" y="5"/>
                      <a:pt x="30" y="5"/>
                    </a:cubicBezTo>
                    <a:cubicBezTo>
                      <a:pt x="30" y="5"/>
                      <a:pt x="31" y="6"/>
                      <a:pt x="32" y="5"/>
                    </a:cubicBezTo>
                    <a:cubicBezTo>
                      <a:pt x="32" y="5"/>
                      <a:pt x="32" y="6"/>
                      <a:pt x="32" y="6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3" y="4"/>
                      <a:pt x="34" y="5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3" y="4"/>
                      <a:pt x="33" y="4"/>
                    </a:cubicBezTo>
                    <a:cubicBezTo>
                      <a:pt x="35" y="3"/>
                      <a:pt x="35" y="5"/>
                      <a:pt x="37" y="4"/>
                    </a:cubicBezTo>
                    <a:cubicBezTo>
                      <a:pt x="37" y="4"/>
                      <a:pt x="36" y="4"/>
                      <a:pt x="37" y="4"/>
                    </a:cubicBezTo>
                    <a:cubicBezTo>
                      <a:pt x="38" y="4"/>
                      <a:pt x="40" y="4"/>
                      <a:pt x="41" y="4"/>
                    </a:cubicBezTo>
                    <a:cubicBezTo>
                      <a:pt x="41" y="4"/>
                      <a:pt x="41" y="4"/>
                      <a:pt x="42" y="4"/>
                    </a:cubicBezTo>
                    <a:cubicBezTo>
                      <a:pt x="42" y="4"/>
                      <a:pt x="43" y="4"/>
                      <a:pt x="43" y="4"/>
                    </a:cubicBezTo>
                    <a:cubicBezTo>
                      <a:pt x="43" y="4"/>
                      <a:pt x="42" y="4"/>
                      <a:pt x="42" y="3"/>
                    </a:cubicBezTo>
                    <a:cubicBezTo>
                      <a:pt x="43" y="3"/>
                      <a:pt x="44" y="4"/>
                      <a:pt x="45" y="3"/>
                    </a:cubicBezTo>
                    <a:cubicBezTo>
                      <a:pt x="46" y="3"/>
                      <a:pt x="46" y="3"/>
                      <a:pt x="47" y="4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8" y="3"/>
                      <a:pt x="48" y="4"/>
                      <a:pt x="48" y="4"/>
                    </a:cubicBezTo>
                    <a:cubicBezTo>
                      <a:pt x="48" y="3"/>
                      <a:pt x="49" y="3"/>
                      <a:pt x="49" y="3"/>
                    </a:cubicBezTo>
                    <a:cubicBezTo>
                      <a:pt x="50" y="3"/>
                      <a:pt x="50" y="3"/>
                      <a:pt x="51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2"/>
                      <a:pt x="51" y="2"/>
                      <a:pt x="52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4" y="2"/>
                      <a:pt x="55" y="2"/>
                      <a:pt x="57" y="3"/>
                    </a:cubicBezTo>
                    <a:cubicBezTo>
                      <a:pt x="57" y="2"/>
                      <a:pt x="58" y="2"/>
                      <a:pt x="58" y="2"/>
                    </a:cubicBezTo>
                    <a:cubicBezTo>
                      <a:pt x="58" y="2"/>
                      <a:pt x="58" y="2"/>
                      <a:pt x="59" y="2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3"/>
                      <a:pt x="60" y="3"/>
                      <a:pt x="60" y="3"/>
                    </a:cubicBezTo>
                    <a:cubicBezTo>
                      <a:pt x="60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8" y="2"/>
                      <a:pt x="58" y="2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8" y="1"/>
                      <a:pt x="59" y="1"/>
                      <a:pt x="59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1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59" y="0"/>
                      <a:pt x="59" y="1"/>
                    </a:cubicBezTo>
                    <a:cubicBezTo>
                      <a:pt x="59" y="1"/>
                      <a:pt x="58" y="1"/>
                      <a:pt x="58" y="1"/>
                    </a:cubicBezTo>
                    <a:cubicBezTo>
                      <a:pt x="58" y="1"/>
                      <a:pt x="57" y="1"/>
                      <a:pt x="57" y="1"/>
                    </a:cubicBezTo>
                    <a:cubicBezTo>
                      <a:pt x="57" y="1"/>
                      <a:pt x="56" y="1"/>
                      <a:pt x="56" y="1"/>
                    </a:cubicBezTo>
                    <a:cubicBezTo>
                      <a:pt x="55" y="0"/>
                      <a:pt x="54" y="0"/>
                      <a:pt x="52" y="0"/>
                    </a:cubicBezTo>
                    <a:cubicBezTo>
                      <a:pt x="51" y="0"/>
                      <a:pt x="51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9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7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6" y="1"/>
                      <a:pt x="45" y="1"/>
                      <a:pt x="44" y="1"/>
                    </a:cubicBezTo>
                    <a:cubicBezTo>
                      <a:pt x="43" y="1"/>
                      <a:pt x="42" y="0"/>
                      <a:pt x="42" y="1"/>
                    </a:cubicBezTo>
                    <a:cubicBezTo>
                      <a:pt x="42" y="1"/>
                      <a:pt x="41" y="1"/>
                      <a:pt x="41" y="1"/>
                    </a:cubicBezTo>
                    <a:cubicBezTo>
                      <a:pt x="41" y="1"/>
                      <a:pt x="40" y="1"/>
                      <a:pt x="40" y="1"/>
                    </a:cubicBezTo>
                    <a:cubicBezTo>
                      <a:pt x="39" y="1"/>
                      <a:pt x="39" y="0"/>
                      <a:pt x="39" y="0"/>
                    </a:cubicBezTo>
                    <a:cubicBezTo>
                      <a:pt x="38" y="0"/>
                      <a:pt x="37" y="1"/>
                      <a:pt x="36" y="1"/>
                    </a:cubicBezTo>
                    <a:cubicBezTo>
                      <a:pt x="34" y="1"/>
                      <a:pt x="32" y="1"/>
                      <a:pt x="30" y="1"/>
                    </a:cubicBezTo>
                    <a:cubicBezTo>
                      <a:pt x="30" y="1"/>
                      <a:pt x="30" y="1"/>
                      <a:pt x="29" y="1"/>
                    </a:cubicBezTo>
                    <a:cubicBezTo>
                      <a:pt x="26" y="2"/>
                      <a:pt x="23" y="1"/>
                      <a:pt x="19" y="2"/>
                    </a:cubicBezTo>
                    <a:cubicBezTo>
                      <a:pt x="19" y="1"/>
                      <a:pt x="17" y="2"/>
                      <a:pt x="17" y="2"/>
                    </a:cubicBezTo>
                    <a:cubicBezTo>
                      <a:pt x="16" y="2"/>
                      <a:pt x="16" y="2"/>
                      <a:pt x="15" y="2"/>
                    </a:cubicBezTo>
                    <a:cubicBezTo>
                      <a:pt x="15" y="2"/>
                      <a:pt x="15" y="2"/>
                      <a:pt x="14" y="2"/>
                    </a:cubicBezTo>
                    <a:cubicBezTo>
                      <a:pt x="11" y="2"/>
                      <a:pt x="9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4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4"/>
                    </a:cubicBezTo>
                    <a:cubicBezTo>
                      <a:pt x="4" y="4"/>
                      <a:pt x="6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10" y="4"/>
                      <a:pt x="12" y="4"/>
                      <a:pt x="13" y="4"/>
                    </a:cubicBezTo>
                    <a:cubicBezTo>
                      <a:pt x="14" y="4"/>
                      <a:pt x="14" y="4"/>
                      <a:pt x="15" y="4"/>
                    </a:cubicBezTo>
                    <a:cubicBezTo>
                      <a:pt x="13" y="5"/>
                      <a:pt x="9" y="4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5" y="5"/>
                      <a:pt x="5" y="5"/>
                    </a:cubicBezTo>
                    <a:cubicBezTo>
                      <a:pt x="5" y="5"/>
                      <a:pt x="4" y="4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5"/>
                      <a:pt x="8" y="5"/>
                      <a:pt x="10" y="5"/>
                    </a:cubicBezTo>
                    <a:cubicBezTo>
                      <a:pt x="10" y="5"/>
                      <a:pt x="11" y="5"/>
                      <a:pt x="11" y="5"/>
                    </a:cubicBezTo>
                    <a:cubicBezTo>
                      <a:pt x="11" y="5"/>
                      <a:pt x="10" y="6"/>
                      <a:pt x="9" y="6"/>
                    </a:cubicBezTo>
                    <a:cubicBezTo>
                      <a:pt x="8" y="6"/>
                      <a:pt x="7" y="6"/>
                      <a:pt x="6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6"/>
                      <a:pt x="4" y="6"/>
                      <a:pt x="3" y="6"/>
                    </a:cubicBezTo>
                    <a:cubicBezTo>
                      <a:pt x="5" y="7"/>
                      <a:pt x="8" y="6"/>
                      <a:pt x="9" y="7"/>
                    </a:cubicBezTo>
                    <a:cubicBezTo>
                      <a:pt x="9" y="7"/>
                      <a:pt x="9" y="7"/>
                      <a:pt x="8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8" y="8"/>
                      <a:pt x="8" y="9"/>
                    </a:cubicBezTo>
                    <a:close/>
                    <a:moveTo>
                      <a:pt x="48" y="2"/>
                    </a:moveTo>
                    <a:cubicBezTo>
                      <a:pt x="48" y="2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50" y="1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49" y="2"/>
                      <a:pt x="49" y="2"/>
                      <a:pt x="48" y="2"/>
                    </a:cubicBezTo>
                    <a:close/>
                    <a:moveTo>
                      <a:pt x="22" y="6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23" y="7"/>
                      <a:pt x="22" y="6"/>
                      <a:pt x="22" y="6"/>
                    </a:cubicBezTo>
                    <a:close/>
                    <a:moveTo>
                      <a:pt x="19" y="7"/>
                    </a:move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4" name="Freeform 778"/>
              <p:cNvSpPr/>
              <p:nvPr/>
            </p:nvSpPr>
            <p:spPr bwMode="auto">
              <a:xfrm>
                <a:off x="2121" y="1385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5" name="Freeform 779"/>
              <p:cNvSpPr>
                <a:spLocks noEditPoints="1"/>
              </p:cNvSpPr>
              <p:nvPr/>
            </p:nvSpPr>
            <p:spPr bwMode="auto">
              <a:xfrm>
                <a:off x="1002" y="1154"/>
                <a:ext cx="1115" cy="438"/>
              </a:xfrm>
              <a:custGeom>
                <a:avLst/>
                <a:gdLst>
                  <a:gd name="T0" fmla="*/ 256 w 273"/>
                  <a:gd name="T1" fmla="*/ 93 h 106"/>
                  <a:gd name="T2" fmla="*/ 261 w 273"/>
                  <a:gd name="T3" fmla="*/ 80 h 106"/>
                  <a:gd name="T4" fmla="*/ 253 w 273"/>
                  <a:gd name="T5" fmla="*/ 62 h 106"/>
                  <a:gd name="T6" fmla="*/ 211 w 273"/>
                  <a:gd name="T7" fmla="*/ 42 h 106"/>
                  <a:gd name="T8" fmla="*/ 221 w 273"/>
                  <a:gd name="T9" fmla="*/ 15 h 106"/>
                  <a:gd name="T10" fmla="*/ 173 w 273"/>
                  <a:gd name="T11" fmla="*/ 6 h 106"/>
                  <a:gd name="T12" fmla="*/ 89 w 273"/>
                  <a:gd name="T13" fmla="*/ 3 h 106"/>
                  <a:gd name="T14" fmla="*/ 35 w 273"/>
                  <a:gd name="T15" fmla="*/ 1 h 106"/>
                  <a:gd name="T16" fmla="*/ 44 w 273"/>
                  <a:gd name="T17" fmla="*/ 2 h 106"/>
                  <a:gd name="T18" fmla="*/ 33 w 273"/>
                  <a:gd name="T19" fmla="*/ 3 h 106"/>
                  <a:gd name="T20" fmla="*/ 35 w 273"/>
                  <a:gd name="T21" fmla="*/ 8 h 106"/>
                  <a:gd name="T22" fmla="*/ 74 w 273"/>
                  <a:gd name="T23" fmla="*/ 15 h 106"/>
                  <a:gd name="T24" fmla="*/ 71 w 273"/>
                  <a:gd name="T25" fmla="*/ 17 h 106"/>
                  <a:gd name="T26" fmla="*/ 81 w 273"/>
                  <a:gd name="T27" fmla="*/ 21 h 106"/>
                  <a:gd name="T28" fmla="*/ 109 w 273"/>
                  <a:gd name="T29" fmla="*/ 26 h 106"/>
                  <a:gd name="T30" fmla="*/ 76 w 273"/>
                  <a:gd name="T31" fmla="*/ 30 h 106"/>
                  <a:gd name="T32" fmla="*/ 108 w 273"/>
                  <a:gd name="T33" fmla="*/ 38 h 106"/>
                  <a:gd name="T34" fmla="*/ 35 w 273"/>
                  <a:gd name="T35" fmla="*/ 36 h 106"/>
                  <a:gd name="T36" fmla="*/ 55 w 273"/>
                  <a:gd name="T37" fmla="*/ 39 h 106"/>
                  <a:gd name="T38" fmla="*/ 31 w 273"/>
                  <a:gd name="T39" fmla="*/ 39 h 106"/>
                  <a:gd name="T40" fmla="*/ 15 w 273"/>
                  <a:gd name="T41" fmla="*/ 41 h 106"/>
                  <a:gd name="T42" fmla="*/ 63 w 273"/>
                  <a:gd name="T43" fmla="*/ 48 h 106"/>
                  <a:gd name="T44" fmla="*/ 79 w 273"/>
                  <a:gd name="T45" fmla="*/ 54 h 106"/>
                  <a:gd name="T46" fmla="*/ 68 w 273"/>
                  <a:gd name="T47" fmla="*/ 57 h 106"/>
                  <a:gd name="T48" fmla="*/ 79 w 273"/>
                  <a:gd name="T49" fmla="*/ 62 h 106"/>
                  <a:gd name="T50" fmla="*/ 62 w 273"/>
                  <a:gd name="T51" fmla="*/ 67 h 106"/>
                  <a:gd name="T52" fmla="*/ 68 w 273"/>
                  <a:gd name="T53" fmla="*/ 71 h 106"/>
                  <a:gd name="T54" fmla="*/ 65 w 273"/>
                  <a:gd name="T55" fmla="*/ 78 h 106"/>
                  <a:gd name="T56" fmla="*/ 67 w 273"/>
                  <a:gd name="T57" fmla="*/ 79 h 106"/>
                  <a:gd name="T58" fmla="*/ 32 w 273"/>
                  <a:gd name="T59" fmla="*/ 80 h 106"/>
                  <a:gd name="T60" fmla="*/ 23 w 273"/>
                  <a:gd name="T61" fmla="*/ 85 h 106"/>
                  <a:gd name="T62" fmla="*/ 74 w 273"/>
                  <a:gd name="T63" fmla="*/ 92 h 106"/>
                  <a:gd name="T64" fmla="*/ 131 w 273"/>
                  <a:gd name="T65" fmla="*/ 98 h 106"/>
                  <a:gd name="T66" fmla="*/ 213 w 273"/>
                  <a:gd name="T67" fmla="*/ 104 h 106"/>
                  <a:gd name="T68" fmla="*/ 125 w 273"/>
                  <a:gd name="T69" fmla="*/ 3 h 106"/>
                  <a:gd name="T70" fmla="*/ 49 w 273"/>
                  <a:gd name="T71" fmla="*/ 5 h 106"/>
                  <a:gd name="T72" fmla="*/ 79 w 273"/>
                  <a:gd name="T73" fmla="*/ 3 h 106"/>
                  <a:gd name="T74" fmla="*/ 75 w 273"/>
                  <a:gd name="T75" fmla="*/ 4 h 106"/>
                  <a:gd name="T76" fmla="*/ 92 w 273"/>
                  <a:gd name="T77" fmla="*/ 7 h 106"/>
                  <a:gd name="T78" fmla="*/ 58 w 273"/>
                  <a:gd name="T79" fmla="*/ 8 h 106"/>
                  <a:gd name="T80" fmla="*/ 76 w 273"/>
                  <a:gd name="T81" fmla="*/ 16 h 106"/>
                  <a:gd name="T82" fmla="*/ 93 w 273"/>
                  <a:gd name="T83" fmla="*/ 22 h 106"/>
                  <a:gd name="T84" fmla="*/ 83 w 273"/>
                  <a:gd name="T85" fmla="*/ 30 h 106"/>
                  <a:gd name="T86" fmla="*/ 28 w 273"/>
                  <a:gd name="T87" fmla="*/ 35 h 106"/>
                  <a:gd name="T88" fmla="*/ 70 w 273"/>
                  <a:gd name="T89" fmla="*/ 39 h 106"/>
                  <a:gd name="T90" fmla="*/ 34 w 273"/>
                  <a:gd name="T91" fmla="*/ 40 h 106"/>
                  <a:gd name="T92" fmla="*/ 28 w 273"/>
                  <a:gd name="T93" fmla="*/ 41 h 106"/>
                  <a:gd name="T94" fmla="*/ 66 w 273"/>
                  <a:gd name="T95" fmla="*/ 48 h 106"/>
                  <a:gd name="T96" fmla="*/ 78 w 273"/>
                  <a:gd name="T97" fmla="*/ 58 h 106"/>
                  <a:gd name="T98" fmla="*/ 66 w 273"/>
                  <a:gd name="T99" fmla="*/ 59 h 106"/>
                  <a:gd name="T100" fmla="*/ 87 w 273"/>
                  <a:gd name="T101" fmla="*/ 65 h 106"/>
                  <a:gd name="T102" fmla="*/ 72 w 273"/>
                  <a:gd name="T103" fmla="*/ 65 h 106"/>
                  <a:gd name="T104" fmla="*/ 102 w 273"/>
                  <a:gd name="T105" fmla="*/ 67 h 106"/>
                  <a:gd name="T106" fmla="*/ 248 w 273"/>
                  <a:gd name="T107" fmla="*/ 83 h 106"/>
                  <a:gd name="T108" fmla="*/ 249 w 273"/>
                  <a:gd name="T109" fmla="*/ 80 h 106"/>
                  <a:gd name="T110" fmla="*/ 80 w 273"/>
                  <a:gd name="T111" fmla="*/ 73 h 106"/>
                  <a:gd name="T112" fmla="*/ 98 w 273"/>
                  <a:gd name="T113" fmla="*/ 75 h 106"/>
                  <a:gd name="T114" fmla="*/ 42 w 273"/>
                  <a:gd name="T115" fmla="*/ 81 h 106"/>
                  <a:gd name="T116" fmla="*/ 50 w 273"/>
                  <a:gd name="T117" fmla="*/ 86 h 106"/>
                  <a:gd name="T118" fmla="*/ 66 w 273"/>
                  <a:gd name="T119" fmla="*/ 90 h 106"/>
                  <a:gd name="T120" fmla="*/ 97 w 273"/>
                  <a:gd name="T121" fmla="*/ 95 h 106"/>
                  <a:gd name="T122" fmla="*/ 258 w 273"/>
                  <a:gd name="T123" fmla="*/ 100 h 106"/>
                  <a:gd name="T124" fmla="*/ 220 w 273"/>
                  <a:gd name="T125" fmla="*/ 10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3" h="106">
                    <a:moveTo>
                      <a:pt x="250" y="106"/>
                    </a:moveTo>
                    <a:cubicBezTo>
                      <a:pt x="250" y="106"/>
                      <a:pt x="251" y="106"/>
                      <a:pt x="252" y="106"/>
                    </a:cubicBezTo>
                    <a:cubicBezTo>
                      <a:pt x="252" y="105"/>
                      <a:pt x="252" y="105"/>
                      <a:pt x="252" y="105"/>
                    </a:cubicBezTo>
                    <a:cubicBezTo>
                      <a:pt x="250" y="105"/>
                      <a:pt x="247" y="105"/>
                      <a:pt x="244" y="105"/>
                    </a:cubicBezTo>
                    <a:cubicBezTo>
                      <a:pt x="244" y="105"/>
                      <a:pt x="244" y="105"/>
                      <a:pt x="244" y="105"/>
                    </a:cubicBezTo>
                    <a:cubicBezTo>
                      <a:pt x="243" y="105"/>
                      <a:pt x="243" y="105"/>
                      <a:pt x="242" y="105"/>
                    </a:cubicBezTo>
                    <a:cubicBezTo>
                      <a:pt x="242" y="105"/>
                      <a:pt x="242" y="105"/>
                      <a:pt x="242" y="105"/>
                    </a:cubicBezTo>
                    <a:cubicBezTo>
                      <a:pt x="242" y="105"/>
                      <a:pt x="242" y="105"/>
                      <a:pt x="242" y="105"/>
                    </a:cubicBezTo>
                    <a:cubicBezTo>
                      <a:pt x="240" y="105"/>
                      <a:pt x="239" y="104"/>
                      <a:pt x="237" y="104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4"/>
                      <a:pt x="237" y="104"/>
                      <a:pt x="237" y="105"/>
                    </a:cubicBezTo>
                    <a:cubicBezTo>
                      <a:pt x="237" y="104"/>
                      <a:pt x="237" y="104"/>
                      <a:pt x="237" y="104"/>
                    </a:cubicBezTo>
                    <a:cubicBezTo>
                      <a:pt x="236" y="104"/>
                      <a:pt x="235" y="104"/>
                      <a:pt x="235" y="104"/>
                    </a:cubicBezTo>
                    <a:cubicBezTo>
                      <a:pt x="235" y="104"/>
                      <a:pt x="235" y="104"/>
                      <a:pt x="235" y="104"/>
                    </a:cubicBezTo>
                    <a:cubicBezTo>
                      <a:pt x="235" y="104"/>
                      <a:pt x="235" y="104"/>
                      <a:pt x="235" y="104"/>
                    </a:cubicBezTo>
                    <a:cubicBezTo>
                      <a:pt x="235" y="104"/>
                      <a:pt x="235" y="104"/>
                      <a:pt x="235" y="104"/>
                    </a:cubicBezTo>
                    <a:cubicBezTo>
                      <a:pt x="235" y="104"/>
                      <a:pt x="235" y="104"/>
                      <a:pt x="235" y="104"/>
                    </a:cubicBezTo>
                    <a:cubicBezTo>
                      <a:pt x="235" y="104"/>
                      <a:pt x="235" y="104"/>
                      <a:pt x="235" y="104"/>
                    </a:cubicBezTo>
                    <a:cubicBezTo>
                      <a:pt x="235" y="104"/>
                      <a:pt x="235" y="104"/>
                      <a:pt x="235" y="104"/>
                    </a:cubicBezTo>
                    <a:cubicBezTo>
                      <a:pt x="235" y="104"/>
                      <a:pt x="235" y="104"/>
                      <a:pt x="235" y="104"/>
                    </a:cubicBezTo>
                    <a:cubicBezTo>
                      <a:pt x="236" y="104"/>
                      <a:pt x="237" y="103"/>
                      <a:pt x="237" y="104"/>
                    </a:cubicBezTo>
                    <a:cubicBezTo>
                      <a:pt x="237" y="104"/>
                      <a:pt x="237" y="104"/>
                      <a:pt x="237" y="104"/>
                    </a:cubicBezTo>
                    <a:cubicBezTo>
                      <a:pt x="237" y="104"/>
                      <a:pt x="237" y="104"/>
                      <a:pt x="237" y="104"/>
                    </a:cubicBezTo>
                    <a:cubicBezTo>
                      <a:pt x="237" y="104"/>
                      <a:pt x="237" y="104"/>
                      <a:pt x="237" y="104"/>
                    </a:cubicBezTo>
                    <a:cubicBezTo>
                      <a:pt x="237" y="104"/>
                      <a:pt x="237" y="104"/>
                      <a:pt x="237" y="104"/>
                    </a:cubicBezTo>
                    <a:cubicBezTo>
                      <a:pt x="237" y="104"/>
                      <a:pt x="237" y="104"/>
                      <a:pt x="237" y="104"/>
                    </a:cubicBezTo>
                    <a:cubicBezTo>
                      <a:pt x="237" y="104"/>
                      <a:pt x="237" y="104"/>
                      <a:pt x="238" y="104"/>
                    </a:cubicBezTo>
                    <a:cubicBezTo>
                      <a:pt x="238" y="104"/>
                      <a:pt x="238" y="104"/>
                      <a:pt x="238" y="104"/>
                    </a:cubicBezTo>
                    <a:cubicBezTo>
                      <a:pt x="238" y="104"/>
                      <a:pt x="238" y="104"/>
                      <a:pt x="238" y="104"/>
                    </a:cubicBezTo>
                    <a:cubicBezTo>
                      <a:pt x="239" y="104"/>
                      <a:pt x="240" y="104"/>
                      <a:pt x="241" y="104"/>
                    </a:cubicBezTo>
                    <a:cubicBezTo>
                      <a:pt x="241" y="104"/>
                      <a:pt x="241" y="104"/>
                      <a:pt x="241" y="104"/>
                    </a:cubicBezTo>
                    <a:cubicBezTo>
                      <a:pt x="241" y="104"/>
                      <a:pt x="241" y="104"/>
                      <a:pt x="241" y="104"/>
                    </a:cubicBezTo>
                    <a:cubicBezTo>
                      <a:pt x="242" y="104"/>
                      <a:pt x="243" y="104"/>
                      <a:pt x="244" y="104"/>
                    </a:cubicBezTo>
                    <a:cubicBezTo>
                      <a:pt x="244" y="104"/>
                      <a:pt x="244" y="104"/>
                      <a:pt x="244" y="104"/>
                    </a:cubicBezTo>
                    <a:cubicBezTo>
                      <a:pt x="244" y="104"/>
                      <a:pt x="244" y="104"/>
                      <a:pt x="245" y="104"/>
                    </a:cubicBezTo>
                    <a:cubicBezTo>
                      <a:pt x="245" y="104"/>
                      <a:pt x="245" y="104"/>
                      <a:pt x="245" y="104"/>
                    </a:cubicBezTo>
                    <a:cubicBezTo>
                      <a:pt x="246" y="104"/>
                      <a:pt x="247" y="104"/>
                      <a:pt x="248" y="104"/>
                    </a:cubicBezTo>
                    <a:cubicBezTo>
                      <a:pt x="248" y="104"/>
                      <a:pt x="249" y="104"/>
                      <a:pt x="251" y="104"/>
                    </a:cubicBezTo>
                    <a:cubicBezTo>
                      <a:pt x="251" y="104"/>
                      <a:pt x="251" y="104"/>
                      <a:pt x="251" y="104"/>
                    </a:cubicBezTo>
                    <a:cubicBezTo>
                      <a:pt x="251" y="104"/>
                      <a:pt x="250" y="103"/>
                      <a:pt x="250" y="104"/>
                    </a:cubicBezTo>
                    <a:cubicBezTo>
                      <a:pt x="250" y="103"/>
                      <a:pt x="250" y="103"/>
                      <a:pt x="250" y="103"/>
                    </a:cubicBezTo>
                    <a:cubicBezTo>
                      <a:pt x="245" y="103"/>
                      <a:pt x="240" y="103"/>
                      <a:pt x="235" y="103"/>
                    </a:cubicBezTo>
                    <a:cubicBezTo>
                      <a:pt x="235" y="103"/>
                      <a:pt x="235" y="103"/>
                      <a:pt x="235" y="103"/>
                    </a:cubicBezTo>
                    <a:cubicBezTo>
                      <a:pt x="235" y="103"/>
                      <a:pt x="235" y="102"/>
                      <a:pt x="235" y="102"/>
                    </a:cubicBezTo>
                    <a:cubicBezTo>
                      <a:pt x="234" y="102"/>
                      <a:pt x="233" y="103"/>
                      <a:pt x="232" y="102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32" y="103"/>
                      <a:pt x="232" y="102"/>
                      <a:pt x="232" y="102"/>
                    </a:cubicBezTo>
                    <a:cubicBezTo>
                      <a:pt x="232" y="102"/>
                      <a:pt x="232" y="102"/>
                      <a:pt x="233" y="102"/>
                    </a:cubicBezTo>
                    <a:cubicBezTo>
                      <a:pt x="233" y="102"/>
                      <a:pt x="233" y="102"/>
                      <a:pt x="233" y="102"/>
                    </a:cubicBezTo>
                    <a:cubicBezTo>
                      <a:pt x="233" y="102"/>
                      <a:pt x="233" y="102"/>
                      <a:pt x="233" y="102"/>
                    </a:cubicBezTo>
                    <a:cubicBezTo>
                      <a:pt x="233" y="102"/>
                      <a:pt x="234" y="102"/>
                      <a:pt x="234" y="102"/>
                    </a:cubicBezTo>
                    <a:cubicBezTo>
                      <a:pt x="234" y="102"/>
                      <a:pt x="234" y="102"/>
                      <a:pt x="234" y="102"/>
                    </a:cubicBezTo>
                    <a:cubicBezTo>
                      <a:pt x="234" y="101"/>
                      <a:pt x="234" y="101"/>
                      <a:pt x="234" y="101"/>
                    </a:cubicBezTo>
                    <a:cubicBezTo>
                      <a:pt x="233" y="102"/>
                      <a:pt x="233" y="102"/>
                      <a:pt x="233" y="102"/>
                    </a:cubicBezTo>
                    <a:cubicBezTo>
                      <a:pt x="233" y="101"/>
                      <a:pt x="233" y="101"/>
                      <a:pt x="233" y="101"/>
                    </a:cubicBezTo>
                    <a:cubicBezTo>
                      <a:pt x="233" y="101"/>
                      <a:pt x="233" y="101"/>
                      <a:pt x="233" y="101"/>
                    </a:cubicBezTo>
                    <a:cubicBezTo>
                      <a:pt x="232" y="101"/>
                      <a:pt x="231" y="101"/>
                      <a:pt x="231" y="101"/>
                    </a:cubicBezTo>
                    <a:cubicBezTo>
                      <a:pt x="231" y="101"/>
                      <a:pt x="231" y="101"/>
                      <a:pt x="231" y="101"/>
                    </a:cubicBezTo>
                    <a:cubicBezTo>
                      <a:pt x="231" y="101"/>
                      <a:pt x="232" y="101"/>
                      <a:pt x="233" y="101"/>
                    </a:cubicBezTo>
                    <a:cubicBezTo>
                      <a:pt x="234" y="101"/>
                      <a:pt x="236" y="101"/>
                      <a:pt x="238" y="101"/>
                    </a:cubicBezTo>
                    <a:cubicBezTo>
                      <a:pt x="238" y="101"/>
                      <a:pt x="238" y="101"/>
                      <a:pt x="239" y="101"/>
                    </a:cubicBezTo>
                    <a:cubicBezTo>
                      <a:pt x="240" y="101"/>
                      <a:pt x="241" y="101"/>
                      <a:pt x="242" y="101"/>
                    </a:cubicBezTo>
                    <a:cubicBezTo>
                      <a:pt x="242" y="101"/>
                      <a:pt x="242" y="101"/>
                      <a:pt x="243" y="101"/>
                    </a:cubicBezTo>
                    <a:cubicBezTo>
                      <a:pt x="243" y="101"/>
                      <a:pt x="243" y="101"/>
                      <a:pt x="243" y="101"/>
                    </a:cubicBezTo>
                    <a:cubicBezTo>
                      <a:pt x="246" y="101"/>
                      <a:pt x="248" y="101"/>
                      <a:pt x="250" y="101"/>
                    </a:cubicBezTo>
                    <a:cubicBezTo>
                      <a:pt x="251" y="101"/>
                      <a:pt x="251" y="101"/>
                      <a:pt x="251" y="101"/>
                    </a:cubicBezTo>
                    <a:cubicBezTo>
                      <a:pt x="251" y="101"/>
                      <a:pt x="251" y="101"/>
                      <a:pt x="251" y="101"/>
                    </a:cubicBezTo>
                    <a:cubicBezTo>
                      <a:pt x="252" y="101"/>
                      <a:pt x="253" y="101"/>
                      <a:pt x="253" y="101"/>
                    </a:cubicBezTo>
                    <a:cubicBezTo>
                      <a:pt x="253" y="101"/>
                      <a:pt x="253" y="101"/>
                      <a:pt x="253" y="101"/>
                    </a:cubicBezTo>
                    <a:cubicBezTo>
                      <a:pt x="253" y="101"/>
                      <a:pt x="253" y="101"/>
                      <a:pt x="253" y="101"/>
                    </a:cubicBezTo>
                    <a:cubicBezTo>
                      <a:pt x="253" y="101"/>
                      <a:pt x="253" y="101"/>
                      <a:pt x="253" y="101"/>
                    </a:cubicBezTo>
                    <a:cubicBezTo>
                      <a:pt x="253" y="101"/>
                      <a:pt x="253" y="101"/>
                      <a:pt x="253" y="101"/>
                    </a:cubicBezTo>
                    <a:cubicBezTo>
                      <a:pt x="253" y="101"/>
                      <a:pt x="253" y="101"/>
                      <a:pt x="253" y="101"/>
                    </a:cubicBezTo>
                    <a:cubicBezTo>
                      <a:pt x="253" y="101"/>
                      <a:pt x="253" y="101"/>
                      <a:pt x="253" y="101"/>
                    </a:cubicBezTo>
                    <a:cubicBezTo>
                      <a:pt x="253" y="101"/>
                      <a:pt x="253" y="101"/>
                      <a:pt x="253" y="101"/>
                    </a:cubicBezTo>
                    <a:cubicBezTo>
                      <a:pt x="253" y="102"/>
                      <a:pt x="254" y="102"/>
                      <a:pt x="254" y="102"/>
                    </a:cubicBezTo>
                    <a:cubicBezTo>
                      <a:pt x="254" y="102"/>
                      <a:pt x="254" y="102"/>
                      <a:pt x="254" y="102"/>
                    </a:cubicBezTo>
                    <a:cubicBezTo>
                      <a:pt x="254" y="102"/>
                      <a:pt x="254" y="102"/>
                      <a:pt x="254" y="102"/>
                    </a:cubicBezTo>
                    <a:cubicBezTo>
                      <a:pt x="254" y="102"/>
                      <a:pt x="254" y="102"/>
                      <a:pt x="254" y="102"/>
                    </a:cubicBezTo>
                    <a:cubicBezTo>
                      <a:pt x="255" y="102"/>
                      <a:pt x="255" y="102"/>
                      <a:pt x="256" y="102"/>
                    </a:cubicBezTo>
                    <a:cubicBezTo>
                      <a:pt x="256" y="102"/>
                      <a:pt x="256" y="102"/>
                      <a:pt x="256" y="102"/>
                    </a:cubicBezTo>
                    <a:cubicBezTo>
                      <a:pt x="256" y="102"/>
                      <a:pt x="256" y="102"/>
                      <a:pt x="256" y="102"/>
                    </a:cubicBezTo>
                    <a:cubicBezTo>
                      <a:pt x="256" y="102"/>
                      <a:pt x="256" y="102"/>
                      <a:pt x="256" y="102"/>
                    </a:cubicBezTo>
                    <a:cubicBezTo>
                      <a:pt x="257" y="102"/>
                      <a:pt x="257" y="102"/>
                      <a:pt x="257" y="102"/>
                    </a:cubicBezTo>
                    <a:cubicBezTo>
                      <a:pt x="257" y="102"/>
                      <a:pt x="257" y="102"/>
                      <a:pt x="257" y="101"/>
                    </a:cubicBezTo>
                    <a:cubicBezTo>
                      <a:pt x="257" y="101"/>
                      <a:pt x="257" y="101"/>
                      <a:pt x="257" y="101"/>
                    </a:cubicBezTo>
                    <a:cubicBezTo>
                      <a:pt x="257" y="101"/>
                      <a:pt x="257" y="101"/>
                      <a:pt x="257" y="101"/>
                    </a:cubicBezTo>
                    <a:cubicBezTo>
                      <a:pt x="258" y="101"/>
                      <a:pt x="258" y="101"/>
                      <a:pt x="258" y="101"/>
                    </a:cubicBezTo>
                    <a:cubicBezTo>
                      <a:pt x="258" y="101"/>
                      <a:pt x="258" y="101"/>
                      <a:pt x="258" y="101"/>
                    </a:cubicBezTo>
                    <a:cubicBezTo>
                      <a:pt x="258" y="101"/>
                      <a:pt x="258" y="101"/>
                      <a:pt x="258" y="101"/>
                    </a:cubicBezTo>
                    <a:cubicBezTo>
                      <a:pt x="258" y="101"/>
                      <a:pt x="258" y="101"/>
                      <a:pt x="258" y="101"/>
                    </a:cubicBezTo>
                    <a:cubicBezTo>
                      <a:pt x="258" y="101"/>
                      <a:pt x="258" y="101"/>
                      <a:pt x="258" y="101"/>
                    </a:cubicBezTo>
                    <a:cubicBezTo>
                      <a:pt x="258" y="101"/>
                      <a:pt x="258" y="100"/>
                      <a:pt x="258" y="100"/>
                    </a:cubicBezTo>
                    <a:cubicBezTo>
                      <a:pt x="258" y="101"/>
                      <a:pt x="259" y="101"/>
                      <a:pt x="259" y="101"/>
                    </a:cubicBezTo>
                    <a:cubicBezTo>
                      <a:pt x="260" y="101"/>
                      <a:pt x="260" y="101"/>
                      <a:pt x="261" y="101"/>
                    </a:cubicBezTo>
                    <a:cubicBezTo>
                      <a:pt x="261" y="101"/>
                      <a:pt x="260" y="101"/>
                      <a:pt x="260" y="100"/>
                    </a:cubicBezTo>
                    <a:cubicBezTo>
                      <a:pt x="261" y="100"/>
                      <a:pt x="261" y="100"/>
                      <a:pt x="262" y="100"/>
                    </a:cubicBezTo>
                    <a:cubicBezTo>
                      <a:pt x="261" y="100"/>
                      <a:pt x="261" y="100"/>
                      <a:pt x="261" y="100"/>
                    </a:cubicBezTo>
                    <a:cubicBezTo>
                      <a:pt x="261" y="100"/>
                      <a:pt x="261" y="100"/>
                      <a:pt x="261" y="100"/>
                    </a:cubicBezTo>
                    <a:cubicBezTo>
                      <a:pt x="261" y="101"/>
                      <a:pt x="261" y="101"/>
                      <a:pt x="261" y="101"/>
                    </a:cubicBezTo>
                    <a:cubicBezTo>
                      <a:pt x="261" y="101"/>
                      <a:pt x="261" y="101"/>
                      <a:pt x="261" y="101"/>
                    </a:cubicBezTo>
                    <a:cubicBezTo>
                      <a:pt x="261" y="101"/>
                      <a:pt x="261" y="101"/>
                      <a:pt x="262" y="101"/>
                    </a:cubicBezTo>
                    <a:cubicBezTo>
                      <a:pt x="262" y="101"/>
                      <a:pt x="262" y="101"/>
                      <a:pt x="262" y="101"/>
                    </a:cubicBezTo>
                    <a:cubicBezTo>
                      <a:pt x="262" y="101"/>
                      <a:pt x="262" y="101"/>
                      <a:pt x="262" y="101"/>
                    </a:cubicBezTo>
                    <a:cubicBezTo>
                      <a:pt x="262" y="101"/>
                      <a:pt x="262" y="100"/>
                      <a:pt x="262" y="100"/>
                    </a:cubicBezTo>
                    <a:cubicBezTo>
                      <a:pt x="262" y="100"/>
                      <a:pt x="262" y="100"/>
                      <a:pt x="262" y="100"/>
                    </a:cubicBezTo>
                    <a:cubicBezTo>
                      <a:pt x="262" y="100"/>
                      <a:pt x="262" y="100"/>
                      <a:pt x="262" y="100"/>
                    </a:cubicBezTo>
                    <a:cubicBezTo>
                      <a:pt x="262" y="101"/>
                      <a:pt x="262" y="100"/>
                      <a:pt x="263" y="100"/>
                    </a:cubicBezTo>
                    <a:cubicBezTo>
                      <a:pt x="263" y="100"/>
                      <a:pt x="263" y="100"/>
                      <a:pt x="263" y="99"/>
                    </a:cubicBezTo>
                    <a:cubicBezTo>
                      <a:pt x="262" y="99"/>
                      <a:pt x="262" y="99"/>
                      <a:pt x="262" y="99"/>
                    </a:cubicBezTo>
                    <a:cubicBezTo>
                      <a:pt x="262" y="99"/>
                      <a:pt x="262" y="99"/>
                      <a:pt x="262" y="99"/>
                    </a:cubicBezTo>
                    <a:cubicBezTo>
                      <a:pt x="262" y="99"/>
                      <a:pt x="262" y="99"/>
                      <a:pt x="262" y="99"/>
                    </a:cubicBezTo>
                    <a:cubicBezTo>
                      <a:pt x="262" y="99"/>
                      <a:pt x="262" y="99"/>
                      <a:pt x="262" y="99"/>
                    </a:cubicBezTo>
                    <a:cubicBezTo>
                      <a:pt x="261" y="98"/>
                      <a:pt x="260" y="99"/>
                      <a:pt x="258" y="99"/>
                    </a:cubicBezTo>
                    <a:cubicBezTo>
                      <a:pt x="258" y="99"/>
                      <a:pt x="258" y="99"/>
                      <a:pt x="258" y="99"/>
                    </a:cubicBezTo>
                    <a:cubicBezTo>
                      <a:pt x="258" y="98"/>
                      <a:pt x="258" y="98"/>
                      <a:pt x="258" y="99"/>
                    </a:cubicBezTo>
                    <a:cubicBezTo>
                      <a:pt x="258" y="99"/>
                      <a:pt x="258" y="99"/>
                      <a:pt x="258" y="99"/>
                    </a:cubicBezTo>
                    <a:cubicBezTo>
                      <a:pt x="255" y="98"/>
                      <a:pt x="253" y="98"/>
                      <a:pt x="251" y="98"/>
                    </a:cubicBezTo>
                    <a:cubicBezTo>
                      <a:pt x="251" y="98"/>
                      <a:pt x="251" y="97"/>
                      <a:pt x="251" y="98"/>
                    </a:cubicBezTo>
                    <a:cubicBezTo>
                      <a:pt x="252" y="98"/>
                      <a:pt x="253" y="98"/>
                      <a:pt x="254" y="98"/>
                    </a:cubicBezTo>
                    <a:cubicBezTo>
                      <a:pt x="255" y="98"/>
                      <a:pt x="256" y="99"/>
                      <a:pt x="257" y="98"/>
                    </a:cubicBezTo>
                    <a:cubicBezTo>
                      <a:pt x="257" y="98"/>
                      <a:pt x="257" y="98"/>
                      <a:pt x="258" y="98"/>
                    </a:cubicBezTo>
                    <a:cubicBezTo>
                      <a:pt x="258" y="98"/>
                      <a:pt x="258" y="98"/>
                      <a:pt x="258" y="98"/>
                    </a:cubicBezTo>
                    <a:cubicBezTo>
                      <a:pt x="258" y="98"/>
                      <a:pt x="259" y="98"/>
                      <a:pt x="260" y="98"/>
                    </a:cubicBezTo>
                    <a:cubicBezTo>
                      <a:pt x="260" y="98"/>
                      <a:pt x="260" y="98"/>
                      <a:pt x="261" y="98"/>
                    </a:cubicBezTo>
                    <a:cubicBezTo>
                      <a:pt x="261" y="98"/>
                      <a:pt x="261" y="98"/>
                      <a:pt x="261" y="98"/>
                    </a:cubicBezTo>
                    <a:cubicBezTo>
                      <a:pt x="261" y="98"/>
                      <a:pt x="261" y="98"/>
                      <a:pt x="261" y="98"/>
                    </a:cubicBezTo>
                    <a:cubicBezTo>
                      <a:pt x="261" y="98"/>
                      <a:pt x="261" y="98"/>
                      <a:pt x="261" y="98"/>
                    </a:cubicBezTo>
                    <a:cubicBezTo>
                      <a:pt x="261" y="98"/>
                      <a:pt x="261" y="98"/>
                      <a:pt x="261" y="98"/>
                    </a:cubicBezTo>
                    <a:cubicBezTo>
                      <a:pt x="261" y="98"/>
                      <a:pt x="262" y="98"/>
                      <a:pt x="262" y="98"/>
                    </a:cubicBezTo>
                    <a:cubicBezTo>
                      <a:pt x="262" y="97"/>
                      <a:pt x="261" y="96"/>
                      <a:pt x="260" y="97"/>
                    </a:cubicBezTo>
                    <a:cubicBezTo>
                      <a:pt x="260" y="96"/>
                      <a:pt x="259" y="96"/>
                      <a:pt x="258" y="96"/>
                    </a:cubicBezTo>
                    <a:cubicBezTo>
                      <a:pt x="259" y="96"/>
                      <a:pt x="261" y="96"/>
                      <a:pt x="261" y="97"/>
                    </a:cubicBezTo>
                    <a:cubicBezTo>
                      <a:pt x="262" y="96"/>
                      <a:pt x="261" y="96"/>
                      <a:pt x="261" y="96"/>
                    </a:cubicBezTo>
                    <a:cubicBezTo>
                      <a:pt x="261" y="96"/>
                      <a:pt x="262" y="96"/>
                      <a:pt x="262" y="96"/>
                    </a:cubicBezTo>
                    <a:cubicBezTo>
                      <a:pt x="262" y="96"/>
                      <a:pt x="262" y="97"/>
                      <a:pt x="262" y="97"/>
                    </a:cubicBezTo>
                    <a:cubicBezTo>
                      <a:pt x="262" y="97"/>
                      <a:pt x="262" y="96"/>
                      <a:pt x="263" y="96"/>
                    </a:cubicBezTo>
                    <a:cubicBezTo>
                      <a:pt x="263" y="96"/>
                      <a:pt x="263" y="96"/>
                      <a:pt x="263" y="96"/>
                    </a:cubicBezTo>
                    <a:cubicBezTo>
                      <a:pt x="263" y="96"/>
                      <a:pt x="263" y="96"/>
                      <a:pt x="263" y="96"/>
                    </a:cubicBezTo>
                    <a:cubicBezTo>
                      <a:pt x="263" y="96"/>
                      <a:pt x="263" y="96"/>
                      <a:pt x="263" y="96"/>
                    </a:cubicBezTo>
                    <a:cubicBezTo>
                      <a:pt x="263" y="97"/>
                      <a:pt x="263" y="97"/>
                      <a:pt x="263" y="97"/>
                    </a:cubicBezTo>
                    <a:cubicBezTo>
                      <a:pt x="263" y="97"/>
                      <a:pt x="263" y="97"/>
                      <a:pt x="264" y="97"/>
                    </a:cubicBezTo>
                    <a:cubicBezTo>
                      <a:pt x="264" y="97"/>
                      <a:pt x="264" y="97"/>
                      <a:pt x="264" y="97"/>
                    </a:cubicBezTo>
                    <a:cubicBezTo>
                      <a:pt x="264" y="97"/>
                      <a:pt x="264" y="97"/>
                      <a:pt x="264" y="97"/>
                    </a:cubicBezTo>
                    <a:cubicBezTo>
                      <a:pt x="264" y="97"/>
                      <a:pt x="264" y="97"/>
                      <a:pt x="264" y="97"/>
                    </a:cubicBezTo>
                    <a:cubicBezTo>
                      <a:pt x="264" y="97"/>
                      <a:pt x="264" y="98"/>
                      <a:pt x="264" y="98"/>
                    </a:cubicBezTo>
                    <a:cubicBezTo>
                      <a:pt x="264" y="98"/>
                      <a:pt x="264" y="97"/>
                      <a:pt x="264" y="97"/>
                    </a:cubicBezTo>
                    <a:cubicBezTo>
                      <a:pt x="264" y="97"/>
                      <a:pt x="264" y="97"/>
                      <a:pt x="264" y="97"/>
                    </a:cubicBezTo>
                    <a:cubicBezTo>
                      <a:pt x="265" y="97"/>
                      <a:pt x="264" y="96"/>
                      <a:pt x="264" y="96"/>
                    </a:cubicBezTo>
                    <a:cubicBezTo>
                      <a:pt x="264" y="96"/>
                      <a:pt x="263" y="96"/>
                      <a:pt x="263" y="96"/>
                    </a:cubicBezTo>
                    <a:cubicBezTo>
                      <a:pt x="263" y="96"/>
                      <a:pt x="263" y="96"/>
                      <a:pt x="263" y="96"/>
                    </a:cubicBezTo>
                    <a:cubicBezTo>
                      <a:pt x="263" y="96"/>
                      <a:pt x="263" y="96"/>
                      <a:pt x="263" y="96"/>
                    </a:cubicBezTo>
                    <a:cubicBezTo>
                      <a:pt x="263" y="96"/>
                      <a:pt x="263" y="96"/>
                      <a:pt x="263" y="96"/>
                    </a:cubicBezTo>
                    <a:cubicBezTo>
                      <a:pt x="263" y="96"/>
                      <a:pt x="263" y="96"/>
                      <a:pt x="263" y="96"/>
                    </a:cubicBezTo>
                    <a:cubicBezTo>
                      <a:pt x="263" y="96"/>
                      <a:pt x="263" y="96"/>
                      <a:pt x="263" y="96"/>
                    </a:cubicBezTo>
                    <a:cubicBezTo>
                      <a:pt x="262" y="95"/>
                      <a:pt x="261" y="96"/>
                      <a:pt x="261" y="95"/>
                    </a:cubicBezTo>
                    <a:cubicBezTo>
                      <a:pt x="261" y="95"/>
                      <a:pt x="261" y="95"/>
                      <a:pt x="261" y="95"/>
                    </a:cubicBezTo>
                    <a:cubicBezTo>
                      <a:pt x="260" y="95"/>
                      <a:pt x="260" y="94"/>
                      <a:pt x="259" y="95"/>
                    </a:cubicBezTo>
                    <a:cubicBezTo>
                      <a:pt x="258" y="95"/>
                      <a:pt x="258" y="95"/>
                      <a:pt x="258" y="95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57" y="94"/>
                      <a:pt x="256" y="95"/>
                      <a:pt x="256" y="94"/>
                    </a:cubicBezTo>
                    <a:cubicBezTo>
                      <a:pt x="258" y="94"/>
                      <a:pt x="261" y="94"/>
                      <a:pt x="263" y="95"/>
                    </a:cubicBezTo>
                    <a:cubicBezTo>
                      <a:pt x="263" y="95"/>
                      <a:pt x="263" y="95"/>
                      <a:pt x="263" y="95"/>
                    </a:cubicBezTo>
                    <a:cubicBezTo>
                      <a:pt x="263" y="95"/>
                      <a:pt x="263" y="95"/>
                      <a:pt x="263" y="95"/>
                    </a:cubicBezTo>
                    <a:cubicBezTo>
                      <a:pt x="264" y="95"/>
                      <a:pt x="264" y="95"/>
                      <a:pt x="264" y="95"/>
                    </a:cubicBezTo>
                    <a:cubicBezTo>
                      <a:pt x="264" y="95"/>
                      <a:pt x="264" y="95"/>
                      <a:pt x="265" y="95"/>
                    </a:cubicBezTo>
                    <a:cubicBezTo>
                      <a:pt x="265" y="95"/>
                      <a:pt x="265" y="96"/>
                      <a:pt x="265" y="96"/>
                    </a:cubicBezTo>
                    <a:cubicBezTo>
                      <a:pt x="265" y="94"/>
                      <a:pt x="263" y="95"/>
                      <a:pt x="262" y="94"/>
                    </a:cubicBezTo>
                    <a:cubicBezTo>
                      <a:pt x="262" y="94"/>
                      <a:pt x="262" y="94"/>
                      <a:pt x="262" y="94"/>
                    </a:cubicBezTo>
                    <a:cubicBezTo>
                      <a:pt x="260" y="94"/>
                      <a:pt x="259" y="94"/>
                      <a:pt x="257" y="93"/>
                    </a:cubicBezTo>
                    <a:cubicBezTo>
                      <a:pt x="257" y="93"/>
                      <a:pt x="256" y="93"/>
                      <a:pt x="256" y="93"/>
                    </a:cubicBezTo>
                    <a:cubicBezTo>
                      <a:pt x="257" y="93"/>
                      <a:pt x="256" y="93"/>
                      <a:pt x="257" y="92"/>
                    </a:cubicBezTo>
                    <a:cubicBezTo>
                      <a:pt x="257" y="93"/>
                      <a:pt x="258" y="93"/>
                      <a:pt x="259" y="93"/>
                    </a:cubicBezTo>
                    <a:cubicBezTo>
                      <a:pt x="259" y="93"/>
                      <a:pt x="259" y="93"/>
                      <a:pt x="259" y="93"/>
                    </a:cubicBezTo>
                    <a:cubicBezTo>
                      <a:pt x="259" y="93"/>
                      <a:pt x="259" y="93"/>
                      <a:pt x="259" y="93"/>
                    </a:cubicBezTo>
                    <a:cubicBezTo>
                      <a:pt x="259" y="92"/>
                      <a:pt x="259" y="92"/>
                      <a:pt x="259" y="92"/>
                    </a:cubicBezTo>
                    <a:cubicBezTo>
                      <a:pt x="259" y="92"/>
                      <a:pt x="259" y="92"/>
                      <a:pt x="259" y="92"/>
                    </a:cubicBezTo>
                    <a:cubicBezTo>
                      <a:pt x="259" y="92"/>
                      <a:pt x="259" y="92"/>
                      <a:pt x="259" y="92"/>
                    </a:cubicBezTo>
                    <a:cubicBezTo>
                      <a:pt x="259" y="92"/>
                      <a:pt x="258" y="92"/>
                      <a:pt x="258" y="92"/>
                    </a:cubicBezTo>
                    <a:cubicBezTo>
                      <a:pt x="259" y="92"/>
                      <a:pt x="261" y="92"/>
                      <a:pt x="261" y="92"/>
                    </a:cubicBezTo>
                    <a:cubicBezTo>
                      <a:pt x="261" y="92"/>
                      <a:pt x="261" y="92"/>
                      <a:pt x="261" y="92"/>
                    </a:cubicBezTo>
                    <a:cubicBezTo>
                      <a:pt x="261" y="92"/>
                      <a:pt x="261" y="92"/>
                      <a:pt x="261" y="92"/>
                    </a:cubicBezTo>
                    <a:cubicBezTo>
                      <a:pt x="262" y="92"/>
                      <a:pt x="262" y="92"/>
                      <a:pt x="262" y="92"/>
                    </a:cubicBezTo>
                    <a:cubicBezTo>
                      <a:pt x="262" y="92"/>
                      <a:pt x="262" y="92"/>
                      <a:pt x="262" y="93"/>
                    </a:cubicBezTo>
                    <a:cubicBezTo>
                      <a:pt x="262" y="92"/>
                      <a:pt x="261" y="92"/>
                      <a:pt x="261" y="92"/>
                    </a:cubicBezTo>
                    <a:cubicBezTo>
                      <a:pt x="261" y="92"/>
                      <a:pt x="261" y="92"/>
                      <a:pt x="261" y="92"/>
                    </a:cubicBezTo>
                    <a:cubicBezTo>
                      <a:pt x="261" y="93"/>
                      <a:pt x="261" y="93"/>
                      <a:pt x="261" y="92"/>
                    </a:cubicBezTo>
                    <a:cubicBezTo>
                      <a:pt x="261" y="92"/>
                      <a:pt x="260" y="92"/>
                      <a:pt x="260" y="93"/>
                    </a:cubicBezTo>
                    <a:cubicBezTo>
                      <a:pt x="260" y="93"/>
                      <a:pt x="260" y="93"/>
                      <a:pt x="260" y="93"/>
                    </a:cubicBezTo>
                    <a:cubicBezTo>
                      <a:pt x="260" y="93"/>
                      <a:pt x="260" y="93"/>
                      <a:pt x="260" y="93"/>
                    </a:cubicBezTo>
                    <a:cubicBezTo>
                      <a:pt x="261" y="93"/>
                      <a:pt x="261" y="93"/>
                      <a:pt x="261" y="93"/>
                    </a:cubicBezTo>
                    <a:cubicBezTo>
                      <a:pt x="261" y="93"/>
                      <a:pt x="262" y="93"/>
                      <a:pt x="262" y="93"/>
                    </a:cubicBezTo>
                    <a:cubicBezTo>
                      <a:pt x="262" y="93"/>
                      <a:pt x="262" y="93"/>
                      <a:pt x="262" y="93"/>
                    </a:cubicBezTo>
                    <a:cubicBezTo>
                      <a:pt x="262" y="93"/>
                      <a:pt x="262" y="93"/>
                      <a:pt x="262" y="93"/>
                    </a:cubicBezTo>
                    <a:cubicBezTo>
                      <a:pt x="262" y="93"/>
                      <a:pt x="262" y="93"/>
                      <a:pt x="263" y="93"/>
                    </a:cubicBezTo>
                    <a:cubicBezTo>
                      <a:pt x="263" y="92"/>
                      <a:pt x="263" y="93"/>
                      <a:pt x="263" y="93"/>
                    </a:cubicBezTo>
                    <a:cubicBezTo>
                      <a:pt x="263" y="93"/>
                      <a:pt x="263" y="93"/>
                      <a:pt x="263" y="92"/>
                    </a:cubicBezTo>
                    <a:cubicBezTo>
                      <a:pt x="263" y="92"/>
                      <a:pt x="264" y="92"/>
                      <a:pt x="264" y="93"/>
                    </a:cubicBezTo>
                    <a:cubicBezTo>
                      <a:pt x="264" y="93"/>
                      <a:pt x="264" y="93"/>
                      <a:pt x="264" y="93"/>
                    </a:cubicBezTo>
                    <a:cubicBezTo>
                      <a:pt x="264" y="93"/>
                      <a:pt x="264" y="93"/>
                      <a:pt x="264" y="93"/>
                    </a:cubicBezTo>
                    <a:cubicBezTo>
                      <a:pt x="264" y="93"/>
                      <a:pt x="264" y="93"/>
                      <a:pt x="264" y="93"/>
                    </a:cubicBezTo>
                    <a:cubicBezTo>
                      <a:pt x="264" y="93"/>
                      <a:pt x="264" y="93"/>
                      <a:pt x="264" y="93"/>
                    </a:cubicBezTo>
                    <a:cubicBezTo>
                      <a:pt x="264" y="93"/>
                      <a:pt x="264" y="93"/>
                      <a:pt x="264" y="93"/>
                    </a:cubicBezTo>
                    <a:cubicBezTo>
                      <a:pt x="264" y="93"/>
                      <a:pt x="264" y="93"/>
                      <a:pt x="264" y="93"/>
                    </a:cubicBezTo>
                    <a:cubicBezTo>
                      <a:pt x="264" y="93"/>
                      <a:pt x="264" y="93"/>
                      <a:pt x="264" y="93"/>
                    </a:cubicBezTo>
                    <a:cubicBezTo>
                      <a:pt x="264" y="93"/>
                      <a:pt x="264" y="93"/>
                      <a:pt x="264" y="93"/>
                    </a:cubicBezTo>
                    <a:cubicBezTo>
                      <a:pt x="264" y="93"/>
                      <a:pt x="264" y="93"/>
                      <a:pt x="264" y="93"/>
                    </a:cubicBezTo>
                    <a:cubicBezTo>
                      <a:pt x="265" y="93"/>
                      <a:pt x="265" y="93"/>
                      <a:pt x="265" y="93"/>
                    </a:cubicBezTo>
                    <a:cubicBezTo>
                      <a:pt x="265" y="93"/>
                      <a:pt x="265" y="93"/>
                      <a:pt x="265" y="93"/>
                    </a:cubicBezTo>
                    <a:cubicBezTo>
                      <a:pt x="265" y="94"/>
                      <a:pt x="266" y="94"/>
                      <a:pt x="266" y="94"/>
                    </a:cubicBezTo>
                    <a:cubicBezTo>
                      <a:pt x="266" y="94"/>
                      <a:pt x="266" y="93"/>
                      <a:pt x="266" y="94"/>
                    </a:cubicBezTo>
                    <a:cubicBezTo>
                      <a:pt x="266" y="93"/>
                      <a:pt x="267" y="93"/>
                      <a:pt x="267" y="93"/>
                    </a:cubicBezTo>
                    <a:cubicBezTo>
                      <a:pt x="266" y="93"/>
                      <a:pt x="266" y="93"/>
                      <a:pt x="266" y="93"/>
                    </a:cubicBezTo>
                    <a:cubicBezTo>
                      <a:pt x="266" y="93"/>
                      <a:pt x="266" y="92"/>
                      <a:pt x="265" y="92"/>
                    </a:cubicBezTo>
                    <a:cubicBezTo>
                      <a:pt x="265" y="92"/>
                      <a:pt x="266" y="92"/>
                      <a:pt x="265" y="92"/>
                    </a:cubicBezTo>
                    <a:cubicBezTo>
                      <a:pt x="265" y="92"/>
                      <a:pt x="265" y="92"/>
                      <a:pt x="265" y="92"/>
                    </a:cubicBezTo>
                    <a:cubicBezTo>
                      <a:pt x="265" y="92"/>
                      <a:pt x="265" y="91"/>
                      <a:pt x="264" y="91"/>
                    </a:cubicBezTo>
                    <a:cubicBezTo>
                      <a:pt x="264" y="91"/>
                      <a:pt x="264" y="91"/>
                      <a:pt x="264" y="91"/>
                    </a:cubicBezTo>
                    <a:cubicBezTo>
                      <a:pt x="263" y="91"/>
                      <a:pt x="263" y="91"/>
                      <a:pt x="262" y="90"/>
                    </a:cubicBezTo>
                    <a:cubicBezTo>
                      <a:pt x="262" y="91"/>
                      <a:pt x="261" y="90"/>
                      <a:pt x="261" y="90"/>
                    </a:cubicBezTo>
                    <a:cubicBezTo>
                      <a:pt x="261" y="90"/>
                      <a:pt x="262" y="90"/>
                      <a:pt x="261" y="90"/>
                    </a:cubicBezTo>
                    <a:cubicBezTo>
                      <a:pt x="261" y="89"/>
                      <a:pt x="260" y="90"/>
                      <a:pt x="260" y="90"/>
                    </a:cubicBezTo>
                    <a:cubicBezTo>
                      <a:pt x="260" y="90"/>
                      <a:pt x="260" y="90"/>
                      <a:pt x="260" y="90"/>
                    </a:cubicBezTo>
                    <a:cubicBezTo>
                      <a:pt x="260" y="90"/>
                      <a:pt x="259" y="90"/>
                      <a:pt x="259" y="90"/>
                    </a:cubicBezTo>
                    <a:cubicBezTo>
                      <a:pt x="259" y="90"/>
                      <a:pt x="259" y="90"/>
                      <a:pt x="259" y="90"/>
                    </a:cubicBezTo>
                    <a:cubicBezTo>
                      <a:pt x="259" y="90"/>
                      <a:pt x="259" y="90"/>
                      <a:pt x="259" y="90"/>
                    </a:cubicBezTo>
                    <a:cubicBezTo>
                      <a:pt x="259" y="90"/>
                      <a:pt x="259" y="90"/>
                      <a:pt x="259" y="90"/>
                    </a:cubicBezTo>
                    <a:cubicBezTo>
                      <a:pt x="259" y="90"/>
                      <a:pt x="260" y="90"/>
                      <a:pt x="260" y="90"/>
                    </a:cubicBezTo>
                    <a:cubicBezTo>
                      <a:pt x="260" y="90"/>
                      <a:pt x="260" y="90"/>
                      <a:pt x="260" y="90"/>
                    </a:cubicBezTo>
                    <a:cubicBezTo>
                      <a:pt x="260" y="90"/>
                      <a:pt x="260" y="90"/>
                      <a:pt x="260" y="90"/>
                    </a:cubicBezTo>
                    <a:cubicBezTo>
                      <a:pt x="260" y="90"/>
                      <a:pt x="260" y="90"/>
                      <a:pt x="260" y="91"/>
                    </a:cubicBezTo>
                    <a:cubicBezTo>
                      <a:pt x="258" y="91"/>
                      <a:pt x="256" y="90"/>
                      <a:pt x="254" y="91"/>
                    </a:cubicBezTo>
                    <a:cubicBezTo>
                      <a:pt x="254" y="90"/>
                      <a:pt x="254" y="90"/>
                      <a:pt x="253" y="90"/>
                    </a:cubicBezTo>
                    <a:cubicBezTo>
                      <a:pt x="253" y="91"/>
                      <a:pt x="253" y="90"/>
                      <a:pt x="253" y="90"/>
                    </a:cubicBezTo>
                    <a:cubicBezTo>
                      <a:pt x="253" y="90"/>
                      <a:pt x="253" y="90"/>
                      <a:pt x="253" y="90"/>
                    </a:cubicBezTo>
                    <a:cubicBezTo>
                      <a:pt x="253" y="90"/>
                      <a:pt x="253" y="91"/>
                      <a:pt x="252" y="91"/>
                    </a:cubicBezTo>
                    <a:cubicBezTo>
                      <a:pt x="253" y="90"/>
                      <a:pt x="252" y="90"/>
                      <a:pt x="252" y="90"/>
                    </a:cubicBezTo>
                    <a:cubicBezTo>
                      <a:pt x="252" y="90"/>
                      <a:pt x="251" y="90"/>
                      <a:pt x="252" y="89"/>
                    </a:cubicBezTo>
                    <a:cubicBezTo>
                      <a:pt x="252" y="89"/>
                      <a:pt x="251" y="89"/>
                      <a:pt x="251" y="89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51" y="89"/>
                      <a:pt x="250" y="89"/>
                      <a:pt x="250" y="88"/>
                    </a:cubicBezTo>
                    <a:cubicBezTo>
                      <a:pt x="251" y="88"/>
                      <a:pt x="251" y="88"/>
                      <a:pt x="251" y="88"/>
                    </a:cubicBezTo>
                    <a:cubicBezTo>
                      <a:pt x="251" y="88"/>
                      <a:pt x="251" y="88"/>
                      <a:pt x="251" y="88"/>
                    </a:cubicBezTo>
                    <a:cubicBezTo>
                      <a:pt x="251" y="88"/>
                      <a:pt x="251" y="88"/>
                      <a:pt x="251" y="88"/>
                    </a:cubicBezTo>
                    <a:cubicBezTo>
                      <a:pt x="251" y="88"/>
                      <a:pt x="251" y="88"/>
                      <a:pt x="251" y="88"/>
                    </a:cubicBezTo>
                    <a:cubicBezTo>
                      <a:pt x="253" y="88"/>
                      <a:pt x="255" y="88"/>
                      <a:pt x="256" y="88"/>
                    </a:cubicBezTo>
                    <a:cubicBezTo>
                      <a:pt x="256" y="88"/>
                      <a:pt x="256" y="88"/>
                      <a:pt x="256" y="88"/>
                    </a:cubicBezTo>
                    <a:cubicBezTo>
                      <a:pt x="257" y="88"/>
                      <a:pt x="257" y="88"/>
                      <a:pt x="257" y="88"/>
                    </a:cubicBezTo>
                    <a:cubicBezTo>
                      <a:pt x="257" y="88"/>
                      <a:pt x="257" y="88"/>
                      <a:pt x="257" y="88"/>
                    </a:cubicBezTo>
                    <a:cubicBezTo>
                      <a:pt x="257" y="88"/>
                      <a:pt x="257" y="88"/>
                      <a:pt x="257" y="88"/>
                    </a:cubicBezTo>
                    <a:cubicBezTo>
                      <a:pt x="257" y="88"/>
                      <a:pt x="257" y="88"/>
                      <a:pt x="257" y="88"/>
                    </a:cubicBezTo>
                    <a:cubicBezTo>
                      <a:pt x="257" y="88"/>
                      <a:pt x="256" y="88"/>
                      <a:pt x="256" y="88"/>
                    </a:cubicBezTo>
                    <a:cubicBezTo>
                      <a:pt x="256" y="88"/>
                      <a:pt x="256" y="88"/>
                      <a:pt x="256" y="88"/>
                    </a:cubicBezTo>
                    <a:cubicBezTo>
                      <a:pt x="257" y="88"/>
                      <a:pt x="258" y="89"/>
                      <a:pt x="259" y="89"/>
                    </a:cubicBezTo>
                    <a:cubicBezTo>
                      <a:pt x="259" y="89"/>
                      <a:pt x="259" y="89"/>
                      <a:pt x="259" y="89"/>
                    </a:cubicBezTo>
                    <a:cubicBezTo>
                      <a:pt x="259" y="89"/>
                      <a:pt x="259" y="88"/>
                      <a:pt x="259" y="88"/>
                    </a:cubicBezTo>
                    <a:cubicBezTo>
                      <a:pt x="260" y="88"/>
                      <a:pt x="260" y="88"/>
                      <a:pt x="260" y="88"/>
                    </a:cubicBezTo>
                    <a:cubicBezTo>
                      <a:pt x="261" y="88"/>
                      <a:pt x="261" y="89"/>
                      <a:pt x="262" y="89"/>
                    </a:cubicBezTo>
                    <a:cubicBezTo>
                      <a:pt x="263" y="89"/>
                      <a:pt x="262" y="89"/>
                      <a:pt x="262" y="88"/>
                    </a:cubicBezTo>
                    <a:cubicBezTo>
                      <a:pt x="262" y="88"/>
                      <a:pt x="262" y="88"/>
                      <a:pt x="262" y="88"/>
                    </a:cubicBezTo>
                    <a:cubicBezTo>
                      <a:pt x="263" y="88"/>
                      <a:pt x="263" y="88"/>
                      <a:pt x="263" y="89"/>
                    </a:cubicBezTo>
                    <a:cubicBezTo>
                      <a:pt x="263" y="89"/>
                      <a:pt x="263" y="89"/>
                      <a:pt x="263" y="89"/>
                    </a:cubicBezTo>
                    <a:cubicBezTo>
                      <a:pt x="263" y="89"/>
                      <a:pt x="263" y="89"/>
                      <a:pt x="263" y="89"/>
                    </a:cubicBezTo>
                    <a:cubicBezTo>
                      <a:pt x="263" y="89"/>
                      <a:pt x="263" y="89"/>
                      <a:pt x="263" y="89"/>
                    </a:cubicBezTo>
                    <a:cubicBezTo>
                      <a:pt x="263" y="89"/>
                      <a:pt x="263" y="89"/>
                      <a:pt x="263" y="89"/>
                    </a:cubicBezTo>
                    <a:cubicBezTo>
                      <a:pt x="263" y="89"/>
                      <a:pt x="263" y="88"/>
                      <a:pt x="263" y="88"/>
                    </a:cubicBezTo>
                    <a:cubicBezTo>
                      <a:pt x="263" y="88"/>
                      <a:pt x="263" y="88"/>
                      <a:pt x="263" y="88"/>
                    </a:cubicBezTo>
                    <a:cubicBezTo>
                      <a:pt x="263" y="88"/>
                      <a:pt x="263" y="88"/>
                      <a:pt x="263" y="88"/>
                    </a:cubicBezTo>
                    <a:cubicBezTo>
                      <a:pt x="263" y="88"/>
                      <a:pt x="263" y="88"/>
                      <a:pt x="263" y="88"/>
                    </a:cubicBezTo>
                    <a:cubicBezTo>
                      <a:pt x="263" y="88"/>
                      <a:pt x="263" y="88"/>
                      <a:pt x="263" y="88"/>
                    </a:cubicBezTo>
                    <a:cubicBezTo>
                      <a:pt x="263" y="88"/>
                      <a:pt x="263" y="88"/>
                      <a:pt x="263" y="88"/>
                    </a:cubicBezTo>
                    <a:cubicBezTo>
                      <a:pt x="263" y="88"/>
                      <a:pt x="263" y="88"/>
                      <a:pt x="262" y="88"/>
                    </a:cubicBezTo>
                    <a:cubicBezTo>
                      <a:pt x="262" y="88"/>
                      <a:pt x="262" y="88"/>
                      <a:pt x="262" y="88"/>
                    </a:cubicBezTo>
                    <a:cubicBezTo>
                      <a:pt x="262" y="87"/>
                      <a:pt x="261" y="87"/>
                      <a:pt x="260" y="87"/>
                    </a:cubicBezTo>
                    <a:cubicBezTo>
                      <a:pt x="259" y="87"/>
                      <a:pt x="259" y="87"/>
                      <a:pt x="258" y="87"/>
                    </a:cubicBezTo>
                    <a:cubicBezTo>
                      <a:pt x="258" y="87"/>
                      <a:pt x="257" y="87"/>
                      <a:pt x="257" y="87"/>
                    </a:cubicBezTo>
                    <a:cubicBezTo>
                      <a:pt x="256" y="87"/>
                      <a:pt x="255" y="87"/>
                      <a:pt x="254" y="87"/>
                    </a:cubicBezTo>
                    <a:cubicBezTo>
                      <a:pt x="252" y="86"/>
                      <a:pt x="248" y="87"/>
                      <a:pt x="246" y="86"/>
                    </a:cubicBezTo>
                    <a:cubicBezTo>
                      <a:pt x="246" y="86"/>
                      <a:pt x="246" y="86"/>
                      <a:pt x="246" y="86"/>
                    </a:cubicBezTo>
                    <a:cubicBezTo>
                      <a:pt x="246" y="86"/>
                      <a:pt x="246" y="86"/>
                      <a:pt x="245" y="86"/>
                    </a:cubicBezTo>
                    <a:cubicBezTo>
                      <a:pt x="246" y="86"/>
                      <a:pt x="246" y="86"/>
                      <a:pt x="246" y="86"/>
                    </a:cubicBezTo>
                    <a:cubicBezTo>
                      <a:pt x="246" y="85"/>
                      <a:pt x="247" y="86"/>
                      <a:pt x="248" y="86"/>
                    </a:cubicBezTo>
                    <a:cubicBezTo>
                      <a:pt x="248" y="86"/>
                      <a:pt x="248" y="85"/>
                      <a:pt x="248" y="85"/>
                    </a:cubicBezTo>
                    <a:cubicBezTo>
                      <a:pt x="248" y="85"/>
                      <a:pt x="248" y="85"/>
                      <a:pt x="249" y="85"/>
                    </a:cubicBezTo>
                    <a:cubicBezTo>
                      <a:pt x="249" y="85"/>
                      <a:pt x="249" y="85"/>
                      <a:pt x="249" y="85"/>
                    </a:cubicBezTo>
                    <a:cubicBezTo>
                      <a:pt x="249" y="85"/>
                      <a:pt x="249" y="85"/>
                      <a:pt x="249" y="85"/>
                    </a:cubicBezTo>
                    <a:cubicBezTo>
                      <a:pt x="249" y="85"/>
                      <a:pt x="249" y="85"/>
                      <a:pt x="249" y="85"/>
                    </a:cubicBezTo>
                    <a:cubicBezTo>
                      <a:pt x="249" y="85"/>
                      <a:pt x="249" y="85"/>
                      <a:pt x="249" y="84"/>
                    </a:cubicBezTo>
                    <a:cubicBezTo>
                      <a:pt x="249" y="84"/>
                      <a:pt x="249" y="84"/>
                      <a:pt x="249" y="85"/>
                    </a:cubicBezTo>
                    <a:cubicBezTo>
                      <a:pt x="249" y="85"/>
                      <a:pt x="249" y="85"/>
                      <a:pt x="249" y="85"/>
                    </a:cubicBezTo>
                    <a:cubicBezTo>
                      <a:pt x="249" y="85"/>
                      <a:pt x="249" y="85"/>
                      <a:pt x="248" y="85"/>
                    </a:cubicBezTo>
                    <a:cubicBezTo>
                      <a:pt x="248" y="85"/>
                      <a:pt x="248" y="85"/>
                      <a:pt x="248" y="85"/>
                    </a:cubicBezTo>
                    <a:cubicBezTo>
                      <a:pt x="248" y="84"/>
                      <a:pt x="248" y="84"/>
                      <a:pt x="247" y="85"/>
                    </a:cubicBezTo>
                    <a:cubicBezTo>
                      <a:pt x="247" y="84"/>
                      <a:pt x="247" y="84"/>
                      <a:pt x="247" y="84"/>
                    </a:cubicBezTo>
                    <a:cubicBezTo>
                      <a:pt x="248" y="84"/>
                      <a:pt x="249" y="84"/>
                      <a:pt x="249" y="84"/>
                    </a:cubicBezTo>
                    <a:cubicBezTo>
                      <a:pt x="249" y="83"/>
                      <a:pt x="249" y="83"/>
                      <a:pt x="248" y="83"/>
                    </a:cubicBezTo>
                    <a:cubicBezTo>
                      <a:pt x="248" y="83"/>
                      <a:pt x="248" y="83"/>
                      <a:pt x="248" y="83"/>
                    </a:cubicBezTo>
                    <a:cubicBezTo>
                      <a:pt x="248" y="83"/>
                      <a:pt x="248" y="83"/>
                      <a:pt x="248" y="83"/>
                    </a:cubicBezTo>
                    <a:cubicBezTo>
                      <a:pt x="249" y="83"/>
                      <a:pt x="248" y="83"/>
                      <a:pt x="248" y="82"/>
                    </a:cubicBezTo>
                    <a:cubicBezTo>
                      <a:pt x="249" y="82"/>
                      <a:pt x="249" y="82"/>
                      <a:pt x="249" y="82"/>
                    </a:cubicBezTo>
                    <a:cubicBezTo>
                      <a:pt x="248" y="82"/>
                      <a:pt x="248" y="81"/>
                      <a:pt x="248" y="81"/>
                    </a:cubicBezTo>
                    <a:cubicBezTo>
                      <a:pt x="249" y="81"/>
                      <a:pt x="249" y="81"/>
                      <a:pt x="249" y="81"/>
                    </a:cubicBezTo>
                    <a:cubicBezTo>
                      <a:pt x="249" y="81"/>
                      <a:pt x="249" y="81"/>
                      <a:pt x="249" y="81"/>
                    </a:cubicBezTo>
                    <a:cubicBezTo>
                      <a:pt x="249" y="81"/>
                      <a:pt x="250" y="81"/>
                      <a:pt x="250" y="81"/>
                    </a:cubicBezTo>
                    <a:cubicBezTo>
                      <a:pt x="250" y="81"/>
                      <a:pt x="250" y="81"/>
                      <a:pt x="250" y="81"/>
                    </a:cubicBezTo>
                    <a:cubicBezTo>
                      <a:pt x="250" y="81"/>
                      <a:pt x="250" y="81"/>
                      <a:pt x="250" y="81"/>
                    </a:cubicBezTo>
                    <a:cubicBezTo>
                      <a:pt x="250" y="81"/>
                      <a:pt x="250" y="81"/>
                      <a:pt x="250" y="81"/>
                    </a:cubicBezTo>
                    <a:cubicBezTo>
                      <a:pt x="250" y="81"/>
                      <a:pt x="250" y="81"/>
                      <a:pt x="250" y="81"/>
                    </a:cubicBezTo>
                    <a:cubicBezTo>
                      <a:pt x="250" y="81"/>
                      <a:pt x="250" y="81"/>
                      <a:pt x="250" y="81"/>
                    </a:cubicBezTo>
                    <a:cubicBezTo>
                      <a:pt x="250" y="80"/>
                      <a:pt x="250" y="80"/>
                      <a:pt x="250" y="80"/>
                    </a:cubicBezTo>
                    <a:cubicBezTo>
                      <a:pt x="250" y="80"/>
                      <a:pt x="250" y="81"/>
                      <a:pt x="250" y="81"/>
                    </a:cubicBezTo>
                    <a:cubicBezTo>
                      <a:pt x="250" y="80"/>
                      <a:pt x="251" y="81"/>
                      <a:pt x="251" y="80"/>
                    </a:cubicBezTo>
                    <a:cubicBezTo>
                      <a:pt x="251" y="81"/>
                      <a:pt x="251" y="80"/>
                      <a:pt x="251" y="81"/>
                    </a:cubicBezTo>
                    <a:cubicBezTo>
                      <a:pt x="252" y="81"/>
                      <a:pt x="252" y="81"/>
                      <a:pt x="252" y="81"/>
                    </a:cubicBezTo>
                    <a:cubicBezTo>
                      <a:pt x="252" y="81"/>
                      <a:pt x="252" y="81"/>
                      <a:pt x="252" y="81"/>
                    </a:cubicBezTo>
                    <a:cubicBezTo>
                      <a:pt x="253" y="81"/>
                      <a:pt x="253" y="81"/>
                      <a:pt x="253" y="81"/>
                    </a:cubicBezTo>
                    <a:cubicBezTo>
                      <a:pt x="253" y="81"/>
                      <a:pt x="253" y="81"/>
                      <a:pt x="253" y="81"/>
                    </a:cubicBezTo>
                    <a:cubicBezTo>
                      <a:pt x="253" y="81"/>
                      <a:pt x="253" y="81"/>
                      <a:pt x="253" y="81"/>
                    </a:cubicBezTo>
                    <a:cubicBezTo>
                      <a:pt x="253" y="81"/>
                      <a:pt x="254" y="82"/>
                      <a:pt x="254" y="81"/>
                    </a:cubicBezTo>
                    <a:cubicBezTo>
                      <a:pt x="254" y="81"/>
                      <a:pt x="254" y="81"/>
                      <a:pt x="254" y="81"/>
                    </a:cubicBezTo>
                    <a:cubicBezTo>
                      <a:pt x="255" y="81"/>
                      <a:pt x="256" y="81"/>
                      <a:pt x="257" y="81"/>
                    </a:cubicBezTo>
                    <a:cubicBezTo>
                      <a:pt x="257" y="81"/>
                      <a:pt x="257" y="80"/>
                      <a:pt x="258" y="81"/>
                    </a:cubicBezTo>
                    <a:cubicBezTo>
                      <a:pt x="258" y="81"/>
                      <a:pt x="258" y="81"/>
                      <a:pt x="258" y="81"/>
                    </a:cubicBezTo>
                    <a:cubicBezTo>
                      <a:pt x="257" y="81"/>
                      <a:pt x="257" y="81"/>
                      <a:pt x="257" y="81"/>
                    </a:cubicBezTo>
                    <a:cubicBezTo>
                      <a:pt x="257" y="81"/>
                      <a:pt x="257" y="81"/>
                      <a:pt x="257" y="81"/>
                    </a:cubicBezTo>
                    <a:cubicBezTo>
                      <a:pt x="257" y="81"/>
                      <a:pt x="257" y="81"/>
                      <a:pt x="257" y="81"/>
                    </a:cubicBezTo>
                    <a:cubicBezTo>
                      <a:pt x="257" y="81"/>
                      <a:pt x="257" y="81"/>
                      <a:pt x="257" y="81"/>
                    </a:cubicBezTo>
                    <a:cubicBezTo>
                      <a:pt x="257" y="81"/>
                      <a:pt x="258" y="81"/>
                      <a:pt x="258" y="81"/>
                    </a:cubicBezTo>
                    <a:cubicBezTo>
                      <a:pt x="258" y="81"/>
                      <a:pt x="258" y="81"/>
                      <a:pt x="258" y="81"/>
                    </a:cubicBezTo>
                    <a:cubicBezTo>
                      <a:pt x="258" y="81"/>
                      <a:pt x="258" y="82"/>
                      <a:pt x="259" y="82"/>
                    </a:cubicBezTo>
                    <a:cubicBezTo>
                      <a:pt x="259" y="81"/>
                      <a:pt x="259" y="81"/>
                      <a:pt x="259" y="81"/>
                    </a:cubicBezTo>
                    <a:cubicBezTo>
                      <a:pt x="259" y="80"/>
                      <a:pt x="258" y="80"/>
                      <a:pt x="258" y="80"/>
                    </a:cubicBezTo>
                    <a:cubicBezTo>
                      <a:pt x="257" y="80"/>
                      <a:pt x="256" y="80"/>
                      <a:pt x="256" y="80"/>
                    </a:cubicBezTo>
                    <a:cubicBezTo>
                      <a:pt x="256" y="80"/>
                      <a:pt x="256" y="79"/>
                      <a:pt x="256" y="79"/>
                    </a:cubicBezTo>
                    <a:cubicBezTo>
                      <a:pt x="256" y="79"/>
                      <a:pt x="256" y="79"/>
                      <a:pt x="256" y="79"/>
                    </a:cubicBezTo>
                    <a:cubicBezTo>
                      <a:pt x="257" y="79"/>
                      <a:pt x="258" y="79"/>
                      <a:pt x="259" y="79"/>
                    </a:cubicBezTo>
                    <a:cubicBezTo>
                      <a:pt x="259" y="79"/>
                      <a:pt x="260" y="80"/>
                      <a:pt x="260" y="80"/>
                    </a:cubicBezTo>
                    <a:cubicBezTo>
                      <a:pt x="260" y="80"/>
                      <a:pt x="260" y="80"/>
                      <a:pt x="261" y="80"/>
                    </a:cubicBezTo>
                    <a:cubicBezTo>
                      <a:pt x="261" y="80"/>
                      <a:pt x="261" y="80"/>
                      <a:pt x="261" y="80"/>
                    </a:cubicBezTo>
                    <a:cubicBezTo>
                      <a:pt x="261" y="80"/>
                      <a:pt x="261" y="80"/>
                      <a:pt x="261" y="80"/>
                    </a:cubicBezTo>
                    <a:cubicBezTo>
                      <a:pt x="261" y="80"/>
                      <a:pt x="260" y="80"/>
                      <a:pt x="260" y="80"/>
                    </a:cubicBezTo>
                    <a:cubicBezTo>
                      <a:pt x="260" y="79"/>
                      <a:pt x="260" y="79"/>
                      <a:pt x="259" y="79"/>
                    </a:cubicBezTo>
                    <a:cubicBezTo>
                      <a:pt x="259" y="79"/>
                      <a:pt x="259" y="79"/>
                      <a:pt x="259" y="79"/>
                    </a:cubicBezTo>
                    <a:cubicBezTo>
                      <a:pt x="258" y="79"/>
                      <a:pt x="257" y="79"/>
                      <a:pt x="256" y="79"/>
                    </a:cubicBezTo>
                    <a:cubicBezTo>
                      <a:pt x="256" y="79"/>
                      <a:pt x="256" y="79"/>
                      <a:pt x="256" y="79"/>
                    </a:cubicBezTo>
                    <a:cubicBezTo>
                      <a:pt x="256" y="79"/>
                      <a:pt x="256" y="79"/>
                      <a:pt x="256" y="78"/>
                    </a:cubicBezTo>
                    <a:cubicBezTo>
                      <a:pt x="256" y="78"/>
                      <a:pt x="256" y="78"/>
                      <a:pt x="257" y="78"/>
                    </a:cubicBezTo>
                    <a:cubicBezTo>
                      <a:pt x="257" y="78"/>
                      <a:pt x="257" y="78"/>
                      <a:pt x="257" y="78"/>
                    </a:cubicBezTo>
                    <a:cubicBezTo>
                      <a:pt x="257" y="78"/>
                      <a:pt x="257" y="78"/>
                      <a:pt x="257" y="78"/>
                    </a:cubicBezTo>
                    <a:cubicBezTo>
                      <a:pt x="258" y="78"/>
                      <a:pt x="258" y="78"/>
                      <a:pt x="258" y="78"/>
                    </a:cubicBezTo>
                    <a:cubicBezTo>
                      <a:pt x="258" y="78"/>
                      <a:pt x="258" y="78"/>
                      <a:pt x="258" y="78"/>
                    </a:cubicBezTo>
                    <a:cubicBezTo>
                      <a:pt x="258" y="78"/>
                      <a:pt x="258" y="78"/>
                      <a:pt x="258" y="78"/>
                    </a:cubicBezTo>
                    <a:cubicBezTo>
                      <a:pt x="258" y="78"/>
                      <a:pt x="258" y="78"/>
                      <a:pt x="258" y="78"/>
                    </a:cubicBezTo>
                    <a:cubicBezTo>
                      <a:pt x="257" y="78"/>
                      <a:pt x="257" y="78"/>
                      <a:pt x="257" y="78"/>
                    </a:cubicBezTo>
                    <a:cubicBezTo>
                      <a:pt x="257" y="78"/>
                      <a:pt x="257" y="78"/>
                      <a:pt x="257" y="78"/>
                    </a:cubicBezTo>
                    <a:cubicBezTo>
                      <a:pt x="257" y="77"/>
                      <a:pt x="257" y="77"/>
                      <a:pt x="256" y="77"/>
                    </a:cubicBezTo>
                    <a:cubicBezTo>
                      <a:pt x="258" y="77"/>
                      <a:pt x="259" y="78"/>
                      <a:pt x="260" y="78"/>
                    </a:cubicBezTo>
                    <a:cubicBezTo>
                      <a:pt x="260" y="77"/>
                      <a:pt x="260" y="77"/>
                      <a:pt x="260" y="77"/>
                    </a:cubicBezTo>
                    <a:cubicBezTo>
                      <a:pt x="260" y="77"/>
                      <a:pt x="259" y="77"/>
                      <a:pt x="259" y="77"/>
                    </a:cubicBezTo>
                    <a:cubicBezTo>
                      <a:pt x="259" y="77"/>
                      <a:pt x="259" y="77"/>
                      <a:pt x="259" y="77"/>
                    </a:cubicBezTo>
                    <a:cubicBezTo>
                      <a:pt x="259" y="77"/>
                      <a:pt x="259" y="77"/>
                      <a:pt x="259" y="77"/>
                    </a:cubicBezTo>
                    <a:cubicBezTo>
                      <a:pt x="260" y="77"/>
                      <a:pt x="260" y="77"/>
                      <a:pt x="260" y="77"/>
                    </a:cubicBezTo>
                    <a:cubicBezTo>
                      <a:pt x="260" y="77"/>
                      <a:pt x="260" y="77"/>
                      <a:pt x="261" y="77"/>
                    </a:cubicBezTo>
                    <a:cubicBezTo>
                      <a:pt x="261" y="77"/>
                      <a:pt x="261" y="77"/>
                      <a:pt x="261" y="77"/>
                    </a:cubicBezTo>
                    <a:cubicBezTo>
                      <a:pt x="261" y="77"/>
                      <a:pt x="261" y="78"/>
                      <a:pt x="261" y="78"/>
                    </a:cubicBezTo>
                    <a:cubicBezTo>
                      <a:pt x="261" y="78"/>
                      <a:pt x="262" y="78"/>
                      <a:pt x="262" y="78"/>
                    </a:cubicBezTo>
                    <a:cubicBezTo>
                      <a:pt x="262" y="78"/>
                      <a:pt x="262" y="77"/>
                      <a:pt x="262" y="77"/>
                    </a:cubicBezTo>
                    <a:cubicBezTo>
                      <a:pt x="261" y="77"/>
                      <a:pt x="261" y="77"/>
                      <a:pt x="261" y="77"/>
                    </a:cubicBezTo>
                    <a:cubicBezTo>
                      <a:pt x="261" y="77"/>
                      <a:pt x="261" y="77"/>
                      <a:pt x="261" y="77"/>
                    </a:cubicBezTo>
                    <a:cubicBezTo>
                      <a:pt x="260" y="77"/>
                      <a:pt x="260" y="77"/>
                      <a:pt x="260" y="77"/>
                    </a:cubicBezTo>
                    <a:cubicBezTo>
                      <a:pt x="260" y="77"/>
                      <a:pt x="260" y="77"/>
                      <a:pt x="260" y="77"/>
                    </a:cubicBezTo>
                    <a:cubicBezTo>
                      <a:pt x="260" y="76"/>
                      <a:pt x="260" y="76"/>
                      <a:pt x="260" y="76"/>
                    </a:cubicBezTo>
                    <a:cubicBezTo>
                      <a:pt x="260" y="76"/>
                      <a:pt x="259" y="75"/>
                      <a:pt x="259" y="76"/>
                    </a:cubicBezTo>
                    <a:cubicBezTo>
                      <a:pt x="259" y="75"/>
                      <a:pt x="258" y="75"/>
                      <a:pt x="257" y="75"/>
                    </a:cubicBezTo>
                    <a:cubicBezTo>
                      <a:pt x="257" y="76"/>
                      <a:pt x="258" y="75"/>
                      <a:pt x="258" y="76"/>
                    </a:cubicBezTo>
                    <a:cubicBezTo>
                      <a:pt x="257" y="76"/>
                      <a:pt x="257" y="76"/>
                      <a:pt x="257" y="76"/>
                    </a:cubicBezTo>
                    <a:cubicBezTo>
                      <a:pt x="257" y="76"/>
                      <a:pt x="257" y="76"/>
                      <a:pt x="257" y="76"/>
                    </a:cubicBezTo>
                    <a:cubicBezTo>
                      <a:pt x="257" y="76"/>
                      <a:pt x="257" y="76"/>
                      <a:pt x="256" y="76"/>
                    </a:cubicBezTo>
                    <a:cubicBezTo>
                      <a:pt x="256" y="76"/>
                      <a:pt x="256" y="76"/>
                      <a:pt x="256" y="76"/>
                    </a:cubicBezTo>
                    <a:cubicBezTo>
                      <a:pt x="256" y="76"/>
                      <a:pt x="256" y="76"/>
                      <a:pt x="256" y="76"/>
                    </a:cubicBezTo>
                    <a:cubicBezTo>
                      <a:pt x="256" y="76"/>
                      <a:pt x="256" y="76"/>
                      <a:pt x="256" y="76"/>
                    </a:cubicBezTo>
                    <a:cubicBezTo>
                      <a:pt x="256" y="75"/>
                      <a:pt x="256" y="75"/>
                      <a:pt x="256" y="75"/>
                    </a:cubicBezTo>
                    <a:cubicBezTo>
                      <a:pt x="257" y="75"/>
                      <a:pt x="257" y="75"/>
                      <a:pt x="257" y="75"/>
                    </a:cubicBezTo>
                    <a:cubicBezTo>
                      <a:pt x="257" y="75"/>
                      <a:pt x="257" y="75"/>
                      <a:pt x="257" y="75"/>
                    </a:cubicBezTo>
                    <a:cubicBezTo>
                      <a:pt x="257" y="75"/>
                      <a:pt x="257" y="75"/>
                      <a:pt x="257" y="74"/>
                    </a:cubicBezTo>
                    <a:cubicBezTo>
                      <a:pt x="257" y="74"/>
                      <a:pt x="257" y="74"/>
                      <a:pt x="257" y="75"/>
                    </a:cubicBezTo>
                    <a:cubicBezTo>
                      <a:pt x="257" y="75"/>
                      <a:pt x="257" y="75"/>
                      <a:pt x="257" y="75"/>
                    </a:cubicBezTo>
                    <a:cubicBezTo>
                      <a:pt x="257" y="75"/>
                      <a:pt x="257" y="75"/>
                      <a:pt x="257" y="75"/>
                    </a:cubicBezTo>
                    <a:cubicBezTo>
                      <a:pt x="257" y="75"/>
                      <a:pt x="257" y="75"/>
                      <a:pt x="257" y="75"/>
                    </a:cubicBezTo>
                    <a:cubicBezTo>
                      <a:pt x="257" y="75"/>
                      <a:pt x="257" y="75"/>
                      <a:pt x="256" y="75"/>
                    </a:cubicBezTo>
                    <a:cubicBezTo>
                      <a:pt x="256" y="75"/>
                      <a:pt x="256" y="75"/>
                      <a:pt x="256" y="75"/>
                    </a:cubicBezTo>
                    <a:cubicBezTo>
                      <a:pt x="256" y="75"/>
                      <a:pt x="256" y="75"/>
                      <a:pt x="256" y="75"/>
                    </a:cubicBezTo>
                    <a:cubicBezTo>
                      <a:pt x="256" y="75"/>
                      <a:pt x="256" y="75"/>
                      <a:pt x="256" y="75"/>
                    </a:cubicBezTo>
                    <a:cubicBezTo>
                      <a:pt x="256" y="75"/>
                      <a:pt x="256" y="75"/>
                      <a:pt x="256" y="75"/>
                    </a:cubicBezTo>
                    <a:cubicBezTo>
                      <a:pt x="256" y="75"/>
                      <a:pt x="256" y="75"/>
                      <a:pt x="256" y="75"/>
                    </a:cubicBezTo>
                    <a:cubicBezTo>
                      <a:pt x="256" y="75"/>
                      <a:pt x="256" y="75"/>
                      <a:pt x="256" y="75"/>
                    </a:cubicBezTo>
                    <a:cubicBezTo>
                      <a:pt x="256" y="75"/>
                      <a:pt x="256" y="75"/>
                      <a:pt x="256" y="75"/>
                    </a:cubicBezTo>
                    <a:cubicBezTo>
                      <a:pt x="256" y="75"/>
                      <a:pt x="256" y="75"/>
                      <a:pt x="256" y="76"/>
                    </a:cubicBezTo>
                    <a:cubicBezTo>
                      <a:pt x="256" y="76"/>
                      <a:pt x="256" y="76"/>
                      <a:pt x="256" y="76"/>
                    </a:cubicBezTo>
                    <a:cubicBezTo>
                      <a:pt x="256" y="76"/>
                      <a:pt x="256" y="76"/>
                      <a:pt x="256" y="76"/>
                    </a:cubicBezTo>
                    <a:cubicBezTo>
                      <a:pt x="256" y="76"/>
                      <a:pt x="256" y="76"/>
                      <a:pt x="256" y="76"/>
                    </a:cubicBezTo>
                    <a:cubicBezTo>
                      <a:pt x="257" y="76"/>
                      <a:pt x="257" y="76"/>
                      <a:pt x="257" y="76"/>
                    </a:cubicBezTo>
                    <a:cubicBezTo>
                      <a:pt x="257" y="76"/>
                      <a:pt x="257" y="76"/>
                      <a:pt x="257" y="76"/>
                    </a:cubicBezTo>
                    <a:cubicBezTo>
                      <a:pt x="257" y="76"/>
                      <a:pt x="257" y="76"/>
                      <a:pt x="257" y="76"/>
                    </a:cubicBezTo>
                    <a:cubicBezTo>
                      <a:pt x="257" y="76"/>
                      <a:pt x="259" y="76"/>
                      <a:pt x="259" y="77"/>
                    </a:cubicBezTo>
                    <a:cubicBezTo>
                      <a:pt x="258" y="76"/>
                      <a:pt x="258" y="77"/>
                      <a:pt x="258" y="77"/>
                    </a:cubicBezTo>
                    <a:cubicBezTo>
                      <a:pt x="257" y="76"/>
                      <a:pt x="255" y="77"/>
                      <a:pt x="254" y="76"/>
                    </a:cubicBezTo>
                    <a:cubicBezTo>
                      <a:pt x="254" y="76"/>
                      <a:pt x="255" y="76"/>
                      <a:pt x="255" y="76"/>
                    </a:cubicBezTo>
                    <a:cubicBezTo>
                      <a:pt x="255" y="76"/>
                      <a:pt x="255" y="76"/>
                      <a:pt x="255" y="76"/>
                    </a:cubicBezTo>
                    <a:cubicBezTo>
                      <a:pt x="255" y="76"/>
                      <a:pt x="255" y="76"/>
                      <a:pt x="255" y="76"/>
                    </a:cubicBezTo>
                    <a:cubicBezTo>
                      <a:pt x="255" y="76"/>
                      <a:pt x="255" y="76"/>
                      <a:pt x="255" y="75"/>
                    </a:cubicBezTo>
                    <a:cubicBezTo>
                      <a:pt x="255" y="75"/>
                      <a:pt x="254" y="75"/>
                      <a:pt x="254" y="75"/>
                    </a:cubicBezTo>
                    <a:cubicBezTo>
                      <a:pt x="254" y="75"/>
                      <a:pt x="254" y="75"/>
                      <a:pt x="254" y="75"/>
                    </a:cubicBezTo>
                    <a:cubicBezTo>
                      <a:pt x="252" y="75"/>
                      <a:pt x="250" y="75"/>
                      <a:pt x="249" y="75"/>
                    </a:cubicBezTo>
                    <a:cubicBezTo>
                      <a:pt x="249" y="75"/>
                      <a:pt x="248" y="75"/>
                      <a:pt x="248" y="74"/>
                    </a:cubicBezTo>
                    <a:cubicBezTo>
                      <a:pt x="249" y="74"/>
                      <a:pt x="249" y="74"/>
                      <a:pt x="249" y="74"/>
                    </a:cubicBezTo>
                    <a:cubicBezTo>
                      <a:pt x="249" y="74"/>
                      <a:pt x="249" y="74"/>
                      <a:pt x="249" y="74"/>
                    </a:cubicBezTo>
                    <a:cubicBezTo>
                      <a:pt x="249" y="74"/>
                      <a:pt x="249" y="74"/>
                      <a:pt x="249" y="74"/>
                    </a:cubicBezTo>
                    <a:cubicBezTo>
                      <a:pt x="249" y="74"/>
                      <a:pt x="249" y="74"/>
                      <a:pt x="249" y="74"/>
                    </a:cubicBezTo>
                    <a:cubicBezTo>
                      <a:pt x="249" y="74"/>
                      <a:pt x="249" y="74"/>
                      <a:pt x="249" y="74"/>
                    </a:cubicBezTo>
                    <a:cubicBezTo>
                      <a:pt x="249" y="74"/>
                      <a:pt x="249" y="74"/>
                      <a:pt x="249" y="74"/>
                    </a:cubicBezTo>
                    <a:cubicBezTo>
                      <a:pt x="248" y="74"/>
                      <a:pt x="248" y="73"/>
                      <a:pt x="249" y="73"/>
                    </a:cubicBezTo>
                    <a:cubicBezTo>
                      <a:pt x="249" y="73"/>
                      <a:pt x="249" y="73"/>
                      <a:pt x="250" y="73"/>
                    </a:cubicBezTo>
                    <a:cubicBezTo>
                      <a:pt x="250" y="73"/>
                      <a:pt x="250" y="73"/>
                      <a:pt x="250" y="73"/>
                    </a:cubicBezTo>
                    <a:cubicBezTo>
                      <a:pt x="250" y="72"/>
                      <a:pt x="250" y="72"/>
                      <a:pt x="250" y="72"/>
                    </a:cubicBezTo>
                    <a:cubicBezTo>
                      <a:pt x="250" y="72"/>
                      <a:pt x="250" y="72"/>
                      <a:pt x="250" y="72"/>
                    </a:cubicBezTo>
                    <a:cubicBezTo>
                      <a:pt x="250" y="72"/>
                      <a:pt x="250" y="72"/>
                      <a:pt x="250" y="72"/>
                    </a:cubicBezTo>
                    <a:cubicBezTo>
                      <a:pt x="250" y="72"/>
                      <a:pt x="250" y="72"/>
                      <a:pt x="250" y="72"/>
                    </a:cubicBezTo>
                    <a:cubicBezTo>
                      <a:pt x="250" y="72"/>
                      <a:pt x="250" y="72"/>
                      <a:pt x="250" y="72"/>
                    </a:cubicBezTo>
                    <a:cubicBezTo>
                      <a:pt x="250" y="72"/>
                      <a:pt x="250" y="72"/>
                      <a:pt x="250" y="72"/>
                    </a:cubicBezTo>
                    <a:cubicBezTo>
                      <a:pt x="250" y="72"/>
                      <a:pt x="250" y="72"/>
                      <a:pt x="250" y="72"/>
                    </a:cubicBezTo>
                    <a:cubicBezTo>
                      <a:pt x="250" y="72"/>
                      <a:pt x="250" y="72"/>
                      <a:pt x="250" y="72"/>
                    </a:cubicBezTo>
                    <a:cubicBezTo>
                      <a:pt x="250" y="72"/>
                      <a:pt x="250" y="72"/>
                      <a:pt x="250" y="71"/>
                    </a:cubicBezTo>
                    <a:cubicBezTo>
                      <a:pt x="250" y="71"/>
                      <a:pt x="249" y="71"/>
                      <a:pt x="249" y="72"/>
                    </a:cubicBezTo>
                    <a:cubicBezTo>
                      <a:pt x="249" y="72"/>
                      <a:pt x="249" y="72"/>
                      <a:pt x="249" y="72"/>
                    </a:cubicBezTo>
                    <a:cubicBezTo>
                      <a:pt x="249" y="72"/>
                      <a:pt x="249" y="72"/>
                      <a:pt x="249" y="72"/>
                    </a:cubicBezTo>
                    <a:cubicBezTo>
                      <a:pt x="249" y="72"/>
                      <a:pt x="249" y="72"/>
                      <a:pt x="249" y="72"/>
                    </a:cubicBezTo>
                    <a:cubicBezTo>
                      <a:pt x="249" y="72"/>
                      <a:pt x="249" y="72"/>
                      <a:pt x="249" y="72"/>
                    </a:cubicBezTo>
                    <a:cubicBezTo>
                      <a:pt x="249" y="72"/>
                      <a:pt x="249" y="72"/>
                      <a:pt x="250" y="72"/>
                    </a:cubicBezTo>
                    <a:cubicBezTo>
                      <a:pt x="250" y="72"/>
                      <a:pt x="250" y="72"/>
                      <a:pt x="250" y="72"/>
                    </a:cubicBezTo>
                    <a:cubicBezTo>
                      <a:pt x="250" y="72"/>
                      <a:pt x="250" y="72"/>
                      <a:pt x="250" y="72"/>
                    </a:cubicBezTo>
                    <a:cubicBezTo>
                      <a:pt x="249" y="72"/>
                      <a:pt x="249" y="72"/>
                      <a:pt x="249" y="72"/>
                    </a:cubicBezTo>
                    <a:cubicBezTo>
                      <a:pt x="249" y="72"/>
                      <a:pt x="249" y="72"/>
                      <a:pt x="249" y="72"/>
                    </a:cubicBezTo>
                    <a:cubicBezTo>
                      <a:pt x="249" y="72"/>
                      <a:pt x="249" y="72"/>
                      <a:pt x="248" y="72"/>
                    </a:cubicBezTo>
                    <a:cubicBezTo>
                      <a:pt x="248" y="72"/>
                      <a:pt x="249" y="72"/>
                      <a:pt x="249" y="72"/>
                    </a:cubicBezTo>
                    <a:cubicBezTo>
                      <a:pt x="249" y="72"/>
                      <a:pt x="249" y="72"/>
                      <a:pt x="249" y="72"/>
                    </a:cubicBezTo>
                    <a:cubicBezTo>
                      <a:pt x="249" y="72"/>
                      <a:pt x="249" y="72"/>
                      <a:pt x="249" y="72"/>
                    </a:cubicBezTo>
                    <a:cubicBezTo>
                      <a:pt x="249" y="72"/>
                      <a:pt x="249" y="72"/>
                      <a:pt x="249" y="72"/>
                    </a:cubicBezTo>
                    <a:cubicBezTo>
                      <a:pt x="249" y="71"/>
                      <a:pt x="249" y="71"/>
                      <a:pt x="250" y="71"/>
                    </a:cubicBezTo>
                    <a:cubicBezTo>
                      <a:pt x="249" y="71"/>
                      <a:pt x="250" y="71"/>
                      <a:pt x="250" y="71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50" y="71"/>
                      <a:pt x="249" y="71"/>
                      <a:pt x="250" y="70"/>
                    </a:cubicBezTo>
                    <a:cubicBezTo>
                      <a:pt x="251" y="70"/>
                      <a:pt x="253" y="70"/>
                      <a:pt x="255" y="70"/>
                    </a:cubicBezTo>
                    <a:cubicBezTo>
                      <a:pt x="255" y="70"/>
                      <a:pt x="256" y="71"/>
                      <a:pt x="256" y="70"/>
                    </a:cubicBezTo>
                    <a:cubicBezTo>
                      <a:pt x="256" y="70"/>
                      <a:pt x="255" y="70"/>
                      <a:pt x="255" y="70"/>
                    </a:cubicBezTo>
                    <a:cubicBezTo>
                      <a:pt x="254" y="70"/>
                      <a:pt x="253" y="69"/>
                      <a:pt x="251" y="70"/>
                    </a:cubicBezTo>
                    <a:cubicBezTo>
                      <a:pt x="251" y="69"/>
                      <a:pt x="251" y="69"/>
                      <a:pt x="251" y="69"/>
                    </a:cubicBezTo>
                    <a:cubicBezTo>
                      <a:pt x="251" y="69"/>
                      <a:pt x="251" y="69"/>
                      <a:pt x="251" y="69"/>
                    </a:cubicBezTo>
                    <a:cubicBezTo>
                      <a:pt x="251" y="69"/>
                      <a:pt x="251" y="69"/>
                      <a:pt x="251" y="69"/>
                    </a:cubicBezTo>
                    <a:cubicBezTo>
                      <a:pt x="251" y="69"/>
                      <a:pt x="251" y="69"/>
                      <a:pt x="251" y="69"/>
                    </a:cubicBezTo>
                    <a:cubicBezTo>
                      <a:pt x="251" y="69"/>
                      <a:pt x="251" y="69"/>
                      <a:pt x="251" y="70"/>
                    </a:cubicBezTo>
                    <a:cubicBezTo>
                      <a:pt x="251" y="70"/>
                      <a:pt x="251" y="70"/>
                      <a:pt x="251" y="70"/>
                    </a:cubicBezTo>
                    <a:cubicBezTo>
                      <a:pt x="251" y="69"/>
                      <a:pt x="250" y="70"/>
                      <a:pt x="250" y="69"/>
                    </a:cubicBezTo>
                    <a:cubicBezTo>
                      <a:pt x="250" y="69"/>
                      <a:pt x="250" y="69"/>
                      <a:pt x="250" y="69"/>
                    </a:cubicBezTo>
                    <a:cubicBezTo>
                      <a:pt x="250" y="69"/>
                      <a:pt x="251" y="69"/>
                      <a:pt x="251" y="69"/>
                    </a:cubicBezTo>
                    <a:cubicBezTo>
                      <a:pt x="251" y="68"/>
                      <a:pt x="251" y="68"/>
                      <a:pt x="251" y="68"/>
                    </a:cubicBezTo>
                    <a:cubicBezTo>
                      <a:pt x="251" y="68"/>
                      <a:pt x="251" y="68"/>
                      <a:pt x="251" y="68"/>
                    </a:cubicBezTo>
                    <a:cubicBezTo>
                      <a:pt x="251" y="68"/>
                      <a:pt x="252" y="68"/>
                      <a:pt x="252" y="68"/>
                    </a:cubicBezTo>
                    <a:cubicBezTo>
                      <a:pt x="252" y="69"/>
                      <a:pt x="252" y="69"/>
                      <a:pt x="252" y="69"/>
                    </a:cubicBezTo>
                    <a:cubicBezTo>
                      <a:pt x="252" y="69"/>
                      <a:pt x="252" y="69"/>
                      <a:pt x="252" y="69"/>
                    </a:cubicBezTo>
                    <a:cubicBezTo>
                      <a:pt x="253" y="69"/>
                      <a:pt x="253" y="69"/>
                      <a:pt x="254" y="68"/>
                    </a:cubicBezTo>
                    <a:cubicBezTo>
                      <a:pt x="253" y="68"/>
                      <a:pt x="253" y="68"/>
                      <a:pt x="253" y="68"/>
                    </a:cubicBezTo>
                    <a:cubicBezTo>
                      <a:pt x="253" y="68"/>
                      <a:pt x="252" y="68"/>
                      <a:pt x="252" y="68"/>
                    </a:cubicBezTo>
                    <a:cubicBezTo>
                      <a:pt x="252" y="68"/>
                      <a:pt x="252" y="68"/>
                      <a:pt x="251" y="68"/>
                    </a:cubicBezTo>
                    <a:cubicBezTo>
                      <a:pt x="251" y="68"/>
                      <a:pt x="251" y="67"/>
                      <a:pt x="251" y="67"/>
                    </a:cubicBezTo>
                    <a:cubicBezTo>
                      <a:pt x="252" y="67"/>
                      <a:pt x="253" y="67"/>
                      <a:pt x="253" y="67"/>
                    </a:cubicBezTo>
                    <a:cubicBezTo>
                      <a:pt x="253" y="67"/>
                      <a:pt x="252" y="67"/>
                      <a:pt x="252" y="66"/>
                    </a:cubicBezTo>
                    <a:cubicBezTo>
                      <a:pt x="251" y="66"/>
                      <a:pt x="251" y="66"/>
                      <a:pt x="251" y="66"/>
                    </a:cubicBezTo>
                    <a:cubicBezTo>
                      <a:pt x="251" y="65"/>
                      <a:pt x="252" y="66"/>
                      <a:pt x="253" y="66"/>
                    </a:cubicBezTo>
                    <a:cubicBezTo>
                      <a:pt x="253" y="66"/>
                      <a:pt x="253" y="66"/>
                      <a:pt x="253" y="66"/>
                    </a:cubicBezTo>
                    <a:cubicBezTo>
                      <a:pt x="253" y="66"/>
                      <a:pt x="253" y="66"/>
                      <a:pt x="253" y="66"/>
                    </a:cubicBezTo>
                    <a:cubicBezTo>
                      <a:pt x="253" y="66"/>
                      <a:pt x="253" y="66"/>
                      <a:pt x="253" y="66"/>
                    </a:cubicBezTo>
                    <a:cubicBezTo>
                      <a:pt x="254" y="66"/>
                      <a:pt x="254" y="66"/>
                      <a:pt x="255" y="66"/>
                    </a:cubicBezTo>
                    <a:cubicBezTo>
                      <a:pt x="255" y="66"/>
                      <a:pt x="255" y="66"/>
                      <a:pt x="255" y="66"/>
                    </a:cubicBezTo>
                    <a:cubicBezTo>
                      <a:pt x="255" y="66"/>
                      <a:pt x="255" y="66"/>
                      <a:pt x="255" y="66"/>
                    </a:cubicBezTo>
                    <a:cubicBezTo>
                      <a:pt x="255" y="65"/>
                      <a:pt x="255" y="65"/>
                      <a:pt x="255" y="65"/>
                    </a:cubicBezTo>
                    <a:cubicBezTo>
                      <a:pt x="254" y="65"/>
                      <a:pt x="254" y="65"/>
                      <a:pt x="253" y="65"/>
                    </a:cubicBezTo>
                    <a:cubicBezTo>
                      <a:pt x="253" y="65"/>
                      <a:pt x="253" y="65"/>
                      <a:pt x="253" y="65"/>
                    </a:cubicBezTo>
                    <a:cubicBezTo>
                      <a:pt x="253" y="65"/>
                      <a:pt x="253" y="65"/>
                      <a:pt x="253" y="65"/>
                    </a:cubicBezTo>
                    <a:cubicBezTo>
                      <a:pt x="254" y="65"/>
                      <a:pt x="255" y="65"/>
                      <a:pt x="256" y="65"/>
                    </a:cubicBezTo>
                    <a:cubicBezTo>
                      <a:pt x="256" y="65"/>
                      <a:pt x="257" y="65"/>
                      <a:pt x="257" y="65"/>
                    </a:cubicBezTo>
                    <a:cubicBezTo>
                      <a:pt x="257" y="65"/>
                      <a:pt x="257" y="65"/>
                      <a:pt x="257" y="65"/>
                    </a:cubicBezTo>
                    <a:cubicBezTo>
                      <a:pt x="257" y="65"/>
                      <a:pt x="258" y="65"/>
                      <a:pt x="258" y="65"/>
                    </a:cubicBezTo>
                    <a:cubicBezTo>
                      <a:pt x="260" y="65"/>
                      <a:pt x="261" y="65"/>
                      <a:pt x="263" y="65"/>
                    </a:cubicBezTo>
                    <a:cubicBezTo>
                      <a:pt x="263" y="65"/>
                      <a:pt x="263" y="65"/>
                      <a:pt x="263" y="65"/>
                    </a:cubicBezTo>
                    <a:cubicBezTo>
                      <a:pt x="263" y="65"/>
                      <a:pt x="263" y="65"/>
                      <a:pt x="263" y="65"/>
                    </a:cubicBezTo>
                    <a:cubicBezTo>
                      <a:pt x="261" y="65"/>
                      <a:pt x="260" y="65"/>
                      <a:pt x="258" y="64"/>
                    </a:cubicBezTo>
                    <a:cubicBezTo>
                      <a:pt x="258" y="64"/>
                      <a:pt x="257" y="64"/>
                      <a:pt x="257" y="64"/>
                    </a:cubicBezTo>
                    <a:cubicBezTo>
                      <a:pt x="257" y="64"/>
                      <a:pt x="257" y="64"/>
                      <a:pt x="257" y="64"/>
                    </a:cubicBezTo>
                    <a:cubicBezTo>
                      <a:pt x="255" y="64"/>
                      <a:pt x="254" y="64"/>
                      <a:pt x="253" y="64"/>
                    </a:cubicBezTo>
                    <a:cubicBezTo>
                      <a:pt x="253" y="64"/>
                      <a:pt x="252" y="64"/>
                      <a:pt x="252" y="64"/>
                    </a:cubicBezTo>
                    <a:cubicBezTo>
                      <a:pt x="252" y="64"/>
                      <a:pt x="252" y="63"/>
                      <a:pt x="252" y="63"/>
                    </a:cubicBezTo>
                    <a:cubicBezTo>
                      <a:pt x="252" y="63"/>
                      <a:pt x="253" y="63"/>
                      <a:pt x="253" y="63"/>
                    </a:cubicBezTo>
                    <a:cubicBezTo>
                      <a:pt x="253" y="63"/>
                      <a:pt x="253" y="63"/>
                      <a:pt x="252" y="62"/>
                    </a:cubicBezTo>
                    <a:cubicBezTo>
                      <a:pt x="253" y="62"/>
                      <a:pt x="253" y="62"/>
                      <a:pt x="253" y="62"/>
                    </a:cubicBezTo>
                    <a:cubicBezTo>
                      <a:pt x="253" y="62"/>
                      <a:pt x="253" y="62"/>
                      <a:pt x="253" y="62"/>
                    </a:cubicBezTo>
                    <a:cubicBezTo>
                      <a:pt x="253" y="62"/>
                      <a:pt x="254" y="62"/>
                      <a:pt x="254" y="62"/>
                    </a:cubicBezTo>
                    <a:cubicBezTo>
                      <a:pt x="254" y="62"/>
                      <a:pt x="254" y="62"/>
                      <a:pt x="254" y="62"/>
                    </a:cubicBezTo>
                    <a:cubicBezTo>
                      <a:pt x="254" y="62"/>
                      <a:pt x="254" y="62"/>
                      <a:pt x="254" y="62"/>
                    </a:cubicBezTo>
                    <a:cubicBezTo>
                      <a:pt x="253" y="62"/>
                      <a:pt x="253" y="62"/>
                      <a:pt x="253" y="62"/>
                    </a:cubicBezTo>
                    <a:cubicBezTo>
                      <a:pt x="253" y="62"/>
                      <a:pt x="253" y="62"/>
                      <a:pt x="253" y="62"/>
                    </a:cubicBezTo>
                    <a:cubicBezTo>
                      <a:pt x="253" y="62"/>
                      <a:pt x="253" y="62"/>
                      <a:pt x="253" y="62"/>
                    </a:cubicBezTo>
                    <a:cubicBezTo>
                      <a:pt x="253" y="62"/>
                      <a:pt x="253" y="61"/>
                      <a:pt x="253" y="61"/>
                    </a:cubicBezTo>
                    <a:cubicBezTo>
                      <a:pt x="253" y="61"/>
                      <a:pt x="252" y="61"/>
                      <a:pt x="252" y="61"/>
                    </a:cubicBezTo>
                    <a:cubicBezTo>
                      <a:pt x="253" y="61"/>
                      <a:pt x="253" y="61"/>
                      <a:pt x="254" y="61"/>
                    </a:cubicBezTo>
                    <a:cubicBezTo>
                      <a:pt x="254" y="61"/>
                      <a:pt x="254" y="61"/>
                      <a:pt x="254" y="61"/>
                    </a:cubicBezTo>
                    <a:cubicBezTo>
                      <a:pt x="254" y="61"/>
                      <a:pt x="254" y="61"/>
                      <a:pt x="254" y="61"/>
                    </a:cubicBezTo>
                    <a:cubicBezTo>
                      <a:pt x="254" y="61"/>
                      <a:pt x="254" y="61"/>
                      <a:pt x="255" y="61"/>
                    </a:cubicBezTo>
                    <a:cubicBezTo>
                      <a:pt x="255" y="61"/>
                      <a:pt x="255" y="61"/>
                      <a:pt x="256" y="61"/>
                    </a:cubicBezTo>
                    <a:cubicBezTo>
                      <a:pt x="256" y="62"/>
                      <a:pt x="255" y="61"/>
                      <a:pt x="255" y="62"/>
                    </a:cubicBezTo>
                    <a:cubicBezTo>
                      <a:pt x="255" y="62"/>
                      <a:pt x="255" y="62"/>
                      <a:pt x="255" y="62"/>
                    </a:cubicBezTo>
                    <a:cubicBezTo>
                      <a:pt x="256" y="62"/>
                      <a:pt x="258" y="63"/>
                      <a:pt x="258" y="62"/>
                    </a:cubicBezTo>
                    <a:cubicBezTo>
                      <a:pt x="258" y="62"/>
                      <a:pt x="258" y="62"/>
                      <a:pt x="258" y="62"/>
                    </a:cubicBezTo>
                    <a:cubicBezTo>
                      <a:pt x="258" y="62"/>
                      <a:pt x="258" y="62"/>
                      <a:pt x="258" y="62"/>
                    </a:cubicBezTo>
                    <a:cubicBezTo>
                      <a:pt x="258" y="61"/>
                      <a:pt x="258" y="61"/>
                      <a:pt x="258" y="61"/>
                    </a:cubicBezTo>
                    <a:cubicBezTo>
                      <a:pt x="258" y="61"/>
                      <a:pt x="258" y="61"/>
                      <a:pt x="258" y="61"/>
                    </a:cubicBezTo>
                    <a:cubicBezTo>
                      <a:pt x="257" y="61"/>
                      <a:pt x="257" y="61"/>
                      <a:pt x="256" y="61"/>
                    </a:cubicBezTo>
                    <a:cubicBezTo>
                      <a:pt x="256" y="61"/>
                      <a:pt x="256" y="61"/>
                      <a:pt x="256" y="61"/>
                    </a:cubicBezTo>
                    <a:cubicBezTo>
                      <a:pt x="256" y="61"/>
                      <a:pt x="255" y="61"/>
                      <a:pt x="255" y="61"/>
                    </a:cubicBezTo>
                    <a:cubicBezTo>
                      <a:pt x="255" y="61"/>
                      <a:pt x="255" y="61"/>
                      <a:pt x="255" y="61"/>
                    </a:cubicBezTo>
                    <a:cubicBezTo>
                      <a:pt x="255" y="61"/>
                      <a:pt x="254" y="61"/>
                      <a:pt x="254" y="61"/>
                    </a:cubicBezTo>
                    <a:cubicBezTo>
                      <a:pt x="254" y="61"/>
                      <a:pt x="254" y="61"/>
                      <a:pt x="254" y="61"/>
                    </a:cubicBezTo>
                    <a:cubicBezTo>
                      <a:pt x="255" y="61"/>
                      <a:pt x="254" y="61"/>
                      <a:pt x="254" y="61"/>
                    </a:cubicBezTo>
                    <a:cubicBezTo>
                      <a:pt x="255" y="61"/>
                      <a:pt x="255" y="60"/>
                      <a:pt x="255" y="61"/>
                    </a:cubicBezTo>
                    <a:cubicBezTo>
                      <a:pt x="255" y="60"/>
                      <a:pt x="255" y="60"/>
                      <a:pt x="255" y="60"/>
                    </a:cubicBezTo>
                    <a:cubicBezTo>
                      <a:pt x="255" y="60"/>
                      <a:pt x="255" y="60"/>
                      <a:pt x="255" y="60"/>
                    </a:cubicBezTo>
                    <a:cubicBezTo>
                      <a:pt x="255" y="60"/>
                      <a:pt x="256" y="60"/>
                      <a:pt x="256" y="60"/>
                    </a:cubicBezTo>
                    <a:cubicBezTo>
                      <a:pt x="256" y="60"/>
                      <a:pt x="256" y="60"/>
                      <a:pt x="256" y="60"/>
                    </a:cubicBezTo>
                    <a:cubicBezTo>
                      <a:pt x="256" y="60"/>
                      <a:pt x="256" y="60"/>
                      <a:pt x="256" y="60"/>
                    </a:cubicBezTo>
                    <a:cubicBezTo>
                      <a:pt x="256" y="60"/>
                      <a:pt x="256" y="60"/>
                      <a:pt x="256" y="61"/>
                    </a:cubicBezTo>
                    <a:cubicBezTo>
                      <a:pt x="256" y="60"/>
                      <a:pt x="257" y="61"/>
                      <a:pt x="257" y="60"/>
                    </a:cubicBezTo>
                    <a:cubicBezTo>
                      <a:pt x="256" y="60"/>
                      <a:pt x="257" y="60"/>
                      <a:pt x="257" y="60"/>
                    </a:cubicBezTo>
                    <a:cubicBezTo>
                      <a:pt x="256" y="60"/>
                      <a:pt x="256" y="60"/>
                      <a:pt x="256" y="60"/>
                    </a:cubicBezTo>
                    <a:cubicBezTo>
                      <a:pt x="256" y="60"/>
                      <a:pt x="256" y="60"/>
                      <a:pt x="256" y="60"/>
                    </a:cubicBezTo>
                    <a:cubicBezTo>
                      <a:pt x="256" y="60"/>
                      <a:pt x="256" y="60"/>
                      <a:pt x="256" y="60"/>
                    </a:cubicBezTo>
                    <a:cubicBezTo>
                      <a:pt x="255" y="60"/>
                      <a:pt x="255" y="60"/>
                      <a:pt x="255" y="59"/>
                    </a:cubicBezTo>
                    <a:cubicBezTo>
                      <a:pt x="255" y="59"/>
                      <a:pt x="255" y="59"/>
                      <a:pt x="255" y="59"/>
                    </a:cubicBezTo>
                    <a:cubicBezTo>
                      <a:pt x="255" y="59"/>
                      <a:pt x="255" y="59"/>
                      <a:pt x="255" y="59"/>
                    </a:cubicBezTo>
                    <a:cubicBezTo>
                      <a:pt x="255" y="59"/>
                      <a:pt x="255" y="59"/>
                      <a:pt x="255" y="59"/>
                    </a:cubicBezTo>
                    <a:cubicBezTo>
                      <a:pt x="255" y="59"/>
                      <a:pt x="255" y="59"/>
                      <a:pt x="255" y="59"/>
                    </a:cubicBezTo>
                    <a:cubicBezTo>
                      <a:pt x="255" y="59"/>
                      <a:pt x="255" y="59"/>
                      <a:pt x="255" y="59"/>
                    </a:cubicBezTo>
                    <a:cubicBezTo>
                      <a:pt x="255" y="59"/>
                      <a:pt x="255" y="59"/>
                      <a:pt x="255" y="59"/>
                    </a:cubicBezTo>
                    <a:cubicBezTo>
                      <a:pt x="254" y="59"/>
                      <a:pt x="252" y="59"/>
                      <a:pt x="252" y="58"/>
                    </a:cubicBezTo>
                    <a:cubicBezTo>
                      <a:pt x="252" y="58"/>
                      <a:pt x="252" y="58"/>
                      <a:pt x="252" y="58"/>
                    </a:cubicBezTo>
                    <a:cubicBezTo>
                      <a:pt x="253" y="58"/>
                      <a:pt x="253" y="58"/>
                      <a:pt x="253" y="58"/>
                    </a:cubicBezTo>
                    <a:cubicBezTo>
                      <a:pt x="252" y="58"/>
                      <a:pt x="252" y="58"/>
                      <a:pt x="252" y="58"/>
                    </a:cubicBezTo>
                    <a:cubicBezTo>
                      <a:pt x="252" y="58"/>
                      <a:pt x="252" y="57"/>
                      <a:pt x="252" y="57"/>
                    </a:cubicBezTo>
                    <a:cubicBezTo>
                      <a:pt x="252" y="57"/>
                      <a:pt x="253" y="57"/>
                      <a:pt x="253" y="57"/>
                    </a:cubicBezTo>
                    <a:cubicBezTo>
                      <a:pt x="253" y="57"/>
                      <a:pt x="253" y="57"/>
                      <a:pt x="253" y="57"/>
                    </a:cubicBezTo>
                    <a:cubicBezTo>
                      <a:pt x="252" y="57"/>
                      <a:pt x="251" y="57"/>
                      <a:pt x="251" y="56"/>
                    </a:cubicBezTo>
                    <a:cubicBezTo>
                      <a:pt x="251" y="55"/>
                      <a:pt x="251" y="56"/>
                      <a:pt x="252" y="55"/>
                    </a:cubicBezTo>
                    <a:cubicBezTo>
                      <a:pt x="252" y="55"/>
                      <a:pt x="251" y="55"/>
                      <a:pt x="251" y="55"/>
                    </a:cubicBezTo>
                    <a:cubicBezTo>
                      <a:pt x="252" y="55"/>
                      <a:pt x="252" y="54"/>
                      <a:pt x="252" y="54"/>
                    </a:cubicBezTo>
                    <a:cubicBezTo>
                      <a:pt x="252" y="54"/>
                      <a:pt x="252" y="54"/>
                      <a:pt x="252" y="54"/>
                    </a:cubicBezTo>
                    <a:cubicBezTo>
                      <a:pt x="252" y="54"/>
                      <a:pt x="252" y="55"/>
                      <a:pt x="252" y="55"/>
                    </a:cubicBezTo>
                    <a:cubicBezTo>
                      <a:pt x="252" y="55"/>
                      <a:pt x="253" y="55"/>
                      <a:pt x="253" y="55"/>
                    </a:cubicBezTo>
                    <a:cubicBezTo>
                      <a:pt x="253" y="55"/>
                      <a:pt x="253" y="55"/>
                      <a:pt x="253" y="55"/>
                    </a:cubicBezTo>
                    <a:cubicBezTo>
                      <a:pt x="253" y="55"/>
                      <a:pt x="253" y="55"/>
                      <a:pt x="253" y="55"/>
                    </a:cubicBezTo>
                    <a:cubicBezTo>
                      <a:pt x="253" y="55"/>
                      <a:pt x="253" y="55"/>
                      <a:pt x="253" y="55"/>
                    </a:cubicBezTo>
                    <a:cubicBezTo>
                      <a:pt x="253" y="54"/>
                      <a:pt x="253" y="54"/>
                      <a:pt x="253" y="54"/>
                    </a:cubicBezTo>
                    <a:cubicBezTo>
                      <a:pt x="252" y="54"/>
                      <a:pt x="252" y="55"/>
                      <a:pt x="252" y="54"/>
                    </a:cubicBezTo>
                    <a:cubicBezTo>
                      <a:pt x="252" y="54"/>
                      <a:pt x="252" y="54"/>
                      <a:pt x="252" y="54"/>
                    </a:cubicBezTo>
                    <a:cubicBezTo>
                      <a:pt x="252" y="54"/>
                      <a:pt x="252" y="54"/>
                      <a:pt x="252" y="54"/>
                    </a:cubicBezTo>
                    <a:cubicBezTo>
                      <a:pt x="252" y="54"/>
                      <a:pt x="252" y="54"/>
                      <a:pt x="252" y="54"/>
                    </a:cubicBezTo>
                    <a:cubicBezTo>
                      <a:pt x="252" y="54"/>
                      <a:pt x="252" y="54"/>
                      <a:pt x="253" y="54"/>
                    </a:cubicBezTo>
                    <a:cubicBezTo>
                      <a:pt x="253" y="54"/>
                      <a:pt x="254" y="54"/>
                      <a:pt x="255" y="54"/>
                    </a:cubicBezTo>
                    <a:cubicBezTo>
                      <a:pt x="256" y="54"/>
                      <a:pt x="255" y="54"/>
                      <a:pt x="255" y="54"/>
                    </a:cubicBezTo>
                    <a:cubicBezTo>
                      <a:pt x="256" y="54"/>
                      <a:pt x="257" y="54"/>
                      <a:pt x="257" y="54"/>
                    </a:cubicBezTo>
                    <a:cubicBezTo>
                      <a:pt x="258" y="54"/>
                      <a:pt x="258" y="54"/>
                      <a:pt x="258" y="54"/>
                    </a:cubicBezTo>
                    <a:cubicBezTo>
                      <a:pt x="259" y="54"/>
                      <a:pt x="261" y="54"/>
                      <a:pt x="262" y="54"/>
                    </a:cubicBezTo>
                    <a:cubicBezTo>
                      <a:pt x="262" y="54"/>
                      <a:pt x="263" y="54"/>
                      <a:pt x="263" y="54"/>
                    </a:cubicBezTo>
                    <a:cubicBezTo>
                      <a:pt x="264" y="54"/>
                      <a:pt x="263" y="55"/>
                      <a:pt x="264" y="55"/>
                    </a:cubicBezTo>
                    <a:cubicBezTo>
                      <a:pt x="264" y="54"/>
                      <a:pt x="264" y="54"/>
                      <a:pt x="265" y="54"/>
                    </a:cubicBezTo>
                    <a:cubicBezTo>
                      <a:pt x="264" y="55"/>
                      <a:pt x="264" y="54"/>
                      <a:pt x="264" y="55"/>
                    </a:cubicBezTo>
                    <a:cubicBezTo>
                      <a:pt x="265" y="55"/>
                      <a:pt x="265" y="55"/>
                      <a:pt x="266" y="55"/>
                    </a:cubicBezTo>
                    <a:cubicBezTo>
                      <a:pt x="266" y="55"/>
                      <a:pt x="266" y="55"/>
                      <a:pt x="266" y="55"/>
                    </a:cubicBezTo>
                    <a:cubicBezTo>
                      <a:pt x="266" y="55"/>
                      <a:pt x="267" y="55"/>
                      <a:pt x="267" y="55"/>
                    </a:cubicBezTo>
                    <a:cubicBezTo>
                      <a:pt x="267" y="55"/>
                      <a:pt x="267" y="55"/>
                      <a:pt x="267" y="55"/>
                    </a:cubicBezTo>
                    <a:cubicBezTo>
                      <a:pt x="267" y="55"/>
                      <a:pt x="268" y="56"/>
                      <a:pt x="268" y="56"/>
                    </a:cubicBezTo>
                    <a:cubicBezTo>
                      <a:pt x="268" y="56"/>
                      <a:pt x="268" y="56"/>
                      <a:pt x="268" y="56"/>
                    </a:cubicBezTo>
                    <a:cubicBezTo>
                      <a:pt x="268" y="56"/>
                      <a:pt x="268" y="56"/>
                      <a:pt x="269" y="56"/>
                    </a:cubicBezTo>
                    <a:cubicBezTo>
                      <a:pt x="269" y="56"/>
                      <a:pt x="269" y="56"/>
                      <a:pt x="268" y="56"/>
                    </a:cubicBezTo>
                    <a:cubicBezTo>
                      <a:pt x="268" y="56"/>
                      <a:pt x="268" y="55"/>
                      <a:pt x="268" y="55"/>
                    </a:cubicBezTo>
                    <a:cubicBezTo>
                      <a:pt x="268" y="55"/>
                      <a:pt x="268" y="55"/>
                      <a:pt x="268" y="55"/>
                    </a:cubicBezTo>
                    <a:cubicBezTo>
                      <a:pt x="268" y="55"/>
                      <a:pt x="268" y="55"/>
                      <a:pt x="268" y="55"/>
                    </a:cubicBezTo>
                    <a:cubicBezTo>
                      <a:pt x="268" y="55"/>
                      <a:pt x="268" y="55"/>
                      <a:pt x="268" y="55"/>
                    </a:cubicBezTo>
                    <a:cubicBezTo>
                      <a:pt x="268" y="55"/>
                      <a:pt x="268" y="55"/>
                      <a:pt x="268" y="54"/>
                    </a:cubicBezTo>
                    <a:cubicBezTo>
                      <a:pt x="268" y="54"/>
                      <a:pt x="268" y="54"/>
                      <a:pt x="269" y="54"/>
                    </a:cubicBezTo>
                    <a:cubicBezTo>
                      <a:pt x="269" y="55"/>
                      <a:pt x="269" y="55"/>
                      <a:pt x="269" y="55"/>
                    </a:cubicBezTo>
                    <a:cubicBezTo>
                      <a:pt x="270" y="55"/>
                      <a:pt x="270" y="56"/>
                      <a:pt x="271" y="56"/>
                    </a:cubicBezTo>
                    <a:cubicBezTo>
                      <a:pt x="270" y="56"/>
                      <a:pt x="270" y="55"/>
                      <a:pt x="270" y="55"/>
                    </a:cubicBezTo>
                    <a:cubicBezTo>
                      <a:pt x="271" y="55"/>
                      <a:pt x="270" y="55"/>
                      <a:pt x="271" y="55"/>
                    </a:cubicBezTo>
                    <a:cubicBezTo>
                      <a:pt x="271" y="55"/>
                      <a:pt x="271" y="55"/>
                      <a:pt x="271" y="56"/>
                    </a:cubicBezTo>
                    <a:cubicBezTo>
                      <a:pt x="272" y="56"/>
                      <a:pt x="272" y="55"/>
                      <a:pt x="272" y="56"/>
                    </a:cubicBezTo>
                    <a:cubicBezTo>
                      <a:pt x="273" y="56"/>
                      <a:pt x="273" y="56"/>
                      <a:pt x="273" y="55"/>
                    </a:cubicBezTo>
                    <a:cubicBezTo>
                      <a:pt x="272" y="55"/>
                      <a:pt x="272" y="54"/>
                      <a:pt x="271" y="54"/>
                    </a:cubicBezTo>
                    <a:cubicBezTo>
                      <a:pt x="271" y="54"/>
                      <a:pt x="271" y="54"/>
                      <a:pt x="271" y="54"/>
                    </a:cubicBezTo>
                    <a:cubicBezTo>
                      <a:pt x="270" y="54"/>
                      <a:pt x="270" y="53"/>
                      <a:pt x="269" y="53"/>
                    </a:cubicBezTo>
                    <a:cubicBezTo>
                      <a:pt x="269" y="53"/>
                      <a:pt x="269" y="53"/>
                      <a:pt x="268" y="53"/>
                    </a:cubicBezTo>
                    <a:cubicBezTo>
                      <a:pt x="268" y="53"/>
                      <a:pt x="268" y="53"/>
                      <a:pt x="268" y="53"/>
                    </a:cubicBezTo>
                    <a:cubicBezTo>
                      <a:pt x="268" y="53"/>
                      <a:pt x="267" y="53"/>
                      <a:pt x="267" y="53"/>
                    </a:cubicBezTo>
                    <a:cubicBezTo>
                      <a:pt x="267" y="53"/>
                      <a:pt x="267" y="53"/>
                      <a:pt x="266" y="53"/>
                    </a:cubicBezTo>
                    <a:cubicBezTo>
                      <a:pt x="266" y="53"/>
                      <a:pt x="266" y="53"/>
                      <a:pt x="266" y="53"/>
                    </a:cubicBezTo>
                    <a:cubicBezTo>
                      <a:pt x="266" y="53"/>
                      <a:pt x="266" y="53"/>
                      <a:pt x="266" y="53"/>
                    </a:cubicBezTo>
                    <a:cubicBezTo>
                      <a:pt x="265" y="53"/>
                      <a:pt x="265" y="53"/>
                      <a:pt x="265" y="53"/>
                    </a:cubicBezTo>
                    <a:cubicBezTo>
                      <a:pt x="265" y="53"/>
                      <a:pt x="265" y="53"/>
                      <a:pt x="264" y="53"/>
                    </a:cubicBezTo>
                    <a:cubicBezTo>
                      <a:pt x="264" y="53"/>
                      <a:pt x="264" y="53"/>
                      <a:pt x="264" y="53"/>
                    </a:cubicBezTo>
                    <a:cubicBezTo>
                      <a:pt x="263" y="53"/>
                      <a:pt x="263" y="53"/>
                      <a:pt x="262" y="53"/>
                    </a:cubicBezTo>
                    <a:cubicBezTo>
                      <a:pt x="262" y="52"/>
                      <a:pt x="262" y="52"/>
                      <a:pt x="262" y="52"/>
                    </a:cubicBezTo>
                    <a:cubicBezTo>
                      <a:pt x="262" y="52"/>
                      <a:pt x="261" y="51"/>
                      <a:pt x="261" y="52"/>
                    </a:cubicBezTo>
                    <a:cubicBezTo>
                      <a:pt x="261" y="52"/>
                      <a:pt x="261" y="52"/>
                      <a:pt x="261" y="52"/>
                    </a:cubicBezTo>
                    <a:cubicBezTo>
                      <a:pt x="261" y="52"/>
                      <a:pt x="261" y="52"/>
                      <a:pt x="260" y="52"/>
                    </a:cubicBezTo>
                    <a:cubicBezTo>
                      <a:pt x="260" y="52"/>
                      <a:pt x="260" y="52"/>
                      <a:pt x="260" y="52"/>
                    </a:cubicBezTo>
                    <a:cubicBezTo>
                      <a:pt x="260" y="52"/>
                      <a:pt x="260" y="52"/>
                      <a:pt x="260" y="52"/>
                    </a:cubicBezTo>
                    <a:cubicBezTo>
                      <a:pt x="260" y="52"/>
                      <a:pt x="260" y="52"/>
                      <a:pt x="260" y="52"/>
                    </a:cubicBezTo>
                    <a:cubicBezTo>
                      <a:pt x="260" y="52"/>
                      <a:pt x="260" y="52"/>
                      <a:pt x="260" y="52"/>
                    </a:cubicBezTo>
                    <a:cubicBezTo>
                      <a:pt x="260" y="52"/>
                      <a:pt x="260" y="52"/>
                      <a:pt x="260" y="52"/>
                    </a:cubicBezTo>
                    <a:cubicBezTo>
                      <a:pt x="260" y="52"/>
                      <a:pt x="260" y="52"/>
                      <a:pt x="260" y="52"/>
                    </a:cubicBezTo>
                    <a:cubicBezTo>
                      <a:pt x="260" y="52"/>
                      <a:pt x="260" y="52"/>
                      <a:pt x="260" y="52"/>
                    </a:cubicBezTo>
                    <a:cubicBezTo>
                      <a:pt x="260" y="52"/>
                      <a:pt x="260" y="52"/>
                      <a:pt x="260" y="53"/>
                    </a:cubicBezTo>
                    <a:cubicBezTo>
                      <a:pt x="260" y="53"/>
                      <a:pt x="260" y="53"/>
                      <a:pt x="260" y="53"/>
                    </a:cubicBezTo>
                    <a:cubicBezTo>
                      <a:pt x="259" y="53"/>
                      <a:pt x="258" y="53"/>
                      <a:pt x="258" y="52"/>
                    </a:cubicBezTo>
                    <a:cubicBezTo>
                      <a:pt x="257" y="52"/>
                      <a:pt x="256" y="52"/>
                      <a:pt x="255" y="52"/>
                    </a:cubicBezTo>
                    <a:cubicBezTo>
                      <a:pt x="255" y="52"/>
                      <a:pt x="255" y="52"/>
                      <a:pt x="255" y="52"/>
                    </a:cubicBezTo>
                    <a:cubicBezTo>
                      <a:pt x="255" y="52"/>
                      <a:pt x="255" y="51"/>
                      <a:pt x="255" y="51"/>
                    </a:cubicBezTo>
                    <a:cubicBezTo>
                      <a:pt x="255" y="51"/>
                      <a:pt x="255" y="51"/>
                      <a:pt x="255" y="51"/>
                    </a:cubicBezTo>
                    <a:cubicBezTo>
                      <a:pt x="255" y="51"/>
                      <a:pt x="255" y="51"/>
                      <a:pt x="255" y="51"/>
                    </a:cubicBezTo>
                    <a:cubicBezTo>
                      <a:pt x="255" y="51"/>
                      <a:pt x="255" y="51"/>
                      <a:pt x="255" y="51"/>
                    </a:cubicBezTo>
                    <a:cubicBezTo>
                      <a:pt x="255" y="51"/>
                      <a:pt x="255" y="51"/>
                      <a:pt x="255" y="51"/>
                    </a:cubicBezTo>
                    <a:cubicBezTo>
                      <a:pt x="255" y="51"/>
                      <a:pt x="255" y="52"/>
                      <a:pt x="255" y="52"/>
                    </a:cubicBezTo>
                    <a:cubicBezTo>
                      <a:pt x="255" y="52"/>
                      <a:pt x="255" y="52"/>
                      <a:pt x="255" y="52"/>
                    </a:cubicBezTo>
                    <a:cubicBezTo>
                      <a:pt x="255" y="52"/>
                      <a:pt x="254" y="52"/>
                      <a:pt x="254" y="52"/>
                    </a:cubicBezTo>
                    <a:cubicBezTo>
                      <a:pt x="254" y="51"/>
                      <a:pt x="254" y="51"/>
                      <a:pt x="254" y="51"/>
                    </a:cubicBezTo>
                    <a:cubicBezTo>
                      <a:pt x="254" y="52"/>
                      <a:pt x="253" y="51"/>
                      <a:pt x="253" y="51"/>
                    </a:cubicBezTo>
                    <a:cubicBezTo>
                      <a:pt x="253" y="51"/>
                      <a:pt x="252" y="51"/>
                      <a:pt x="252" y="51"/>
                    </a:cubicBezTo>
                    <a:cubicBezTo>
                      <a:pt x="252" y="51"/>
                      <a:pt x="252" y="50"/>
                      <a:pt x="252" y="50"/>
                    </a:cubicBezTo>
                    <a:cubicBezTo>
                      <a:pt x="252" y="50"/>
                      <a:pt x="251" y="50"/>
                      <a:pt x="251" y="49"/>
                    </a:cubicBezTo>
                    <a:cubicBezTo>
                      <a:pt x="251" y="50"/>
                      <a:pt x="251" y="49"/>
                      <a:pt x="250" y="50"/>
                    </a:cubicBezTo>
                    <a:cubicBezTo>
                      <a:pt x="250" y="49"/>
                      <a:pt x="250" y="49"/>
                      <a:pt x="250" y="49"/>
                    </a:cubicBezTo>
                    <a:cubicBezTo>
                      <a:pt x="249" y="49"/>
                      <a:pt x="249" y="47"/>
                      <a:pt x="248" y="46"/>
                    </a:cubicBezTo>
                    <a:cubicBezTo>
                      <a:pt x="247" y="46"/>
                      <a:pt x="246" y="46"/>
                      <a:pt x="245" y="46"/>
                    </a:cubicBezTo>
                    <a:cubicBezTo>
                      <a:pt x="245" y="46"/>
                      <a:pt x="244" y="46"/>
                      <a:pt x="244" y="46"/>
                    </a:cubicBezTo>
                    <a:cubicBezTo>
                      <a:pt x="243" y="46"/>
                      <a:pt x="243" y="45"/>
                      <a:pt x="243" y="45"/>
                    </a:cubicBezTo>
                    <a:cubicBezTo>
                      <a:pt x="243" y="45"/>
                      <a:pt x="242" y="45"/>
                      <a:pt x="242" y="45"/>
                    </a:cubicBezTo>
                    <a:cubicBezTo>
                      <a:pt x="242" y="45"/>
                      <a:pt x="242" y="45"/>
                      <a:pt x="242" y="45"/>
                    </a:cubicBezTo>
                    <a:cubicBezTo>
                      <a:pt x="242" y="45"/>
                      <a:pt x="242" y="44"/>
                      <a:pt x="243" y="44"/>
                    </a:cubicBezTo>
                    <a:cubicBezTo>
                      <a:pt x="242" y="45"/>
                      <a:pt x="244" y="44"/>
                      <a:pt x="244" y="45"/>
                    </a:cubicBezTo>
                    <a:cubicBezTo>
                      <a:pt x="244" y="44"/>
                      <a:pt x="245" y="44"/>
                      <a:pt x="246" y="43"/>
                    </a:cubicBezTo>
                    <a:cubicBezTo>
                      <a:pt x="245" y="42"/>
                      <a:pt x="244" y="43"/>
                      <a:pt x="243" y="43"/>
                    </a:cubicBezTo>
                    <a:cubicBezTo>
                      <a:pt x="243" y="43"/>
                      <a:pt x="243" y="43"/>
                      <a:pt x="243" y="43"/>
                    </a:cubicBezTo>
                    <a:cubicBezTo>
                      <a:pt x="243" y="43"/>
                      <a:pt x="243" y="43"/>
                      <a:pt x="243" y="43"/>
                    </a:cubicBezTo>
                    <a:cubicBezTo>
                      <a:pt x="243" y="43"/>
                      <a:pt x="243" y="43"/>
                      <a:pt x="243" y="43"/>
                    </a:cubicBezTo>
                    <a:cubicBezTo>
                      <a:pt x="242" y="43"/>
                      <a:pt x="241" y="43"/>
                      <a:pt x="240" y="43"/>
                    </a:cubicBezTo>
                    <a:cubicBezTo>
                      <a:pt x="239" y="43"/>
                      <a:pt x="238" y="44"/>
                      <a:pt x="236" y="43"/>
                    </a:cubicBezTo>
                    <a:cubicBezTo>
                      <a:pt x="236" y="43"/>
                      <a:pt x="235" y="44"/>
                      <a:pt x="235" y="44"/>
                    </a:cubicBezTo>
                    <a:cubicBezTo>
                      <a:pt x="235" y="43"/>
                      <a:pt x="235" y="43"/>
                      <a:pt x="235" y="43"/>
                    </a:cubicBezTo>
                    <a:cubicBezTo>
                      <a:pt x="234" y="43"/>
                      <a:pt x="235" y="44"/>
                      <a:pt x="235" y="44"/>
                    </a:cubicBezTo>
                    <a:cubicBezTo>
                      <a:pt x="234" y="44"/>
                      <a:pt x="234" y="43"/>
                      <a:pt x="234" y="43"/>
                    </a:cubicBezTo>
                    <a:cubicBezTo>
                      <a:pt x="234" y="43"/>
                      <a:pt x="234" y="44"/>
                      <a:pt x="234" y="44"/>
                    </a:cubicBezTo>
                    <a:cubicBezTo>
                      <a:pt x="234" y="44"/>
                      <a:pt x="234" y="43"/>
                      <a:pt x="233" y="44"/>
                    </a:cubicBezTo>
                    <a:cubicBezTo>
                      <a:pt x="234" y="44"/>
                      <a:pt x="234" y="44"/>
                      <a:pt x="233" y="44"/>
                    </a:cubicBezTo>
                    <a:cubicBezTo>
                      <a:pt x="232" y="44"/>
                      <a:pt x="231" y="43"/>
                      <a:pt x="229" y="44"/>
                    </a:cubicBezTo>
                    <a:cubicBezTo>
                      <a:pt x="229" y="43"/>
                      <a:pt x="228" y="43"/>
                      <a:pt x="227" y="43"/>
                    </a:cubicBezTo>
                    <a:cubicBezTo>
                      <a:pt x="227" y="43"/>
                      <a:pt x="227" y="43"/>
                      <a:pt x="227" y="43"/>
                    </a:cubicBezTo>
                    <a:cubicBezTo>
                      <a:pt x="225" y="43"/>
                      <a:pt x="224" y="43"/>
                      <a:pt x="222" y="43"/>
                    </a:cubicBezTo>
                    <a:cubicBezTo>
                      <a:pt x="221" y="43"/>
                      <a:pt x="220" y="43"/>
                      <a:pt x="219" y="43"/>
                    </a:cubicBezTo>
                    <a:cubicBezTo>
                      <a:pt x="218" y="43"/>
                      <a:pt x="217" y="43"/>
                      <a:pt x="216" y="43"/>
                    </a:cubicBezTo>
                    <a:cubicBezTo>
                      <a:pt x="216" y="43"/>
                      <a:pt x="215" y="43"/>
                      <a:pt x="215" y="43"/>
                    </a:cubicBezTo>
                    <a:cubicBezTo>
                      <a:pt x="214" y="43"/>
                      <a:pt x="215" y="43"/>
                      <a:pt x="214" y="43"/>
                    </a:cubicBezTo>
                    <a:cubicBezTo>
                      <a:pt x="214" y="43"/>
                      <a:pt x="213" y="43"/>
                      <a:pt x="211" y="43"/>
                    </a:cubicBezTo>
                    <a:cubicBezTo>
                      <a:pt x="211" y="43"/>
                      <a:pt x="211" y="43"/>
                      <a:pt x="211" y="43"/>
                    </a:cubicBezTo>
                    <a:cubicBezTo>
                      <a:pt x="211" y="42"/>
                      <a:pt x="211" y="42"/>
                      <a:pt x="211" y="42"/>
                    </a:cubicBezTo>
                    <a:cubicBezTo>
                      <a:pt x="211" y="41"/>
                      <a:pt x="209" y="42"/>
                      <a:pt x="208" y="42"/>
                    </a:cubicBezTo>
                    <a:cubicBezTo>
                      <a:pt x="208" y="42"/>
                      <a:pt x="208" y="42"/>
                      <a:pt x="208" y="42"/>
                    </a:cubicBezTo>
                    <a:cubicBezTo>
                      <a:pt x="208" y="42"/>
                      <a:pt x="207" y="42"/>
                      <a:pt x="207" y="42"/>
                    </a:cubicBezTo>
                    <a:cubicBezTo>
                      <a:pt x="207" y="42"/>
                      <a:pt x="206" y="42"/>
                      <a:pt x="206" y="42"/>
                    </a:cubicBezTo>
                    <a:cubicBezTo>
                      <a:pt x="208" y="41"/>
                      <a:pt x="211" y="42"/>
                      <a:pt x="212" y="41"/>
                    </a:cubicBezTo>
                    <a:cubicBezTo>
                      <a:pt x="212" y="41"/>
                      <a:pt x="212" y="41"/>
                      <a:pt x="212" y="41"/>
                    </a:cubicBezTo>
                    <a:cubicBezTo>
                      <a:pt x="211" y="41"/>
                      <a:pt x="210" y="41"/>
                      <a:pt x="210" y="40"/>
                    </a:cubicBezTo>
                    <a:cubicBezTo>
                      <a:pt x="210" y="40"/>
                      <a:pt x="211" y="40"/>
                      <a:pt x="211" y="40"/>
                    </a:cubicBezTo>
                    <a:cubicBezTo>
                      <a:pt x="210" y="40"/>
                      <a:pt x="210" y="39"/>
                      <a:pt x="210" y="40"/>
                    </a:cubicBezTo>
                    <a:cubicBezTo>
                      <a:pt x="210" y="40"/>
                      <a:pt x="209" y="40"/>
                      <a:pt x="209" y="39"/>
                    </a:cubicBezTo>
                    <a:cubicBezTo>
                      <a:pt x="209" y="40"/>
                      <a:pt x="210" y="39"/>
                      <a:pt x="211" y="39"/>
                    </a:cubicBezTo>
                    <a:cubicBezTo>
                      <a:pt x="212" y="39"/>
                      <a:pt x="213" y="39"/>
                      <a:pt x="213" y="40"/>
                    </a:cubicBezTo>
                    <a:cubicBezTo>
                      <a:pt x="213" y="40"/>
                      <a:pt x="212" y="40"/>
                      <a:pt x="212" y="40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213" y="40"/>
                      <a:pt x="213" y="40"/>
                      <a:pt x="214" y="40"/>
                    </a:cubicBezTo>
                    <a:cubicBezTo>
                      <a:pt x="214" y="40"/>
                      <a:pt x="215" y="40"/>
                      <a:pt x="215" y="40"/>
                    </a:cubicBezTo>
                    <a:cubicBezTo>
                      <a:pt x="215" y="40"/>
                      <a:pt x="214" y="40"/>
                      <a:pt x="214" y="39"/>
                    </a:cubicBezTo>
                    <a:cubicBezTo>
                      <a:pt x="213" y="39"/>
                      <a:pt x="213" y="38"/>
                      <a:pt x="212" y="39"/>
                    </a:cubicBezTo>
                    <a:cubicBezTo>
                      <a:pt x="212" y="39"/>
                      <a:pt x="212" y="39"/>
                      <a:pt x="212" y="39"/>
                    </a:cubicBezTo>
                    <a:cubicBezTo>
                      <a:pt x="212" y="38"/>
                      <a:pt x="212" y="39"/>
                      <a:pt x="212" y="39"/>
                    </a:cubicBezTo>
                    <a:cubicBezTo>
                      <a:pt x="212" y="39"/>
                      <a:pt x="212" y="39"/>
                      <a:pt x="212" y="39"/>
                    </a:cubicBezTo>
                    <a:cubicBezTo>
                      <a:pt x="211" y="39"/>
                      <a:pt x="211" y="39"/>
                      <a:pt x="211" y="39"/>
                    </a:cubicBezTo>
                    <a:cubicBezTo>
                      <a:pt x="212" y="38"/>
                      <a:pt x="211" y="38"/>
                      <a:pt x="211" y="38"/>
                    </a:cubicBezTo>
                    <a:cubicBezTo>
                      <a:pt x="211" y="38"/>
                      <a:pt x="211" y="38"/>
                      <a:pt x="211" y="38"/>
                    </a:cubicBezTo>
                    <a:cubicBezTo>
                      <a:pt x="211" y="37"/>
                      <a:pt x="210" y="38"/>
                      <a:pt x="210" y="37"/>
                    </a:cubicBezTo>
                    <a:cubicBezTo>
                      <a:pt x="211" y="38"/>
                      <a:pt x="211" y="37"/>
                      <a:pt x="211" y="37"/>
                    </a:cubicBezTo>
                    <a:cubicBezTo>
                      <a:pt x="212" y="37"/>
                      <a:pt x="214" y="37"/>
                      <a:pt x="215" y="37"/>
                    </a:cubicBezTo>
                    <a:cubicBezTo>
                      <a:pt x="215" y="36"/>
                      <a:pt x="214" y="36"/>
                      <a:pt x="214" y="36"/>
                    </a:cubicBezTo>
                    <a:cubicBezTo>
                      <a:pt x="214" y="36"/>
                      <a:pt x="215" y="36"/>
                      <a:pt x="215" y="36"/>
                    </a:cubicBezTo>
                    <a:cubicBezTo>
                      <a:pt x="215" y="36"/>
                      <a:pt x="215" y="36"/>
                      <a:pt x="215" y="36"/>
                    </a:cubicBezTo>
                    <a:cubicBezTo>
                      <a:pt x="215" y="36"/>
                      <a:pt x="215" y="36"/>
                      <a:pt x="215" y="36"/>
                    </a:cubicBezTo>
                    <a:cubicBezTo>
                      <a:pt x="215" y="36"/>
                      <a:pt x="215" y="36"/>
                      <a:pt x="215" y="36"/>
                    </a:cubicBezTo>
                    <a:cubicBezTo>
                      <a:pt x="215" y="36"/>
                      <a:pt x="215" y="36"/>
                      <a:pt x="215" y="36"/>
                    </a:cubicBezTo>
                    <a:cubicBezTo>
                      <a:pt x="215" y="36"/>
                      <a:pt x="214" y="36"/>
                      <a:pt x="214" y="36"/>
                    </a:cubicBezTo>
                    <a:cubicBezTo>
                      <a:pt x="215" y="36"/>
                      <a:pt x="214" y="36"/>
                      <a:pt x="214" y="35"/>
                    </a:cubicBezTo>
                    <a:cubicBezTo>
                      <a:pt x="215" y="35"/>
                      <a:pt x="216" y="35"/>
                      <a:pt x="217" y="35"/>
                    </a:cubicBezTo>
                    <a:cubicBezTo>
                      <a:pt x="217" y="35"/>
                      <a:pt x="217" y="35"/>
                      <a:pt x="217" y="34"/>
                    </a:cubicBezTo>
                    <a:cubicBezTo>
                      <a:pt x="216" y="34"/>
                      <a:pt x="216" y="34"/>
                      <a:pt x="216" y="34"/>
                    </a:cubicBezTo>
                    <a:cubicBezTo>
                      <a:pt x="216" y="34"/>
                      <a:pt x="216" y="34"/>
                      <a:pt x="216" y="35"/>
                    </a:cubicBezTo>
                    <a:cubicBezTo>
                      <a:pt x="215" y="35"/>
                      <a:pt x="214" y="35"/>
                      <a:pt x="213" y="35"/>
                    </a:cubicBezTo>
                    <a:cubicBezTo>
                      <a:pt x="213" y="35"/>
                      <a:pt x="213" y="35"/>
                      <a:pt x="213" y="35"/>
                    </a:cubicBezTo>
                    <a:cubicBezTo>
                      <a:pt x="213" y="34"/>
                      <a:pt x="211" y="34"/>
                      <a:pt x="210" y="34"/>
                    </a:cubicBezTo>
                    <a:cubicBezTo>
                      <a:pt x="210" y="34"/>
                      <a:pt x="210" y="34"/>
                      <a:pt x="210" y="34"/>
                    </a:cubicBezTo>
                    <a:cubicBezTo>
                      <a:pt x="210" y="34"/>
                      <a:pt x="210" y="34"/>
                      <a:pt x="210" y="34"/>
                    </a:cubicBezTo>
                    <a:cubicBezTo>
                      <a:pt x="210" y="34"/>
                      <a:pt x="210" y="34"/>
                      <a:pt x="210" y="34"/>
                    </a:cubicBezTo>
                    <a:cubicBezTo>
                      <a:pt x="210" y="34"/>
                      <a:pt x="210" y="34"/>
                      <a:pt x="210" y="34"/>
                    </a:cubicBezTo>
                    <a:cubicBezTo>
                      <a:pt x="210" y="34"/>
                      <a:pt x="210" y="34"/>
                      <a:pt x="210" y="34"/>
                    </a:cubicBezTo>
                    <a:cubicBezTo>
                      <a:pt x="210" y="34"/>
                      <a:pt x="210" y="34"/>
                      <a:pt x="210" y="34"/>
                    </a:cubicBezTo>
                    <a:cubicBezTo>
                      <a:pt x="210" y="34"/>
                      <a:pt x="210" y="34"/>
                      <a:pt x="210" y="34"/>
                    </a:cubicBezTo>
                    <a:cubicBezTo>
                      <a:pt x="210" y="35"/>
                      <a:pt x="209" y="35"/>
                      <a:pt x="209" y="34"/>
                    </a:cubicBezTo>
                    <a:cubicBezTo>
                      <a:pt x="209" y="34"/>
                      <a:pt x="209" y="34"/>
                      <a:pt x="209" y="34"/>
                    </a:cubicBezTo>
                    <a:cubicBezTo>
                      <a:pt x="211" y="34"/>
                      <a:pt x="212" y="34"/>
                      <a:pt x="213" y="34"/>
                    </a:cubicBezTo>
                    <a:cubicBezTo>
                      <a:pt x="213" y="34"/>
                      <a:pt x="213" y="33"/>
                      <a:pt x="213" y="33"/>
                    </a:cubicBezTo>
                    <a:cubicBezTo>
                      <a:pt x="212" y="34"/>
                      <a:pt x="210" y="33"/>
                      <a:pt x="210" y="33"/>
                    </a:cubicBezTo>
                    <a:cubicBezTo>
                      <a:pt x="210" y="33"/>
                      <a:pt x="209" y="33"/>
                      <a:pt x="209" y="33"/>
                    </a:cubicBezTo>
                    <a:cubicBezTo>
                      <a:pt x="210" y="33"/>
                      <a:pt x="212" y="33"/>
                      <a:pt x="213" y="32"/>
                    </a:cubicBezTo>
                    <a:cubicBezTo>
                      <a:pt x="213" y="32"/>
                      <a:pt x="213" y="32"/>
                      <a:pt x="213" y="31"/>
                    </a:cubicBezTo>
                    <a:cubicBezTo>
                      <a:pt x="212" y="31"/>
                      <a:pt x="211" y="32"/>
                      <a:pt x="210" y="32"/>
                    </a:cubicBezTo>
                    <a:cubicBezTo>
                      <a:pt x="210" y="31"/>
                      <a:pt x="209" y="31"/>
                      <a:pt x="208" y="31"/>
                    </a:cubicBezTo>
                    <a:cubicBezTo>
                      <a:pt x="208" y="31"/>
                      <a:pt x="207" y="31"/>
                      <a:pt x="207" y="31"/>
                    </a:cubicBezTo>
                    <a:cubicBezTo>
                      <a:pt x="208" y="31"/>
                      <a:pt x="208" y="30"/>
                      <a:pt x="208" y="30"/>
                    </a:cubicBezTo>
                    <a:cubicBezTo>
                      <a:pt x="209" y="29"/>
                      <a:pt x="208" y="29"/>
                      <a:pt x="209" y="29"/>
                    </a:cubicBezTo>
                    <a:cubicBezTo>
                      <a:pt x="209" y="29"/>
                      <a:pt x="209" y="29"/>
                      <a:pt x="209" y="29"/>
                    </a:cubicBezTo>
                    <a:cubicBezTo>
                      <a:pt x="210" y="28"/>
                      <a:pt x="211" y="29"/>
                      <a:pt x="211" y="28"/>
                    </a:cubicBezTo>
                    <a:cubicBezTo>
                      <a:pt x="211" y="28"/>
                      <a:pt x="211" y="28"/>
                      <a:pt x="212" y="28"/>
                    </a:cubicBezTo>
                    <a:cubicBezTo>
                      <a:pt x="212" y="28"/>
                      <a:pt x="213" y="28"/>
                      <a:pt x="214" y="28"/>
                    </a:cubicBezTo>
                    <a:cubicBezTo>
                      <a:pt x="214" y="29"/>
                      <a:pt x="214" y="28"/>
                      <a:pt x="214" y="28"/>
                    </a:cubicBezTo>
                    <a:cubicBezTo>
                      <a:pt x="214" y="28"/>
                      <a:pt x="214" y="28"/>
                      <a:pt x="214" y="28"/>
                    </a:cubicBezTo>
                    <a:cubicBezTo>
                      <a:pt x="215" y="28"/>
                      <a:pt x="215" y="28"/>
                      <a:pt x="215" y="28"/>
                    </a:cubicBezTo>
                    <a:cubicBezTo>
                      <a:pt x="215" y="28"/>
                      <a:pt x="216" y="28"/>
                      <a:pt x="216" y="28"/>
                    </a:cubicBezTo>
                    <a:cubicBezTo>
                      <a:pt x="216" y="28"/>
                      <a:pt x="216" y="28"/>
                      <a:pt x="216" y="28"/>
                    </a:cubicBezTo>
                    <a:cubicBezTo>
                      <a:pt x="216" y="28"/>
                      <a:pt x="216" y="28"/>
                      <a:pt x="216" y="28"/>
                    </a:cubicBezTo>
                    <a:cubicBezTo>
                      <a:pt x="216" y="28"/>
                      <a:pt x="215" y="28"/>
                      <a:pt x="215" y="28"/>
                    </a:cubicBezTo>
                    <a:cubicBezTo>
                      <a:pt x="215" y="28"/>
                      <a:pt x="215" y="28"/>
                      <a:pt x="214" y="28"/>
                    </a:cubicBezTo>
                    <a:cubicBezTo>
                      <a:pt x="214" y="28"/>
                      <a:pt x="214" y="28"/>
                      <a:pt x="214" y="28"/>
                    </a:cubicBezTo>
                    <a:cubicBezTo>
                      <a:pt x="214" y="28"/>
                      <a:pt x="214" y="28"/>
                      <a:pt x="214" y="28"/>
                    </a:cubicBezTo>
                    <a:cubicBezTo>
                      <a:pt x="214" y="28"/>
                      <a:pt x="214" y="28"/>
                      <a:pt x="214" y="28"/>
                    </a:cubicBezTo>
                    <a:cubicBezTo>
                      <a:pt x="213" y="28"/>
                      <a:pt x="212" y="28"/>
                      <a:pt x="212" y="28"/>
                    </a:cubicBezTo>
                    <a:cubicBezTo>
                      <a:pt x="211" y="28"/>
                      <a:pt x="211" y="28"/>
                      <a:pt x="210" y="28"/>
                    </a:cubicBezTo>
                    <a:cubicBezTo>
                      <a:pt x="210" y="28"/>
                      <a:pt x="210" y="28"/>
                      <a:pt x="210" y="28"/>
                    </a:cubicBezTo>
                    <a:cubicBezTo>
                      <a:pt x="210" y="28"/>
                      <a:pt x="210" y="28"/>
                      <a:pt x="210" y="28"/>
                    </a:cubicBezTo>
                    <a:cubicBezTo>
                      <a:pt x="210" y="27"/>
                      <a:pt x="210" y="27"/>
                      <a:pt x="211" y="27"/>
                    </a:cubicBezTo>
                    <a:cubicBezTo>
                      <a:pt x="210" y="26"/>
                      <a:pt x="210" y="27"/>
                      <a:pt x="210" y="26"/>
                    </a:cubicBezTo>
                    <a:cubicBezTo>
                      <a:pt x="210" y="26"/>
                      <a:pt x="210" y="26"/>
                      <a:pt x="210" y="26"/>
                    </a:cubicBezTo>
                    <a:cubicBezTo>
                      <a:pt x="210" y="26"/>
                      <a:pt x="210" y="26"/>
                      <a:pt x="210" y="26"/>
                    </a:cubicBezTo>
                    <a:cubicBezTo>
                      <a:pt x="210" y="26"/>
                      <a:pt x="210" y="26"/>
                      <a:pt x="210" y="26"/>
                    </a:cubicBezTo>
                    <a:cubicBezTo>
                      <a:pt x="210" y="26"/>
                      <a:pt x="210" y="26"/>
                      <a:pt x="210" y="26"/>
                    </a:cubicBezTo>
                    <a:cubicBezTo>
                      <a:pt x="210" y="26"/>
                      <a:pt x="211" y="26"/>
                      <a:pt x="211" y="26"/>
                    </a:cubicBezTo>
                    <a:cubicBezTo>
                      <a:pt x="211" y="26"/>
                      <a:pt x="211" y="26"/>
                      <a:pt x="210" y="26"/>
                    </a:cubicBezTo>
                    <a:cubicBezTo>
                      <a:pt x="211" y="26"/>
                      <a:pt x="211" y="26"/>
                      <a:pt x="211" y="26"/>
                    </a:cubicBezTo>
                    <a:cubicBezTo>
                      <a:pt x="211" y="26"/>
                      <a:pt x="212" y="26"/>
                      <a:pt x="212" y="26"/>
                    </a:cubicBezTo>
                    <a:cubicBezTo>
                      <a:pt x="212" y="26"/>
                      <a:pt x="212" y="25"/>
                      <a:pt x="212" y="25"/>
                    </a:cubicBezTo>
                    <a:cubicBezTo>
                      <a:pt x="211" y="25"/>
                      <a:pt x="212" y="25"/>
                      <a:pt x="211" y="25"/>
                    </a:cubicBezTo>
                    <a:cubicBezTo>
                      <a:pt x="211" y="24"/>
                      <a:pt x="210" y="25"/>
                      <a:pt x="210" y="24"/>
                    </a:cubicBezTo>
                    <a:cubicBezTo>
                      <a:pt x="211" y="24"/>
                      <a:pt x="212" y="25"/>
                      <a:pt x="213" y="24"/>
                    </a:cubicBezTo>
                    <a:cubicBezTo>
                      <a:pt x="212" y="24"/>
                      <a:pt x="213" y="24"/>
                      <a:pt x="213" y="24"/>
                    </a:cubicBezTo>
                    <a:cubicBezTo>
                      <a:pt x="212" y="23"/>
                      <a:pt x="210" y="24"/>
                      <a:pt x="209" y="23"/>
                    </a:cubicBezTo>
                    <a:cubicBezTo>
                      <a:pt x="210" y="23"/>
                      <a:pt x="210" y="23"/>
                      <a:pt x="210" y="23"/>
                    </a:cubicBezTo>
                    <a:cubicBezTo>
                      <a:pt x="210" y="22"/>
                      <a:pt x="209" y="23"/>
                      <a:pt x="209" y="22"/>
                    </a:cubicBezTo>
                    <a:cubicBezTo>
                      <a:pt x="210" y="22"/>
                      <a:pt x="211" y="22"/>
                      <a:pt x="211" y="22"/>
                    </a:cubicBezTo>
                    <a:cubicBezTo>
                      <a:pt x="211" y="22"/>
                      <a:pt x="211" y="22"/>
                      <a:pt x="211" y="22"/>
                    </a:cubicBezTo>
                    <a:cubicBezTo>
                      <a:pt x="211" y="22"/>
                      <a:pt x="211" y="22"/>
                      <a:pt x="212" y="22"/>
                    </a:cubicBezTo>
                    <a:cubicBezTo>
                      <a:pt x="212" y="22"/>
                      <a:pt x="212" y="22"/>
                      <a:pt x="212" y="22"/>
                    </a:cubicBezTo>
                    <a:cubicBezTo>
                      <a:pt x="212" y="22"/>
                      <a:pt x="212" y="22"/>
                      <a:pt x="212" y="22"/>
                    </a:cubicBezTo>
                    <a:cubicBezTo>
                      <a:pt x="212" y="22"/>
                      <a:pt x="212" y="22"/>
                      <a:pt x="212" y="22"/>
                    </a:cubicBezTo>
                    <a:cubicBezTo>
                      <a:pt x="212" y="22"/>
                      <a:pt x="212" y="22"/>
                      <a:pt x="212" y="22"/>
                    </a:cubicBezTo>
                    <a:cubicBezTo>
                      <a:pt x="212" y="22"/>
                      <a:pt x="211" y="22"/>
                      <a:pt x="211" y="22"/>
                    </a:cubicBezTo>
                    <a:cubicBezTo>
                      <a:pt x="211" y="22"/>
                      <a:pt x="211" y="22"/>
                      <a:pt x="211" y="22"/>
                    </a:cubicBezTo>
                    <a:cubicBezTo>
                      <a:pt x="216" y="21"/>
                      <a:pt x="219" y="22"/>
                      <a:pt x="222" y="22"/>
                    </a:cubicBezTo>
                    <a:cubicBezTo>
                      <a:pt x="222" y="22"/>
                      <a:pt x="222" y="23"/>
                      <a:pt x="222" y="23"/>
                    </a:cubicBezTo>
                    <a:cubicBezTo>
                      <a:pt x="222" y="23"/>
                      <a:pt x="222" y="23"/>
                      <a:pt x="222" y="23"/>
                    </a:cubicBezTo>
                    <a:cubicBezTo>
                      <a:pt x="222" y="23"/>
                      <a:pt x="222" y="23"/>
                      <a:pt x="222" y="23"/>
                    </a:cubicBezTo>
                    <a:cubicBezTo>
                      <a:pt x="222" y="23"/>
                      <a:pt x="222" y="23"/>
                      <a:pt x="222" y="23"/>
                    </a:cubicBezTo>
                    <a:cubicBezTo>
                      <a:pt x="222" y="23"/>
                      <a:pt x="222" y="23"/>
                      <a:pt x="222" y="23"/>
                    </a:cubicBezTo>
                    <a:cubicBezTo>
                      <a:pt x="222" y="23"/>
                      <a:pt x="222" y="23"/>
                      <a:pt x="222" y="23"/>
                    </a:cubicBezTo>
                    <a:cubicBezTo>
                      <a:pt x="222" y="23"/>
                      <a:pt x="222" y="23"/>
                      <a:pt x="222" y="23"/>
                    </a:cubicBezTo>
                    <a:cubicBezTo>
                      <a:pt x="222" y="23"/>
                      <a:pt x="222" y="23"/>
                      <a:pt x="222" y="23"/>
                    </a:cubicBezTo>
                    <a:cubicBezTo>
                      <a:pt x="223" y="23"/>
                      <a:pt x="222" y="23"/>
                      <a:pt x="222" y="23"/>
                    </a:cubicBezTo>
                    <a:cubicBezTo>
                      <a:pt x="222" y="23"/>
                      <a:pt x="222" y="23"/>
                      <a:pt x="222" y="23"/>
                    </a:cubicBezTo>
                    <a:cubicBezTo>
                      <a:pt x="222" y="23"/>
                      <a:pt x="222" y="23"/>
                      <a:pt x="222" y="23"/>
                    </a:cubicBezTo>
                    <a:cubicBezTo>
                      <a:pt x="222" y="23"/>
                      <a:pt x="222" y="24"/>
                      <a:pt x="222" y="24"/>
                    </a:cubicBezTo>
                    <a:cubicBezTo>
                      <a:pt x="222" y="24"/>
                      <a:pt x="222" y="24"/>
                      <a:pt x="222" y="23"/>
                    </a:cubicBezTo>
                    <a:cubicBezTo>
                      <a:pt x="222" y="24"/>
                      <a:pt x="222" y="24"/>
                      <a:pt x="222" y="24"/>
                    </a:cubicBezTo>
                    <a:cubicBezTo>
                      <a:pt x="222" y="24"/>
                      <a:pt x="223" y="24"/>
                      <a:pt x="224" y="23"/>
                    </a:cubicBezTo>
                    <a:cubicBezTo>
                      <a:pt x="223" y="23"/>
                      <a:pt x="223" y="23"/>
                      <a:pt x="223" y="23"/>
                    </a:cubicBezTo>
                    <a:cubicBezTo>
                      <a:pt x="223" y="23"/>
                      <a:pt x="223" y="23"/>
                      <a:pt x="224" y="23"/>
                    </a:cubicBezTo>
                    <a:cubicBezTo>
                      <a:pt x="223" y="22"/>
                      <a:pt x="224" y="22"/>
                      <a:pt x="224" y="21"/>
                    </a:cubicBezTo>
                    <a:cubicBezTo>
                      <a:pt x="224" y="21"/>
                      <a:pt x="224" y="21"/>
                      <a:pt x="224" y="21"/>
                    </a:cubicBezTo>
                    <a:cubicBezTo>
                      <a:pt x="229" y="21"/>
                      <a:pt x="233" y="21"/>
                      <a:pt x="238" y="21"/>
                    </a:cubicBezTo>
                    <a:cubicBezTo>
                      <a:pt x="238" y="21"/>
                      <a:pt x="238" y="21"/>
                      <a:pt x="238" y="21"/>
                    </a:cubicBezTo>
                    <a:cubicBezTo>
                      <a:pt x="239" y="21"/>
                      <a:pt x="240" y="21"/>
                      <a:pt x="242" y="21"/>
                    </a:cubicBezTo>
                    <a:cubicBezTo>
                      <a:pt x="242" y="21"/>
                      <a:pt x="242" y="21"/>
                      <a:pt x="242" y="21"/>
                    </a:cubicBezTo>
                    <a:cubicBezTo>
                      <a:pt x="242" y="21"/>
                      <a:pt x="243" y="21"/>
                      <a:pt x="243" y="21"/>
                    </a:cubicBezTo>
                    <a:cubicBezTo>
                      <a:pt x="244" y="21"/>
                      <a:pt x="244" y="21"/>
                      <a:pt x="245" y="21"/>
                    </a:cubicBezTo>
                    <a:cubicBezTo>
                      <a:pt x="245" y="21"/>
                      <a:pt x="245" y="21"/>
                      <a:pt x="245" y="21"/>
                    </a:cubicBezTo>
                    <a:cubicBezTo>
                      <a:pt x="245" y="21"/>
                      <a:pt x="245" y="21"/>
                      <a:pt x="245" y="21"/>
                    </a:cubicBezTo>
                    <a:cubicBezTo>
                      <a:pt x="244" y="21"/>
                      <a:pt x="244" y="21"/>
                      <a:pt x="243" y="21"/>
                    </a:cubicBezTo>
                    <a:cubicBezTo>
                      <a:pt x="243" y="21"/>
                      <a:pt x="242" y="21"/>
                      <a:pt x="242" y="21"/>
                    </a:cubicBezTo>
                    <a:cubicBezTo>
                      <a:pt x="242" y="21"/>
                      <a:pt x="242" y="21"/>
                      <a:pt x="242" y="21"/>
                    </a:cubicBezTo>
                    <a:cubicBezTo>
                      <a:pt x="242" y="21"/>
                      <a:pt x="241" y="21"/>
                      <a:pt x="241" y="21"/>
                    </a:cubicBezTo>
                    <a:cubicBezTo>
                      <a:pt x="240" y="21"/>
                      <a:pt x="238" y="20"/>
                      <a:pt x="238" y="21"/>
                    </a:cubicBezTo>
                    <a:cubicBezTo>
                      <a:pt x="233" y="21"/>
                      <a:pt x="229" y="21"/>
                      <a:pt x="224" y="21"/>
                    </a:cubicBezTo>
                    <a:cubicBezTo>
                      <a:pt x="224" y="21"/>
                      <a:pt x="224" y="21"/>
                      <a:pt x="224" y="20"/>
                    </a:cubicBezTo>
                    <a:cubicBezTo>
                      <a:pt x="224" y="20"/>
                      <a:pt x="224" y="20"/>
                      <a:pt x="224" y="20"/>
                    </a:cubicBezTo>
                    <a:cubicBezTo>
                      <a:pt x="224" y="20"/>
                      <a:pt x="224" y="20"/>
                      <a:pt x="224" y="20"/>
                    </a:cubicBezTo>
                    <a:cubicBezTo>
                      <a:pt x="224" y="20"/>
                      <a:pt x="224" y="20"/>
                      <a:pt x="224" y="20"/>
                    </a:cubicBezTo>
                    <a:cubicBezTo>
                      <a:pt x="224" y="20"/>
                      <a:pt x="224" y="20"/>
                      <a:pt x="224" y="20"/>
                    </a:cubicBezTo>
                    <a:cubicBezTo>
                      <a:pt x="223" y="20"/>
                      <a:pt x="222" y="20"/>
                      <a:pt x="221" y="21"/>
                    </a:cubicBezTo>
                    <a:cubicBezTo>
                      <a:pt x="221" y="20"/>
                      <a:pt x="221" y="20"/>
                      <a:pt x="221" y="19"/>
                    </a:cubicBezTo>
                    <a:cubicBezTo>
                      <a:pt x="221" y="19"/>
                      <a:pt x="221" y="19"/>
                      <a:pt x="221" y="19"/>
                    </a:cubicBezTo>
                    <a:cubicBezTo>
                      <a:pt x="221" y="19"/>
                      <a:pt x="221" y="19"/>
                      <a:pt x="221" y="19"/>
                    </a:cubicBezTo>
                    <a:cubicBezTo>
                      <a:pt x="221" y="19"/>
                      <a:pt x="221" y="19"/>
                      <a:pt x="222" y="19"/>
                    </a:cubicBezTo>
                    <a:cubicBezTo>
                      <a:pt x="221" y="19"/>
                      <a:pt x="221" y="19"/>
                      <a:pt x="221" y="19"/>
                    </a:cubicBezTo>
                    <a:cubicBezTo>
                      <a:pt x="222" y="19"/>
                      <a:pt x="222" y="19"/>
                      <a:pt x="223" y="19"/>
                    </a:cubicBezTo>
                    <a:cubicBezTo>
                      <a:pt x="224" y="19"/>
                      <a:pt x="224" y="19"/>
                      <a:pt x="225" y="19"/>
                    </a:cubicBezTo>
                    <a:cubicBezTo>
                      <a:pt x="225" y="19"/>
                      <a:pt x="225" y="19"/>
                      <a:pt x="225" y="19"/>
                    </a:cubicBezTo>
                    <a:cubicBezTo>
                      <a:pt x="225" y="19"/>
                      <a:pt x="225" y="19"/>
                      <a:pt x="225" y="19"/>
                    </a:cubicBezTo>
                    <a:cubicBezTo>
                      <a:pt x="224" y="19"/>
                      <a:pt x="224" y="19"/>
                      <a:pt x="223" y="19"/>
                    </a:cubicBezTo>
                    <a:cubicBezTo>
                      <a:pt x="222" y="19"/>
                      <a:pt x="222" y="19"/>
                      <a:pt x="221" y="19"/>
                    </a:cubicBezTo>
                    <a:cubicBezTo>
                      <a:pt x="222" y="19"/>
                      <a:pt x="222" y="19"/>
                      <a:pt x="222" y="19"/>
                    </a:cubicBezTo>
                    <a:cubicBezTo>
                      <a:pt x="222" y="19"/>
                      <a:pt x="222" y="19"/>
                      <a:pt x="222" y="19"/>
                    </a:cubicBezTo>
                    <a:cubicBezTo>
                      <a:pt x="222" y="19"/>
                      <a:pt x="222" y="19"/>
                      <a:pt x="222" y="19"/>
                    </a:cubicBezTo>
                    <a:cubicBezTo>
                      <a:pt x="222" y="18"/>
                      <a:pt x="222" y="18"/>
                      <a:pt x="222" y="18"/>
                    </a:cubicBezTo>
                    <a:cubicBezTo>
                      <a:pt x="222" y="18"/>
                      <a:pt x="222" y="17"/>
                      <a:pt x="222" y="17"/>
                    </a:cubicBezTo>
                    <a:cubicBezTo>
                      <a:pt x="222" y="17"/>
                      <a:pt x="222" y="17"/>
                      <a:pt x="222" y="16"/>
                    </a:cubicBezTo>
                    <a:cubicBezTo>
                      <a:pt x="222" y="16"/>
                      <a:pt x="222" y="16"/>
                      <a:pt x="222" y="16"/>
                    </a:cubicBezTo>
                    <a:cubicBezTo>
                      <a:pt x="221" y="16"/>
                      <a:pt x="221" y="15"/>
                      <a:pt x="221" y="15"/>
                    </a:cubicBezTo>
                    <a:cubicBezTo>
                      <a:pt x="221" y="15"/>
                      <a:pt x="221" y="15"/>
                      <a:pt x="221" y="15"/>
                    </a:cubicBezTo>
                    <a:cubicBezTo>
                      <a:pt x="221" y="15"/>
                      <a:pt x="221" y="15"/>
                      <a:pt x="221" y="15"/>
                    </a:cubicBezTo>
                    <a:cubicBezTo>
                      <a:pt x="221" y="15"/>
                      <a:pt x="221" y="15"/>
                      <a:pt x="221" y="15"/>
                    </a:cubicBezTo>
                    <a:cubicBezTo>
                      <a:pt x="221" y="14"/>
                      <a:pt x="221" y="14"/>
                      <a:pt x="221" y="14"/>
                    </a:cubicBezTo>
                    <a:cubicBezTo>
                      <a:pt x="221" y="14"/>
                      <a:pt x="221" y="14"/>
                      <a:pt x="221" y="14"/>
                    </a:cubicBezTo>
                    <a:cubicBezTo>
                      <a:pt x="221" y="13"/>
                      <a:pt x="221" y="13"/>
                      <a:pt x="221" y="13"/>
                    </a:cubicBezTo>
                    <a:cubicBezTo>
                      <a:pt x="220" y="13"/>
                      <a:pt x="220" y="13"/>
                      <a:pt x="220" y="12"/>
                    </a:cubicBezTo>
                    <a:cubicBezTo>
                      <a:pt x="219" y="12"/>
                      <a:pt x="218" y="12"/>
                      <a:pt x="218" y="12"/>
                    </a:cubicBezTo>
                    <a:cubicBezTo>
                      <a:pt x="218" y="12"/>
                      <a:pt x="218" y="12"/>
                      <a:pt x="217" y="12"/>
                    </a:cubicBezTo>
                    <a:cubicBezTo>
                      <a:pt x="217" y="12"/>
                      <a:pt x="217" y="12"/>
                      <a:pt x="217" y="12"/>
                    </a:cubicBezTo>
                    <a:cubicBezTo>
                      <a:pt x="217" y="12"/>
                      <a:pt x="217" y="12"/>
                      <a:pt x="217" y="12"/>
                    </a:cubicBezTo>
                    <a:cubicBezTo>
                      <a:pt x="217" y="12"/>
                      <a:pt x="217" y="12"/>
                      <a:pt x="217" y="12"/>
                    </a:cubicBezTo>
                    <a:cubicBezTo>
                      <a:pt x="218" y="12"/>
                      <a:pt x="218" y="12"/>
                      <a:pt x="218" y="12"/>
                    </a:cubicBezTo>
                    <a:cubicBezTo>
                      <a:pt x="218" y="12"/>
                      <a:pt x="218" y="12"/>
                      <a:pt x="218" y="12"/>
                    </a:cubicBezTo>
                    <a:cubicBezTo>
                      <a:pt x="218" y="12"/>
                      <a:pt x="218" y="12"/>
                      <a:pt x="218" y="12"/>
                    </a:cubicBezTo>
                    <a:cubicBezTo>
                      <a:pt x="218" y="12"/>
                      <a:pt x="218" y="13"/>
                      <a:pt x="218" y="13"/>
                    </a:cubicBezTo>
                    <a:cubicBezTo>
                      <a:pt x="217" y="13"/>
                      <a:pt x="217" y="13"/>
                      <a:pt x="215" y="13"/>
                    </a:cubicBezTo>
                    <a:cubicBezTo>
                      <a:pt x="216" y="12"/>
                      <a:pt x="215" y="12"/>
                      <a:pt x="214" y="12"/>
                    </a:cubicBezTo>
                    <a:cubicBezTo>
                      <a:pt x="215" y="12"/>
                      <a:pt x="215" y="12"/>
                      <a:pt x="215" y="11"/>
                    </a:cubicBezTo>
                    <a:cubicBezTo>
                      <a:pt x="214" y="11"/>
                      <a:pt x="212" y="11"/>
                      <a:pt x="211" y="11"/>
                    </a:cubicBezTo>
                    <a:cubicBezTo>
                      <a:pt x="211" y="11"/>
                      <a:pt x="211" y="11"/>
                      <a:pt x="211" y="11"/>
                    </a:cubicBezTo>
                    <a:cubicBezTo>
                      <a:pt x="212" y="11"/>
                      <a:pt x="212" y="11"/>
                      <a:pt x="212" y="11"/>
                    </a:cubicBezTo>
                    <a:cubicBezTo>
                      <a:pt x="213" y="11"/>
                      <a:pt x="213" y="11"/>
                      <a:pt x="214" y="11"/>
                    </a:cubicBezTo>
                    <a:cubicBezTo>
                      <a:pt x="214" y="11"/>
                      <a:pt x="214" y="11"/>
                      <a:pt x="214" y="11"/>
                    </a:cubicBezTo>
                    <a:cubicBezTo>
                      <a:pt x="214" y="11"/>
                      <a:pt x="214" y="10"/>
                      <a:pt x="214" y="10"/>
                    </a:cubicBezTo>
                    <a:cubicBezTo>
                      <a:pt x="214" y="10"/>
                      <a:pt x="213" y="10"/>
                      <a:pt x="212" y="10"/>
                    </a:cubicBezTo>
                    <a:cubicBezTo>
                      <a:pt x="212" y="10"/>
                      <a:pt x="211" y="10"/>
                      <a:pt x="211" y="10"/>
                    </a:cubicBezTo>
                    <a:cubicBezTo>
                      <a:pt x="211" y="10"/>
                      <a:pt x="211" y="10"/>
                      <a:pt x="211" y="10"/>
                    </a:cubicBezTo>
                    <a:cubicBezTo>
                      <a:pt x="210" y="10"/>
                      <a:pt x="210" y="10"/>
                      <a:pt x="209" y="11"/>
                    </a:cubicBezTo>
                    <a:cubicBezTo>
                      <a:pt x="209" y="11"/>
                      <a:pt x="209" y="11"/>
                      <a:pt x="209" y="11"/>
                    </a:cubicBezTo>
                    <a:cubicBezTo>
                      <a:pt x="209" y="11"/>
                      <a:pt x="209" y="11"/>
                      <a:pt x="209" y="11"/>
                    </a:cubicBezTo>
                    <a:cubicBezTo>
                      <a:pt x="209" y="10"/>
                      <a:pt x="209" y="11"/>
                      <a:pt x="209" y="11"/>
                    </a:cubicBezTo>
                    <a:cubicBezTo>
                      <a:pt x="209" y="11"/>
                      <a:pt x="209" y="11"/>
                      <a:pt x="209" y="11"/>
                    </a:cubicBezTo>
                    <a:cubicBezTo>
                      <a:pt x="209" y="11"/>
                      <a:pt x="209" y="11"/>
                      <a:pt x="209" y="11"/>
                    </a:cubicBezTo>
                    <a:cubicBezTo>
                      <a:pt x="209" y="11"/>
                      <a:pt x="209" y="11"/>
                      <a:pt x="209" y="11"/>
                    </a:cubicBezTo>
                    <a:cubicBezTo>
                      <a:pt x="208" y="11"/>
                      <a:pt x="206" y="11"/>
                      <a:pt x="204" y="11"/>
                    </a:cubicBezTo>
                    <a:cubicBezTo>
                      <a:pt x="202" y="11"/>
                      <a:pt x="200" y="11"/>
                      <a:pt x="199" y="11"/>
                    </a:cubicBezTo>
                    <a:cubicBezTo>
                      <a:pt x="199" y="11"/>
                      <a:pt x="199" y="11"/>
                      <a:pt x="199" y="10"/>
                    </a:cubicBezTo>
                    <a:cubicBezTo>
                      <a:pt x="199" y="10"/>
                      <a:pt x="199" y="10"/>
                      <a:pt x="199" y="9"/>
                    </a:cubicBezTo>
                    <a:cubicBezTo>
                      <a:pt x="200" y="9"/>
                      <a:pt x="200" y="9"/>
                      <a:pt x="201" y="9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205" y="9"/>
                      <a:pt x="207" y="8"/>
                      <a:pt x="210" y="9"/>
                    </a:cubicBezTo>
                    <a:cubicBezTo>
                      <a:pt x="211" y="8"/>
                      <a:pt x="213" y="10"/>
                      <a:pt x="213" y="9"/>
                    </a:cubicBezTo>
                    <a:cubicBezTo>
                      <a:pt x="213" y="8"/>
                      <a:pt x="212" y="8"/>
                      <a:pt x="211" y="8"/>
                    </a:cubicBezTo>
                    <a:cubicBezTo>
                      <a:pt x="212" y="7"/>
                      <a:pt x="212" y="8"/>
                      <a:pt x="212" y="7"/>
                    </a:cubicBezTo>
                    <a:cubicBezTo>
                      <a:pt x="212" y="7"/>
                      <a:pt x="211" y="7"/>
                      <a:pt x="211" y="7"/>
                    </a:cubicBezTo>
                    <a:cubicBezTo>
                      <a:pt x="211" y="6"/>
                      <a:pt x="210" y="6"/>
                      <a:pt x="211" y="5"/>
                    </a:cubicBezTo>
                    <a:cubicBezTo>
                      <a:pt x="210" y="5"/>
                      <a:pt x="210" y="4"/>
                      <a:pt x="209" y="4"/>
                    </a:cubicBezTo>
                    <a:cubicBezTo>
                      <a:pt x="209" y="4"/>
                      <a:pt x="209" y="5"/>
                      <a:pt x="209" y="5"/>
                    </a:cubicBezTo>
                    <a:cubicBezTo>
                      <a:pt x="208" y="5"/>
                      <a:pt x="207" y="5"/>
                      <a:pt x="207" y="5"/>
                    </a:cubicBezTo>
                    <a:cubicBezTo>
                      <a:pt x="208" y="5"/>
                      <a:pt x="208" y="5"/>
                      <a:pt x="208" y="6"/>
                    </a:cubicBezTo>
                    <a:cubicBezTo>
                      <a:pt x="207" y="6"/>
                      <a:pt x="205" y="6"/>
                      <a:pt x="204" y="6"/>
                    </a:cubicBezTo>
                    <a:cubicBezTo>
                      <a:pt x="203" y="6"/>
                      <a:pt x="202" y="6"/>
                      <a:pt x="202" y="6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201" y="6"/>
                      <a:pt x="200" y="6"/>
                      <a:pt x="200" y="6"/>
                    </a:cubicBezTo>
                    <a:cubicBezTo>
                      <a:pt x="199" y="6"/>
                      <a:pt x="198" y="6"/>
                      <a:pt x="198" y="6"/>
                    </a:cubicBezTo>
                    <a:cubicBezTo>
                      <a:pt x="198" y="6"/>
                      <a:pt x="198" y="6"/>
                      <a:pt x="198" y="6"/>
                    </a:cubicBezTo>
                    <a:cubicBezTo>
                      <a:pt x="197" y="5"/>
                      <a:pt x="196" y="5"/>
                      <a:pt x="195" y="6"/>
                    </a:cubicBezTo>
                    <a:cubicBezTo>
                      <a:pt x="195" y="6"/>
                      <a:pt x="195" y="6"/>
                      <a:pt x="195" y="6"/>
                    </a:cubicBezTo>
                    <a:cubicBezTo>
                      <a:pt x="194" y="5"/>
                      <a:pt x="193" y="6"/>
                      <a:pt x="193" y="5"/>
                    </a:cubicBezTo>
                    <a:cubicBezTo>
                      <a:pt x="189" y="5"/>
                      <a:pt x="184" y="5"/>
                      <a:pt x="179" y="4"/>
                    </a:cubicBezTo>
                    <a:cubicBezTo>
                      <a:pt x="179" y="4"/>
                      <a:pt x="179" y="4"/>
                      <a:pt x="179" y="4"/>
                    </a:cubicBezTo>
                    <a:cubicBezTo>
                      <a:pt x="179" y="4"/>
                      <a:pt x="179" y="4"/>
                      <a:pt x="179" y="4"/>
                    </a:cubicBezTo>
                    <a:cubicBezTo>
                      <a:pt x="179" y="4"/>
                      <a:pt x="179" y="4"/>
                      <a:pt x="179" y="4"/>
                    </a:cubicBezTo>
                    <a:cubicBezTo>
                      <a:pt x="178" y="4"/>
                      <a:pt x="177" y="4"/>
                      <a:pt x="176" y="4"/>
                    </a:cubicBezTo>
                    <a:cubicBezTo>
                      <a:pt x="176" y="4"/>
                      <a:pt x="176" y="4"/>
                      <a:pt x="176" y="4"/>
                    </a:cubicBezTo>
                    <a:cubicBezTo>
                      <a:pt x="175" y="4"/>
                      <a:pt x="174" y="4"/>
                      <a:pt x="174" y="4"/>
                    </a:cubicBezTo>
                    <a:cubicBezTo>
                      <a:pt x="174" y="4"/>
                      <a:pt x="174" y="4"/>
                      <a:pt x="174" y="4"/>
                    </a:cubicBezTo>
                    <a:cubicBezTo>
                      <a:pt x="174" y="4"/>
                      <a:pt x="173" y="4"/>
                      <a:pt x="173" y="4"/>
                    </a:cubicBezTo>
                    <a:cubicBezTo>
                      <a:pt x="173" y="4"/>
                      <a:pt x="173" y="4"/>
                      <a:pt x="173" y="4"/>
                    </a:cubicBezTo>
                    <a:cubicBezTo>
                      <a:pt x="173" y="4"/>
                      <a:pt x="173" y="4"/>
                      <a:pt x="173" y="4"/>
                    </a:cubicBezTo>
                    <a:cubicBezTo>
                      <a:pt x="170" y="4"/>
                      <a:pt x="169" y="4"/>
                      <a:pt x="167" y="4"/>
                    </a:cubicBezTo>
                    <a:cubicBezTo>
                      <a:pt x="167" y="4"/>
                      <a:pt x="166" y="4"/>
                      <a:pt x="166" y="4"/>
                    </a:cubicBezTo>
                    <a:cubicBezTo>
                      <a:pt x="166" y="4"/>
                      <a:pt x="166" y="4"/>
                      <a:pt x="166" y="4"/>
                    </a:cubicBezTo>
                    <a:cubicBezTo>
                      <a:pt x="166" y="4"/>
                      <a:pt x="166" y="4"/>
                      <a:pt x="166" y="4"/>
                    </a:cubicBezTo>
                    <a:cubicBezTo>
                      <a:pt x="166" y="4"/>
                      <a:pt x="166" y="4"/>
                      <a:pt x="166" y="4"/>
                    </a:cubicBezTo>
                    <a:cubicBezTo>
                      <a:pt x="165" y="4"/>
                      <a:pt x="164" y="4"/>
                      <a:pt x="163" y="4"/>
                    </a:cubicBezTo>
                    <a:cubicBezTo>
                      <a:pt x="163" y="4"/>
                      <a:pt x="163" y="4"/>
                      <a:pt x="162" y="4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1" y="3"/>
                      <a:pt x="160" y="3"/>
                      <a:pt x="159" y="3"/>
                    </a:cubicBezTo>
                    <a:cubicBezTo>
                      <a:pt x="159" y="3"/>
                      <a:pt x="159" y="3"/>
                      <a:pt x="159" y="3"/>
                    </a:cubicBezTo>
                    <a:cubicBezTo>
                      <a:pt x="159" y="3"/>
                      <a:pt x="159" y="3"/>
                      <a:pt x="158" y="3"/>
                    </a:cubicBezTo>
                    <a:cubicBezTo>
                      <a:pt x="158" y="3"/>
                      <a:pt x="158" y="3"/>
                      <a:pt x="158" y="3"/>
                    </a:cubicBezTo>
                    <a:cubicBezTo>
                      <a:pt x="158" y="3"/>
                      <a:pt x="158" y="3"/>
                      <a:pt x="158" y="3"/>
                    </a:cubicBezTo>
                    <a:cubicBezTo>
                      <a:pt x="158" y="3"/>
                      <a:pt x="158" y="3"/>
                      <a:pt x="158" y="3"/>
                    </a:cubicBezTo>
                    <a:cubicBezTo>
                      <a:pt x="158" y="3"/>
                      <a:pt x="158" y="3"/>
                      <a:pt x="158" y="3"/>
                    </a:cubicBezTo>
                    <a:cubicBezTo>
                      <a:pt x="158" y="3"/>
                      <a:pt x="158" y="3"/>
                      <a:pt x="158" y="3"/>
                    </a:cubicBezTo>
                    <a:cubicBezTo>
                      <a:pt x="158" y="3"/>
                      <a:pt x="158" y="3"/>
                      <a:pt x="158" y="3"/>
                    </a:cubicBezTo>
                    <a:cubicBezTo>
                      <a:pt x="157" y="3"/>
                      <a:pt x="156" y="3"/>
                      <a:pt x="156" y="3"/>
                    </a:cubicBezTo>
                    <a:cubicBezTo>
                      <a:pt x="156" y="3"/>
                      <a:pt x="156" y="3"/>
                      <a:pt x="156" y="3"/>
                    </a:cubicBezTo>
                    <a:cubicBezTo>
                      <a:pt x="155" y="3"/>
                      <a:pt x="155" y="3"/>
                      <a:pt x="155" y="3"/>
                    </a:cubicBezTo>
                    <a:cubicBezTo>
                      <a:pt x="155" y="3"/>
                      <a:pt x="154" y="3"/>
                      <a:pt x="154" y="3"/>
                    </a:cubicBezTo>
                    <a:cubicBezTo>
                      <a:pt x="154" y="3"/>
                      <a:pt x="154" y="3"/>
                      <a:pt x="154" y="3"/>
                    </a:cubicBezTo>
                    <a:cubicBezTo>
                      <a:pt x="153" y="3"/>
                      <a:pt x="153" y="3"/>
                      <a:pt x="152" y="3"/>
                    </a:cubicBezTo>
                    <a:cubicBezTo>
                      <a:pt x="152" y="3"/>
                      <a:pt x="152" y="3"/>
                      <a:pt x="152" y="3"/>
                    </a:cubicBezTo>
                    <a:cubicBezTo>
                      <a:pt x="152" y="3"/>
                      <a:pt x="152" y="3"/>
                      <a:pt x="152" y="3"/>
                    </a:cubicBezTo>
                    <a:cubicBezTo>
                      <a:pt x="152" y="3"/>
                      <a:pt x="152" y="3"/>
                      <a:pt x="152" y="3"/>
                    </a:cubicBezTo>
                    <a:cubicBezTo>
                      <a:pt x="152" y="3"/>
                      <a:pt x="152" y="3"/>
                      <a:pt x="151" y="3"/>
                    </a:cubicBezTo>
                    <a:cubicBezTo>
                      <a:pt x="149" y="3"/>
                      <a:pt x="146" y="3"/>
                      <a:pt x="143" y="2"/>
                    </a:cubicBezTo>
                    <a:cubicBezTo>
                      <a:pt x="141" y="2"/>
                      <a:pt x="139" y="2"/>
                      <a:pt x="137" y="2"/>
                    </a:cubicBezTo>
                    <a:cubicBezTo>
                      <a:pt x="137" y="2"/>
                      <a:pt x="137" y="2"/>
                      <a:pt x="137" y="2"/>
                    </a:cubicBezTo>
                    <a:cubicBezTo>
                      <a:pt x="137" y="2"/>
                      <a:pt x="137" y="2"/>
                      <a:pt x="137" y="2"/>
                    </a:cubicBezTo>
                    <a:cubicBezTo>
                      <a:pt x="137" y="2"/>
                      <a:pt x="137" y="2"/>
                      <a:pt x="137" y="2"/>
                    </a:cubicBezTo>
                    <a:cubicBezTo>
                      <a:pt x="139" y="2"/>
                      <a:pt x="141" y="3"/>
                      <a:pt x="143" y="3"/>
                    </a:cubicBezTo>
                    <a:cubicBezTo>
                      <a:pt x="146" y="3"/>
                      <a:pt x="149" y="3"/>
                      <a:pt x="151" y="3"/>
                    </a:cubicBezTo>
                    <a:cubicBezTo>
                      <a:pt x="151" y="3"/>
                      <a:pt x="151" y="3"/>
                      <a:pt x="151" y="3"/>
                    </a:cubicBezTo>
                    <a:cubicBezTo>
                      <a:pt x="151" y="4"/>
                      <a:pt x="151" y="4"/>
                      <a:pt x="151" y="4"/>
                    </a:cubicBezTo>
                    <a:cubicBezTo>
                      <a:pt x="152" y="4"/>
                      <a:pt x="152" y="4"/>
                      <a:pt x="152" y="4"/>
                    </a:cubicBezTo>
                    <a:cubicBezTo>
                      <a:pt x="152" y="4"/>
                      <a:pt x="152" y="4"/>
                      <a:pt x="152" y="3"/>
                    </a:cubicBezTo>
                    <a:cubicBezTo>
                      <a:pt x="152" y="3"/>
                      <a:pt x="152" y="3"/>
                      <a:pt x="152" y="3"/>
                    </a:cubicBezTo>
                    <a:cubicBezTo>
                      <a:pt x="152" y="3"/>
                      <a:pt x="152" y="3"/>
                      <a:pt x="152" y="3"/>
                    </a:cubicBezTo>
                    <a:cubicBezTo>
                      <a:pt x="153" y="4"/>
                      <a:pt x="153" y="4"/>
                      <a:pt x="154" y="4"/>
                    </a:cubicBezTo>
                    <a:cubicBezTo>
                      <a:pt x="154" y="4"/>
                      <a:pt x="154" y="4"/>
                      <a:pt x="154" y="4"/>
                    </a:cubicBezTo>
                    <a:cubicBezTo>
                      <a:pt x="154" y="4"/>
                      <a:pt x="155" y="4"/>
                      <a:pt x="155" y="4"/>
                    </a:cubicBezTo>
                    <a:cubicBezTo>
                      <a:pt x="155" y="4"/>
                      <a:pt x="155" y="4"/>
                      <a:pt x="156" y="4"/>
                    </a:cubicBezTo>
                    <a:cubicBezTo>
                      <a:pt x="156" y="4"/>
                      <a:pt x="157" y="4"/>
                      <a:pt x="158" y="4"/>
                    </a:cubicBezTo>
                    <a:cubicBezTo>
                      <a:pt x="158" y="4"/>
                      <a:pt x="158" y="4"/>
                      <a:pt x="158" y="4"/>
                    </a:cubicBezTo>
                    <a:cubicBezTo>
                      <a:pt x="158" y="4"/>
                      <a:pt x="158" y="4"/>
                      <a:pt x="159" y="4"/>
                    </a:cubicBezTo>
                    <a:cubicBezTo>
                      <a:pt x="159" y="4"/>
                      <a:pt x="159" y="4"/>
                      <a:pt x="159" y="4"/>
                    </a:cubicBezTo>
                    <a:cubicBezTo>
                      <a:pt x="159" y="4"/>
                      <a:pt x="160" y="4"/>
                      <a:pt x="160" y="4"/>
                    </a:cubicBezTo>
                    <a:cubicBezTo>
                      <a:pt x="160" y="4"/>
                      <a:pt x="160" y="4"/>
                      <a:pt x="160" y="4"/>
                    </a:cubicBezTo>
                    <a:cubicBezTo>
                      <a:pt x="160" y="4"/>
                      <a:pt x="160" y="4"/>
                      <a:pt x="160" y="4"/>
                    </a:cubicBezTo>
                    <a:cubicBezTo>
                      <a:pt x="161" y="4"/>
                      <a:pt x="161" y="4"/>
                      <a:pt x="162" y="4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4"/>
                      <a:pt x="162" y="4"/>
                      <a:pt x="163" y="4"/>
                    </a:cubicBezTo>
                    <a:cubicBezTo>
                      <a:pt x="163" y="4"/>
                      <a:pt x="163" y="4"/>
                      <a:pt x="163" y="4"/>
                    </a:cubicBezTo>
                    <a:cubicBezTo>
                      <a:pt x="163" y="4"/>
                      <a:pt x="163" y="4"/>
                      <a:pt x="163" y="4"/>
                    </a:cubicBezTo>
                    <a:cubicBezTo>
                      <a:pt x="164" y="4"/>
                      <a:pt x="165" y="4"/>
                      <a:pt x="166" y="4"/>
                    </a:cubicBezTo>
                    <a:cubicBezTo>
                      <a:pt x="166" y="4"/>
                      <a:pt x="166" y="4"/>
                      <a:pt x="166" y="4"/>
                    </a:cubicBezTo>
                    <a:cubicBezTo>
                      <a:pt x="166" y="4"/>
                      <a:pt x="166" y="4"/>
                      <a:pt x="166" y="4"/>
                    </a:cubicBezTo>
                    <a:cubicBezTo>
                      <a:pt x="166" y="4"/>
                      <a:pt x="166" y="4"/>
                      <a:pt x="166" y="4"/>
                    </a:cubicBezTo>
                    <a:cubicBezTo>
                      <a:pt x="167" y="4"/>
                      <a:pt x="167" y="4"/>
                      <a:pt x="167" y="4"/>
                    </a:cubicBezTo>
                    <a:cubicBezTo>
                      <a:pt x="167" y="4"/>
                      <a:pt x="167" y="4"/>
                      <a:pt x="167" y="4"/>
                    </a:cubicBezTo>
                    <a:cubicBezTo>
                      <a:pt x="169" y="5"/>
                      <a:pt x="170" y="5"/>
                      <a:pt x="171" y="5"/>
                    </a:cubicBezTo>
                    <a:cubicBezTo>
                      <a:pt x="172" y="5"/>
                      <a:pt x="171" y="5"/>
                      <a:pt x="172" y="5"/>
                    </a:cubicBezTo>
                    <a:cubicBezTo>
                      <a:pt x="172" y="5"/>
                      <a:pt x="172" y="5"/>
                      <a:pt x="172" y="5"/>
                    </a:cubicBezTo>
                    <a:cubicBezTo>
                      <a:pt x="172" y="5"/>
                      <a:pt x="172" y="5"/>
                      <a:pt x="173" y="5"/>
                    </a:cubicBezTo>
                    <a:cubicBezTo>
                      <a:pt x="173" y="5"/>
                      <a:pt x="173" y="5"/>
                      <a:pt x="173" y="5"/>
                    </a:cubicBezTo>
                    <a:cubicBezTo>
                      <a:pt x="173" y="5"/>
                      <a:pt x="174" y="5"/>
                      <a:pt x="174" y="5"/>
                    </a:cubicBezTo>
                    <a:cubicBezTo>
                      <a:pt x="175" y="5"/>
                      <a:pt x="175" y="5"/>
                      <a:pt x="175" y="5"/>
                    </a:cubicBezTo>
                    <a:cubicBezTo>
                      <a:pt x="175" y="5"/>
                      <a:pt x="176" y="5"/>
                      <a:pt x="176" y="5"/>
                    </a:cubicBezTo>
                    <a:cubicBezTo>
                      <a:pt x="176" y="5"/>
                      <a:pt x="176" y="5"/>
                      <a:pt x="177" y="5"/>
                    </a:cubicBezTo>
                    <a:cubicBezTo>
                      <a:pt x="177" y="5"/>
                      <a:pt x="177" y="5"/>
                      <a:pt x="177" y="5"/>
                    </a:cubicBezTo>
                    <a:cubicBezTo>
                      <a:pt x="177" y="5"/>
                      <a:pt x="177" y="5"/>
                      <a:pt x="177" y="5"/>
                    </a:cubicBezTo>
                    <a:cubicBezTo>
                      <a:pt x="177" y="5"/>
                      <a:pt x="178" y="5"/>
                      <a:pt x="178" y="5"/>
                    </a:cubicBezTo>
                    <a:cubicBezTo>
                      <a:pt x="178" y="5"/>
                      <a:pt x="179" y="5"/>
                      <a:pt x="179" y="5"/>
                    </a:cubicBezTo>
                    <a:cubicBezTo>
                      <a:pt x="179" y="5"/>
                      <a:pt x="179" y="5"/>
                      <a:pt x="179" y="5"/>
                    </a:cubicBezTo>
                    <a:cubicBezTo>
                      <a:pt x="179" y="5"/>
                      <a:pt x="179" y="5"/>
                      <a:pt x="179" y="5"/>
                    </a:cubicBezTo>
                    <a:cubicBezTo>
                      <a:pt x="179" y="5"/>
                      <a:pt x="179" y="5"/>
                      <a:pt x="179" y="5"/>
                    </a:cubicBezTo>
                    <a:cubicBezTo>
                      <a:pt x="181" y="5"/>
                      <a:pt x="182" y="6"/>
                      <a:pt x="183" y="5"/>
                    </a:cubicBezTo>
                    <a:cubicBezTo>
                      <a:pt x="183" y="5"/>
                      <a:pt x="183" y="5"/>
                      <a:pt x="183" y="5"/>
                    </a:cubicBezTo>
                    <a:cubicBezTo>
                      <a:pt x="183" y="5"/>
                      <a:pt x="183" y="5"/>
                      <a:pt x="184" y="5"/>
                    </a:cubicBezTo>
                    <a:cubicBezTo>
                      <a:pt x="186" y="6"/>
                      <a:pt x="190" y="5"/>
                      <a:pt x="191" y="6"/>
                    </a:cubicBezTo>
                    <a:cubicBezTo>
                      <a:pt x="191" y="6"/>
                      <a:pt x="192" y="6"/>
                      <a:pt x="192" y="6"/>
                    </a:cubicBezTo>
                    <a:cubicBezTo>
                      <a:pt x="192" y="6"/>
                      <a:pt x="192" y="6"/>
                      <a:pt x="191" y="6"/>
                    </a:cubicBezTo>
                    <a:cubicBezTo>
                      <a:pt x="191" y="6"/>
                      <a:pt x="191" y="6"/>
                      <a:pt x="191" y="6"/>
                    </a:cubicBezTo>
                    <a:cubicBezTo>
                      <a:pt x="191" y="6"/>
                      <a:pt x="191" y="6"/>
                      <a:pt x="191" y="6"/>
                    </a:cubicBezTo>
                    <a:cubicBezTo>
                      <a:pt x="191" y="6"/>
                      <a:pt x="191" y="6"/>
                      <a:pt x="191" y="6"/>
                    </a:cubicBezTo>
                    <a:cubicBezTo>
                      <a:pt x="189" y="6"/>
                      <a:pt x="187" y="6"/>
                      <a:pt x="185" y="6"/>
                    </a:cubicBezTo>
                    <a:cubicBezTo>
                      <a:pt x="185" y="6"/>
                      <a:pt x="184" y="6"/>
                      <a:pt x="184" y="6"/>
                    </a:cubicBezTo>
                    <a:cubicBezTo>
                      <a:pt x="182" y="6"/>
                      <a:pt x="181" y="6"/>
                      <a:pt x="180" y="6"/>
                    </a:cubicBezTo>
                    <a:cubicBezTo>
                      <a:pt x="179" y="6"/>
                      <a:pt x="178" y="5"/>
                      <a:pt x="178" y="5"/>
                    </a:cubicBezTo>
                    <a:cubicBezTo>
                      <a:pt x="177" y="5"/>
                      <a:pt x="177" y="6"/>
                      <a:pt x="177" y="6"/>
                    </a:cubicBezTo>
                    <a:cubicBezTo>
                      <a:pt x="177" y="6"/>
                      <a:pt x="176" y="5"/>
                      <a:pt x="176" y="5"/>
                    </a:cubicBezTo>
                    <a:cubicBezTo>
                      <a:pt x="176" y="5"/>
                      <a:pt x="175" y="5"/>
                      <a:pt x="175" y="6"/>
                    </a:cubicBezTo>
                    <a:cubicBezTo>
                      <a:pt x="174" y="5"/>
                      <a:pt x="173" y="6"/>
                      <a:pt x="173" y="6"/>
                    </a:cubicBezTo>
                    <a:cubicBezTo>
                      <a:pt x="172" y="5"/>
                      <a:pt x="172" y="6"/>
                      <a:pt x="171" y="6"/>
                    </a:cubicBezTo>
                    <a:cubicBezTo>
                      <a:pt x="171" y="6"/>
                      <a:pt x="171" y="5"/>
                      <a:pt x="171" y="5"/>
                    </a:cubicBezTo>
                    <a:cubicBezTo>
                      <a:pt x="171" y="5"/>
                      <a:pt x="170" y="5"/>
                      <a:pt x="170" y="5"/>
                    </a:cubicBezTo>
                    <a:cubicBezTo>
                      <a:pt x="168" y="5"/>
                      <a:pt x="167" y="5"/>
                      <a:pt x="166" y="5"/>
                    </a:cubicBezTo>
                    <a:cubicBezTo>
                      <a:pt x="166" y="5"/>
                      <a:pt x="166" y="5"/>
                      <a:pt x="166" y="5"/>
                    </a:cubicBezTo>
                    <a:cubicBezTo>
                      <a:pt x="165" y="5"/>
                      <a:pt x="164" y="5"/>
                      <a:pt x="163" y="5"/>
                    </a:cubicBezTo>
                    <a:cubicBezTo>
                      <a:pt x="162" y="5"/>
                      <a:pt x="160" y="5"/>
                      <a:pt x="160" y="5"/>
                    </a:cubicBezTo>
                    <a:cubicBezTo>
                      <a:pt x="159" y="5"/>
                      <a:pt x="158" y="5"/>
                      <a:pt x="157" y="5"/>
                    </a:cubicBezTo>
                    <a:cubicBezTo>
                      <a:pt x="156" y="4"/>
                      <a:pt x="155" y="5"/>
                      <a:pt x="155" y="5"/>
                    </a:cubicBezTo>
                    <a:cubicBezTo>
                      <a:pt x="155" y="5"/>
                      <a:pt x="154" y="4"/>
                      <a:pt x="154" y="4"/>
                    </a:cubicBezTo>
                    <a:cubicBezTo>
                      <a:pt x="154" y="5"/>
                      <a:pt x="153" y="4"/>
                      <a:pt x="153" y="5"/>
                    </a:cubicBezTo>
                    <a:cubicBezTo>
                      <a:pt x="152" y="4"/>
                      <a:pt x="151" y="4"/>
                      <a:pt x="150" y="4"/>
                    </a:cubicBezTo>
                    <a:cubicBezTo>
                      <a:pt x="150" y="4"/>
                      <a:pt x="149" y="4"/>
                      <a:pt x="149" y="4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47" y="4"/>
                      <a:pt x="145" y="4"/>
                      <a:pt x="144" y="4"/>
                    </a:cubicBezTo>
                    <a:cubicBezTo>
                      <a:pt x="143" y="4"/>
                      <a:pt x="143" y="4"/>
                      <a:pt x="142" y="4"/>
                    </a:cubicBezTo>
                    <a:cubicBezTo>
                      <a:pt x="141" y="3"/>
                      <a:pt x="140" y="4"/>
                      <a:pt x="139" y="4"/>
                    </a:cubicBezTo>
                    <a:cubicBezTo>
                      <a:pt x="139" y="4"/>
                      <a:pt x="138" y="4"/>
                      <a:pt x="138" y="4"/>
                    </a:cubicBezTo>
                    <a:cubicBezTo>
                      <a:pt x="138" y="4"/>
                      <a:pt x="137" y="4"/>
                      <a:pt x="136" y="4"/>
                    </a:cubicBezTo>
                    <a:cubicBezTo>
                      <a:pt x="136" y="3"/>
                      <a:pt x="136" y="3"/>
                      <a:pt x="136" y="3"/>
                    </a:cubicBezTo>
                    <a:cubicBezTo>
                      <a:pt x="135" y="3"/>
                      <a:pt x="135" y="3"/>
                      <a:pt x="134" y="3"/>
                    </a:cubicBezTo>
                    <a:cubicBezTo>
                      <a:pt x="134" y="4"/>
                      <a:pt x="133" y="3"/>
                      <a:pt x="132" y="3"/>
                    </a:cubicBezTo>
                    <a:cubicBezTo>
                      <a:pt x="132" y="3"/>
                      <a:pt x="131" y="3"/>
                      <a:pt x="131" y="3"/>
                    </a:cubicBezTo>
                    <a:cubicBezTo>
                      <a:pt x="131" y="3"/>
                      <a:pt x="131" y="3"/>
                      <a:pt x="131" y="3"/>
                    </a:cubicBezTo>
                    <a:cubicBezTo>
                      <a:pt x="130" y="3"/>
                      <a:pt x="130" y="3"/>
                      <a:pt x="130" y="3"/>
                    </a:cubicBezTo>
                    <a:cubicBezTo>
                      <a:pt x="130" y="3"/>
                      <a:pt x="130" y="3"/>
                      <a:pt x="129" y="3"/>
                    </a:cubicBezTo>
                    <a:cubicBezTo>
                      <a:pt x="129" y="3"/>
                      <a:pt x="129" y="3"/>
                      <a:pt x="129" y="3"/>
                    </a:cubicBezTo>
                    <a:cubicBezTo>
                      <a:pt x="129" y="3"/>
                      <a:pt x="129" y="3"/>
                      <a:pt x="129" y="3"/>
                    </a:cubicBezTo>
                    <a:cubicBezTo>
                      <a:pt x="128" y="3"/>
                      <a:pt x="127" y="3"/>
                      <a:pt x="126" y="3"/>
                    </a:cubicBezTo>
                    <a:cubicBezTo>
                      <a:pt x="126" y="3"/>
                      <a:pt x="126" y="3"/>
                      <a:pt x="125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3" y="3"/>
                      <a:pt x="123" y="3"/>
                      <a:pt x="122" y="3"/>
                    </a:cubicBezTo>
                    <a:cubicBezTo>
                      <a:pt x="122" y="3"/>
                      <a:pt x="121" y="3"/>
                      <a:pt x="121" y="3"/>
                    </a:cubicBezTo>
                    <a:cubicBezTo>
                      <a:pt x="121" y="3"/>
                      <a:pt x="121" y="3"/>
                      <a:pt x="121" y="3"/>
                    </a:cubicBezTo>
                    <a:cubicBezTo>
                      <a:pt x="121" y="3"/>
                      <a:pt x="121" y="3"/>
                      <a:pt x="122" y="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1" y="3"/>
                      <a:pt x="121" y="2"/>
                      <a:pt x="121" y="3"/>
                    </a:cubicBezTo>
                    <a:cubicBezTo>
                      <a:pt x="121" y="2"/>
                      <a:pt x="120" y="2"/>
                      <a:pt x="120" y="2"/>
                    </a:cubicBezTo>
                    <a:cubicBezTo>
                      <a:pt x="120" y="2"/>
                      <a:pt x="120" y="2"/>
                      <a:pt x="119" y="2"/>
                    </a:cubicBezTo>
                    <a:cubicBezTo>
                      <a:pt x="119" y="2"/>
                      <a:pt x="117" y="2"/>
                      <a:pt x="116" y="2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16" y="2"/>
                      <a:pt x="115" y="2"/>
                      <a:pt x="115" y="2"/>
                    </a:cubicBezTo>
                    <a:cubicBezTo>
                      <a:pt x="114" y="2"/>
                      <a:pt x="113" y="2"/>
                      <a:pt x="112" y="2"/>
                    </a:cubicBezTo>
                    <a:cubicBezTo>
                      <a:pt x="113" y="2"/>
                      <a:pt x="113" y="2"/>
                      <a:pt x="113" y="2"/>
                    </a:cubicBezTo>
                    <a:cubicBezTo>
                      <a:pt x="112" y="2"/>
                      <a:pt x="112" y="2"/>
                      <a:pt x="111" y="2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2" y="2"/>
                      <a:pt x="112" y="3"/>
                      <a:pt x="113" y="2"/>
                    </a:cubicBezTo>
                    <a:cubicBezTo>
                      <a:pt x="113" y="2"/>
                      <a:pt x="114" y="2"/>
                      <a:pt x="115" y="2"/>
                    </a:cubicBezTo>
                    <a:cubicBezTo>
                      <a:pt x="115" y="2"/>
                      <a:pt x="116" y="2"/>
                      <a:pt x="116" y="2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17" y="3"/>
                      <a:pt x="119" y="2"/>
                      <a:pt x="119" y="3"/>
                    </a:cubicBezTo>
                    <a:cubicBezTo>
                      <a:pt x="119" y="3"/>
                      <a:pt x="119" y="3"/>
                      <a:pt x="119" y="3"/>
                    </a:cubicBezTo>
                    <a:cubicBezTo>
                      <a:pt x="120" y="3"/>
                      <a:pt x="120" y="3"/>
                      <a:pt x="120" y="3"/>
                    </a:cubicBezTo>
                    <a:cubicBezTo>
                      <a:pt x="120" y="3"/>
                      <a:pt x="120" y="3"/>
                      <a:pt x="121" y="3"/>
                    </a:cubicBezTo>
                    <a:cubicBezTo>
                      <a:pt x="121" y="3"/>
                      <a:pt x="121" y="3"/>
                      <a:pt x="121" y="3"/>
                    </a:cubicBezTo>
                    <a:cubicBezTo>
                      <a:pt x="120" y="3"/>
                      <a:pt x="120" y="3"/>
                      <a:pt x="119" y="3"/>
                    </a:cubicBezTo>
                    <a:cubicBezTo>
                      <a:pt x="119" y="3"/>
                      <a:pt x="119" y="3"/>
                      <a:pt x="119" y="3"/>
                    </a:cubicBezTo>
                    <a:cubicBezTo>
                      <a:pt x="119" y="3"/>
                      <a:pt x="119" y="3"/>
                      <a:pt x="119" y="3"/>
                    </a:cubicBezTo>
                    <a:cubicBezTo>
                      <a:pt x="119" y="3"/>
                      <a:pt x="119" y="3"/>
                      <a:pt x="119" y="3"/>
                    </a:cubicBezTo>
                    <a:cubicBezTo>
                      <a:pt x="120" y="3"/>
                      <a:pt x="120" y="3"/>
                      <a:pt x="121" y="3"/>
                    </a:cubicBezTo>
                    <a:cubicBezTo>
                      <a:pt x="121" y="3"/>
                      <a:pt x="122" y="3"/>
                      <a:pt x="122" y="3"/>
                    </a:cubicBezTo>
                    <a:cubicBezTo>
                      <a:pt x="123" y="3"/>
                      <a:pt x="123" y="3"/>
                      <a:pt x="124" y="3"/>
                    </a:cubicBezTo>
                    <a:cubicBezTo>
                      <a:pt x="123" y="4"/>
                      <a:pt x="121" y="3"/>
                      <a:pt x="120" y="3"/>
                    </a:cubicBezTo>
                    <a:cubicBezTo>
                      <a:pt x="120" y="3"/>
                      <a:pt x="120" y="3"/>
                      <a:pt x="120" y="3"/>
                    </a:cubicBezTo>
                    <a:cubicBezTo>
                      <a:pt x="120" y="3"/>
                      <a:pt x="119" y="3"/>
                      <a:pt x="119" y="3"/>
                    </a:cubicBezTo>
                    <a:cubicBezTo>
                      <a:pt x="119" y="3"/>
                      <a:pt x="119" y="3"/>
                      <a:pt x="119" y="3"/>
                    </a:cubicBezTo>
                    <a:cubicBezTo>
                      <a:pt x="119" y="3"/>
                      <a:pt x="119" y="3"/>
                      <a:pt x="119" y="3"/>
                    </a:cubicBezTo>
                    <a:cubicBezTo>
                      <a:pt x="119" y="3"/>
                      <a:pt x="119" y="3"/>
                      <a:pt x="119" y="3"/>
                    </a:cubicBezTo>
                    <a:cubicBezTo>
                      <a:pt x="119" y="3"/>
                      <a:pt x="119" y="3"/>
                      <a:pt x="119" y="3"/>
                    </a:cubicBezTo>
                    <a:cubicBezTo>
                      <a:pt x="118" y="3"/>
                      <a:pt x="117" y="3"/>
                      <a:pt x="117" y="3"/>
                    </a:cubicBezTo>
                    <a:cubicBezTo>
                      <a:pt x="117" y="3"/>
                      <a:pt x="117" y="3"/>
                      <a:pt x="117" y="3"/>
                    </a:cubicBezTo>
                    <a:cubicBezTo>
                      <a:pt x="117" y="3"/>
                      <a:pt x="117" y="3"/>
                      <a:pt x="116" y="3"/>
                    </a:cubicBezTo>
                    <a:cubicBezTo>
                      <a:pt x="116" y="3"/>
                      <a:pt x="116" y="3"/>
                      <a:pt x="116" y="3"/>
                    </a:cubicBezTo>
                    <a:cubicBezTo>
                      <a:pt x="116" y="3"/>
                      <a:pt x="116" y="3"/>
                      <a:pt x="116" y="3"/>
                    </a:cubicBezTo>
                    <a:cubicBezTo>
                      <a:pt x="116" y="3"/>
                      <a:pt x="116" y="3"/>
                      <a:pt x="116" y="3"/>
                    </a:cubicBezTo>
                    <a:cubicBezTo>
                      <a:pt x="116" y="3"/>
                      <a:pt x="116" y="3"/>
                      <a:pt x="116" y="3"/>
                    </a:cubicBezTo>
                    <a:cubicBezTo>
                      <a:pt x="116" y="3"/>
                      <a:pt x="116" y="3"/>
                      <a:pt x="116" y="3"/>
                    </a:cubicBezTo>
                    <a:cubicBezTo>
                      <a:pt x="117" y="3"/>
                      <a:pt x="117" y="3"/>
                      <a:pt x="117" y="3"/>
                    </a:cubicBezTo>
                    <a:cubicBezTo>
                      <a:pt x="117" y="3"/>
                      <a:pt x="117" y="3"/>
                      <a:pt x="117" y="4"/>
                    </a:cubicBezTo>
                    <a:cubicBezTo>
                      <a:pt x="115" y="3"/>
                      <a:pt x="112" y="4"/>
                      <a:pt x="111" y="3"/>
                    </a:cubicBezTo>
                    <a:cubicBezTo>
                      <a:pt x="111" y="3"/>
                      <a:pt x="111" y="3"/>
                      <a:pt x="111" y="3"/>
                    </a:cubicBezTo>
                    <a:cubicBezTo>
                      <a:pt x="111" y="3"/>
                      <a:pt x="111" y="3"/>
                      <a:pt x="111" y="3"/>
                    </a:cubicBezTo>
                    <a:cubicBezTo>
                      <a:pt x="111" y="3"/>
                      <a:pt x="111" y="3"/>
                      <a:pt x="111" y="3"/>
                    </a:cubicBezTo>
                    <a:cubicBezTo>
                      <a:pt x="111" y="3"/>
                      <a:pt x="111" y="3"/>
                      <a:pt x="111" y="3"/>
                    </a:cubicBezTo>
                    <a:cubicBezTo>
                      <a:pt x="111" y="3"/>
                      <a:pt x="111" y="3"/>
                      <a:pt x="111" y="3"/>
                    </a:cubicBezTo>
                    <a:cubicBezTo>
                      <a:pt x="111" y="3"/>
                      <a:pt x="111" y="3"/>
                      <a:pt x="111" y="3"/>
                    </a:cubicBezTo>
                    <a:cubicBezTo>
                      <a:pt x="111" y="3"/>
                      <a:pt x="111" y="3"/>
                      <a:pt x="111" y="3"/>
                    </a:cubicBezTo>
                    <a:cubicBezTo>
                      <a:pt x="111" y="3"/>
                      <a:pt x="110" y="3"/>
                      <a:pt x="110" y="3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09" y="3"/>
                      <a:pt x="109" y="3"/>
                      <a:pt x="109" y="3"/>
                    </a:cubicBezTo>
                    <a:cubicBezTo>
                      <a:pt x="109" y="3"/>
                      <a:pt x="108" y="3"/>
                      <a:pt x="108" y="2"/>
                    </a:cubicBezTo>
                    <a:cubicBezTo>
                      <a:pt x="108" y="3"/>
                      <a:pt x="108" y="2"/>
                      <a:pt x="107" y="2"/>
                    </a:cubicBezTo>
                    <a:cubicBezTo>
                      <a:pt x="107" y="2"/>
                      <a:pt x="106" y="3"/>
                      <a:pt x="106" y="2"/>
                    </a:cubicBezTo>
                    <a:cubicBezTo>
                      <a:pt x="104" y="3"/>
                      <a:pt x="104" y="2"/>
                      <a:pt x="102" y="2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102" y="2"/>
                      <a:pt x="101" y="2"/>
                      <a:pt x="101" y="2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0" y="2"/>
                      <a:pt x="100" y="2"/>
                      <a:pt x="99" y="2"/>
                    </a:cubicBezTo>
                    <a:cubicBezTo>
                      <a:pt x="99" y="2"/>
                      <a:pt x="99" y="2"/>
                      <a:pt x="99" y="2"/>
                    </a:cubicBezTo>
                    <a:cubicBezTo>
                      <a:pt x="98" y="2"/>
                      <a:pt x="98" y="2"/>
                      <a:pt x="98" y="2"/>
                    </a:cubicBezTo>
                    <a:cubicBezTo>
                      <a:pt x="98" y="2"/>
                      <a:pt x="98" y="2"/>
                      <a:pt x="97" y="2"/>
                    </a:cubicBezTo>
                    <a:cubicBezTo>
                      <a:pt x="97" y="2"/>
                      <a:pt x="97" y="1"/>
                      <a:pt x="97" y="2"/>
                    </a:cubicBezTo>
                    <a:cubicBezTo>
                      <a:pt x="97" y="2"/>
                      <a:pt x="97" y="2"/>
                      <a:pt x="97" y="2"/>
                    </a:cubicBezTo>
                    <a:cubicBezTo>
                      <a:pt x="96" y="2"/>
                      <a:pt x="94" y="2"/>
                      <a:pt x="93" y="2"/>
                    </a:cubicBezTo>
                    <a:cubicBezTo>
                      <a:pt x="92" y="1"/>
                      <a:pt x="91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89" y="1"/>
                      <a:pt x="88" y="1"/>
                      <a:pt x="87" y="1"/>
                    </a:cubicBezTo>
                    <a:cubicBezTo>
                      <a:pt x="85" y="1"/>
                      <a:pt x="84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4" y="1"/>
                      <a:pt x="85" y="1"/>
                      <a:pt x="87" y="1"/>
                    </a:cubicBezTo>
                    <a:cubicBezTo>
                      <a:pt x="88" y="1"/>
                      <a:pt x="89" y="2"/>
                      <a:pt x="90" y="2"/>
                    </a:cubicBezTo>
                    <a:cubicBezTo>
                      <a:pt x="90" y="2"/>
                      <a:pt x="90" y="2"/>
                      <a:pt x="90" y="2"/>
                    </a:cubicBezTo>
                    <a:cubicBezTo>
                      <a:pt x="91" y="2"/>
                      <a:pt x="92" y="2"/>
                      <a:pt x="93" y="2"/>
                    </a:cubicBezTo>
                    <a:cubicBezTo>
                      <a:pt x="94" y="2"/>
                      <a:pt x="96" y="2"/>
                      <a:pt x="97" y="2"/>
                    </a:cubicBezTo>
                    <a:cubicBezTo>
                      <a:pt x="97" y="2"/>
                      <a:pt x="97" y="2"/>
                      <a:pt x="97" y="2"/>
                    </a:cubicBezTo>
                    <a:cubicBezTo>
                      <a:pt x="102" y="3"/>
                      <a:pt x="106" y="3"/>
                      <a:pt x="110" y="4"/>
                    </a:cubicBezTo>
                    <a:cubicBezTo>
                      <a:pt x="112" y="4"/>
                      <a:pt x="114" y="4"/>
                      <a:pt x="117" y="4"/>
                    </a:cubicBezTo>
                    <a:cubicBezTo>
                      <a:pt x="117" y="4"/>
                      <a:pt x="117" y="4"/>
                      <a:pt x="118" y="4"/>
                    </a:cubicBezTo>
                    <a:cubicBezTo>
                      <a:pt x="123" y="5"/>
                      <a:pt x="127" y="5"/>
                      <a:pt x="133" y="6"/>
                    </a:cubicBezTo>
                    <a:cubicBezTo>
                      <a:pt x="133" y="6"/>
                      <a:pt x="133" y="6"/>
                      <a:pt x="133" y="6"/>
                    </a:cubicBezTo>
                    <a:cubicBezTo>
                      <a:pt x="133" y="6"/>
                      <a:pt x="134" y="6"/>
                      <a:pt x="134" y="6"/>
                    </a:cubicBezTo>
                    <a:cubicBezTo>
                      <a:pt x="132" y="6"/>
                      <a:pt x="131" y="6"/>
                      <a:pt x="130" y="6"/>
                    </a:cubicBezTo>
                    <a:cubicBezTo>
                      <a:pt x="130" y="6"/>
                      <a:pt x="129" y="6"/>
                      <a:pt x="129" y="6"/>
                    </a:cubicBezTo>
                    <a:cubicBezTo>
                      <a:pt x="129" y="6"/>
                      <a:pt x="129" y="5"/>
                      <a:pt x="128" y="6"/>
                    </a:cubicBezTo>
                    <a:cubicBezTo>
                      <a:pt x="128" y="6"/>
                      <a:pt x="126" y="6"/>
                      <a:pt x="125" y="6"/>
                    </a:cubicBezTo>
                    <a:cubicBezTo>
                      <a:pt x="120" y="5"/>
                      <a:pt x="116" y="5"/>
                      <a:pt x="111" y="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07" y="4"/>
                      <a:pt x="105" y="4"/>
                      <a:pt x="103" y="4"/>
                    </a:cubicBezTo>
                    <a:cubicBezTo>
                      <a:pt x="102" y="3"/>
                      <a:pt x="101" y="4"/>
                      <a:pt x="100" y="3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100" y="3"/>
                      <a:pt x="100" y="3"/>
                      <a:pt x="100" y="3"/>
                    </a:cubicBezTo>
                    <a:cubicBezTo>
                      <a:pt x="100" y="3"/>
                      <a:pt x="100" y="3"/>
                      <a:pt x="100" y="3"/>
                    </a:cubicBezTo>
                    <a:cubicBezTo>
                      <a:pt x="98" y="3"/>
                      <a:pt x="96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4" y="3"/>
                      <a:pt x="93" y="3"/>
                      <a:pt x="93" y="3"/>
                    </a:cubicBezTo>
                    <a:cubicBezTo>
                      <a:pt x="93" y="3"/>
                      <a:pt x="93" y="3"/>
                      <a:pt x="93" y="3"/>
                    </a:cubicBezTo>
                    <a:cubicBezTo>
                      <a:pt x="92" y="2"/>
                      <a:pt x="91" y="3"/>
                      <a:pt x="89" y="3"/>
                    </a:cubicBezTo>
                    <a:cubicBezTo>
                      <a:pt x="90" y="2"/>
                      <a:pt x="89" y="2"/>
                      <a:pt x="89" y="3"/>
                    </a:cubicBezTo>
                    <a:cubicBezTo>
                      <a:pt x="89" y="3"/>
                      <a:pt x="89" y="3"/>
                      <a:pt x="89" y="3"/>
                    </a:cubicBezTo>
                    <a:cubicBezTo>
                      <a:pt x="89" y="3"/>
                      <a:pt x="89" y="3"/>
                      <a:pt x="89" y="3"/>
                    </a:cubicBezTo>
                    <a:cubicBezTo>
                      <a:pt x="89" y="3"/>
                      <a:pt x="88" y="3"/>
                      <a:pt x="88" y="3"/>
                    </a:cubicBezTo>
                    <a:cubicBezTo>
                      <a:pt x="87" y="2"/>
                      <a:pt x="87" y="2"/>
                      <a:pt x="87" y="2"/>
                    </a:cubicBezTo>
                    <a:cubicBezTo>
                      <a:pt x="87" y="2"/>
                      <a:pt x="87" y="2"/>
                      <a:pt x="87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7" y="3"/>
                      <a:pt x="87" y="3"/>
                      <a:pt x="88" y="3"/>
                    </a:cubicBezTo>
                    <a:cubicBezTo>
                      <a:pt x="88" y="3"/>
                      <a:pt x="89" y="3"/>
                      <a:pt x="89" y="3"/>
                    </a:cubicBezTo>
                    <a:cubicBezTo>
                      <a:pt x="91" y="3"/>
                      <a:pt x="94" y="4"/>
                      <a:pt x="96" y="4"/>
                    </a:cubicBezTo>
                    <a:cubicBezTo>
                      <a:pt x="96" y="4"/>
                      <a:pt x="96" y="4"/>
                      <a:pt x="96" y="4"/>
                    </a:cubicBezTo>
                    <a:cubicBezTo>
                      <a:pt x="96" y="4"/>
                      <a:pt x="97" y="4"/>
                      <a:pt x="97" y="4"/>
                    </a:cubicBezTo>
                    <a:cubicBezTo>
                      <a:pt x="96" y="5"/>
                      <a:pt x="95" y="3"/>
                      <a:pt x="94" y="4"/>
                    </a:cubicBezTo>
                    <a:cubicBezTo>
                      <a:pt x="94" y="3"/>
                      <a:pt x="93" y="4"/>
                      <a:pt x="93" y="4"/>
                    </a:cubicBezTo>
                    <a:cubicBezTo>
                      <a:pt x="93" y="4"/>
                      <a:pt x="93" y="4"/>
                      <a:pt x="92" y="4"/>
                    </a:cubicBezTo>
                    <a:cubicBezTo>
                      <a:pt x="92" y="4"/>
                      <a:pt x="93" y="4"/>
                      <a:pt x="92" y="4"/>
                    </a:cubicBezTo>
                    <a:cubicBezTo>
                      <a:pt x="92" y="3"/>
                      <a:pt x="92" y="4"/>
                      <a:pt x="92" y="4"/>
                    </a:cubicBezTo>
                    <a:cubicBezTo>
                      <a:pt x="92" y="4"/>
                      <a:pt x="92" y="4"/>
                      <a:pt x="91" y="4"/>
                    </a:cubicBezTo>
                    <a:cubicBezTo>
                      <a:pt x="91" y="4"/>
                      <a:pt x="91" y="4"/>
                      <a:pt x="91" y="4"/>
                    </a:cubicBezTo>
                    <a:cubicBezTo>
                      <a:pt x="91" y="4"/>
                      <a:pt x="91" y="4"/>
                      <a:pt x="91" y="4"/>
                    </a:cubicBezTo>
                    <a:cubicBezTo>
                      <a:pt x="89" y="4"/>
                      <a:pt x="88" y="4"/>
                      <a:pt x="86" y="4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4"/>
                      <a:pt x="86" y="4"/>
                      <a:pt x="86" y="4"/>
                    </a:cubicBezTo>
                    <a:cubicBezTo>
                      <a:pt x="86" y="4"/>
                      <a:pt x="85" y="3"/>
                      <a:pt x="85" y="4"/>
                    </a:cubicBezTo>
                    <a:cubicBezTo>
                      <a:pt x="85" y="4"/>
                      <a:pt x="85" y="4"/>
                      <a:pt x="85" y="4"/>
                    </a:cubicBezTo>
                    <a:cubicBezTo>
                      <a:pt x="85" y="4"/>
                      <a:pt x="85" y="4"/>
                      <a:pt x="84" y="4"/>
                    </a:cubicBezTo>
                    <a:cubicBezTo>
                      <a:pt x="84" y="4"/>
                      <a:pt x="83" y="4"/>
                      <a:pt x="83" y="4"/>
                    </a:cubicBezTo>
                    <a:cubicBezTo>
                      <a:pt x="82" y="4"/>
                      <a:pt x="82" y="4"/>
                      <a:pt x="81" y="4"/>
                    </a:cubicBezTo>
                    <a:cubicBezTo>
                      <a:pt x="81" y="3"/>
                      <a:pt x="81" y="4"/>
                      <a:pt x="80" y="4"/>
                    </a:cubicBezTo>
                    <a:cubicBezTo>
                      <a:pt x="80" y="4"/>
                      <a:pt x="80" y="3"/>
                      <a:pt x="80" y="3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80" y="3"/>
                      <a:pt x="79" y="3"/>
                      <a:pt x="79" y="3"/>
                    </a:cubicBezTo>
                    <a:cubicBezTo>
                      <a:pt x="79" y="3"/>
                      <a:pt x="79" y="3"/>
                      <a:pt x="79" y="3"/>
                    </a:cubicBezTo>
                    <a:cubicBezTo>
                      <a:pt x="79" y="3"/>
                      <a:pt x="78" y="3"/>
                      <a:pt x="78" y="3"/>
                    </a:cubicBezTo>
                    <a:cubicBezTo>
                      <a:pt x="78" y="3"/>
                      <a:pt x="78" y="3"/>
                      <a:pt x="78" y="3"/>
                    </a:cubicBezTo>
                    <a:cubicBezTo>
                      <a:pt x="78" y="3"/>
                      <a:pt x="78" y="4"/>
                      <a:pt x="78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8" y="4"/>
                      <a:pt x="77" y="4"/>
                      <a:pt x="76" y="3"/>
                    </a:cubicBezTo>
                    <a:cubicBezTo>
                      <a:pt x="76" y="3"/>
                      <a:pt x="75" y="4"/>
                      <a:pt x="75" y="3"/>
                    </a:cubicBezTo>
                    <a:cubicBezTo>
                      <a:pt x="75" y="3"/>
                      <a:pt x="76" y="3"/>
                      <a:pt x="76" y="3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6" y="3"/>
                      <a:pt x="77" y="3"/>
                      <a:pt x="77" y="3"/>
                    </a:cubicBezTo>
                    <a:cubicBezTo>
                      <a:pt x="77" y="3"/>
                      <a:pt x="77" y="3"/>
                      <a:pt x="76" y="3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6" y="3"/>
                      <a:pt x="75" y="3"/>
                      <a:pt x="75" y="3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5" y="2"/>
                      <a:pt x="75" y="2"/>
                      <a:pt x="75" y="2"/>
                    </a:cubicBezTo>
                    <a:cubicBezTo>
                      <a:pt x="75" y="2"/>
                      <a:pt x="74" y="3"/>
                      <a:pt x="74" y="2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3" y="3"/>
                      <a:pt x="72" y="3"/>
                      <a:pt x="72" y="3"/>
                    </a:cubicBezTo>
                    <a:cubicBezTo>
                      <a:pt x="72" y="3"/>
                      <a:pt x="72" y="3"/>
                      <a:pt x="72" y="3"/>
                    </a:cubicBezTo>
                    <a:cubicBezTo>
                      <a:pt x="72" y="3"/>
                      <a:pt x="72" y="3"/>
                      <a:pt x="72" y="3"/>
                    </a:cubicBezTo>
                    <a:cubicBezTo>
                      <a:pt x="72" y="3"/>
                      <a:pt x="72" y="3"/>
                      <a:pt x="72" y="3"/>
                    </a:cubicBezTo>
                    <a:cubicBezTo>
                      <a:pt x="72" y="3"/>
                      <a:pt x="72" y="3"/>
                      <a:pt x="72" y="3"/>
                    </a:cubicBezTo>
                    <a:cubicBezTo>
                      <a:pt x="72" y="3"/>
                      <a:pt x="72" y="3"/>
                      <a:pt x="72" y="2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2" y="2"/>
                      <a:pt x="71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69" y="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9" y="2"/>
                      <a:pt x="68" y="2"/>
                      <a:pt x="68" y="2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68" y="2"/>
                      <a:pt x="69" y="2"/>
                      <a:pt x="69" y="2"/>
                    </a:cubicBezTo>
                    <a:cubicBezTo>
                      <a:pt x="69" y="2"/>
                      <a:pt x="69" y="2"/>
                      <a:pt x="70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69" y="3"/>
                      <a:pt x="68" y="2"/>
                      <a:pt x="68" y="3"/>
                    </a:cubicBezTo>
                    <a:cubicBezTo>
                      <a:pt x="68" y="2"/>
                      <a:pt x="66" y="3"/>
                      <a:pt x="66" y="2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2"/>
                      <a:pt x="65" y="2"/>
                      <a:pt x="65" y="2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4" y="2"/>
                      <a:pt x="63" y="2"/>
                      <a:pt x="62" y="2"/>
                    </a:cubicBezTo>
                    <a:cubicBezTo>
                      <a:pt x="62" y="2"/>
                      <a:pt x="62" y="2"/>
                      <a:pt x="62" y="2"/>
                    </a:cubicBezTo>
                    <a:cubicBezTo>
                      <a:pt x="62" y="2"/>
                      <a:pt x="62" y="2"/>
                      <a:pt x="62" y="2"/>
                    </a:cubicBezTo>
                    <a:cubicBezTo>
                      <a:pt x="62" y="2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1" y="2"/>
                      <a:pt x="61" y="2"/>
                      <a:pt x="61" y="1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6" y="2"/>
                      <a:pt x="56" y="1"/>
                      <a:pt x="55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55" y="2"/>
                      <a:pt x="54" y="2"/>
                      <a:pt x="54" y="2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1"/>
                      <a:pt x="51" y="1"/>
                      <a:pt x="51" y="1"/>
                    </a:cubicBezTo>
                    <a:cubicBezTo>
                      <a:pt x="51" y="1"/>
                      <a:pt x="50" y="1"/>
                      <a:pt x="50" y="1"/>
                    </a:cubicBezTo>
                    <a:cubicBezTo>
                      <a:pt x="50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0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7" y="1"/>
                      <a:pt x="47" y="0"/>
                      <a:pt x="46" y="1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6" y="1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4" y="0"/>
                      <a:pt x="44" y="0"/>
                    </a:cubicBezTo>
                    <a:cubicBezTo>
                      <a:pt x="45" y="0"/>
                      <a:pt x="44" y="0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5" y="1"/>
                      <a:pt x="45" y="1"/>
                    </a:cubicBezTo>
                    <a:cubicBezTo>
                      <a:pt x="45" y="1"/>
                      <a:pt x="44" y="1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3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39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7" y="0"/>
                      <a:pt x="37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4" y="1"/>
                      <a:pt x="34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4" y="1"/>
                      <a:pt x="34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7" y="2"/>
                      <a:pt x="37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3" y="2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5" y="2"/>
                      <a:pt x="47" y="2"/>
                      <a:pt x="49" y="2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49" y="2"/>
                      <a:pt x="50" y="2"/>
                      <a:pt x="49" y="2"/>
                    </a:cubicBezTo>
                    <a:cubicBezTo>
                      <a:pt x="50" y="2"/>
                      <a:pt x="50" y="2"/>
                      <a:pt x="51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1" y="2"/>
                      <a:pt x="52" y="2"/>
                      <a:pt x="52" y="2"/>
                    </a:cubicBezTo>
                    <a:cubicBezTo>
                      <a:pt x="52" y="2"/>
                      <a:pt x="53" y="2"/>
                      <a:pt x="54" y="2"/>
                    </a:cubicBezTo>
                    <a:cubicBezTo>
                      <a:pt x="54" y="2"/>
                      <a:pt x="55" y="2"/>
                      <a:pt x="55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56" y="2"/>
                      <a:pt x="56" y="2"/>
                      <a:pt x="57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7" y="2"/>
                      <a:pt x="57" y="2"/>
                      <a:pt x="58" y="2"/>
                    </a:cubicBezTo>
                    <a:cubicBezTo>
                      <a:pt x="58" y="2"/>
                      <a:pt x="58" y="2"/>
                      <a:pt x="59" y="2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60" y="2"/>
                      <a:pt x="61" y="3"/>
                      <a:pt x="62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3" y="3"/>
                      <a:pt x="64" y="3"/>
                      <a:pt x="65" y="3"/>
                    </a:cubicBezTo>
                    <a:cubicBezTo>
                      <a:pt x="64" y="3"/>
                      <a:pt x="64" y="3"/>
                      <a:pt x="63" y="3"/>
                    </a:cubicBezTo>
                    <a:cubicBezTo>
                      <a:pt x="63" y="3"/>
                      <a:pt x="63" y="3"/>
                      <a:pt x="62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2" y="4"/>
                      <a:pt x="62" y="3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4"/>
                      <a:pt x="61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61" y="4"/>
                      <a:pt x="62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61" y="4"/>
                      <a:pt x="61" y="5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4"/>
                      <a:pt x="59" y="5"/>
                      <a:pt x="59" y="4"/>
                    </a:cubicBezTo>
                    <a:cubicBezTo>
                      <a:pt x="59" y="4"/>
                      <a:pt x="59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9" y="4"/>
                      <a:pt x="59" y="4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8" y="3"/>
                      <a:pt x="57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3"/>
                      <a:pt x="57" y="3"/>
                      <a:pt x="58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8" y="3"/>
                      <a:pt x="58" y="3"/>
                      <a:pt x="57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3"/>
                      <a:pt x="57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4"/>
                      <a:pt x="56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7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7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5" y="4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3" y="3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51" y="3"/>
                      <a:pt x="51" y="3"/>
                      <a:pt x="50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49" y="3"/>
                      <a:pt x="47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6" y="3"/>
                      <a:pt x="46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6" y="2"/>
                      <a:pt x="46" y="2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5" y="3"/>
                      <a:pt x="45" y="3"/>
                    </a:cubicBezTo>
                    <a:cubicBezTo>
                      <a:pt x="45" y="3"/>
                      <a:pt x="45" y="3"/>
                      <a:pt x="45" y="2"/>
                    </a:cubicBezTo>
                    <a:cubicBezTo>
                      <a:pt x="45" y="2"/>
                      <a:pt x="45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5" y="2"/>
                      <a:pt x="45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4" y="3"/>
                      <a:pt x="44" y="3"/>
                    </a:cubicBezTo>
                    <a:cubicBezTo>
                      <a:pt x="43" y="3"/>
                      <a:pt x="42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8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3"/>
                      <a:pt x="38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40" y="3"/>
                      <a:pt x="39" y="3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2" y="3"/>
                      <a:pt x="41" y="3"/>
                      <a:pt x="42" y="3"/>
                    </a:cubicBezTo>
                    <a:cubicBezTo>
                      <a:pt x="43" y="3"/>
                      <a:pt x="45" y="3"/>
                      <a:pt x="46" y="3"/>
                    </a:cubicBezTo>
                    <a:cubicBezTo>
                      <a:pt x="46" y="3"/>
                      <a:pt x="46" y="4"/>
                      <a:pt x="46" y="4"/>
                    </a:cubicBezTo>
                    <a:cubicBezTo>
                      <a:pt x="47" y="4"/>
                      <a:pt x="47" y="3"/>
                      <a:pt x="47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9" y="4"/>
                      <a:pt x="50" y="4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2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6" y="4"/>
                      <a:pt x="57" y="5"/>
                      <a:pt x="58" y="5"/>
                    </a:cubicBezTo>
                    <a:cubicBezTo>
                      <a:pt x="59" y="5"/>
                      <a:pt x="60" y="5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1" y="5"/>
                      <a:pt x="62" y="5"/>
                      <a:pt x="62" y="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3" y="5"/>
                      <a:pt x="63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5" y="5"/>
                      <a:pt x="67" y="6"/>
                      <a:pt x="68" y="5"/>
                    </a:cubicBezTo>
                    <a:cubicBezTo>
                      <a:pt x="68" y="5"/>
                      <a:pt x="69" y="5"/>
                      <a:pt x="69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70" y="6"/>
                      <a:pt x="70" y="6"/>
                      <a:pt x="71" y="6"/>
                    </a:cubicBezTo>
                    <a:cubicBezTo>
                      <a:pt x="73" y="6"/>
                      <a:pt x="76" y="7"/>
                      <a:pt x="79" y="7"/>
                    </a:cubicBezTo>
                    <a:cubicBezTo>
                      <a:pt x="80" y="7"/>
                      <a:pt x="81" y="7"/>
                      <a:pt x="82" y="7"/>
                    </a:cubicBezTo>
                    <a:cubicBezTo>
                      <a:pt x="82" y="7"/>
                      <a:pt x="83" y="7"/>
                      <a:pt x="84" y="7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4" y="7"/>
                      <a:pt x="84" y="7"/>
                      <a:pt x="85" y="7"/>
                    </a:cubicBezTo>
                    <a:cubicBezTo>
                      <a:pt x="85" y="7"/>
                      <a:pt x="85" y="7"/>
                      <a:pt x="86" y="7"/>
                    </a:cubicBezTo>
                    <a:cubicBezTo>
                      <a:pt x="86" y="7"/>
                      <a:pt x="86" y="8"/>
                      <a:pt x="86" y="8"/>
                    </a:cubicBezTo>
                    <a:cubicBezTo>
                      <a:pt x="86" y="8"/>
                      <a:pt x="86" y="7"/>
                      <a:pt x="86" y="7"/>
                    </a:cubicBezTo>
                    <a:cubicBezTo>
                      <a:pt x="87" y="7"/>
                      <a:pt x="87" y="8"/>
                      <a:pt x="88" y="8"/>
                    </a:cubicBezTo>
                    <a:cubicBezTo>
                      <a:pt x="88" y="8"/>
                      <a:pt x="89" y="8"/>
                      <a:pt x="90" y="8"/>
                    </a:cubicBezTo>
                    <a:cubicBezTo>
                      <a:pt x="89" y="8"/>
                      <a:pt x="88" y="8"/>
                      <a:pt x="88" y="8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7" y="8"/>
                      <a:pt x="86" y="8"/>
                      <a:pt x="85" y="8"/>
                    </a:cubicBezTo>
                    <a:cubicBezTo>
                      <a:pt x="84" y="8"/>
                      <a:pt x="83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0" y="7"/>
                      <a:pt x="77" y="7"/>
                      <a:pt x="76" y="7"/>
                    </a:cubicBezTo>
                    <a:cubicBezTo>
                      <a:pt x="74" y="7"/>
                      <a:pt x="73" y="7"/>
                      <a:pt x="72" y="7"/>
                    </a:cubicBezTo>
                    <a:cubicBezTo>
                      <a:pt x="72" y="7"/>
                      <a:pt x="72" y="7"/>
                      <a:pt x="72" y="7"/>
                    </a:cubicBezTo>
                    <a:cubicBezTo>
                      <a:pt x="71" y="7"/>
                      <a:pt x="71" y="7"/>
                      <a:pt x="70" y="7"/>
                    </a:cubicBezTo>
                    <a:cubicBezTo>
                      <a:pt x="70" y="6"/>
                      <a:pt x="69" y="6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68" y="7"/>
                      <a:pt x="68" y="7"/>
                    </a:cubicBezTo>
                    <a:cubicBezTo>
                      <a:pt x="68" y="7"/>
                      <a:pt x="68" y="7"/>
                      <a:pt x="68" y="6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7"/>
                      <a:pt x="69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69" y="7"/>
                      <a:pt x="68" y="7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7"/>
                      <a:pt x="67" y="7"/>
                      <a:pt x="67" y="6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67" y="6"/>
                      <a:pt x="67" y="7"/>
                      <a:pt x="66" y="6"/>
                    </a:cubicBezTo>
                    <a:cubicBezTo>
                      <a:pt x="66" y="6"/>
                      <a:pt x="66" y="6"/>
                      <a:pt x="67" y="6"/>
                    </a:cubicBezTo>
                    <a:cubicBezTo>
                      <a:pt x="66" y="6"/>
                      <a:pt x="66" y="6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0" y="5"/>
                      <a:pt x="59" y="5"/>
                      <a:pt x="56" y="5"/>
                    </a:cubicBezTo>
                    <a:cubicBezTo>
                      <a:pt x="55" y="6"/>
                      <a:pt x="54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2" y="5"/>
                      <a:pt x="51" y="5"/>
                      <a:pt x="51" y="5"/>
                    </a:cubicBezTo>
                    <a:cubicBezTo>
                      <a:pt x="50" y="5"/>
                      <a:pt x="48" y="4"/>
                      <a:pt x="47" y="4"/>
                    </a:cubicBezTo>
                    <a:cubicBezTo>
                      <a:pt x="48" y="5"/>
                      <a:pt x="47" y="5"/>
                      <a:pt x="47" y="4"/>
                    </a:cubicBezTo>
                    <a:cubicBezTo>
                      <a:pt x="46" y="5"/>
                      <a:pt x="45" y="4"/>
                      <a:pt x="45" y="4"/>
                    </a:cubicBezTo>
                    <a:cubicBezTo>
                      <a:pt x="44" y="4"/>
                      <a:pt x="43" y="4"/>
                      <a:pt x="42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3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3"/>
                      <a:pt x="39" y="3"/>
                      <a:pt x="39" y="3"/>
                    </a:cubicBezTo>
                    <a:cubicBezTo>
                      <a:pt x="39" y="3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3"/>
                      <a:pt x="39" y="3"/>
                      <a:pt x="38" y="3"/>
                    </a:cubicBezTo>
                    <a:cubicBezTo>
                      <a:pt x="38" y="3"/>
                      <a:pt x="38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6" y="3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7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4"/>
                      <a:pt x="37" y="5"/>
                      <a:pt x="37" y="5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4"/>
                      <a:pt x="37" y="5"/>
                      <a:pt x="37" y="5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7" y="5"/>
                      <a:pt x="36" y="5"/>
                    </a:cubicBezTo>
                    <a:cubicBezTo>
                      <a:pt x="36" y="4"/>
                      <a:pt x="35" y="5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2" y="3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0" y="3"/>
                      <a:pt x="30" y="3"/>
                      <a:pt x="29" y="3"/>
                    </a:cubicBezTo>
                    <a:cubicBezTo>
                      <a:pt x="29" y="3"/>
                      <a:pt x="28" y="3"/>
                      <a:pt x="28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8" y="3"/>
                      <a:pt x="28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9" y="3"/>
                      <a:pt x="29" y="3"/>
                    </a:cubicBezTo>
                    <a:cubicBezTo>
                      <a:pt x="30" y="3"/>
                      <a:pt x="30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4"/>
                      <a:pt x="32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2" y="4"/>
                      <a:pt x="32" y="4"/>
                    </a:cubicBezTo>
                    <a:cubicBezTo>
                      <a:pt x="32" y="4"/>
                      <a:pt x="31" y="4"/>
                      <a:pt x="31" y="5"/>
                    </a:cubicBezTo>
                    <a:cubicBezTo>
                      <a:pt x="30" y="4"/>
                      <a:pt x="29" y="5"/>
                      <a:pt x="28" y="4"/>
                    </a:cubicBezTo>
                    <a:cubicBezTo>
                      <a:pt x="27" y="4"/>
                      <a:pt x="27" y="4"/>
                      <a:pt x="27" y="3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4" y="4"/>
                      <a:pt x="23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3" y="3"/>
                      <a:pt x="23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1" y="3"/>
                    </a:cubicBezTo>
                    <a:cubicBezTo>
                      <a:pt x="22" y="3"/>
                      <a:pt x="21" y="3"/>
                      <a:pt x="21" y="4"/>
                    </a:cubicBezTo>
                    <a:cubicBezTo>
                      <a:pt x="20" y="4"/>
                      <a:pt x="19" y="3"/>
                      <a:pt x="18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2" y="2"/>
                      <a:pt x="12" y="3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3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0" y="2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9" y="3"/>
                      <a:pt x="9" y="2"/>
                    </a:cubicBezTo>
                    <a:cubicBezTo>
                      <a:pt x="8" y="2"/>
                      <a:pt x="6" y="2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3" y="2"/>
                      <a:pt x="2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4" y="3"/>
                      <a:pt x="6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20" y="4"/>
                      <a:pt x="22" y="5"/>
                      <a:pt x="23" y="5"/>
                    </a:cubicBezTo>
                    <a:cubicBezTo>
                      <a:pt x="24" y="5"/>
                      <a:pt x="24" y="4"/>
                      <a:pt x="25" y="5"/>
                    </a:cubicBezTo>
                    <a:cubicBezTo>
                      <a:pt x="27" y="5"/>
                      <a:pt x="29" y="6"/>
                      <a:pt x="31" y="5"/>
                    </a:cubicBezTo>
                    <a:cubicBezTo>
                      <a:pt x="31" y="6"/>
                      <a:pt x="33" y="5"/>
                      <a:pt x="33" y="6"/>
                    </a:cubicBezTo>
                    <a:cubicBezTo>
                      <a:pt x="34" y="6"/>
                      <a:pt x="33" y="6"/>
                      <a:pt x="34" y="6"/>
                    </a:cubicBezTo>
                    <a:cubicBezTo>
                      <a:pt x="36" y="6"/>
                      <a:pt x="40" y="6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7"/>
                      <a:pt x="38" y="7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7"/>
                      <a:pt x="38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7"/>
                      <a:pt x="39" y="8"/>
                      <a:pt x="39" y="8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9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39" y="8"/>
                      <a:pt x="38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6" y="8"/>
                      <a:pt x="36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7"/>
                      <a:pt x="34" y="7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2" y="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1" y="7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2" y="8"/>
                      <a:pt x="32" y="8"/>
                      <a:pt x="31" y="8"/>
                    </a:cubicBezTo>
                    <a:cubicBezTo>
                      <a:pt x="30" y="8"/>
                      <a:pt x="29" y="8"/>
                      <a:pt x="28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9" y="8"/>
                      <a:pt x="30" y="8"/>
                      <a:pt x="31" y="8"/>
                    </a:cubicBezTo>
                    <a:cubicBezTo>
                      <a:pt x="32" y="8"/>
                      <a:pt x="32" y="8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8" y="9"/>
                      <a:pt x="44" y="10"/>
                      <a:pt x="49" y="10"/>
                    </a:cubicBezTo>
                    <a:cubicBezTo>
                      <a:pt x="49" y="10"/>
                      <a:pt x="49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1" y="10"/>
                      <a:pt x="51" y="10"/>
                      <a:pt x="52" y="11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51" y="11"/>
                      <a:pt x="50" y="11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11"/>
                      <a:pt x="51" y="11"/>
                      <a:pt x="51" y="11"/>
                    </a:cubicBezTo>
                    <a:cubicBezTo>
                      <a:pt x="51" y="11"/>
                      <a:pt x="51" y="11"/>
                      <a:pt x="52" y="11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2" y="11"/>
                      <a:pt x="53" y="11"/>
                      <a:pt x="53" y="11"/>
                    </a:cubicBezTo>
                    <a:cubicBezTo>
                      <a:pt x="53" y="11"/>
                      <a:pt x="53" y="11"/>
                      <a:pt x="54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4" y="11"/>
                      <a:pt x="55" y="11"/>
                      <a:pt x="55" y="11"/>
                    </a:cubicBezTo>
                    <a:cubicBezTo>
                      <a:pt x="55" y="11"/>
                      <a:pt x="56" y="12"/>
                      <a:pt x="57" y="1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8" y="12"/>
                      <a:pt x="59" y="11"/>
                      <a:pt x="58" y="12"/>
                    </a:cubicBezTo>
                    <a:cubicBezTo>
                      <a:pt x="59" y="12"/>
                      <a:pt x="60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2"/>
                      <a:pt x="62" y="13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4" y="12"/>
                      <a:pt x="64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5" y="12"/>
                      <a:pt x="65" y="13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4" y="13"/>
                      <a:pt x="64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8" y="13"/>
                      <a:pt x="69" y="13"/>
                      <a:pt x="70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0" y="14"/>
                      <a:pt x="71" y="14"/>
                      <a:pt x="71" y="13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2" y="14"/>
                      <a:pt x="73" y="13"/>
                      <a:pt x="73" y="1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2" y="14"/>
                      <a:pt x="71" y="14"/>
                      <a:pt x="70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1" y="14"/>
                      <a:pt x="72" y="14"/>
                      <a:pt x="73" y="1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5" y="15"/>
                      <a:pt x="75" y="15"/>
                    </a:cubicBezTo>
                    <a:cubicBezTo>
                      <a:pt x="75" y="15"/>
                      <a:pt x="75" y="15"/>
                      <a:pt x="75" y="15"/>
                    </a:cubicBezTo>
                    <a:cubicBezTo>
                      <a:pt x="75" y="15"/>
                      <a:pt x="76" y="15"/>
                      <a:pt x="76" y="15"/>
                    </a:cubicBezTo>
                    <a:cubicBezTo>
                      <a:pt x="76" y="15"/>
                      <a:pt x="76" y="15"/>
                      <a:pt x="76" y="15"/>
                    </a:cubicBezTo>
                    <a:cubicBezTo>
                      <a:pt x="76" y="15"/>
                      <a:pt x="76" y="15"/>
                      <a:pt x="76" y="15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7" y="14"/>
                      <a:pt x="77" y="14"/>
                      <a:pt x="77" y="14"/>
                    </a:cubicBezTo>
                    <a:cubicBezTo>
                      <a:pt x="78" y="14"/>
                      <a:pt x="78" y="15"/>
                      <a:pt x="79" y="15"/>
                    </a:cubicBezTo>
                    <a:cubicBezTo>
                      <a:pt x="79" y="15"/>
                      <a:pt x="78" y="14"/>
                      <a:pt x="78" y="14"/>
                    </a:cubicBezTo>
                    <a:cubicBezTo>
                      <a:pt x="79" y="15"/>
                      <a:pt x="80" y="14"/>
                      <a:pt x="80" y="15"/>
                    </a:cubicBezTo>
                    <a:cubicBezTo>
                      <a:pt x="80" y="15"/>
                      <a:pt x="80" y="15"/>
                      <a:pt x="80" y="15"/>
                    </a:cubicBezTo>
                    <a:cubicBezTo>
                      <a:pt x="81" y="15"/>
                      <a:pt x="82" y="15"/>
                      <a:pt x="84" y="15"/>
                    </a:cubicBezTo>
                    <a:cubicBezTo>
                      <a:pt x="84" y="15"/>
                      <a:pt x="84" y="15"/>
                      <a:pt x="84" y="15"/>
                    </a:cubicBezTo>
                    <a:cubicBezTo>
                      <a:pt x="85" y="15"/>
                      <a:pt x="85" y="15"/>
                      <a:pt x="86" y="15"/>
                    </a:cubicBezTo>
                    <a:cubicBezTo>
                      <a:pt x="86" y="16"/>
                      <a:pt x="88" y="15"/>
                      <a:pt x="89" y="16"/>
                    </a:cubicBezTo>
                    <a:cubicBezTo>
                      <a:pt x="90" y="16"/>
                      <a:pt x="91" y="16"/>
                      <a:pt x="91" y="16"/>
                    </a:cubicBezTo>
                    <a:cubicBezTo>
                      <a:pt x="92" y="15"/>
                      <a:pt x="94" y="17"/>
                      <a:pt x="94" y="16"/>
                    </a:cubicBezTo>
                    <a:cubicBezTo>
                      <a:pt x="94" y="16"/>
                      <a:pt x="94" y="17"/>
                      <a:pt x="94" y="17"/>
                    </a:cubicBezTo>
                    <a:cubicBezTo>
                      <a:pt x="94" y="16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6" y="17"/>
                      <a:pt x="97" y="17"/>
                      <a:pt x="98" y="17"/>
                    </a:cubicBezTo>
                    <a:cubicBezTo>
                      <a:pt x="99" y="18"/>
                      <a:pt x="101" y="17"/>
                      <a:pt x="102" y="18"/>
                    </a:cubicBezTo>
                    <a:cubicBezTo>
                      <a:pt x="101" y="18"/>
                      <a:pt x="101" y="18"/>
                      <a:pt x="99" y="18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8"/>
                      <a:pt x="98" y="17"/>
                      <a:pt x="98" y="17"/>
                    </a:cubicBezTo>
                    <a:cubicBezTo>
                      <a:pt x="98" y="17"/>
                      <a:pt x="98" y="17"/>
                      <a:pt x="98" y="17"/>
                    </a:cubicBezTo>
                    <a:cubicBezTo>
                      <a:pt x="97" y="17"/>
                      <a:pt x="96" y="17"/>
                      <a:pt x="94" y="17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4" y="17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2" y="18"/>
                      <a:pt x="92" y="17"/>
                      <a:pt x="91" y="17"/>
                    </a:cubicBezTo>
                    <a:cubicBezTo>
                      <a:pt x="91" y="17"/>
                      <a:pt x="91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91" y="17"/>
                      <a:pt x="90" y="17"/>
                      <a:pt x="90" y="1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90" y="17"/>
                      <a:pt x="89" y="17"/>
                      <a:pt x="89" y="17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9" y="17"/>
                      <a:pt x="89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6" y="17"/>
                    </a:cubicBezTo>
                    <a:cubicBezTo>
                      <a:pt x="86" y="17"/>
                      <a:pt x="85" y="17"/>
                      <a:pt x="85" y="16"/>
                    </a:cubicBezTo>
                    <a:cubicBezTo>
                      <a:pt x="85" y="16"/>
                      <a:pt x="85" y="16"/>
                      <a:pt x="85" y="17"/>
                    </a:cubicBezTo>
                    <a:cubicBezTo>
                      <a:pt x="85" y="17"/>
                      <a:pt x="85" y="17"/>
                      <a:pt x="85" y="17"/>
                    </a:cubicBezTo>
                    <a:cubicBezTo>
                      <a:pt x="85" y="17"/>
                      <a:pt x="85" y="17"/>
                      <a:pt x="85" y="17"/>
                    </a:cubicBezTo>
                    <a:cubicBezTo>
                      <a:pt x="85" y="17"/>
                      <a:pt x="86" y="17"/>
                      <a:pt x="86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4" y="17"/>
                      <a:pt x="81" y="17"/>
                      <a:pt x="78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9" y="16"/>
                      <a:pt x="81" y="16"/>
                      <a:pt x="82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3" y="16"/>
                      <a:pt x="82" y="16"/>
                      <a:pt x="82" y="16"/>
                    </a:cubicBezTo>
                    <a:cubicBezTo>
                      <a:pt x="81" y="16"/>
                      <a:pt x="79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6" y="16"/>
                      <a:pt x="76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5"/>
                      <a:pt x="75" y="15"/>
                      <a:pt x="74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2" y="16"/>
                      <a:pt x="71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71" y="15"/>
                      <a:pt x="71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6"/>
                      <a:pt x="69" y="16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69" y="15"/>
                      <a:pt x="68" y="16"/>
                      <a:pt x="68" y="16"/>
                    </a:cubicBezTo>
                    <a:cubicBezTo>
                      <a:pt x="68" y="16"/>
                      <a:pt x="68" y="15"/>
                      <a:pt x="68" y="15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7" y="15"/>
                      <a:pt x="67" y="15"/>
                      <a:pt x="66" y="15"/>
                    </a:cubicBezTo>
                    <a:cubicBezTo>
                      <a:pt x="66" y="15"/>
                      <a:pt x="65" y="15"/>
                      <a:pt x="65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4" y="15"/>
                      <a:pt x="64" y="15"/>
                      <a:pt x="63" y="15"/>
                    </a:cubicBezTo>
                    <a:cubicBezTo>
                      <a:pt x="63" y="15"/>
                      <a:pt x="63" y="15"/>
                      <a:pt x="62" y="15"/>
                    </a:cubicBezTo>
                    <a:cubicBezTo>
                      <a:pt x="62" y="15"/>
                      <a:pt x="62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0" y="15"/>
                      <a:pt x="60" y="15"/>
                      <a:pt x="59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15"/>
                      <a:pt x="58" y="15"/>
                      <a:pt x="57" y="15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7" y="15"/>
                      <a:pt x="57" y="15"/>
                      <a:pt x="56" y="15"/>
                    </a:cubicBezTo>
                    <a:cubicBezTo>
                      <a:pt x="56" y="14"/>
                      <a:pt x="56" y="14"/>
                      <a:pt x="55" y="15"/>
                    </a:cubicBezTo>
                    <a:cubicBezTo>
                      <a:pt x="53" y="14"/>
                      <a:pt x="51" y="14"/>
                      <a:pt x="49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14"/>
                      <a:pt x="48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5" y="14"/>
                      <a:pt x="45" y="13"/>
                      <a:pt x="45" y="13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4" y="13"/>
                      <a:pt x="43" y="13"/>
                      <a:pt x="43" y="14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3" y="13"/>
                      <a:pt x="42" y="13"/>
                      <a:pt x="43" y="1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2" y="13"/>
                      <a:pt x="42" y="13"/>
                      <a:pt x="41" y="13"/>
                    </a:cubicBezTo>
                    <a:cubicBezTo>
                      <a:pt x="40" y="13"/>
                      <a:pt x="38" y="13"/>
                      <a:pt x="36" y="13"/>
                    </a:cubicBezTo>
                    <a:cubicBezTo>
                      <a:pt x="36" y="13"/>
                      <a:pt x="35" y="13"/>
                      <a:pt x="35" y="13"/>
                    </a:cubicBezTo>
                    <a:cubicBezTo>
                      <a:pt x="35" y="13"/>
                      <a:pt x="35" y="12"/>
                      <a:pt x="35" y="12"/>
                    </a:cubicBezTo>
                    <a:cubicBezTo>
                      <a:pt x="35" y="12"/>
                      <a:pt x="35" y="13"/>
                      <a:pt x="35" y="13"/>
                    </a:cubicBezTo>
                    <a:cubicBezTo>
                      <a:pt x="34" y="13"/>
                      <a:pt x="33" y="12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2" y="13"/>
                      <a:pt x="32" y="13"/>
                    </a:cubicBezTo>
                    <a:cubicBezTo>
                      <a:pt x="32" y="13"/>
                      <a:pt x="31" y="13"/>
                      <a:pt x="31" y="13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3"/>
                      <a:pt x="32" y="13"/>
                      <a:pt x="32" y="13"/>
                    </a:cubicBezTo>
                    <a:cubicBezTo>
                      <a:pt x="32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4" y="13"/>
                    </a:cubicBezTo>
                    <a:cubicBezTo>
                      <a:pt x="34" y="13"/>
                      <a:pt x="35" y="13"/>
                      <a:pt x="35" y="13"/>
                    </a:cubicBezTo>
                    <a:cubicBezTo>
                      <a:pt x="35" y="13"/>
                      <a:pt x="35" y="13"/>
                      <a:pt x="35" y="14"/>
                    </a:cubicBezTo>
                    <a:cubicBezTo>
                      <a:pt x="35" y="14"/>
                      <a:pt x="35" y="14"/>
                      <a:pt x="36" y="14"/>
                    </a:cubicBezTo>
                    <a:cubicBezTo>
                      <a:pt x="35" y="14"/>
                      <a:pt x="36" y="14"/>
                      <a:pt x="36" y="14"/>
                    </a:cubicBezTo>
                    <a:cubicBezTo>
                      <a:pt x="36" y="14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3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3"/>
                      <a:pt x="37" y="13"/>
                    </a:cubicBezTo>
                    <a:cubicBezTo>
                      <a:pt x="38" y="13"/>
                      <a:pt x="40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4"/>
                      <a:pt x="41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3" y="14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3" y="14"/>
                      <a:pt x="44" y="14"/>
                      <a:pt x="44" y="14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4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5" y="14"/>
                      <a:pt x="45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7" y="15"/>
                      <a:pt x="47" y="15"/>
                    </a:cubicBezTo>
                    <a:cubicBezTo>
                      <a:pt x="47" y="14"/>
                      <a:pt x="48" y="14"/>
                      <a:pt x="47" y="14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14"/>
                      <a:pt x="48" y="14"/>
                      <a:pt x="49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50" y="15"/>
                      <a:pt x="51" y="14"/>
                      <a:pt x="51" y="15"/>
                    </a:cubicBezTo>
                    <a:cubicBezTo>
                      <a:pt x="52" y="15"/>
                      <a:pt x="53" y="15"/>
                      <a:pt x="53" y="15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3" y="15"/>
                      <a:pt x="54" y="15"/>
                      <a:pt x="54" y="1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5"/>
                      <a:pt x="57" y="15"/>
                      <a:pt x="57" y="15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8" y="16"/>
                      <a:pt x="59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6"/>
                      <a:pt x="64" y="16"/>
                    </a:cubicBezTo>
                    <a:cubicBezTo>
                      <a:pt x="64" y="16"/>
                      <a:pt x="63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5" y="16"/>
                      <a:pt x="66" y="17"/>
                      <a:pt x="66" y="16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6"/>
                      <a:pt x="66" y="17"/>
                      <a:pt x="67" y="17"/>
                    </a:cubicBezTo>
                    <a:cubicBezTo>
                      <a:pt x="67" y="16"/>
                      <a:pt x="66" y="16"/>
                      <a:pt x="67" y="16"/>
                    </a:cubicBezTo>
                    <a:cubicBezTo>
                      <a:pt x="67" y="16"/>
                      <a:pt x="67" y="17"/>
                      <a:pt x="67" y="17"/>
                    </a:cubicBezTo>
                    <a:cubicBezTo>
                      <a:pt x="68" y="17"/>
                      <a:pt x="67" y="16"/>
                      <a:pt x="68" y="16"/>
                    </a:cubicBezTo>
                    <a:cubicBezTo>
                      <a:pt x="69" y="16"/>
                      <a:pt x="70" y="17"/>
                      <a:pt x="71" y="16"/>
                    </a:cubicBezTo>
                    <a:cubicBezTo>
                      <a:pt x="70" y="17"/>
                      <a:pt x="71" y="16"/>
                      <a:pt x="71" y="17"/>
                    </a:cubicBezTo>
                    <a:cubicBezTo>
                      <a:pt x="71" y="17"/>
                      <a:pt x="71" y="17"/>
                      <a:pt x="71" y="17"/>
                    </a:cubicBezTo>
                    <a:cubicBezTo>
                      <a:pt x="71" y="17"/>
                      <a:pt x="71" y="17"/>
                      <a:pt x="71" y="17"/>
                    </a:cubicBezTo>
                    <a:cubicBezTo>
                      <a:pt x="71" y="17"/>
                      <a:pt x="70" y="17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7"/>
                      <a:pt x="71" y="17"/>
                      <a:pt x="71" y="17"/>
                    </a:cubicBezTo>
                    <a:cubicBezTo>
                      <a:pt x="71" y="17"/>
                      <a:pt x="71" y="17"/>
                      <a:pt x="71" y="17"/>
                    </a:cubicBezTo>
                    <a:cubicBezTo>
                      <a:pt x="71" y="17"/>
                      <a:pt x="72" y="17"/>
                      <a:pt x="73" y="17"/>
                    </a:cubicBezTo>
                    <a:cubicBezTo>
                      <a:pt x="74" y="17"/>
                      <a:pt x="74" y="18"/>
                      <a:pt x="75" y="17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5" y="18"/>
                      <a:pt x="75" y="18"/>
                      <a:pt x="76" y="18"/>
                    </a:cubicBezTo>
                    <a:cubicBezTo>
                      <a:pt x="77" y="18"/>
                      <a:pt x="79" y="18"/>
                      <a:pt x="80" y="18"/>
                    </a:cubicBezTo>
                    <a:cubicBezTo>
                      <a:pt x="80" y="18"/>
                      <a:pt x="81" y="18"/>
                      <a:pt x="82" y="18"/>
                    </a:cubicBezTo>
                    <a:cubicBezTo>
                      <a:pt x="83" y="18"/>
                      <a:pt x="84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6" y="19"/>
                    </a:cubicBezTo>
                    <a:cubicBezTo>
                      <a:pt x="86" y="19"/>
                      <a:pt x="85" y="19"/>
                      <a:pt x="86" y="19"/>
                    </a:cubicBezTo>
                    <a:cubicBezTo>
                      <a:pt x="87" y="19"/>
                      <a:pt x="88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89" y="19"/>
                      <a:pt x="90" y="19"/>
                    </a:cubicBezTo>
                    <a:cubicBezTo>
                      <a:pt x="90" y="19"/>
                      <a:pt x="90" y="19"/>
                      <a:pt x="90" y="20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89" y="19"/>
                      <a:pt x="89" y="20"/>
                      <a:pt x="89" y="20"/>
                    </a:cubicBezTo>
                    <a:cubicBezTo>
                      <a:pt x="89" y="20"/>
                      <a:pt x="89" y="20"/>
                      <a:pt x="89" y="19"/>
                    </a:cubicBezTo>
                    <a:cubicBezTo>
                      <a:pt x="88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5" y="20"/>
                      <a:pt x="85" y="20"/>
                      <a:pt x="85" y="20"/>
                    </a:cubicBezTo>
                    <a:cubicBezTo>
                      <a:pt x="85" y="20"/>
                      <a:pt x="85" y="20"/>
                      <a:pt x="85" y="20"/>
                    </a:cubicBezTo>
                    <a:cubicBezTo>
                      <a:pt x="85" y="20"/>
                      <a:pt x="85" y="20"/>
                      <a:pt x="85" y="20"/>
                    </a:cubicBezTo>
                    <a:cubicBezTo>
                      <a:pt x="85" y="20"/>
                      <a:pt x="85" y="19"/>
                      <a:pt x="85" y="19"/>
                    </a:cubicBezTo>
                    <a:cubicBezTo>
                      <a:pt x="85" y="20"/>
                      <a:pt x="85" y="20"/>
                      <a:pt x="85" y="20"/>
                    </a:cubicBezTo>
                    <a:cubicBezTo>
                      <a:pt x="85" y="20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20"/>
                    </a:cubicBezTo>
                    <a:cubicBezTo>
                      <a:pt x="85" y="20"/>
                      <a:pt x="85" y="20"/>
                      <a:pt x="85" y="20"/>
                    </a:cubicBezTo>
                    <a:cubicBezTo>
                      <a:pt x="85" y="20"/>
                      <a:pt x="85" y="20"/>
                      <a:pt x="85" y="20"/>
                    </a:cubicBezTo>
                    <a:cubicBezTo>
                      <a:pt x="84" y="19"/>
                      <a:pt x="84" y="20"/>
                      <a:pt x="84" y="20"/>
                    </a:cubicBezTo>
                    <a:cubicBezTo>
                      <a:pt x="84" y="19"/>
                      <a:pt x="83" y="20"/>
                      <a:pt x="83" y="19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2" y="19"/>
                    </a:cubicBezTo>
                    <a:cubicBezTo>
                      <a:pt x="82" y="19"/>
                      <a:pt x="82" y="19"/>
                      <a:pt x="82" y="19"/>
                    </a:cubicBezTo>
                    <a:cubicBezTo>
                      <a:pt x="82" y="19"/>
                      <a:pt x="82" y="19"/>
                      <a:pt x="82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2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79" y="19"/>
                      <a:pt x="77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8"/>
                      <a:pt x="76" y="18"/>
                    </a:cubicBezTo>
                    <a:cubicBezTo>
                      <a:pt x="76" y="19"/>
                      <a:pt x="76" y="19"/>
                      <a:pt x="75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5" y="19"/>
                      <a:pt x="74" y="19"/>
                      <a:pt x="74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4" y="18"/>
                      <a:pt x="73" y="18"/>
                      <a:pt x="73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1" y="18"/>
                      <a:pt x="71" y="18"/>
                      <a:pt x="70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70" y="18"/>
                      <a:pt x="70" y="18"/>
                      <a:pt x="69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8"/>
                      <a:pt x="68" y="18"/>
                      <a:pt x="68" y="18"/>
                    </a:cubicBezTo>
                    <a:cubicBezTo>
                      <a:pt x="67" y="18"/>
                      <a:pt x="67" y="18"/>
                      <a:pt x="66" y="18"/>
                    </a:cubicBezTo>
                    <a:cubicBezTo>
                      <a:pt x="66" y="18"/>
                      <a:pt x="66" y="17"/>
                      <a:pt x="66" y="17"/>
                    </a:cubicBezTo>
                    <a:cubicBezTo>
                      <a:pt x="66" y="17"/>
                      <a:pt x="65" y="17"/>
                      <a:pt x="65" y="17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7" y="18"/>
                      <a:pt x="67" y="18"/>
                      <a:pt x="68" y="18"/>
                    </a:cubicBezTo>
                    <a:cubicBezTo>
                      <a:pt x="68" y="18"/>
                      <a:pt x="69" y="18"/>
                      <a:pt x="69" y="18"/>
                    </a:cubicBezTo>
                    <a:cubicBezTo>
                      <a:pt x="69" y="19"/>
                      <a:pt x="70" y="18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1" y="18"/>
                      <a:pt x="71" y="19"/>
                      <a:pt x="71" y="1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2" y="19"/>
                      <a:pt x="72" y="19"/>
                      <a:pt x="73" y="19"/>
                    </a:cubicBezTo>
                    <a:cubicBezTo>
                      <a:pt x="73" y="19"/>
                      <a:pt x="73" y="19"/>
                      <a:pt x="74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9"/>
                      <a:pt x="72" y="19"/>
                      <a:pt x="71" y="1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1" y="19"/>
                      <a:pt x="70" y="19"/>
                      <a:pt x="70" y="19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69" y="19"/>
                      <a:pt x="68" y="19"/>
                      <a:pt x="68" y="19"/>
                    </a:cubicBezTo>
                    <a:cubicBezTo>
                      <a:pt x="68" y="19"/>
                      <a:pt x="69" y="19"/>
                      <a:pt x="69" y="19"/>
                    </a:cubicBezTo>
                    <a:cubicBezTo>
                      <a:pt x="69" y="19"/>
                      <a:pt x="69" y="19"/>
                      <a:pt x="70" y="19"/>
                    </a:cubicBezTo>
                    <a:cubicBezTo>
                      <a:pt x="70" y="19"/>
                      <a:pt x="71" y="20"/>
                      <a:pt x="72" y="19"/>
                    </a:cubicBezTo>
                    <a:cubicBezTo>
                      <a:pt x="72" y="20"/>
                      <a:pt x="72" y="20"/>
                      <a:pt x="73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4" y="20"/>
                      <a:pt x="74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3" y="20"/>
                      <a:pt x="72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4" y="20"/>
                      <a:pt x="74" y="20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6" y="21"/>
                      <a:pt x="76" y="20"/>
                      <a:pt x="76" y="20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0"/>
                      <a:pt x="75" y="20"/>
                      <a:pt x="74" y="20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4" y="20"/>
                      <a:pt x="75" y="20"/>
                      <a:pt x="75" y="20"/>
                    </a:cubicBezTo>
                    <a:cubicBezTo>
                      <a:pt x="76" y="20"/>
                      <a:pt x="77" y="20"/>
                      <a:pt x="78" y="20"/>
                    </a:cubicBezTo>
                    <a:cubicBezTo>
                      <a:pt x="79" y="20"/>
                      <a:pt x="80" y="20"/>
                      <a:pt x="81" y="21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1" y="21"/>
                      <a:pt x="82" y="21"/>
                      <a:pt x="82" y="21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5" y="21"/>
                      <a:pt x="86" y="21"/>
                      <a:pt x="87" y="21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1"/>
                      <a:pt x="88" y="21"/>
                      <a:pt x="89" y="21"/>
                    </a:cubicBezTo>
                    <a:cubicBezTo>
                      <a:pt x="89" y="21"/>
                      <a:pt x="89" y="21"/>
                      <a:pt x="89" y="21"/>
                    </a:cubicBezTo>
                    <a:cubicBezTo>
                      <a:pt x="90" y="21"/>
                      <a:pt x="90" y="21"/>
                      <a:pt x="90" y="21"/>
                    </a:cubicBezTo>
                    <a:cubicBezTo>
                      <a:pt x="90" y="21"/>
                      <a:pt x="90" y="21"/>
                      <a:pt x="90" y="21"/>
                    </a:cubicBezTo>
                    <a:cubicBezTo>
                      <a:pt x="90" y="22"/>
                      <a:pt x="90" y="21"/>
                      <a:pt x="90" y="22"/>
                    </a:cubicBezTo>
                    <a:cubicBezTo>
                      <a:pt x="90" y="21"/>
                      <a:pt x="90" y="21"/>
                      <a:pt x="90" y="21"/>
                    </a:cubicBezTo>
                    <a:cubicBezTo>
                      <a:pt x="90" y="22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91" y="21"/>
                      <a:pt x="91" y="21"/>
                      <a:pt x="90" y="21"/>
                    </a:cubicBezTo>
                    <a:cubicBezTo>
                      <a:pt x="90" y="21"/>
                      <a:pt x="90" y="21"/>
                      <a:pt x="90" y="21"/>
                    </a:cubicBezTo>
                    <a:cubicBezTo>
                      <a:pt x="90" y="21"/>
                      <a:pt x="91" y="21"/>
                      <a:pt x="91" y="21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91" y="21"/>
                      <a:pt x="91" y="22"/>
                      <a:pt x="92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2"/>
                      <a:pt x="90" y="22"/>
                      <a:pt x="90" y="22"/>
                    </a:cubicBezTo>
                    <a:cubicBezTo>
                      <a:pt x="91" y="23"/>
                      <a:pt x="92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3"/>
                      <a:pt x="94" y="23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5" y="23"/>
                      <a:pt x="95" y="23"/>
                      <a:pt x="95" y="23"/>
                    </a:cubicBezTo>
                    <a:cubicBezTo>
                      <a:pt x="95" y="23"/>
                      <a:pt x="95" y="22"/>
                      <a:pt x="95" y="22"/>
                    </a:cubicBezTo>
                    <a:cubicBezTo>
                      <a:pt x="95" y="22"/>
                      <a:pt x="95" y="22"/>
                      <a:pt x="95" y="22"/>
                    </a:cubicBezTo>
                    <a:cubicBezTo>
                      <a:pt x="95" y="22"/>
                      <a:pt x="95" y="22"/>
                      <a:pt x="95" y="22"/>
                    </a:cubicBezTo>
                    <a:cubicBezTo>
                      <a:pt x="95" y="22"/>
                      <a:pt x="95" y="22"/>
                      <a:pt x="95" y="22"/>
                    </a:cubicBezTo>
                    <a:cubicBezTo>
                      <a:pt x="95" y="22"/>
                      <a:pt x="95" y="22"/>
                      <a:pt x="95" y="22"/>
                    </a:cubicBezTo>
                    <a:cubicBezTo>
                      <a:pt x="95" y="22"/>
                      <a:pt x="95" y="22"/>
                      <a:pt x="95" y="22"/>
                    </a:cubicBezTo>
                    <a:cubicBezTo>
                      <a:pt x="95" y="22"/>
                      <a:pt x="95" y="22"/>
                      <a:pt x="95" y="22"/>
                    </a:cubicBezTo>
                    <a:cubicBezTo>
                      <a:pt x="95" y="22"/>
                      <a:pt x="96" y="22"/>
                      <a:pt x="96" y="22"/>
                    </a:cubicBezTo>
                    <a:cubicBezTo>
                      <a:pt x="97" y="22"/>
                      <a:pt x="98" y="22"/>
                      <a:pt x="99" y="22"/>
                    </a:cubicBezTo>
                    <a:cubicBezTo>
                      <a:pt x="99" y="22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2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100" y="22"/>
                      <a:pt x="100" y="23"/>
                      <a:pt x="101" y="23"/>
                    </a:cubicBezTo>
                    <a:cubicBezTo>
                      <a:pt x="101" y="23"/>
                      <a:pt x="102" y="22"/>
                      <a:pt x="102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0" y="23"/>
                      <a:pt x="100" y="23"/>
                    </a:cubicBezTo>
                    <a:cubicBezTo>
                      <a:pt x="100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2" y="23"/>
                      <a:pt x="102" y="23"/>
                      <a:pt x="102" y="23"/>
                    </a:cubicBezTo>
                    <a:cubicBezTo>
                      <a:pt x="102" y="23"/>
                      <a:pt x="102" y="23"/>
                      <a:pt x="102" y="23"/>
                    </a:cubicBezTo>
                    <a:cubicBezTo>
                      <a:pt x="103" y="23"/>
                      <a:pt x="103" y="23"/>
                      <a:pt x="103" y="23"/>
                    </a:cubicBezTo>
                    <a:cubicBezTo>
                      <a:pt x="103" y="23"/>
                      <a:pt x="103" y="23"/>
                      <a:pt x="103" y="24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2" y="23"/>
                      <a:pt x="102" y="23"/>
                      <a:pt x="102" y="23"/>
                    </a:cubicBezTo>
                    <a:cubicBezTo>
                      <a:pt x="102" y="23"/>
                      <a:pt x="101" y="23"/>
                      <a:pt x="101" y="23"/>
                    </a:cubicBezTo>
                    <a:cubicBezTo>
                      <a:pt x="101" y="23"/>
                      <a:pt x="100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9" y="24"/>
                      <a:pt x="99" y="25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99" y="24"/>
                      <a:pt x="97" y="25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3"/>
                      <a:pt x="95" y="23"/>
                      <a:pt x="95" y="23"/>
                    </a:cubicBezTo>
                    <a:cubicBezTo>
                      <a:pt x="95" y="23"/>
                      <a:pt x="95" y="23"/>
                      <a:pt x="95" y="23"/>
                    </a:cubicBezTo>
                    <a:cubicBezTo>
                      <a:pt x="95" y="23"/>
                      <a:pt x="95" y="23"/>
                      <a:pt x="95" y="23"/>
                    </a:cubicBezTo>
                    <a:cubicBezTo>
                      <a:pt x="95" y="23"/>
                      <a:pt x="95" y="23"/>
                      <a:pt x="95" y="23"/>
                    </a:cubicBezTo>
                    <a:cubicBezTo>
                      <a:pt x="95" y="23"/>
                      <a:pt x="95" y="23"/>
                      <a:pt x="95" y="23"/>
                    </a:cubicBezTo>
                    <a:cubicBezTo>
                      <a:pt x="95" y="23"/>
                      <a:pt x="95" y="23"/>
                      <a:pt x="95" y="23"/>
                    </a:cubicBezTo>
                    <a:cubicBezTo>
                      <a:pt x="94" y="23"/>
                      <a:pt x="93" y="23"/>
                      <a:pt x="93" y="23"/>
                    </a:cubicBezTo>
                    <a:cubicBezTo>
                      <a:pt x="93" y="23"/>
                      <a:pt x="93" y="23"/>
                      <a:pt x="93" y="23"/>
                    </a:cubicBezTo>
                    <a:cubicBezTo>
                      <a:pt x="92" y="23"/>
                      <a:pt x="91" y="22"/>
                      <a:pt x="90" y="22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2"/>
                      <a:pt x="89" y="22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2"/>
                      <a:pt x="88" y="22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7" y="23"/>
                      <a:pt x="87" y="23"/>
                    </a:cubicBezTo>
                    <a:cubicBezTo>
                      <a:pt x="87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7" y="23"/>
                      <a:pt x="87" y="23"/>
                    </a:cubicBezTo>
                    <a:cubicBezTo>
                      <a:pt x="87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90" y="24"/>
                      <a:pt x="92" y="24"/>
                      <a:pt x="94" y="24"/>
                    </a:cubicBezTo>
                    <a:cubicBezTo>
                      <a:pt x="94" y="24"/>
                      <a:pt x="94" y="24"/>
                      <a:pt x="94" y="24"/>
                    </a:cubicBezTo>
                    <a:cubicBezTo>
                      <a:pt x="94" y="24"/>
                      <a:pt x="94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4" y="24"/>
                      <a:pt x="95" y="24"/>
                      <a:pt x="94" y="24"/>
                    </a:cubicBezTo>
                    <a:cubicBezTo>
                      <a:pt x="92" y="24"/>
                      <a:pt x="91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8" y="24"/>
                      <a:pt x="88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5"/>
                      <a:pt x="91" y="24"/>
                      <a:pt x="92" y="24"/>
                    </a:cubicBezTo>
                    <a:cubicBezTo>
                      <a:pt x="92" y="25"/>
                      <a:pt x="93" y="25"/>
                      <a:pt x="93" y="25"/>
                    </a:cubicBezTo>
                    <a:cubicBezTo>
                      <a:pt x="94" y="25"/>
                      <a:pt x="94" y="25"/>
                      <a:pt x="94" y="25"/>
                    </a:cubicBezTo>
                    <a:cubicBezTo>
                      <a:pt x="94" y="25"/>
                      <a:pt x="95" y="25"/>
                      <a:pt x="95" y="25"/>
                    </a:cubicBezTo>
                    <a:cubicBezTo>
                      <a:pt x="97" y="25"/>
                      <a:pt x="98" y="25"/>
                      <a:pt x="99" y="25"/>
                    </a:cubicBezTo>
                    <a:cubicBezTo>
                      <a:pt x="100" y="25"/>
                      <a:pt x="101" y="25"/>
                      <a:pt x="101" y="25"/>
                    </a:cubicBezTo>
                    <a:cubicBezTo>
                      <a:pt x="101" y="25"/>
                      <a:pt x="102" y="26"/>
                      <a:pt x="102" y="26"/>
                    </a:cubicBezTo>
                    <a:cubicBezTo>
                      <a:pt x="103" y="26"/>
                      <a:pt x="103" y="26"/>
                      <a:pt x="104" y="26"/>
                    </a:cubicBezTo>
                    <a:cubicBezTo>
                      <a:pt x="106" y="26"/>
                      <a:pt x="108" y="26"/>
                      <a:pt x="109" y="26"/>
                    </a:cubicBezTo>
                    <a:cubicBezTo>
                      <a:pt x="109" y="26"/>
                      <a:pt x="109" y="27"/>
                      <a:pt x="110" y="27"/>
                    </a:cubicBezTo>
                    <a:cubicBezTo>
                      <a:pt x="109" y="27"/>
                      <a:pt x="110" y="26"/>
                      <a:pt x="110" y="27"/>
                    </a:cubicBezTo>
                    <a:cubicBezTo>
                      <a:pt x="112" y="27"/>
                      <a:pt x="113" y="27"/>
                      <a:pt x="115" y="27"/>
                    </a:cubicBezTo>
                    <a:cubicBezTo>
                      <a:pt x="114" y="28"/>
                      <a:pt x="115" y="27"/>
                      <a:pt x="115" y="27"/>
                    </a:cubicBezTo>
                    <a:cubicBezTo>
                      <a:pt x="116" y="27"/>
                      <a:pt x="116" y="27"/>
                      <a:pt x="117" y="27"/>
                    </a:cubicBezTo>
                    <a:cubicBezTo>
                      <a:pt x="118" y="27"/>
                      <a:pt x="119" y="28"/>
                      <a:pt x="120" y="28"/>
                    </a:cubicBezTo>
                    <a:cubicBezTo>
                      <a:pt x="120" y="28"/>
                      <a:pt x="120" y="28"/>
                      <a:pt x="120" y="28"/>
                    </a:cubicBezTo>
                    <a:cubicBezTo>
                      <a:pt x="120" y="28"/>
                      <a:pt x="121" y="28"/>
                      <a:pt x="121" y="28"/>
                    </a:cubicBezTo>
                    <a:cubicBezTo>
                      <a:pt x="122" y="28"/>
                      <a:pt x="123" y="29"/>
                      <a:pt x="123" y="28"/>
                    </a:cubicBezTo>
                    <a:cubicBezTo>
                      <a:pt x="124" y="28"/>
                      <a:pt x="124" y="28"/>
                      <a:pt x="124" y="28"/>
                    </a:cubicBezTo>
                    <a:cubicBezTo>
                      <a:pt x="124" y="28"/>
                      <a:pt x="124" y="28"/>
                      <a:pt x="124" y="28"/>
                    </a:cubicBezTo>
                    <a:cubicBezTo>
                      <a:pt x="124" y="28"/>
                      <a:pt x="125" y="28"/>
                      <a:pt x="125" y="28"/>
                    </a:cubicBezTo>
                    <a:cubicBezTo>
                      <a:pt x="125" y="29"/>
                      <a:pt x="125" y="29"/>
                      <a:pt x="125" y="29"/>
                    </a:cubicBezTo>
                    <a:cubicBezTo>
                      <a:pt x="124" y="29"/>
                      <a:pt x="124" y="29"/>
                      <a:pt x="124" y="28"/>
                    </a:cubicBezTo>
                    <a:cubicBezTo>
                      <a:pt x="123" y="28"/>
                      <a:pt x="123" y="28"/>
                      <a:pt x="123" y="28"/>
                    </a:cubicBezTo>
                    <a:cubicBezTo>
                      <a:pt x="123" y="28"/>
                      <a:pt x="123" y="28"/>
                      <a:pt x="123" y="28"/>
                    </a:cubicBezTo>
                    <a:cubicBezTo>
                      <a:pt x="123" y="29"/>
                      <a:pt x="123" y="28"/>
                      <a:pt x="122" y="28"/>
                    </a:cubicBezTo>
                    <a:cubicBezTo>
                      <a:pt x="122" y="28"/>
                      <a:pt x="122" y="29"/>
                      <a:pt x="122" y="29"/>
                    </a:cubicBezTo>
                    <a:cubicBezTo>
                      <a:pt x="121" y="29"/>
                      <a:pt x="120" y="29"/>
                      <a:pt x="119" y="29"/>
                    </a:cubicBezTo>
                    <a:cubicBezTo>
                      <a:pt x="119" y="28"/>
                      <a:pt x="118" y="28"/>
                      <a:pt x="118" y="28"/>
                    </a:cubicBezTo>
                    <a:cubicBezTo>
                      <a:pt x="118" y="28"/>
                      <a:pt x="118" y="28"/>
                      <a:pt x="118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3" y="29"/>
                      <a:pt x="107" y="27"/>
                      <a:pt x="103" y="27"/>
                    </a:cubicBezTo>
                    <a:cubicBezTo>
                      <a:pt x="103" y="27"/>
                      <a:pt x="103" y="27"/>
                      <a:pt x="103" y="27"/>
                    </a:cubicBezTo>
                    <a:cubicBezTo>
                      <a:pt x="102" y="27"/>
                      <a:pt x="101" y="27"/>
                      <a:pt x="100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99" y="27"/>
                      <a:pt x="97" y="26"/>
                      <a:pt x="96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7" y="27"/>
                      <a:pt x="99" y="27"/>
                      <a:pt x="100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1" y="28"/>
                      <a:pt x="101" y="27"/>
                      <a:pt x="101" y="28"/>
                    </a:cubicBezTo>
                    <a:cubicBezTo>
                      <a:pt x="101" y="28"/>
                      <a:pt x="101" y="28"/>
                      <a:pt x="101" y="28"/>
                    </a:cubicBezTo>
                    <a:cubicBezTo>
                      <a:pt x="102" y="28"/>
                      <a:pt x="102" y="28"/>
                      <a:pt x="102" y="28"/>
                    </a:cubicBezTo>
                    <a:cubicBezTo>
                      <a:pt x="103" y="28"/>
                      <a:pt x="105" y="29"/>
                      <a:pt x="106" y="29"/>
                    </a:cubicBezTo>
                    <a:cubicBezTo>
                      <a:pt x="106" y="29"/>
                      <a:pt x="106" y="29"/>
                      <a:pt x="106" y="29"/>
                    </a:cubicBezTo>
                    <a:cubicBezTo>
                      <a:pt x="107" y="29"/>
                      <a:pt x="108" y="29"/>
                      <a:pt x="109" y="29"/>
                    </a:cubicBezTo>
                    <a:cubicBezTo>
                      <a:pt x="110" y="29"/>
                      <a:pt x="112" y="29"/>
                      <a:pt x="114" y="29"/>
                    </a:cubicBezTo>
                    <a:cubicBezTo>
                      <a:pt x="114" y="29"/>
                      <a:pt x="115" y="29"/>
                      <a:pt x="115" y="30"/>
                    </a:cubicBezTo>
                    <a:cubicBezTo>
                      <a:pt x="116" y="30"/>
                      <a:pt x="116" y="30"/>
                      <a:pt x="116" y="30"/>
                    </a:cubicBezTo>
                    <a:cubicBezTo>
                      <a:pt x="116" y="30"/>
                      <a:pt x="116" y="30"/>
                      <a:pt x="116" y="30"/>
                    </a:cubicBezTo>
                    <a:cubicBezTo>
                      <a:pt x="116" y="30"/>
                      <a:pt x="116" y="30"/>
                      <a:pt x="117" y="30"/>
                    </a:cubicBezTo>
                    <a:cubicBezTo>
                      <a:pt x="117" y="30"/>
                      <a:pt x="116" y="30"/>
                      <a:pt x="116" y="30"/>
                    </a:cubicBezTo>
                    <a:cubicBezTo>
                      <a:pt x="117" y="30"/>
                      <a:pt x="118" y="30"/>
                      <a:pt x="118" y="30"/>
                    </a:cubicBezTo>
                    <a:cubicBezTo>
                      <a:pt x="118" y="31"/>
                      <a:pt x="118" y="31"/>
                      <a:pt x="118" y="31"/>
                    </a:cubicBezTo>
                    <a:cubicBezTo>
                      <a:pt x="118" y="31"/>
                      <a:pt x="117" y="31"/>
                      <a:pt x="117" y="31"/>
                    </a:cubicBezTo>
                    <a:cubicBezTo>
                      <a:pt x="116" y="31"/>
                      <a:pt x="115" y="30"/>
                      <a:pt x="114" y="30"/>
                    </a:cubicBezTo>
                    <a:cubicBezTo>
                      <a:pt x="111" y="31"/>
                      <a:pt x="109" y="30"/>
                      <a:pt x="106" y="30"/>
                    </a:cubicBezTo>
                    <a:cubicBezTo>
                      <a:pt x="105" y="30"/>
                      <a:pt x="105" y="30"/>
                      <a:pt x="104" y="30"/>
                    </a:cubicBezTo>
                    <a:cubicBezTo>
                      <a:pt x="103" y="30"/>
                      <a:pt x="101" y="30"/>
                      <a:pt x="99" y="29"/>
                    </a:cubicBezTo>
                    <a:cubicBezTo>
                      <a:pt x="99" y="29"/>
                      <a:pt x="98" y="29"/>
                      <a:pt x="98" y="29"/>
                    </a:cubicBezTo>
                    <a:cubicBezTo>
                      <a:pt x="98" y="29"/>
                      <a:pt x="97" y="29"/>
                      <a:pt x="97" y="29"/>
                    </a:cubicBezTo>
                    <a:cubicBezTo>
                      <a:pt x="96" y="29"/>
                      <a:pt x="96" y="29"/>
                      <a:pt x="96" y="29"/>
                    </a:cubicBezTo>
                    <a:cubicBezTo>
                      <a:pt x="96" y="29"/>
                      <a:pt x="96" y="29"/>
                      <a:pt x="95" y="29"/>
                    </a:cubicBezTo>
                    <a:cubicBezTo>
                      <a:pt x="95" y="30"/>
                      <a:pt x="96" y="30"/>
                      <a:pt x="95" y="30"/>
                    </a:cubicBezTo>
                    <a:cubicBezTo>
                      <a:pt x="95" y="29"/>
                      <a:pt x="94" y="29"/>
                      <a:pt x="93" y="29"/>
                    </a:cubicBezTo>
                    <a:cubicBezTo>
                      <a:pt x="92" y="29"/>
                      <a:pt x="91" y="29"/>
                      <a:pt x="91" y="29"/>
                    </a:cubicBezTo>
                    <a:cubicBezTo>
                      <a:pt x="90" y="29"/>
                      <a:pt x="89" y="29"/>
                      <a:pt x="88" y="29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8" y="29"/>
                      <a:pt x="87" y="29"/>
                      <a:pt x="87" y="29"/>
                    </a:cubicBezTo>
                    <a:cubicBezTo>
                      <a:pt x="87" y="29"/>
                      <a:pt x="87" y="29"/>
                      <a:pt x="87" y="29"/>
                    </a:cubicBezTo>
                    <a:cubicBezTo>
                      <a:pt x="87" y="29"/>
                      <a:pt x="87" y="29"/>
                      <a:pt x="87" y="29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6" y="29"/>
                      <a:pt x="87" y="29"/>
                      <a:pt x="87" y="29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6" y="29"/>
                      <a:pt x="85" y="29"/>
                      <a:pt x="85" y="29"/>
                    </a:cubicBezTo>
                    <a:cubicBezTo>
                      <a:pt x="85" y="29"/>
                      <a:pt x="85" y="29"/>
                      <a:pt x="85" y="29"/>
                    </a:cubicBezTo>
                    <a:cubicBezTo>
                      <a:pt x="85" y="28"/>
                      <a:pt x="84" y="29"/>
                      <a:pt x="84" y="29"/>
                    </a:cubicBezTo>
                    <a:cubicBezTo>
                      <a:pt x="84" y="29"/>
                      <a:pt x="83" y="29"/>
                      <a:pt x="83" y="29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83" y="29"/>
                      <a:pt x="82" y="29"/>
                      <a:pt x="82" y="29"/>
                    </a:cubicBezTo>
                    <a:cubicBezTo>
                      <a:pt x="82" y="29"/>
                      <a:pt x="81" y="29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29"/>
                      <a:pt x="81" y="29"/>
                      <a:pt x="81" y="28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0" y="29"/>
                      <a:pt x="79" y="28"/>
                      <a:pt x="78" y="28"/>
                    </a:cubicBezTo>
                    <a:cubicBezTo>
                      <a:pt x="78" y="28"/>
                      <a:pt x="78" y="28"/>
                      <a:pt x="78" y="28"/>
                    </a:cubicBezTo>
                    <a:cubicBezTo>
                      <a:pt x="78" y="28"/>
                      <a:pt x="78" y="28"/>
                      <a:pt x="78" y="28"/>
                    </a:cubicBezTo>
                    <a:cubicBezTo>
                      <a:pt x="77" y="28"/>
                      <a:pt x="77" y="28"/>
                      <a:pt x="77" y="28"/>
                    </a:cubicBezTo>
                    <a:cubicBezTo>
                      <a:pt x="77" y="28"/>
                      <a:pt x="77" y="28"/>
                      <a:pt x="77" y="28"/>
                    </a:cubicBezTo>
                    <a:cubicBezTo>
                      <a:pt x="76" y="28"/>
                      <a:pt x="75" y="28"/>
                      <a:pt x="75" y="28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8"/>
                      <a:pt x="74" y="28"/>
                      <a:pt x="74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8"/>
                      <a:pt x="73" y="28"/>
                      <a:pt x="72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28"/>
                      <a:pt x="71" y="28"/>
                      <a:pt x="71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28"/>
                      <a:pt x="72" y="28"/>
                      <a:pt x="72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29"/>
                      <a:pt x="73" y="28"/>
                      <a:pt x="73" y="29"/>
                    </a:cubicBezTo>
                    <a:cubicBezTo>
                      <a:pt x="71" y="29"/>
                      <a:pt x="70" y="28"/>
                      <a:pt x="68" y="28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68" y="28"/>
                      <a:pt x="67" y="28"/>
                      <a:pt x="67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6" y="28"/>
                      <a:pt x="66" y="28"/>
                      <a:pt x="65" y="28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64" y="28"/>
                      <a:pt x="63" y="28"/>
                      <a:pt x="63" y="28"/>
                    </a:cubicBezTo>
                    <a:cubicBezTo>
                      <a:pt x="63" y="28"/>
                      <a:pt x="62" y="28"/>
                      <a:pt x="62" y="28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2" y="28"/>
                      <a:pt x="63" y="28"/>
                      <a:pt x="63" y="28"/>
                    </a:cubicBezTo>
                    <a:cubicBezTo>
                      <a:pt x="63" y="28"/>
                      <a:pt x="64" y="28"/>
                      <a:pt x="64" y="28"/>
                    </a:cubicBezTo>
                    <a:cubicBezTo>
                      <a:pt x="64" y="29"/>
                      <a:pt x="64" y="29"/>
                      <a:pt x="65" y="28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6" y="29"/>
                      <a:pt x="68" y="29"/>
                      <a:pt x="67" y="29"/>
                    </a:cubicBezTo>
                    <a:cubicBezTo>
                      <a:pt x="67" y="29"/>
                      <a:pt x="67" y="29"/>
                      <a:pt x="67" y="29"/>
                    </a:cubicBezTo>
                    <a:cubicBezTo>
                      <a:pt x="68" y="29"/>
                      <a:pt x="68" y="29"/>
                      <a:pt x="68" y="29"/>
                    </a:cubicBezTo>
                    <a:cubicBezTo>
                      <a:pt x="68" y="29"/>
                      <a:pt x="68" y="29"/>
                      <a:pt x="68" y="29"/>
                    </a:cubicBezTo>
                    <a:cubicBezTo>
                      <a:pt x="68" y="29"/>
                      <a:pt x="68" y="29"/>
                      <a:pt x="68" y="29"/>
                    </a:cubicBezTo>
                    <a:cubicBezTo>
                      <a:pt x="69" y="29"/>
                      <a:pt x="69" y="29"/>
                      <a:pt x="69" y="29"/>
                    </a:cubicBezTo>
                    <a:cubicBezTo>
                      <a:pt x="70" y="29"/>
                      <a:pt x="71" y="29"/>
                      <a:pt x="71" y="29"/>
                    </a:cubicBezTo>
                    <a:cubicBezTo>
                      <a:pt x="72" y="29"/>
                      <a:pt x="73" y="30"/>
                      <a:pt x="74" y="30"/>
                    </a:cubicBezTo>
                    <a:cubicBezTo>
                      <a:pt x="75" y="30"/>
                      <a:pt x="75" y="30"/>
                      <a:pt x="75" y="30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8" y="30"/>
                      <a:pt x="79" y="30"/>
                      <a:pt x="80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1" y="30"/>
                      <a:pt x="82" y="30"/>
                      <a:pt x="82" y="30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82" y="31"/>
                      <a:pt x="81" y="31"/>
                      <a:pt x="81" y="30"/>
                    </a:cubicBezTo>
                    <a:cubicBezTo>
                      <a:pt x="81" y="31"/>
                      <a:pt x="80" y="31"/>
                      <a:pt x="80" y="31"/>
                    </a:cubicBezTo>
                    <a:cubicBezTo>
                      <a:pt x="80" y="30"/>
                      <a:pt x="79" y="31"/>
                      <a:pt x="78" y="30"/>
                    </a:cubicBezTo>
                    <a:cubicBezTo>
                      <a:pt x="78" y="31"/>
                      <a:pt x="78" y="30"/>
                      <a:pt x="78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1"/>
                      <a:pt x="77" y="31"/>
                      <a:pt x="77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1"/>
                      <a:pt x="77" y="30"/>
                    </a:cubicBezTo>
                    <a:cubicBezTo>
                      <a:pt x="77" y="30"/>
                      <a:pt x="77" y="30"/>
                      <a:pt x="77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7" y="31"/>
                      <a:pt x="76" y="31"/>
                      <a:pt x="76" y="30"/>
                    </a:cubicBezTo>
                    <a:cubicBezTo>
                      <a:pt x="76" y="30"/>
                      <a:pt x="76" y="31"/>
                      <a:pt x="75" y="30"/>
                    </a:cubicBezTo>
                    <a:cubicBezTo>
                      <a:pt x="75" y="31"/>
                      <a:pt x="75" y="31"/>
                      <a:pt x="75" y="31"/>
                    </a:cubicBezTo>
                    <a:cubicBezTo>
                      <a:pt x="75" y="31"/>
                      <a:pt x="75" y="31"/>
                      <a:pt x="74" y="31"/>
                    </a:cubicBezTo>
                    <a:cubicBezTo>
                      <a:pt x="74" y="31"/>
                      <a:pt x="74" y="31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1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72" y="31"/>
                      <a:pt x="72" y="31"/>
                      <a:pt x="73" y="31"/>
                    </a:cubicBezTo>
                    <a:cubicBezTo>
                      <a:pt x="73" y="31"/>
                      <a:pt x="73" y="31"/>
                      <a:pt x="73" y="31"/>
                    </a:cubicBezTo>
                    <a:cubicBezTo>
                      <a:pt x="73" y="31"/>
                      <a:pt x="73" y="31"/>
                      <a:pt x="73" y="31"/>
                    </a:cubicBezTo>
                    <a:cubicBezTo>
                      <a:pt x="73" y="31"/>
                      <a:pt x="73" y="31"/>
                      <a:pt x="74" y="31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5" y="31"/>
                      <a:pt x="75" y="31"/>
                      <a:pt x="75" y="31"/>
                    </a:cubicBezTo>
                    <a:cubicBezTo>
                      <a:pt x="75" y="31"/>
                      <a:pt x="75" y="31"/>
                      <a:pt x="75" y="31"/>
                    </a:cubicBezTo>
                    <a:cubicBezTo>
                      <a:pt x="75" y="31"/>
                      <a:pt x="76" y="31"/>
                      <a:pt x="77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7" y="31"/>
                      <a:pt x="78" y="31"/>
                      <a:pt x="78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1"/>
                      <a:pt x="80" y="32"/>
                      <a:pt x="80" y="31"/>
                    </a:cubicBezTo>
                    <a:cubicBezTo>
                      <a:pt x="80" y="32"/>
                      <a:pt x="81" y="31"/>
                      <a:pt x="82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3" y="32"/>
                      <a:pt x="83" y="32"/>
                      <a:pt x="82" y="32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0" y="32"/>
                      <a:pt x="78" y="32"/>
                      <a:pt x="76" y="32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6" y="32"/>
                      <a:pt x="76" y="32"/>
                      <a:pt x="76" y="31"/>
                    </a:cubicBezTo>
                    <a:cubicBezTo>
                      <a:pt x="76" y="31"/>
                      <a:pt x="76" y="31"/>
                      <a:pt x="76" y="31"/>
                    </a:cubicBezTo>
                    <a:cubicBezTo>
                      <a:pt x="76" y="31"/>
                      <a:pt x="76" y="31"/>
                      <a:pt x="76" y="32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3" y="31"/>
                      <a:pt x="70" y="31"/>
                      <a:pt x="66" y="31"/>
                    </a:cubicBezTo>
                    <a:cubicBezTo>
                      <a:pt x="66" y="31"/>
                      <a:pt x="66" y="31"/>
                      <a:pt x="66" y="31"/>
                    </a:cubicBezTo>
                    <a:cubicBezTo>
                      <a:pt x="65" y="31"/>
                      <a:pt x="65" y="31"/>
                      <a:pt x="64" y="31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4" y="31"/>
                      <a:pt x="64" y="30"/>
                      <a:pt x="64" y="30"/>
                    </a:cubicBezTo>
                    <a:cubicBezTo>
                      <a:pt x="64" y="31"/>
                      <a:pt x="62" y="30"/>
                      <a:pt x="63" y="30"/>
                    </a:cubicBezTo>
                    <a:cubicBezTo>
                      <a:pt x="63" y="30"/>
                      <a:pt x="62" y="31"/>
                      <a:pt x="61" y="30"/>
                    </a:cubicBezTo>
                    <a:cubicBezTo>
                      <a:pt x="58" y="30"/>
                      <a:pt x="56" y="29"/>
                      <a:pt x="52" y="30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1" y="30"/>
                      <a:pt x="49" y="28"/>
                      <a:pt x="47" y="29"/>
                    </a:cubicBezTo>
                    <a:cubicBezTo>
                      <a:pt x="47" y="28"/>
                      <a:pt x="46" y="29"/>
                      <a:pt x="45" y="29"/>
                    </a:cubicBezTo>
                    <a:cubicBezTo>
                      <a:pt x="45" y="29"/>
                      <a:pt x="44" y="29"/>
                      <a:pt x="44" y="28"/>
                    </a:cubicBezTo>
                    <a:cubicBezTo>
                      <a:pt x="42" y="28"/>
                      <a:pt x="39" y="28"/>
                      <a:pt x="38" y="28"/>
                    </a:cubicBezTo>
                    <a:cubicBezTo>
                      <a:pt x="36" y="28"/>
                      <a:pt x="35" y="28"/>
                      <a:pt x="33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8"/>
                      <a:pt x="30" y="27"/>
                      <a:pt x="29" y="27"/>
                    </a:cubicBezTo>
                    <a:cubicBezTo>
                      <a:pt x="29" y="27"/>
                      <a:pt x="28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8"/>
                      <a:pt x="29" y="28"/>
                      <a:pt x="29" y="28"/>
                    </a:cubicBezTo>
                    <a:cubicBezTo>
                      <a:pt x="30" y="28"/>
                      <a:pt x="32" y="28"/>
                      <a:pt x="33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4" y="28"/>
                      <a:pt x="35" y="28"/>
                      <a:pt x="36" y="28"/>
                    </a:cubicBezTo>
                    <a:cubicBezTo>
                      <a:pt x="37" y="29"/>
                      <a:pt x="38" y="29"/>
                      <a:pt x="38" y="29"/>
                    </a:cubicBezTo>
                    <a:cubicBezTo>
                      <a:pt x="39" y="29"/>
                      <a:pt x="39" y="29"/>
                      <a:pt x="40" y="29"/>
                    </a:cubicBezTo>
                    <a:cubicBezTo>
                      <a:pt x="40" y="29"/>
                      <a:pt x="40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3" y="29"/>
                      <a:pt x="45" y="29"/>
                      <a:pt x="46" y="30"/>
                    </a:cubicBezTo>
                    <a:cubicBezTo>
                      <a:pt x="47" y="30"/>
                      <a:pt x="47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9" y="31"/>
                      <a:pt x="49" y="30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0"/>
                      <a:pt x="50" y="30"/>
                      <a:pt x="51" y="30"/>
                    </a:cubicBezTo>
                    <a:cubicBezTo>
                      <a:pt x="52" y="31"/>
                      <a:pt x="54" y="30"/>
                      <a:pt x="55" y="30"/>
                    </a:cubicBezTo>
                    <a:cubicBezTo>
                      <a:pt x="55" y="31"/>
                      <a:pt x="56" y="31"/>
                      <a:pt x="56" y="31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1"/>
                      <a:pt x="57" y="31"/>
                      <a:pt x="57" y="31"/>
                    </a:cubicBezTo>
                    <a:cubicBezTo>
                      <a:pt x="57" y="31"/>
                      <a:pt x="57" y="31"/>
                      <a:pt x="57" y="31"/>
                    </a:cubicBezTo>
                    <a:cubicBezTo>
                      <a:pt x="58" y="31"/>
                      <a:pt x="59" y="31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32"/>
                      <a:pt x="59" y="32"/>
                      <a:pt x="58" y="32"/>
                    </a:cubicBezTo>
                    <a:cubicBezTo>
                      <a:pt x="58" y="32"/>
                      <a:pt x="58" y="32"/>
                      <a:pt x="58" y="32"/>
                    </a:cubicBezTo>
                    <a:cubicBezTo>
                      <a:pt x="58" y="32"/>
                      <a:pt x="58" y="32"/>
                      <a:pt x="58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1" y="32"/>
                      <a:pt x="62" y="32"/>
                      <a:pt x="63" y="32"/>
                    </a:cubicBezTo>
                    <a:cubicBezTo>
                      <a:pt x="63" y="32"/>
                      <a:pt x="63" y="33"/>
                      <a:pt x="63" y="33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32"/>
                      <a:pt x="64" y="32"/>
                      <a:pt x="65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5" y="32"/>
                      <a:pt x="66" y="32"/>
                      <a:pt x="66" y="32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66" y="32"/>
                      <a:pt x="66" y="33"/>
                      <a:pt x="66" y="33"/>
                    </a:cubicBezTo>
                    <a:cubicBezTo>
                      <a:pt x="66" y="33"/>
                      <a:pt x="66" y="32"/>
                      <a:pt x="66" y="32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66" y="33"/>
                      <a:pt x="67" y="33"/>
                      <a:pt x="67" y="33"/>
                    </a:cubicBezTo>
                    <a:cubicBezTo>
                      <a:pt x="67" y="32"/>
                      <a:pt x="68" y="33"/>
                      <a:pt x="68" y="33"/>
                    </a:cubicBezTo>
                    <a:cubicBezTo>
                      <a:pt x="68" y="33"/>
                      <a:pt x="69" y="33"/>
                      <a:pt x="69" y="33"/>
                    </a:cubicBezTo>
                    <a:cubicBezTo>
                      <a:pt x="69" y="33"/>
                      <a:pt x="69" y="33"/>
                      <a:pt x="69" y="33"/>
                    </a:cubicBezTo>
                    <a:cubicBezTo>
                      <a:pt x="69" y="33"/>
                      <a:pt x="69" y="33"/>
                      <a:pt x="69" y="33"/>
                    </a:cubicBezTo>
                    <a:cubicBezTo>
                      <a:pt x="69" y="33"/>
                      <a:pt x="69" y="33"/>
                      <a:pt x="69" y="33"/>
                    </a:cubicBezTo>
                    <a:cubicBezTo>
                      <a:pt x="69" y="33"/>
                      <a:pt x="70" y="33"/>
                      <a:pt x="70" y="33"/>
                    </a:cubicBezTo>
                    <a:cubicBezTo>
                      <a:pt x="70" y="34"/>
                      <a:pt x="72" y="33"/>
                      <a:pt x="72" y="33"/>
                    </a:cubicBezTo>
                    <a:cubicBezTo>
                      <a:pt x="73" y="34"/>
                      <a:pt x="74" y="33"/>
                      <a:pt x="75" y="34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76" y="34"/>
                      <a:pt x="77" y="34"/>
                      <a:pt x="77" y="34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80" y="34"/>
                      <a:pt x="83" y="35"/>
                      <a:pt x="87" y="35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9" y="35"/>
                      <a:pt x="91" y="36"/>
                      <a:pt x="93" y="36"/>
                    </a:cubicBezTo>
                    <a:cubicBezTo>
                      <a:pt x="95" y="36"/>
                      <a:pt x="97" y="36"/>
                      <a:pt x="99" y="36"/>
                    </a:cubicBezTo>
                    <a:cubicBezTo>
                      <a:pt x="100" y="36"/>
                      <a:pt x="101" y="36"/>
                      <a:pt x="102" y="37"/>
                    </a:cubicBezTo>
                    <a:cubicBezTo>
                      <a:pt x="102" y="37"/>
                      <a:pt x="101" y="37"/>
                      <a:pt x="102" y="37"/>
                    </a:cubicBezTo>
                    <a:cubicBezTo>
                      <a:pt x="102" y="37"/>
                      <a:pt x="103" y="37"/>
                      <a:pt x="103" y="37"/>
                    </a:cubicBezTo>
                    <a:cubicBezTo>
                      <a:pt x="103" y="37"/>
                      <a:pt x="104" y="37"/>
                      <a:pt x="104" y="37"/>
                    </a:cubicBezTo>
                    <a:cubicBezTo>
                      <a:pt x="104" y="37"/>
                      <a:pt x="105" y="37"/>
                      <a:pt x="105" y="37"/>
                    </a:cubicBezTo>
                    <a:cubicBezTo>
                      <a:pt x="105" y="37"/>
                      <a:pt x="106" y="37"/>
                      <a:pt x="106" y="37"/>
                    </a:cubicBezTo>
                    <a:cubicBezTo>
                      <a:pt x="106" y="37"/>
                      <a:pt x="106" y="37"/>
                      <a:pt x="107" y="37"/>
                    </a:cubicBezTo>
                    <a:cubicBezTo>
                      <a:pt x="107" y="37"/>
                      <a:pt x="108" y="37"/>
                      <a:pt x="109" y="37"/>
                    </a:cubicBezTo>
                    <a:cubicBezTo>
                      <a:pt x="109" y="37"/>
                      <a:pt x="109" y="37"/>
                      <a:pt x="110" y="37"/>
                    </a:cubicBezTo>
                    <a:cubicBezTo>
                      <a:pt x="110" y="37"/>
                      <a:pt x="111" y="38"/>
                      <a:pt x="111" y="37"/>
                    </a:cubicBezTo>
                    <a:cubicBezTo>
                      <a:pt x="111" y="38"/>
                      <a:pt x="111" y="38"/>
                      <a:pt x="112" y="38"/>
                    </a:cubicBezTo>
                    <a:cubicBezTo>
                      <a:pt x="113" y="38"/>
                      <a:pt x="113" y="38"/>
                      <a:pt x="114" y="38"/>
                    </a:cubicBezTo>
                    <a:cubicBezTo>
                      <a:pt x="114" y="38"/>
                      <a:pt x="115" y="38"/>
                      <a:pt x="115" y="38"/>
                    </a:cubicBezTo>
                    <a:cubicBezTo>
                      <a:pt x="116" y="38"/>
                      <a:pt x="116" y="38"/>
                      <a:pt x="117" y="38"/>
                    </a:cubicBezTo>
                    <a:cubicBezTo>
                      <a:pt x="117" y="38"/>
                      <a:pt x="118" y="38"/>
                      <a:pt x="118" y="38"/>
                    </a:cubicBezTo>
                    <a:cubicBezTo>
                      <a:pt x="118" y="39"/>
                      <a:pt x="118" y="39"/>
                      <a:pt x="118" y="39"/>
                    </a:cubicBezTo>
                    <a:cubicBezTo>
                      <a:pt x="117" y="38"/>
                      <a:pt x="116" y="39"/>
                      <a:pt x="115" y="39"/>
                    </a:cubicBezTo>
                    <a:cubicBezTo>
                      <a:pt x="115" y="39"/>
                      <a:pt x="115" y="38"/>
                      <a:pt x="115" y="38"/>
                    </a:cubicBezTo>
                    <a:cubicBezTo>
                      <a:pt x="115" y="38"/>
                      <a:pt x="114" y="38"/>
                      <a:pt x="114" y="39"/>
                    </a:cubicBezTo>
                    <a:cubicBezTo>
                      <a:pt x="113" y="38"/>
                      <a:pt x="112" y="38"/>
                      <a:pt x="112" y="38"/>
                    </a:cubicBezTo>
                    <a:cubicBezTo>
                      <a:pt x="112" y="38"/>
                      <a:pt x="111" y="38"/>
                      <a:pt x="111" y="38"/>
                    </a:cubicBezTo>
                    <a:cubicBezTo>
                      <a:pt x="111" y="38"/>
                      <a:pt x="111" y="38"/>
                      <a:pt x="111" y="38"/>
                    </a:cubicBezTo>
                    <a:cubicBezTo>
                      <a:pt x="111" y="38"/>
                      <a:pt x="111" y="38"/>
                      <a:pt x="110" y="38"/>
                    </a:cubicBezTo>
                    <a:cubicBezTo>
                      <a:pt x="111" y="38"/>
                      <a:pt x="110" y="38"/>
                      <a:pt x="110" y="39"/>
                    </a:cubicBezTo>
                    <a:cubicBezTo>
                      <a:pt x="109" y="38"/>
                      <a:pt x="109" y="39"/>
                      <a:pt x="109" y="39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8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6" y="38"/>
                      <a:pt x="106" y="38"/>
                    </a:cubicBezTo>
                    <a:cubicBezTo>
                      <a:pt x="106" y="38"/>
                      <a:pt x="106" y="38"/>
                      <a:pt x="106" y="38"/>
                    </a:cubicBezTo>
                    <a:cubicBezTo>
                      <a:pt x="105" y="38"/>
                      <a:pt x="104" y="38"/>
                      <a:pt x="103" y="38"/>
                    </a:cubicBezTo>
                    <a:cubicBezTo>
                      <a:pt x="103" y="38"/>
                      <a:pt x="103" y="38"/>
                      <a:pt x="104" y="38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3" y="38"/>
                      <a:pt x="102" y="38"/>
                      <a:pt x="102" y="38"/>
                    </a:cubicBezTo>
                    <a:cubicBezTo>
                      <a:pt x="102" y="38"/>
                      <a:pt x="102" y="38"/>
                      <a:pt x="102" y="38"/>
                    </a:cubicBezTo>
                    <a:cubicBezTo>
                      <a:pt x="102" y="38"/>
                      <a:pt x="102" y="38"/>
                      <a:pt x="102" y="38"/>
                    </a:cubicBezTo>
                    <a:cubicBezTo>
                      <a:pt x="102" y="38"/>
                      <a:pt x="102" y="38"/>
                      <a:pt x="102" y="38"/>
                    </a:cubicBezTo>
                    <a:cubicBezTo>
                      <a:pt x="101" y="38"/>
                      <a:pt x="101" y="38"/>
                      <a:pt x="101" y="38"/>
                    </a:cubicBezTo>
                    <a:cubicBezTo>
                      <a:pt x="100" y="38"/>
                      <a:pt x="100" y="38"/>
                      <a:pt x="100" y="38"/>
                    </a:cubicBezTo>
                    <a:cubicBezTo>
                      <a:pt x="99" y="38"/>
                      <a:pt x="98" y="38"/>
                      <a:pt x="98" y="37"/>
                    </a:cubicBezTo>
                    <a:cubicBezTo>
                      <a:pt x="96" y="37"/>
                      <a:pt x="95" y="38"/>
                      <a:pt x="94" y="37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4" y="37"/>
                      <a:pt x="93" y="37"/>
                      <a:pt x="93" y="37"/>
                    </a:cubicBezTo>
                    <a:cubicBezTo>
                      <a:pt x="92" y="37"/>
                      <a:pt x="91" y="37"/>
                      <a:pt x="89" y="37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87" y="37"/>
                      <a:pt x="86" y="37"/>
                      <a:pt x="85" y="37"/>
                    </a:cubicBezTo>
                    <a:cubicBezTo>
                      <a:pt x="85" y="37"/>
                      <a:pt x="85" y="37"/>
                      <a:pt x="84" y="37"/>
                    </a:cubicBezTo>
                    <a:cubicBezTo>
                      <a:pt x="84" y="37"/>
                      <a:pt x="84" y="36"/>
                      <a:pt x="84" y="37"/>
                    </a:cubicBezTo>
                    <a:cubicBezTo>
                      <a:pt x="84" y="37"/>
                      <a:pt x="84" y="37"/>
                      <a:pt x="83" y="36"/>
                    </a:cubicBezTo>
                    <a:cubicBezTo>
                      <a:pt x="83" y="37"/>
                      <a:pt x="83" y="37"/>
                      <a:pt x="83" y="37"/>
                    </a:cubicBezTo>
                    <a:cubicBezTo>
                      <a:pt x="83" y="36"/>
                      <a:pt x="82" y="37"/>
                      <a:pt x="82" y="36"/>
                    </a:cubicBezTo>
                    <a:cubicBezTo>
                      <a:pt x="81" y="37"/>
                      <a:pt x="81" y="36"/>
                      <a:pt x="80" y="37"/>
                    </a:cubicBezTo>
                    <a:cubicBezTo>
                      <a:pt x="80" y="36"/>
                      <a:pt x="80" y="36"/>
                      <a:pt x="80" y="36"/>
                    </a:cubicBezTo>
                    <a:cubicBezTo>
                      <a:pt x="79" y="36"/>
                      <a:pt x="80" y="36"/>
                      <a:pt x="79" y="37"/>
                    </a:cubicBezTo>
                    <a:cubicBezTo>
                      <a:pt x="79" y="36"/>
                      <a:pt x="79" y="36"/>
                      <a:pt x="78" y="36"/>
                    </a:cubicBezTo>
                    <a:cubicBezTo>
                      <a:pt x="78" y="37"/>
                      <a:pt x="78" y="36"/>
                      <a:pt x="78" y="36"/>
                    </a:cubicBezTo>
                    <a:cubicBezTo>
                      <a:pt x="77" y="36"/>
                      <a:pt x="76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4" y="36"/>
                      <a:pt x="74" y="36"/>
                      <a:pt x="73" y="36"/>
                    </a:cubicBezTo>
                    <a:cubicBezTo>
                      <a:pt x="73" y="35"/>
                      <a:pt x="72" y="36"/>
                      <a:pt x="72" y="35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2" y="35"/>
                      <a:pt x="71" y="35"/>
                      <a:pt x="71" y="35"/>
                    </a:cubicBezTo>
                    <a:cubicBezTo>
                      <a:pt x="71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69" y="35"/>
                      <a:pt x="69" y="35"/>
                    </a:cubicBezTo>
                    <a:cubicBezTo>
                      <a:pt x="69" y="36"/>
                      <a:pt x="68" y="35"/>
                      <a:pt x="68" y="35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6" y="36"/>
                      <a:pt x="65" y="34"/>
                      <a:pt x="65" y="35"/>
                    </a:cubicBezTo>
                    <a:cubicBezTo>
                      <a:pt x="64" y="35"/>
                      <a:pt x="64" y="35"/>
                      <a:pt x="63" y="35"/>
                    </a:cubicBezTo>
                    <a:cubicBezTo>
                      <a:pt x="63" y="35"/>
                      <a:pt x="63" y="35"/>
                      <a:pt x="63" y="35"/>
                    </a:cubicBezTo>
                    <a:cubicBezTo>
                      <a:pt x="63" y="35"/>
                      <a:pt x="63" y="35"/>
                      <a:pt x="63" y="35"/>
                    </a:cubicBezTo>
                    <a:cubicBezTo>
                      <a:pt x="63" y="35"/>
                      <a:pt x="63" y="35"/>
                      <a:pt x="62" y="35"/>
                    </a:cubicBezTo>
                    <a:cubicBezTo>
                      <a:pt x="62" y="34"/>
                      <a:pt x="63" y="35"/>
                      <a:pt x="63" y="34"/>
                    </a:cubicBezTo>
                    <a:cubicBezTo>
                      <a:pt x="63" y="34"/>
                      <a:pt x="62" y="34"/>
                      <a:pt x="62" y="34"/>
                    </a:cubicBezTo>
                    <a:cubicBezTo>
                      <a:pt x="62" y="34"/>
                      <a:pt x="62" y="34"/>
                      <a:pt x="62" y="35"/>
                    </a:cubicBezTo>
                    <a:cubicBezTo>
                      <a:pt x="61" y="34"/>
                      <a:pt x="60" y="34"/>
                      <a:pt x="59" y="34"/>
                    </a:cubicBezTo>
                    <a:cubicBezTo>
                      <a:pt x="59" y="35"/>
                      <a:pt x="59" y="34"/>
                      <a:pt x="58" y="34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7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4" y="34"/>
                      <a:pt x="52" y="33"/>
                      <a:pt x="50" y="33"/>
                    </a:cubicBezTo>
                    <a:cubicBezTo>
                      <a:pt x="50" y="33"/>
                      <a:pt x="49" y="33"/>
                      <a:pt x="49" y="33"/>
                    </a:cubicBezTo>
                    <a:cubicBezTo>
                      <a:pt x="49" y="34"/>
                      <a:pt x="48" y="33"/>
                      <a:pt x="47" y="33"/>
                    </a:cubicBezTo>
                    <a:cubicBezTo>
                      <a:pt x="47" y="33"/>
                      <a:pt x="46" y="33"/>
                      <a:pt x="46" y="33"/>
                    </a:cubicBezTo>
                    <a:cubicBezTo>
                      <a:pt x="45" y="33"/>
                      <a:pt x="45" y="33"/>
                      <a:pt x="44" y="33"/>
                    </a:cubicBezTo>
                    <a:cubicBezTo>
                      <a:pt x="42" y="32"/>
                      <a:pt x="40" y="33"/>
                      <a:pt x="38" y="32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7" y="33"/>
                      <a:pt x="37" y="32"/>
                      <a:pt x="37" y="32"/>
                    </a:cubicBezTo>
                    <a:cubicBezTo>
                      <a:pt x="37" y="33"/>
                      <a:pt x="36" y="33"/>
                      <a:pt x="36" y="32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5" y="32"/>
                      <a:pt x="35" y="33"/>
                      <a:pt x="35" y="32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5" y="32"/>
                      <a:pt x="35" y="33"/>
                      <a:pt x="35" y="33"/>
                    </a:cubicBezTo>
                    <a:cubicBezTo>
                      <a:pt x="35" y="33"/>
                      <a:pt x="35" y="33"/>
                      <a:pt x="34" y="33"/>
                    </a:cubicBezTo>
                    <a:cubicBezTo>
                      <a:pt x="34" y="32"/>
                      <a:pt x="35" y="32"/>
                      <a:pt x="35" y="32"/>
                    </a:cubicBezTo>
                    <a:cubicBezTo>
                      <a:pt x="34" y="32"/>
                      <a:pt x="33" y="32"/>
                      <a:pt x="32" y="32"/>
                    </a:cubicBezTo>
                    <a:cubicBezTo>
                      <a:pt x="32" y="32"/>
                      <a:pt x="33" y="32"/>
                      <a:pt x="33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32"/>
                      <a:pt x="31" y="32"/>
                      <a:pt x="31" y="32"/>
                    </a:cubicBezTo>
                    <a:cubicBezTo>
                      <a:pt x="30" y="32"/>
                      <a:pt x="30" y="32"/>
                      <a:pt x="29" y="32"/>
                    </a:cubicBezTo>
                    <a:cubicBezTo>
                      <a:pt x="28" y="32"/>
                      <a:pt x="26" y="31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3" y="32"/>
                      <a:pt x="23" y="31"/>
                      <a:pt x="22" y="31"/>
                    </a:cubicBezTo>
                    <a:cubicBezTo>
                      <a:pt x="22" y="31"/>
                      <a:pt x="22" y="32"/>
                      <a:pt x="22" y="32"/>
                    </a:cubicBezTo>
                    <a:cubicBezTo>
                      <a:pt x="22" y="32"/>
                      <a:pt x="21" y="31"/>
                      <a:pt x="21" y="31"/>
                    </a:cubicBezTo>
                    <a:cubicBezTo>
                      <a:pt x="21" y="31"/>
                      <a:pt x="20" y="32"/>
                      <a:pt x="20" y="31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1"/>
                      <a:pt x="19" y="31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7" y="31"/>
                      <a:pt x="15" y="31"/>
                      <a:pt x="13" y="31"/>
                    </a:cubicBezTo>
                    <a:cubicBezTo>
                      <a:pt x="13" y="31"/>
                      <a:pt x="13" y="31"/>
                      <a:pt x="12" y="31"/>
                    </a:cubicBezTo>
                    <a:cubicBezTo>
                      <a:pt x="12" y="31"/>
                      <a:pt x="11" y="31"/>
                      <a:pt x="11" y="30"/>
                    </a:cubicBezTo>
                    <a:cubicBezTo>
                      <a:pt x="11" y="31"/>
                      <a:pt x="10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0"/>
                      <a:pt x="9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1"/>
                      <a:pt x="10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1" y="31"/>
                      <a:pt x="12" y="31"/>
                      <a:pt x="12" y="32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2"/>
                      <a:pt x="12" y="32"/>
                    </a:cubicBezTo>
                    <a:cubicBezTo>
                      <a:pt x="13" y="32"/>
                      <a:pt x="14" y="32"/>
                      <a:pt x="14" y="32"/>
                    </a:cubicBezTo>
                    <a:cubicBezTo>
                      <a:pt x="15" y="32"/>
                      <a:pt x="14" y="32"/>
                      <a:pt x="14" y="32"/>
                    </a:cubicBezTo>
                    <a:cubicBezTo>
                      <a:pt x="15" y="32"/>
                      <a:pt x="15" y="32"/>
                      <a:pt x="16" y="32"/>
                    </a:cubicBezTo>
                    <a:cubicBezTo>
                      <a:pt x="17" y="32"/>
                      <a:pt x="18" y="32"/>
                      <a:pt x="19" y="32"/>
                    </a:cubicBezTo>
                    <a:cubicBezTo>
                      <a:pt x="19" y="32"/>
                      <a:pt x="19" y="32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2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2"/>
                      <a:pt x="20" y="32"/>
                    </a:cubicBezTo>
                    <a:cubicBezTo>
                      <a:pt x="20" y="32"/>
                      <a:pt x="20" y="32"/>
                      <a:pt x="21" y="32"/>
                    </a:cubicBezTo>
                    <a:cubicBezTo>
                      <a:pt x="21" y="33"/>
                      <a:pt x="22" y="32"/>
                      <a:pt x="23" y="32"/>
                    </a:cubicBezTo>
                    <a:cubicBezTo>
                      <a:pt x="23" y="32"/>
                      <a:pt x="23" y="33"/>
                      <a:pt x="23" y="33"/>
                    </a:cubicBezTo>
                    <a:cubicBezTo>
                      <a:pt x="24" y="33"/>
                      <a:pt x="24" y="32"/>
                      <a:pt x="24" y="32"/>
                    </a:cubicBezTo>
                    <a:cubicBezTo>
                      <a:pt x="24" y="32"/>
                      <a:pt x="24" y="33"/>
                      <a:pt x="24" y="33"/>
                    </a:cubicBezTo>
                    <a:cubicBezTo>
                      <a:pt x="24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6" y="33"/>
                      <a:pt x="26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4" y="34"/>
                      <a:pt x="25" y="34"/>
                      <a:pt x="25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5" y="35"/>
                    </a:cubicBezTo>
                    <a:cubicBezTo>
                      <a:pt x="25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7" y="35"/>
                      <a:pt x="26" y="35"/>
                      <a:pt x="27" y="35"/>
                    </a:cubicBezTo>
                    <a:cubicBezTo>
                      <a:pt x="27" y="35"/>
                      <a:pt x="28" y="35"/>
                      <a:pt x="28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30" y="35"/>
                      <a:pt x="31" y="35"/>
                      <a:pt x="31" y="35"/>
                    </a:cubicBezTo>
                    <a:cubicBezTo>
                      <a:pt x="31" y="36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2" y="35"/>
                    </a:cubicBezTo>
                    <a:cubicBezTo>
                      <a:pt x="33" y="36"/>
                      <a:pt x="32" y="36"/>
                      <a:pt x="32" y="36"/>
                    </a:cubicBezTo>
                    <a:cubicBezTo>
                      <a:pt x="33" y="36"/>
                      <a:pt x="33" y="35"/>
                      <a:pt x="34" y="36"/>
                    </a:cubicBezTo>
                    <a:cubicBezTo>
                      <a:pt x="34" y="36"/>
                      <a:pt x="33" y="36"/>
                      <a:pt x="33" y="36"/>
                    </a:cubicBezTo>
                    <a:cubicBezTo>
                      <a:pt x="34" y="36"/>
                      <a:pt x="34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6" y="36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8" y="36"/>
                      <a:pt x="38" y="36"/>
                      <a:pt x="38" y="36"/>
                    </a:cubicBezTo>
                    <a:cubicBezTo>
                      <a:pt x="39" y="36"/>
                      <a:pt x="39" y="36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39" y="36"/>
                      <a:pt x="39" y="36"/>
                      <a:pt x="38" y="36"/>
                    </a:cubicBezTo>
                    <a:cubicBezTo>
                      <a:pt x="38" y="36"/>
                      <a:pt x="38" y="35"/>
                      <a:pt x="37" y="35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5"/>
                      <a:pt x="39" y="35"/>
                      <a:pt x="39" y="35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1" y="35"/>
                      <a:pt x="42" y="35"/>
                      <a:pt x="43" y="35"/>
                    </a:cubicBezTo>
                    <a:cubicBezTo>
                      <a:pt x="44" y="35"/>
                      <a:pt x="45" y="35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5" y="36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3" y="35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1" y="35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7"/>
                      <a:pt x="42" y="36"/>
                      <a:pt x="42" y="36"/>
                    </a:cubicBezTo>
                    <a:cubicBezTo>
                      <a:pt x="42" y="36"/>
                      <a:pt x="42" y="37"/>
                      <a:pt x="42" y="37"/>
                    </a:cubicBezTo>
                    <a:cubicBezTo>
                      <a:pt x="42" y="37"/>
                      <a:pt x="42" y="36"/>
                      <a:pt x="42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3" y="36"/>
                      <a:pt x="43" y="37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7"/>
                      <a:pt x="45" y="37"/>
                      <a:pt x="45" y="37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5" y="37"/>
                      <a:pt x="45" y="37"/>
                      <a:pt x="46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6" y="37"/>
                      <a:pt x="46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8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1" y="38"/>
                      <a:pt x="51" y="38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1" y="38"/>
                      <a:pt x="51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4" y="38"/>
                      <a:pt x="54" y="38"/>
                      <a:pt x="54" y="39"/>
                    </a:cubicBezTo>
                    <a:cubicBezTo>
                      <a:pt x="54" y="38"/>
                      <a:pt x="54" y="38"/>
                      <a:pt x="54" y="38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5" y="38"/>
                      <a:pt x="55" y="38"/>
                      <a:pt x="55" y="39"/>
                    </a:cubicBezTo>
                    <a:cubicBezTo>
                      <a:pt x="55" y="39"/>
                      <a:pt x="55" y="38"/>
                      <a:pt x="56" y="38"/>
                    </a:cubicBezTo>
                    <a:cubicBezTo>
                      <a:pt x="56" y="38"/>
                      <a:pt x="56" y="38"/>
                      <a:pt x="56" y="39"/>
                    </a:cubicBezTo>
                    <a:cubicBezTo>
                      <a:pt x="56" y="39"/>
                      <a:pt x="56" y="38"/>
                      <a:pt x="57" y="38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39"/>
                      <a:pt x="57" y="39"/>
                      <a:pt x="58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8" y="39"/>
                      <a:pt x="59" y="39"/>
                      <a:pt x="60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4" y="39"/>
                      <a:pt x="66" y="40"/>
                      <a:pt x="68" y="40"/>
                    </a:cubicBezTo>
                    <a:cubicBezTo>
                      <a:pt x="67" y="41"/>
                      <a:pt x="66" y="39"/>
                      <a:pt x="65" y="40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5" y="40"/>
                      <a:pt x="64" y="40"/>
                      <a:pt x="64" y="40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64" y="40"/>
                      <a:pt x="64" y="40"/>
                      <a:pt x="63" y="40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2" y="40"/>
                      <a:pt x="62" y="40"/>
                    </a:cubicBezTo>
                    <a:cubicBezTo>
                      <a:pt x="61" y="40"/>
                      <a:pt x="60" y="39"/>
                      <a:pt x="60" y="40"/>
                    </a:cubicBezTo>
                    <a:cubicBezTo>
                      <a:pt x="60" y="40"/>
                      <a:pt x="60" y="39"/>
                      <a:pt x="60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40"/>
                      <a:pt x="59" y="40"/>
                      <a:pt x="59" y="40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58" y="40"/>
                      <a:pt x="58" y="40"/>
                      <a:pt x="58" y="40"/>
                    </a:cubicBezTo>
                    <a:cubicBezTo>
                      <a:pt x="58" y="40"/>
                      <a:pt x="59" y="40"/>
                      <a:pt x="58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8" y="39"/>
                      <a:pt x="57" y="39"/>
                      <a:pt x="58" y="39"/>
                    </a:cubicBezTo>
                    <a:cubicBezTo>
                      <a:pt x="58" y="40"/>
                      <a:pt x="57" y="40"/>
                      <a:pt x="57" y="40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7" y="40"/>
                      <a:pt x="57" y="40"/>
                      <a:pt x="56" y="40"/>
                    </a:cubicBezTo>
                    <a:cubicBezTo>
                      <a:pt x="56" y="39"/>
                      <a:pt x="56" y="39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cubicBezTo>
                      <a:pt x="56" y="39"/>
                      <a:pt x="56" y="39"/>
                      <a:pt x="55" y="40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4" y="39"/>
                      <a:pt x="53" y="39"/>
                      <a:pt x="53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39"/>
                      <a:pt x="52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38"/>
                      <a:pt x="52" y="39"/>
                      <a:pt x="52" y="39"/>
                    </a:cubicBezTo>
                    <a:cubicBezTo>
                      <a:pt x="52" y="39"/>
                      <a:pt x="51" y="39"/>
                      <a:pt x="51" y="39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39"/>
                      <a:pt x="50" y="39"/>
                      <a:pt x="50" y="39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39"/>
                      <a:pt x="51" y="38"/>
                      <a:pt x="51" y="38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0" y="38"/>
                      <a:pt x="50" y="38"/>
                      <a:pt x="49" y="38"/>
                    </a:cubicBezTo>
                    <a:cubicBezTo>
                      <a:pt x="49" y="38"/>
                      <a:pt x="48" y="38"/>
                      <a:pt x="47" y="38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7" y="38"/>
                      <a:pt x="47" y="38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44" y="38"/>
                      <a:pt x="43" y="38"/>
                      <a:pt x="43" y="38"/>
                    </a:cubicBezTo>
                    <a:cubicBezTo>
                      <a:pt x="43" y="38"/>
                      <a:pt x="43" y="38"/>
                      <a:pt x="43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1" y="37"/>
                      <a:pt x="41" y="37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7"/>
                      <a:pt x="39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7" y="37"/>
                      <a:pt x="37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7"/>
                      <a:pt x="36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3" y="37"/>
                      <a:pt x="34" y="37"/>
                      <a:pt x="34" y="37"/>
                    </a:cubicBezTo>
                    <a:cubicBezTo>
                      <a:pt x="33" y="38"/>
                      <a:pt x="33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1" y="37"/>
                      <a:pt x="31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7"/>
                      <a:pt x="31" y="37"/>
                      <a:pt x="31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30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4" y="38"/>
                      <a:pt x="34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8" y="38"/>
                      <a:pt x="38" y="38"/>
                      <a:pt x="39" y="38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9"/>
                      <a:pt x="40" y="39"/>
                      <a:pt x="40" y="39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40" y="38"/>
                      <a:pt x="40" y="38"/>
                      <a:pt x="41" y="38"/>
                    </a:cubicBezTo>
                    <a:cubicBezTo>
                      <a:pt x="41" y="38"/>
                      <a:pt x="41" y="39"/>
                      <a:pt x="41" y="39"/>
                    </a:cubicBezTo>
                    <a:cubicBezTo>
                      <a:pt x="41" y="39"/>
                      <a:pt x="41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3" y="39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3" y="39"/>
                      <a:pt x="43" y="39"/>
                      <a:pt x="44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5" y="39"/>
                      <a:pt x="45" y="40"/>
                      <a:pt x="45" y="40"/>
                    </a:cubicBezTo>
                    <a:cubicBezTo>
                      <a:pt x="45" y="40"/>
                      <a:pt x="45" y="39"/>
                      <a:pt x="45" y="39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4" y="39"/>
                      <a:pt x="44" y="40"/>
                      <a:pt x="43" y="39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1" y="40"/>
                      <a:pt x="39" y="39"/>
                      <a:pt x="37" y="39"/>
                    </a:cubicBezTo>
                    <a:cubicBezTo>
                      <a:pt x="37" y="39"/>
                      <a:pt x="37" y="39"/>
                      <a:pt x="36" y="39"/>
                    </a:cubicBezTo>
                    <a:cubicBezTo>
                      <a:pt x="36" y="39"/>
                      <a:pt x="35" y="39"/>
                      <a:pt x="35" y="39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5" y="39"/>
                      <a:pt x="35" y="39"/>
                      <a:pt x="34" y="39"/>
                    </a:cubicBezTo>
                    <a:cubicBezTo>
                      <a:pt x="34" y="39"/>
                      <a:pt x="33" y="39"/>
                      <a:pt x="33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39"/>
                      <a:pt x="32" y="39"/>
                      <a:pt x="31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38"/>
                      <a:pt x="31" y="38"/>
                      <a:pt x="30" y="38"/>
                    </a:cubicBezTo>
                    <a:cubicBezTo>
                      <a:pt x="30" y="39"/>
                      <a:pt x="30" y="38"/>
                      <a:pt x="30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29" y="39"/>
                      <a:pt x="28" y="39"/>
                      <a:pt x="27" y="38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6" y="38"/>
                      <a:pt x="25" y="38"/>
                      <a:pt x="25" y="38"/>
                    </a:cubicBezTo>
                    <a:cubicBezTo>
                      <a:pt x="24" y="38"/>
                      <a:pt x="25" y="39"/>
                      <a:pt x="24" y="39"/>
                    </a:cubicBezTo>
                    <a:cubicBezTo>
                      <a:pt x="24" y="38"/>
                      <a:pt x="21" y="39"/>
                      <a:pt x="21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0" y="39"/>
                      <a:pt x="20" y="38"/>
                      <a:pt x="20" y="38"/>
                    </a:cubicBezTo>
                    <a:cubicBezTo>
                      <a:pt x="20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8" y="38"/>
                      <a:pt x="18" y="38"/>
                      <a:pt x="17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5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9"/>
                      <a:pt x="15" y="38"/>
                      <a:pt x="14" y="39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14" y="38"/>
                      <a:pt x="13" y="38"/>
                    </a:cubicBezTo>
                    <a:cubicBezTo>
                      <a:pt x="13" y="38"/>
                      <a:pt x="13" y="38"/>
                      <a:pt x="13" y="39"/>
                    </a:cubicBezTo>
                    <a:cubicBezTo>
                      <a:pt x="13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1" y="39"/>
                      <a:pt x="11" y="38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38"/>
                      <a:pt x="11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4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7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39"/>
                      <a:pt x="16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8" y="39"/>
                      <a:pt x="19" y="39"/>
                      <a:pt x="20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0" y="40"/>
                      <a:pt x="21" y="40"/>
                      <a:pt x="21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2" y="40"/>
                      <a:pt x="22" y="40"/>
                      <a:pt x="23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2" y="40"/>
                      <a:pt x="22" y="40"/>
                      <a:pt x="21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2" y="40"/>
                      <a:pt x="23" y="40"/>
                      <a:pt x="23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0"/>
                      <a:pt x="24" y="40"/>
                      <a:pt x="24" y="41"/>
                    </a:cubicBezTo>
                    <a:cubicBezTo>
                      <a:pt x="23" y="41"/>
                      <a:pt x="22" y="40"/>
                      <a:pt x="21" y="40"/>
                    </a:cubicBezTo>
                    <a:cubicBezTo>
                      <a:pt x="21" y="41"/>
                      <a:pt x="20" y="40"/>
                      <a:pt x="19" y="41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19" y="40"/>
                      <a:pt x="18" y="41"/>
                      <a:pt x="17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6" y="40"/>
                      <a:pt x="16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4" y="40"/>
                      <a:pt x="14" y="40"/>
                      <a:pt x="13" y="40"/>
                    </a:cubicBezTo>
                    <a:cubicBezTo>
                      <a:pt x="13" y="40"/>
                      <a:pt x="13" y="41"/>
                      <a:pt x="13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6" y="41"/>
                      <a:pt x="18" y="41"/>
                      <a:pt x="19" y="41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1"/>
                      <a:pt x="21" y="41"/>
                      <a:pt x="22" y="41"/>
                    </a:cubicBezTo>
                    <a:cubicBezTo>
                      <a:pt x="23" y="41"/>
                      <a:pt x="23" y="41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5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7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7" y="40"/>
                      <a:pt x="27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1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41"/>
                      <a:pt x="26" y="40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6" y="42"/>
                      <a:pt x="26" y="41"/>
                      <a:pt x="25" y="42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4" y="41"/>
                      <a:pt x="24" y="41"/>
                      <a:pt x="24" y="42"/>
                    </a:cubicBezTo>
                    <a:cubicBezTo>
                      <a:pt x="23" y="41"/>
                      <a:pt x="23" y="42"/>
                      <a:pt x="23" y="42"/>
                    </a:cubicBezTo>
                    <a:cubicBezTo>
                      <a:pt x="22" y="42"/>
                      <a:pt x="22" y="41"/>
                      <a:pt x="22" y="41"/>
                    </a:cubicBezTo>
                    <a:cubicBezTo>
                      <a:pt x="22" y="41"/>
                      <a:pt x="21" y="42"/>
                      <a:pt x="21" y="42"/>
                    </a:cubicBezTo>
                    <a:cubicBezTo>
                      <a:pt x="21" y="42"/>
                      <a:pt x="21" y="41"/>
                      <a:pt x="21" y="42"/>
                    </a:cubicBezTo>
                    <a:cubicBezTo>
                      <a:pt x="21" y="41"/>
                      <a:pt x="19" y="41"/>
                      <a:pt x="19" y="42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18" y="42"/>
                      <a:pt x="18" y="41"/>
                      <a:pt x="18" y="42"/>
                    </a:cubicBezTo>
                    <a:cubicBezTo>
                      <a:pt x="18" y="42"/>
                      <a:pt x="18" y="41"/>
                      <a:pt x="18" y="41"/>
                    </a:cubicBezTo>
                    <a:cubicBezTo>
                      <a:pt x="17" y="41"/>
                      <a:pt x="17" y="42"/>
                      <a:pt x="16" y="41"/>
                    </a:cubicBezTo>
                    <a:cubicBezTo>
                      <a:pt x="16" y="41"/>
                      <a:pt x="16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4" y="42"/>
                      <a:pt x="12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10" y="41"/>
                      <a:pt x="10" y="42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9" y="41"/>
                      <a:pt x="9" y="42"/>
                      <a:pt x="8" y="41"/>
                    </a:cubicBezTo>
                    <a:cubicBezTo>
                      <a:pt x="8" y="42"/>
                      <a:pt x="7" y="42"/>
                      <a:pt x="8" y="41"/>
                    </a:cubicBezTo>
                    <a:cubicBezTo>
                      <a:pt x="7" y="41"/>
                      <a:pt x="7" y="42"/>
                      <a:pt x="7" y="42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7" y="42"/>
                      <a:pt x="6" y="42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5" y="42"/>
                      <a:pt x="5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2" y="42"/>
                      <a:pt x="2" y="42"/>
                    </a:cubicBezTo>
                    <a:cubicBezTo>
                      <a:pt x="2" y="42"/>
                      <a:pt x="1" y="42"/>
                      <a:pt x="1" y="42"/>
                    </a:cubicBezTo>
                    <a:cubicBezTo>
                      <a:pt x="0" y="42"/>
                      <a:pt x="0" y="42"/>
                      <a:pt x="0" y="43"/>
                    </a:cubicBezTo>
                    <a:cubicBezTo>
                      <a:pt x="0" y="43"/>
                      <a:pt x="0" y="43"/>
                      <a:pt x="1" y="43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1" y="43"/>
                      <a:pt x="2" y="43"/>
                      <a:pt x="2" y="42"/>
                    </a:cubicBezTo>
                    <a:cubicBezTo>
                      <a:pt x="2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3" y="42"/>
                      <a:pt x="2" y="43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3" y="43"/>
                      <a:pt x="3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5" y="43"/>
                      <a:pt x="6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6" y="43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2"/>
                      <a:pt x="7" y="42"/>
                      <a:pt x="7" y="42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7" y="42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8" y="43"/>
                      <a:pt x="9" y="43"/>
                      <a:pt x="10" y="43"/>
                    </a:cubicBezTo>
                    <a:cubicBezTo>
                      <a:pt x="10" y="43"/>
                      <a:pt x="10" y="43"/>
                      <a:pt x="11" y="43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2" y="43"/>
                      <a:pt x="12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4"/>
                      <a:pt x="13" y="43"/>
                      <a:pt x="14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5" y="44"/>
                      <a:pt x="16" y="44"/>
                      <a:pt x="16" y="43"/>
                    </a:cubicBezTo>
                    <a:cubicBezTo>
                      <a:pt x="17" y="44"/>
                      <a:pt x="18" y="43"/>
                      <a:pt x="19" y="43"/>
                    </a:cubicBezTo>
                    <a:cubicBezTo>
                      <a:pt x="19" y="43"/>
                      <a:pt x="19" y="43"/>
                      <a:pt x="19" y="43"/>
                    </a:cubicBezTo>
                    <a:cubicBezTo>
                      <a:pt x="19" y="43"/>
                      <a:pt x="19" y="43"/>
                      <a:pt x="19" y="43"/>
                    </a:cubicBezTo>
                    <a:cubicBezTo>
                      <a:pt x="19" y="43"/>
                      <a:pt x="19" y="43"/>
                      <a:pt x="20" y="43"/>
                    </a:cubicBezTo>
                    <a:cubicBezTo>
                      <a:pt x="20" y="43"/>
                      <a:pt x="19" y="43"/>
                      <a:pt x="19" y="43"/>
                    </a:cubicBezTo>
                    <a:cubicBezTo>
                      <a:pt x="20" y="43"/>
                      <a:pt x="20" y="43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0" y="43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20" y="43"/>
                      <a:pt x="20" y="44"/>
                      <a:pt x="20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1" y="44"/>
                      <a:pt x="21" y="44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2" y="43"/>
                      <a:pt x="22" y="43"/>
                      <a:pt x="23" y="43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4" y="43"/>
                      <a:pt x="25" y="44"/>
                      <a:pt x="26" y="44"/>
                    </a:cubicBezTo>
                    <a:cubicBezTo>
                      <a:pt x="26" y="44"/>
                      <a:pt x="26" y="43"/>
                      <a:pt x="26" y="43"/>
                    </a:cubicBezTo>
                    <a:cubicBezTo>
                      <a:pt x="26" y="43"/>
                      <a:pt x="26" y="44"/>
                      <a:pt x="26" y="44"/>
                    </a:cubicBezTo>
                    <a:cubicBezTo>
                      <a:pt x="27" y="43"/>
                      <a:pt x="26" y="43"/>
                      <a:pt x="27" y="43"/>
                    </a:cubicBezTo>
                    <a:cubicBezTo>
                      <a:pt x="27" y="43"/>
                      <a:pt x="27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7" y="43"/>
                      <a:pt x="27" y="43"/>
                    </a:cubicBezTo>
                    <a:cubicBezTo>
                      <a:pt x="27" y="43"/>
                      <a:pt x="27" y="43"/>
                      <a:pt x="27" y="44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7" y="44"/>
                      <a:pt x="28" y="44"/>
                      <a:pt x="28" y="44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30" y="44"/>
                      <a:pt x="32" y="44"/>
                      <a:pt x="34" y="44"/>
                    </a:cubicBezTo>
                    <a:cubicBezTo>
                      <a:pt x="35" y="44"/>
                      <a:pt x="36" y="44"/>
                      <a:pt x="37" y="44"/>
                    </a:cubicBezTo>
                    <a:cubicBezTo>
                      <a:pt x="37" y="44"/>
                      <a:pt x="37" y="45"/>
                      <a:pt x="37" y="44"/>
                    </a:cubicBezTo>
                    <a:cubicBezTo>
                      <a:pt x="37" y="44"/>
                      <a:pt x="39" y="44"/>
                      <a:pt x="39" y="44"/>
                    </a:cubicBezTo>
                    <a:cubicBezTo>
                      <a:pt x="39" y="44"/>
                      <a:pt x="39" y="44"/>
                      <a:pt x="40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0" y="44"/>
                      <a:pt x="40" y="44"/>
                      <a:pt x="39" y="44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39" y="44"/>
                      <a:pt x="40" y="44"/>
                      <a:pt x="40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3" y="44"/>
                      <a:pt x="42" y="44"/>
                    </a:cubicBezTo>
                    <a:cubicBezTo>
                      <a:pt x="44" y="44"/>
                      <a:pt x="45" y="45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8" y="45"/>
                      <a:pt x="50" y="45"/>
                      <a:pt x="51" y="4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2" y="45"/>
                      <a:pt x="53" y="45"/>
                      <a:pt x="53" y="46"/>
                    </a:cubicBezTo>
                    <a:cubicBezTo>
                      <a:pt x="53" y="46"/>
                      <a:pt x="54" y="45"/>
                      <a:pt x="54" y="45"/>
                    </a:cubicBezTo>
                    <a:cubicBezTo>
                      <a:pt x="56" y="45"/>
                      <a:pt x="57" y="45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6"/>
                      <a:pt x="60" y="46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0" y="47"/>
                      <a:pt x="60" y="47"/>
                      <a:pt x="59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7"/>
                      <a:pt x="58" y="47"/>
                      <a:pt x="58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8" y="47"/>
                      <a:pt x="59" y="47"/>
                      <a:pt x="59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8"/>
                      <a:pt x="59" y="48"/>
                      <a:pt x="59" y="48"/>
                    </a:cubicBezTo>
                    <a:cubicBezTo>
                      <a:pt x="60" y="48"/>
                      <a:pt x="60" y="47"/>
                      <a:pt x="60" y="48"/>
                    </a:cubicBezTo>
                    <a:cubicBezTo>
                      <a:pt x="60" y="48"/>
                      <a:pt x="60" y="48"/>
                      <a:pt x="60" y="48"/>
                    </a:cubicBezTo>
                    <a:cubicBezTo>
                      <a:pt x="60" y="48"/>
                      <a:pt x="62" y="48"/>
                      <a:pt x="61" y="48"/>
                    </a:cubicBezTo>
                    <a:cubicBezTo>
                      <a:pt x="62" y="47"/>
                      <a:pt x="63" y="48"/>
                      <a:pt x="63" y="48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2" y="48"/>
                      <a:pt x="62" y="48"/>
                      <a:pt x="62" y="48"/>
                    </a:cubicBezTo>
                    <a:cubicBezTo>
                      <a:pt x="62" y="48"/>
                      <a:pt x="62" y="48"/>
                      <a:pt x="62" y="48"/>
                    </a:cubicBezTo>
                    <a:cubicBezTo>
                      <a:pt x="62" y="48"/>
                      <a:pt x="62" y="48"/>
                      <a:pt x="62" y="48"/>
                    </a:cubicBezTo>
                    <a:cubicBezTo>
                      <a:pt x="62" y="48"/>
                      <a:pt x="62" y="48"/>
                      <a:pt x="62" y="48"/>
                    </a:cubicBezTo>
                    <a:cubicBezTo>
                      <a:pt x="62" y="48"/>
                      <a:pt x="62" y="48"/>
                      <a:pt x="63" y="48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4" y="49"/>
                      <a:pt x="66" y="48"/>
                      <a:pt x="67" y="48"/>
                    </a:cubicBezTo>
                    <a:cubicBezTo>
                      <a:pt x="68" y="49"/>
                      <a:pt x="68" y="49"/>
                      <a:pt x="69" y="49"/>
                    </a:cubicBezTo>
                    <a:cubicBezTo>
                      <a:pt x="69" y="49"/>
                      <a:pt x="69" y="49"/>
                      <a:pt x="70" y="49"/>
                    </a:cubicBezTo>
                    <a:cubicBezTo>
                      <a:pt x="71" y="49"/>
                      <a:pt x="72" y="49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49"/>
                      <a:pt x="73" y="50"/>
                    </a:cubicBezTo>
                    <a:cubicBezTo>
                      <a:pt x="72" y="50"/>
                      <a:pt x="70" y="49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49"/>
                      <a:pt x="67" y="49"/>
                      <a:pt x="66" y="49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4" y="49"/>
                      <a:pt x="63" y="49"/>
                      <a:pt x="62" y="49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2" y="48"/>
                      <a:pt x="61" y="49"/>
                      <a:pt x="61" y="49"/>
                    </a:cubicBezTo>
                    <a:cubicBezTo>
                      <a:pt x="61" y="49"/>
                      <a:pt x="61" y="49"/>
                      <a:pt x="61" y="49"/>
                    </a:cubicBezTo>
                    <a:cubicBezTo>
                      <a:pt x="61" y="49"/>
                      <a:pt x="61" y="49"/>
                      <a:pt x="61" y="49"/>
                    </a:cubicBezTo>
                    <a:cubicBezTo>
                      <a:pt x="61" y="49"/>
                      <a:pt x="61" y="49"/>
                      <a:pt x="61" y="49"/>
                    </a:cubicBezTo>
                    <a:cubicBezTo>
                      <a:pt x="61" y="49"/>
                      <a:pt x="61" y="49"/>
                      <a:pt x="61" y="49"/>
                    </a:cubicBezTo>
                    <a:cubicBezTo>
                      <a:pt x="61" y="49"/>
                      <a:pt x="61" y="49"/>
                      <a:pt x="61" y="49"/>
                    </a:cubicBezTo>
                    <a:cubicBezTo>
                      <a:pt x="61" y="49"/>
                      <a:pt x="61" y="49"/>
                      <a:pt x="61" y="49"/>
                    </a:cubicBezTo>
                    <a:cubicBezTo>
                      <a:pt x="61" y="49"/>
                      <a:pt x="61" y="49"/>
                      <a:pt x="61" y="49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0" y="49"/>
                      <a:pt x="60" y="49"/>
                      <a:pt x="59" y="49"/>
                    </a:cubicBezTo>
                    <a:cubicBezTo>
                      <a:pt x="59" y="49"/>
                      <a:pt x="59" y="49"/>
                      <a:pt x="59" y="49"/>
                    </a:cubicBezTo>
                    <a:cubicBezTo>
                      <a:pt x="59" y="49"/>
                      <a:pt x="58" y="49"/>
                      <a:pt x="57" y="49"/>
                    </a:cubicBezTo>
                    <a:cubicBezTo>
                      <a:pt x="56" y="49"/>
                      <a:pt x="55" y="49"/>
                      <a:pt x="54" y="49"/>
                    </a:cubicBezTo>
                    <a:cubicBezTo>
                      <a:pt x="53" y="49"/>
                      <a:pt x="53" y="49"/>
                      <a:pt x="53" y="49"/>
                    </a:cubicBezTo>
                    <a:cubicBezTo>
                      <a:pt x="53" y="48"/>
                      <a:pt x="52" y="49"/>
                      <a:pt x="51" y="49"/>
                    </a:cubicBezTo>
                    <a:cubicBezTo>
                      <a:pt x="51" y="49"/>
                      <a:pt x="52" y="49"/>
                      <a:pt x="52" y="49"/>
                    </a:cubicBezTo>
                    <a:cubicBezTo>
                      <a:pt x="51" y="49"/>
                      <a:pt x="51" y="49"/>
                      <a:pt x="51" y="49"/>
                    </a:cubicBezTo>
                    <a:cubicBezTo>
                      <a:pt x="51" y="49"/>
                      <a:pt x="51" y="49"/>
                      <a:pt x="51" y="49"/>
                    </a:cubicBezTo>
                    <a:cubicBezTo>
                      <a:pt x="51" y="49"/>
                      <a:pt x="51" y="49"/>
                      <a:pt x="51" y="49"/>
                    </a:cubicBezTo>
                    <a:cubicBezTo>
                      <a:pt x="51" y="49"/>
                      <a:pt x="51" y="49"/>
                      <a:pt x="51" y="49"/>
                    </a:cubicBezTo>
                    <a:cubicBezTo>
                      <a:pt x="51" y="49"/>
                      <a:pt x="51" y="49"/>
                      <a:pt x="51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8" y="49"/>
                      <a:pt x="48" y="49"/>
                    </a:cubicBezTo>
                    <a:cubicBezTo>
                      <a:pt x="48" y="49"/>
                      <a:pt x="48" y="49"/>
                      <a:pt x="48" y="49"/>
                    </a:cubicBezTo>
                    <a:cubicBezTo>
                      <a:pt x="48" y="49"/>
                      <a:pt x="49" y="49"/>
                      <a:pt x="48" y="49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8"/>
                      <a:pt x="49" y="48"/>
                      <a:pt x="48" y="48"/>
                    </a:cubicBezTo>
                    <a:cubicBezTo>
                      <a:pt x="48" y="49"/>
                      <a:pt x="48" y="49"/>
                      <a:pt x="48" y="49"/>
                    </a:cubicBezTo>
                    <a:cubicBezTo>
                      <a:pt x="48" y="49"/>
                      <a:pt x="48" y="49"/>
                      <a:pt x="48" y="49"/>
                    </a:cubicBezTo>
                    <a:cubicBezTo>
                      <a:pt x="48" y="49"/>
                      <a:pt x="48" y="49"/>
                      <a:pt x="48" y="49"/>
                    </a:cubicBezTo>
                    <a:cubicBezTo>
                      <a:pt x="48" y="49"/>
                      <a:pt x="47" y="48"/>
                      <a:pt x="47" y="49"/>
                    </a:cubicBezTo>
                    <a:cubicBezTo>
                      <a:pt x="47" y="49"/>
                      <a:pt x="46" y="49"/>
                      <a:pt x="46" y="49"/>
                    </a:cubicBezTo>
                    <a:cubicBezTo>
                      <a:pt x="46" y="49"/>
                      <a:pt x="46" y="48"/>
                      <a:pt x="46" y="48"/>
                    </a:cubicBezTo>
                    <a:cubicBezTo>
                      <a:pt x="46" y="48"/>
                      <a:pt x="46" y="49"/>
                      <a:pt x="45" y="48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5" y="49"/>
                      <a:pt x="45" y="48"/>
                      <a:pt x="45" y="4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8"/>
                      <a:pt x="44" y="48"/>
                      <a:pt x="44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3" y="48"/>
                      <a:pt x="42" y="48"/>
                      <a:pt x="41" y="48"/>
                    </a:cubicBezTo>
                    <a:cubicBezTo>
                      <a:pt x="40" y="48"/>
                      <a:pt x="39" y="48"/>
                      <a:pt x="39" y="48"/>
                    </a:cubicBezTo>
                    <a:cubicBezTo>
                      <a:pt x="39" y="48"/>
                      <a:pt x="39" y="48"/>
                      <a:pt x="38" y="48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8" y="49"/>
                      <a:pt x="38" y="49"/>
                      <a:pt x="38" y="48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8" y="49"/>
                      <a:pt x="38" y="49"/>
                      <a:pt x="38" y="49"/>
                    </a:cubicBezTo>
                    <a:cubicBezTo>
                      <a:pt x="38" y="49"/>
                      <a:pt x="38" y="49"/>
                      <a:pt x="39" y="49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39" y="49"/>
                      <a:pt x="40" y="49"/>
                      <a:pt x="41" y="49"/>
                    </a:cubicBezTo>
                    <a:cubicBezTo>
                      <a:pt x="42" y="49"/>
                      <a:pt x="43" y="49"/>
                      <a:pt x="44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49"/>
                      <a:pt x="45" y="49"/>
                      <a:pt x="45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5" y="50"/>
                      <a:pt x="46" y="49"/>
                      <a:pt x="46" y="49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7" y="50"/>
                      <a:pt x="47" y="49"/>
                      <a:pt x="47" y="49"/>
                    </a:cubicBezTo>
                    <a:cubicBezTo>
                      <a:pt x="47" y="49"/>
                      <a:pt x="47" y="50"/>
                      <a:pt x="47" y="50"/>
                    </a:cubicBezTo>
                    <a:cubicBezTo>
                      <a:pt x="48" y="49"/>
                      <a:pt x="48" y="50"/>
                      <a:pt x="48" y="50"/>
                    </a:cubicBezTo>
                    <a:cubicBezTo>
                      <a:pt x="48" y="49"/>
                      <a:pt x="48" y="49"/>
                      <a:pt x="48" y="49"/>
                    </a:cubicBezTo>
                    <a:cubicBezTo>
                      <a:pt x="48" y="49"/>
                      <a:pt x="48" y="49"/>
                      <a:pt x="48" y="49"/>
                    </a:cubicBezTo>
                    <a:cubicBezTo>
                      <a:pt x="48" y="49"/>
                      <a:pt x="48" y="49"/>
                      <a:pt x="48" y="49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50" y="49"/>
                      <a:pt x="50" y="49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51" y="50"/>
                      <a:pt x="51" y="50"/>
                      <a:pt x="52" y="50"/>
                    </a:cubicBezTo>
                    <a:cubicBezTo>
                      <a:pt x="52" y="50"/>
                      <a:pt x="53" y="50"/>
                      <a:pt x="53" y="50"/>
                    </a:cubicBezTo>
                    <a:cubicBezTo>
                      <a:pt x="53" y="50"/>
                      <a:pt x="53" y="50"/>
                      <a:pt x="53" y="51"/>
                    </a:cubicBezTo>
                    <a:cubicBezTo>
                      <a:pt x="54" y="50"/>
                      <a:pt x="54" y="51"/>
                      <a:pt x="54" y="51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5" y="50"/>
                      <a:pt x="55" y="50"/>
                      <a:pt x="55" y="51"/>
                    </a:cubicBezTo>
                    <a:cubicBezTo>
                      <a:pt x="55" y="51"/>
                      <a:pt x="55" y="51"/>
                      <a:pt x="55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56" y="50"/>
                      <a:pt x="57" y="50"/>
                      <a:pt x="57" y="51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8" y="51"/>
                      <a:pt x="58" y="51"/>
                      <a:pt x="59" y="51"/>
                    </a:cubicBezTo>
                    <a:cubicBezTo>
                      <a:pt x="59" y="51"/>
                      <a:pt x="60" y="51"/>
                      <a:pt x="60" y="51"/>
                    </a:cubicBezTo>
                    <a:cubicBezTo>
                      <a:pt x="62" y="52"/>
                      <a:pt x="64" y="51"/>
                      <a:pt x="66" y="52"/>
                    </a:cubicBezTo>
                    <a:cubicBezTo>
                      <a:pt x="67" y="52"/>
                      <a:pt x="68" y="52"/>
                      <a:pt x="68" y="52"/>
                    </a:cubicBezTo>
                    <a:cubicBezTo>
                      <a:pt x="68" y="52"/>
                      <a:pt x="68" y="52"/>
                      <a:pt x="68" y="52"/>
                    </a:cubicBezTo>
                    <a:cubicBezTo>
                      <a:pt x="69" y="52"/>
                      <a:pt x="70" y="52"/>
                      <a:pt x="71" y="53"/>
                    </a:cubicBezTo>
                    <a:cubicBezTo>
                      <a:pt x="71" y="52"/>
                      <a:pt x="72" y="52"/>
                      <a:pt x="71" y="53"/>
                    </a:cubicBezTo>
                    <a:cubicBezTo>
                      <a:pt x="72" y="52"/>
                      <a:pt x="72" y="53"/>
                      <a:pt x="73" y="53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73" y="53"/>
                      <a:pt x="74" y="53"/>
                      <a:pt x="74" y="53"/>
                    </a:cubicBezTo>
                    <a:cubicBezTo>
                      <a:pt x="74" y="53"/>
                      <a:pt x="75" y="53"/>
                      <a:pt x="75" y="53"/>
                    </a:cubicBezTo>
                    <a:cubicBezTo>
                      <a:pt x="75" y="53"/>
                      <a:pt x="75" y="53"/>
                      <a:pt x="76" y="53"/>
                    </a:cubicBezTo>
                    <a:cubicBezTo>
                      <a:pt x="76" y="53"/>
                      <a:pt x="76" y="53"/>
                      <a:pt x="76" y="53"/>
                    </a:cubicBezTo>
                    <a:cubicBezTo>
                      <a:pt x="76" y="53"/>
                      <a:pt x="76" y="53"/>
                      <a:pt x="76" y="53"/>
                    </a:cubicBezTo>
                    <a:cubicBezTo>
                      <a:pt x="77" y="53"/>
                      <a:pt x="77" y="53"/>
                      <a:pt x="77" y="53"/>
                    </a:cubicBezTo>
                    <a:cubicBezTo>
                      <a:pt x="77" y="53"/>
                      <a:pt x="77" y="53"/>
                      <a:pt x="77" y="54"/>
                    </a:cubicBezTo>
                    <a:cubicBezTo>
                      <a:pt x="77" y="53"/>
                      <a:pt x="78" y="53"/>
                      <a:pt x="78" y="53"/>
                    </a:cubicBezTo>
                    <a:cubicBezTo>
                      <a:pt x="79" y="54"/>
                      <a:pt x="80" y="53"/>
                      <a:pt x="81" y="54"/>
                    </a:cubicBezTo>
                    <a:cubicBezTo>
                      <a:pt x="81" y="54"/>
                      <a:pt x="81" y="54"/>
                      <a:pt x="81" y="54"/>
                    </a:cubicBezTo>
                    <a:cubicBezTo>
                      <a:pt x="81" y="54"/>
                      <a:pt x="80" y="54"/>
                      <a:pt x="80" y="54"/>
                    </a:cubicBezTo>
                    <a:cubicBezTo>
                      <a:pt x="80" y="54"/>
                      <a:pt x="80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8" y="54"/>
                      <a:pt x="78" y="54"/>
                    </a:cubicBezTo>
                    <a:cubicBezTo>
                      <a:pt x="77" y="54"/>
                      <a:pt x="77" y="54"/>
                      <a:pt x="77" y="54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77" y="54"/>
                      <a:pt x="77" y="54"/>
                      <a:pt x="77" y="54"/>
                    </a:cubicBezTo>
                    <a:cubicBezTo>
                      <a:pt x="77" y="54"/>
                      <a:pt x="77" y="54"/>
                      <a:pt x="78" y="54"/>
                    </a:cubicBezTo>
                    <a:cubicBezTo>
                      <a:pt x="78" y="54"/>
                      <a:pt x="78" y="54"/>
                      <a:pt x="79" y="54"/>
                    </a:cubicBezTo>
                    <a:cubicBezTo>
                      <a:pt x="79" y="55"/>
                      <a:pt x="79" y="55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0" y="55"/>
                      <a:pt x="80" y="55"/>
                      <a:pt x="81" y="54"/>
                    </a:cubicBezTo>
                    <a:cubicBezTo>
                      <a:pt x="81" y="54"/>
                      <a:pt x="81" y="55"/>
                      <a:pt x="81" y="55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82" y="55"/>
                      <a:pt x="82" y="55"/>
                      <a:pt x="82" y="54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82" y="55"/>
                      <a:pt x="83" y="55"/>
                      <a:pt x="83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3" y="55"/>
                      <a:pt x="83" y="55"/>
                      <a:pt x="82" y="55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82" y="55"/>
                      <a:pt x="82" y="56"/>
                      <a:pt x="82" y="56"/>
                    </a:cubicBezTo>
                    <a:cubicBezTo>
                      <a:pt x="82" y="56"/>
                      <a:pt x="82" y="56"/>
                      <a:pt x="82" y="56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82" y="55"/>
                      <a:pt x="81" y="56"/>
                      <a:pt x="81" y="55"/>
                    </a:cubicBezTo>
                    <a:cubicBezTo>
                      <a:pt x="81" y="56"/>
                      <a:pt x="80" y="56"/>
                      <a:pt x="80" y="56"/>
                    </a:cubicBezTo>
                    <a:cubicBezTo>
                      <a:pt x="80" y="55"/>
                      <a:pt x="80" y="55"/>
                      <a:pt x="79" y="55"/>
                    </a:cubicBezTo>
                    <a:cubicBezTo>
                      <a:pt x="80" y="55"/>
                      <a:pt x="79" y="56"/>
                      <a:pt x="79" y="56"/>
                    </a:cubicBezTo>
                    <a:cubicBezTo>
                      <a:pt x="79" y="56"/>
                      <a:pt x="79" y="55"/>
                      <a:pt x="79" y="56"/>
                    </a:cubicBezTo>
                    <a:cubicBezTo>
                      <a:pt x="79" y="56"/>
                      <a:pt x="79" y="56"/>
                      <a:pt x="79" y="56"/>
                    </a:cubicBezTo>
                    <a:cubicBezTo>
                      <a:pt x="79" y="56"/>
                      <a:pt x="78" y="56"/>
                      <a:pt x="78" y="56"/>
                    </a:cubicBezTo>
                    <a:cubicBezTo>
                      <a:pt x="78" y="56"/>
                      <a:pt x="78" y="56"/>
                      <a:pt x="78" y="56"/>
                    </a:cubicBezTo>
                    <a:cubicBezTo>
                      <a:pt x="78" y="55"/>
                      <a:pt x="77" y="55"/>
                      <a:pt x="77" y="55"/>
                    </a:cubicBezTo>
                    <a:cubicBezTo>
                      <a:pt x="76" y="55"/>
                      <a:pt x="76" y="55"/>
                      <a:pt x="75" y="55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5"/>
                      <a:pt x="75" y="55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6" y="54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76" y="54"/>
                      <a:pt x="77" y="54"/>
                      <a:pt x="77" y="54"/>
                    </a:cubicBezTo>
                    <a:cubicBezTo>
                      <a:pt x="76" y="54"/>
                      <a:pt x="76" y="53"/>
                      <a:pt x="76" y="54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3"/>
                    </a:cubicBezTo>
                    <a:cubicBezTo>
                      <a:pt x="75" y="53"/>
                      <a:pt x="74" y="53"/>
                      <a:pt x="74" y="53"/>
                    </a:cubicBezTo>
                    <a:cubicBezTo>
                      <a:pt x="74" y="54"/>
                      <a:pt x="74" y="54"/>
                      <a:pt x="74" y="54"/>
                    </a:cubicBezTo>
                    <a:cubicBezTo>
                      <a:pt x="74" y="54"/>
                      <a:pt x="74" y="54"/>
                      <a:pt x="74" y="54"/>
                    </a:cubicBezTo>
                    <a:cubicBezTo>
                      <a:pt x="74" y="54"/>
                      <a:pt x="74" y="54"/>
                      <a:pt x="74" y="54"/>
                    </a:cubicBezTo>
                    <a:cubicBezTo>
                      <a:pt x="74" y="54"/>
                      <a:pt x="74" y="54"/>
                      <a:pt x="74" y="54"/>
                    </a:cubicBezTo>
                    <a:cubicBezTo>
                      <a:pt x="74" y="54"/>
                      <a:pt x="74" y="54"/>
                      <a:pt x="74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4" y="54"/>
                    </a:cubicBezTo>
                    <a:cubicBezTo>
                      <a:pt x="74" y="54"/>
                      <a:pt x="74" y="54"/>
                      <a:pt x="74" y="54"/>
                    </a:cubicBezTo>
                    <a:cubicBezTo>
                      <a:pt x="74" y="54"/>
                      <a:pt x="74" y="54"/>
                      <a:pt x="74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4" y="54"/>
                      <a:pt x="74" y="55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74" y="55"/>
                      <a:pt x="74" y="54"/>
                      <a:pt x="74" y="54"/>
                    </a:cubicBezTo>
                    <a:cubicBezTo>
                      <a:pt x="74" y="55"/>
                      <a:pt x="73" y="54"/>
                      <a:pt x="73" y="54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3" y="55"/>
                      <a:pt x="73" y="55"/>
                      <a:pt x="72" y="55"/>
                    </a:cubicBezTo>
                    <a:cubicBezTo>
                      <a:pt x="72" y="55"/>
                      <a:pt x="72" y="55"/>
                      <a:pt x="72" y="54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72" y="54"/>
                      <a:pt x="73" y="54"/>
                      <a:pt x="73" y="54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3" y="54"/>
                      <a:pt x="73" y="54"/>
                      <a:pt x="73" y="53"/>
                    </a:cubicBezTo>
                    <a:cubicBezTo>
                      <a:pt x="73" y="53"/>
                      <a:pt x="73" y="53"/>
                      <a:pt x="72" y="53"/>
                    </a:cubicBezTo>
                    <a:cubicBezTo>
                      <a:pt x="72" y="53"/>
                      <a:pt x="72" y="53"/>
                      <a:pt x="72" y="53"/>
                    </a:cubicBezTo>
                    <a:cubicBezTo>
                      <a:pt x="72" y="53"/>
                      <a:pt x="72" y="53"/>
                      <a:pt x="71" y="53"/>
                    </a:cubicBezTo>
                    <a:cubicBezTo>
                      <a:pt x="71" y="53"/>
                      <a:pt x="71" y="53"/>
                      <a:pt x="71" y="53"/>
                    </a:cubicBezTo>
                    <a:cubicBezTo>
                      <a:pt x="71" y="53"/>
                      <a:pt x="71" y="53"/>
                      <a:pt x="71" y="53"/>
                    </a:cubicBezTo>
                    <a:cubicBezTo>
                      <a:pt x="71" y="53"/>
                      <a:pt x="71" y="53"/>
                      <a:pt x="71" y="53"/>
                    </a:cubicBezTo>
                    <a:cubicBezTo>
                      <a:pt x="71" y="53"/>
                      <a:pt x="70" y="53"/>
                      <a:pt x="70" y="53"/>
                    </a:cubicBezTo>
                    <a:cubicBezTo>
                      <a:pt x="70" y="53"/>
                      <a:pt x="70" y="53"/>
                      <a:pt x="70" y="53"/>
                    </a:cubicBezTo>
                    <a:cubicBezTo>
                      <a:pt x="70" y="53"/>
                      <a:pt x="70" y="53"/>
                      <a:pt x="70" y="53"/>
                    </a:cubicBezTo>
                    <a:cubicBezTo>
                      <a:pt x="70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8" y="53"/>
                      <a:pt x="69" y="54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70" y="53"/>
                    </a:cubicBezTo>
                    <a:cubicBezTo>
                      <a:pt x="70" y="53"/>
                      <a:pt x="70" y="53"/>
                      <a:pt x="70" y="53"/>
                    </a:cubicBezTo>
                    <a:cubicBezTo>
                      <a:pt x="69" y="54"/>
                      <a:pt x="68" y="53"/>
                      <a:pt x="68" y="54"/>
                    </a:cubicBezTo>
                    <a:cubicBezTo>
                      <a:pt x="68" y="54"/>
                      <a:pt x="68" y="54"/>
                      <a:pt x="68" y="54"/>
                    </a:cubicBezTo>
                    <a:cubicBezTo>
                      <a:pt x="68" y="54"/>
                      <a:pt x="67" y="54"/>
                      <a:pt x="67" y="54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7" y="54"/>
                      <a:pt x="66" y="54"/>
                      <a:pt x="66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64" y="54"/>
                      <a:pt x="62" y="53"/>
                      <a:pt x="60" y="54"/>
                    </a:cubicBezTo>
                    <a:cubicBezTo>
                      <a:pt x="60" y="54"/>
                      <a:pt x="60" y="54"/>
                      <a:pt x="60" y="54"/>
                    </a:cubicBezTo>
                    <a:cubicBezTo>
                      <a:pt x="60" y="54"/>
                      <a:pt x="59" y="54"/>
                      <a:pt x="59" y="54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59" y="54"/>
                      <a:pt x="60" y="54"/>
                      <a:pt x="60" y="54"/>
                    </a:cubicBezTo>
                    <a:cubicBezTo>
                      <a:pt x="60" y="54"/>
                      <a:pt x="60" y="54"/>
                      <a:pt x="60" y="54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61" y="54"/>
                      <a:pt x="62" y="54"/>
                      <a:pt x="62" y="54"/>
                    </a:cubicBezTo>
                    <a:cubicBezTo>
                      <a:pt x="62" y="54"/>
                      <a:pt x="63" y="55"/>
                      <a:pt x="63" y="54"/>
                    </a:cubicBezTo>
                    <a:cubicBezTo>
                      <a:pt x="63" y="55"/>
                      <a:pt x="63" y="55"/>
                      <a:pt x="63" y="54"/>
                    </a:cubicBezTo>
                    <a:cubicBezTo>
                      <a:pt x="64" y="55"/>
                      <a:pt x="64" y="55"/>
                      <a:pt x="64" y="55"/>
                    </a:cubicBezTo>
                    <a:cubicBezTo>
                      <a:pt x="64" y="55"/>
                      <a:pt x="65" y="54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5"/>
                      <a:pt x="65" y="55"/>
                      <a:pt x="65" y="56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5" y="57"/>
                      <a:pt x="65" y="57"/>
                      <a:pt x="65" y="57"/>
                    </a:cubicBezTo>
                    <a:cubicBezTo>
                      <a:pt x="65" y="57"/>
                      <a:pt x="65" y="57"/>
                      <a:pt x="65" y="57"/>
                    </a:cubicBezTo>
                    <a:cubicBezTo>
                      <a:pt x="65" y="57"/>
                      <a:pt x="65" y="57"/>
                      <a:pt x="66" y="57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6" y="57"/>
                      <a:pt x="66" y="57"/>
                      <a:pt x="67" y="57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67" y="57"/>
                      <a:pt x="68" y="57"/>
                      <a:pt x="68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70" y="57"/>
                      <a:pt x="71" y="57"/>
                      <a:pt x="72" y="57"/>
                    </a:cubicBezTo>
                    <a:cubicBezTo>
                      <a:pt x="72" y="57"/>
                      <a:pt x="72" y="57"/>
                      <a:pt x="72" y="58"/>
                    </a:cubicBezTo>
                    <a:cubicBezTo>
                      <a:pt x="72" y="58"/>
                      <a:pt x="72" y="58"/>
                      <a:pt x="72" y="58"/>
                    </a:cubicBezTo>
                    <a:cubicBezTo>
                      <a:pt x="72" y="58"/>
                      <a:pt x="72" y="58"/>
                      <a:pt x="72" y="58"/>
                    </a:cubicBezTo>
                    <a:cubicBezTo>
                      <a:pt x="72" y="58"/>
                      <a:pt x="72" y="58"/>
                      <a:pt x="72" y="58"/>
                    </a:cubicBezTo>
                    <a:cubicBezTo>
                      <a:pt x="72" y="58"/>
                      <a:pt x="72" y="58"/>
                      <a:pt x="72" y="58"/>
                    </a:cubicBezTo>
                    <a:cubicBezTo>
                      <a:pt x="72" y="58"/>
                      <a:pt x="73" y="58"/>
                      <a:pt x="73" y="58"/>
                    </a:cubicBezTo>
                    <a:cubicBezTo>
                      <a:pt x="73" y="58"/>
                      <a:pt x="73" y="58"/>
                      <a:pt x="72" y="58"/>
                    </a:cubicBezTo>
                    <a:cubicBezTo>
                      <a:pt x="72" y="58"/>
                      <a:pt x="72" y="58"/>
                      <a:pt x="72" y="58"/>
                    </a:cubicBezTo>
                    <a:cubicBezTo>
                      <a:pt x="72" y="58"/>
                      <a:pt x="73" y="58"/>
                      <a:pt x="73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7"/>
                      <a:pt x="73" y="57"/>
                      <a:pt x="74" y="57"/>
                    </a:cubicBezTo>
                    <a:cubicBezTo>
                      <a:pt x="74" y="57"/>
                      <a:pt x="74" y="58"/>
                      <a:pt x="74" y="58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73" y="58"/>
                      <a:pt x="73" y="59"/>
                      <a:pt x="73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3" y="58"/>
                      <a:pt x="72" y="58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3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8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1" y="59"/>
                      <a:pt x="71" y="59"/>
                      <a:pt x="71" y="59"/>
                    </a:cubicBezTo>
                    <a:cubicBezTo>
                      <a:pt x="71" y="59"/>
                      <a:pt x="71" y="59"/>
                      <a:pt x="70" y="59"/>
                    </a:cubicBezTo>
                    <a:cubicBezTo>
                      <a:pt x="70" y="58"/>
                      <a:pt x="70" y="59"/>
                      <a:pt x="70" y="58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70" y="57"/>
                      <a:pt x="70" y="57"/>
                      <a:pt x="70" y="58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69" y="58"/>
                      <a:pt x="69" y="59"/>
                      <a:pt x="70" y="59"/>
                    </a:cubicBezTo>
                    <a:cubicBezTo>
                      <a:pt x="69" y="59"/>
                      <a:pt x="69" y="59"/>
                      <a:pt x="68" y="59"/>
                    </a:cubicBezTo>
                    <a:cubicBezTo>
                      <a:pt x="68" y="59"/>
                      <a:pt x="68" y="59"/>
                      <a:pt x="68" y="59"/>
                    </a:cubicBezTo>
                    <a:cubicBezTo>
                      <a:pt x="68" y="59"/>
                      <a:pt x="68" y="59"/>
                      <a:pt x="68" y="58"/>
                    </a:cubicBezTo>
                    <a:cubicBezTo>
                      <a:pt x="68" y="59"/>
                      <a:pt x="68" y="59"/>
                      <a:pt x="67" y="59"/>
                    </a:cubicBezTo>
                    <a:cubicBezTo>
                      <a:pt x="67" y="59"/>
                      <a:pt x="67" y="58"/>
                      <a:pt x="67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7" y="58"/>
                      <a:pt x="68" y="58"/>
                      <a:pt x="67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7" y="58"/>
                      <a:pt x="66" y="58"/>
                      <a:pt x="66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8"/>
                      <a:pt x="67" y="58"/>
                      <a:pt x="67" y="58"/>
                    </a:cubicBezTo>
                    <a:cubicBezTo>
                      <a:pt x="67" y="58"/>
                      <a:pt x="67" y="59"/>
                      <a:pt x="67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7" y="58"/>
                      <a:pt x="67" y="59"/>
                      <a:pt x="67" y="59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7" y="59"/>
                      <a:pt x="66" y="58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8"/>
                      <a:pt x="66" y="58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6" y="59"/>
                    </a:cubicBezTo>
                    <a:cubicBezTo>
                      <a:pt x="66" y="59"/>
                      <a:pt x="65" y="59"/>
                      <a:pt x="65" y="59"/>
                    </a:cubicBezTo>
                    <a:cubicBezTo>
                      <a:pt x="65" y="60"/>
                      <a:pt x="66" y="59"/>
                      <a:pt x="66" y="60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60"/>
                      <a:pt x="66" y="60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7" y="59"/>
                      <a:pt x="67" y="59"/>
                    </a:cubicBezTo>
                    <a:cubicBezTo>
                      <a:pt x="67" y="60"/>
                      <a:pt x="68" y="59"/>
                      <a:pt x="69" y="60"/>
                    </a:cubicBezTo>
                    <a:cubicBezTo>
                      <a:pt x="68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70" y="60"/>
                      <a:pt x="69" y="59"/>
                    </a:cubicBezTo>
                    <a:cubicBezTo>
                      <a:pt x="70" y="59"/>
                      <a:pt x="69" y="60"/>
                      <a:pt x="70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1" y="60"/>
                      <a:pt x="71" y="60"/>
                      <a:pt x="71" y="60"/>
                    </a:cubicBezTo>
                    <a:cubicBezTo>
                      <a:pt x="71" y="60"/>
                      <a:pt x="71" y="60"/>
                      <a:pt x="71" y="59"/>
                    </a:cubicBezTo>
                    <a:cubicBezTo>
                      <a:pt x="71" y="59"/>
                      <a:pt x="71" y="59"/>
                      <a:pt x="71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3" y="60"/>
                      <a:pt x="73" y="59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4" y="60"/>
                      <a:pt x="74" y="59"/>
                    </a:cubicBezTo>
                    <a:cubicBezTo>
                      <a:pt x="74" y="59"/>
                      <a:pt x="74" y="60"/>
                      <a:pt x="74" y="59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5" y="60"/>
                      <a:pt x="75" y="60"/>
                      <a:pt x="76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6" y="60"/>
                      <a:pt x="76" y="60"/>
                      <a:pt x="76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7" y="61"/>
                      <a:pt x="78" y="62"/>
                      <a:pt x="78" y="61"/>
                    </a:cubicBezTo>
                    <a:cubicBezTo>
                      <a:pt x="78" y="61"/>
                      <a:pt x="78" y="61"/>
                      <a:pt x="79" y="61"/>
                    </a:cubicBezTo>
                    <a:cubicBezTo>
                      <a:pt x="79" y="61"/>
                      <a:pt x="79" y="61"/>
                      <a:pt x="79" y="61"/>
                    </a:cubicBezTo>
                    <a:cubicBezTo>
                      <a:pt x="79" y="62"/>
                      <a:pt x="79" y="61"/>
                      <a:pt x="79" y="62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79" y="62"/>
                      <a:pt x="79" y="62"/>
                      <a:pt x="78" y="62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78" y="62"/>
                      <a:pt x="79" y="62"/>
                      <a:pt x="79" y="63"/>
                    </a:cubicBezTo>
                    <a:cubicBezTo>
                      <a:pt x="78" y="63"/>
                      <a:pt x="79" y="63"/>
                      <a:pt x="79" y="63"/>
                    </a:cubicBezTo>
                    <a:cubicBezTo>
                      <a:pt x="80" y="62"/>
                      <a:pt x="80" y="63"/>
                      <a:pt x="81" y="63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1" y="63"/>
                      <a:pt x="81" y="63"/>
                      <a:pt x="81" y="64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1" y="63"/>
                      <a:pt x="80" y="63"/>
                      <a:pt x="80" y="63"/>
                    </a:cubicBezTo>
                    <a:cubicBezTo>
                      <a:pt x="80" y="63"/>
                      <a:pt x="80" y="63"/>
                      <a:pt x="80" y="63"/>
                    </a:cubicBezTo>
                    <a:cubicBezTo>
                      <a:pt x="80" y="63"/>
                      <a:pt x="80" y="63"/>
                      <a:pt x="79" y="63"/>
                    </a:cubicBezTo>
                    <a:cubicBezTo>
                      <a:pt x="79" y="63"/>
                      <a:pt x="79" y="63"/>
                      <a:pt x="79" y="63"/>
                    </a:cubicBezTo>
                    <a:cubicBezTo>
                      <a:pt x="79" y="63"/>
                      <a:pt x="79" y="63"/>
                      <a:pt x="79" y="63"/>
                    </a:cubicBezTo>
                    <a:cubicBezTo>
                      <a:pt x="79" y="63"/>
                      <a:pt x="79" y="63"/>
                      <a:pt x="79" y="63"/>
                    </a:cubicBezTo>
                    <a:cubicBezTo>
                      <a:pt x="79" y="63"/>
                      <a:pt x="79" y="63"/>
                      <a:pt x="79" y="63"/>
                    </a:cubicBezTo>
                    <a:cubicBezTo>
                      <a:pt x="79" y="63"/>
                      <a:pt x="78" y="63"/>
                      <a:pt x="78" y="63"/>
                    </a:cubicBezTo>
                    <a:cubicBezTo>
                      <a:pt x="79" y="63"/>
                      <a:pt x="79" y="64"/>
                      <a:pt x="79" y="63"/>
                    </a:cubicBezTo>
                    <a:cubicBezTo>
                      <a:pt x="79" y="63"/>
                      <a:pt x="79" y="63"/>
                      <a:pt x="79" y="6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79" y="64"/>
                      <a:pt x="78" y="64"/>
                      <a:pt x="78" y="64"/>
                    </a:cubicBezTo>
                    <a:cubicBezTo>
                      <a:pt x="78" y="64"/>
                      <a:pt x="78" y="64"/>
                      <a:pt x="78" y="64"/>
                    </a:cubicBezTo>
                    <a:cubicBezTo>
                      <a:pt x="78" y="63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8" y="64"/>
                    </a:cubicBezTo>
                    <a:cubicBezTo>
                      <a:pt x="78" y="64"/>
                      <a:pt x="78" y="64"/>
                      <a:pt x="78" y="64"/>
                    </a:cubicBezTo>
                    <a:cubicBezTo>
                      <a:pt x="78" y="64"/>
                      <a:pt x="78" y="64"/>
                      <a:pt x="78" y="64"/>
                    </a:cubicBezTo>
                    <a:cubicBezTo>
                      <a:pt x="77" y="64"/>
                      <a:pt x="77" y="64"/>
                      <a:pt x="77" y="64"/>
                    </a:cubicBezTo>
                    <a:cubicBezTo>
                      <a:pt x="77" y="63"/>
                      <a:pt x="77" y="64"/>
                      <a:pt x="77" y="63"/>
                    </a:cubicBezTo>
                    <a:cubicBezTo>
                      <a:pt x="77" y="63"/>
                      <a:pt x="76" y="63"/>
                      <a:pt x="76" y="63"/>
                    </a:cubicBezTo>
                    <a:cubicBezTo>
                      <a:pt x="76" y="63"/>
                      <a:pt x="76" y="63"/>
                      <a:pt x="76" y="63"/>
                    </a:cubicBezTo>
                    <a:cubicBezTo>
                      <a:pt x="76" y="63"/>
                      <a:pt x="76" y="63"/>
                      <a:pt x="75" y="63"/>
                    </a:cubicBezTo>
                    <a:cubicBezTo>
                      <a:pt x="75" y="63"/>
                      <a:pt x="75" y="63"/>
                      <a:pt x="75" y="63"/>
                    </a:cubicBezTo>
                    <a:cubicBezTo>
                      <a:pt x="75" y="63"/>
                      <a:pt x="74" y="63"/>
                      <a:pt x="75" y="63"/>
                    </a:cubicBezTo>
                    <a:cubicBezTo>
                      <a:pt x="74" y="63"/>
                      <a:pt x="74" y="63"/>
                      <a:pt x="73" y="63"/>
                    </a:cubicBezTo>
                    <a:cubicBezTo>
                      <a:pt x="73" y="63"/>
                      <a:pt x="74" y="63"/>
                      <a:pt x="73" y="63"/>
                    </a:cubicBezTo>
                    <a:cubicBezTo>
                      <a:pt x="73" y="63"/>
                      <a:pt x="73" y="63"/>
                      <a:pt x="73" y="63"/>
                    </a:cubicBezTo>
                    <a:cubicBezTo>
                      <a:pt x="73" y="63"/>
                      <a:pt x="73" y="63"/>
                      <a:pt x="73" y="63"/>
                    </a:cubicBezTo>
                    <a:cubicBezTo>
                      <a:pt x="73" y="63"/>
                      <a:pt x="73" y="63"/>
                      <a:pt x="73" y="63"/>
                    </a:cubicBezTo>
                    <a:cubicBezTo>
                      <a:pt x="73" y="63"/>
                      <a:pt x="73" y="63"/>
                      <a:pt x="73" y="63"/>
                    </a:cubicBezTo>
                    <a:cubicBezTo>
                      <a:pt x="73" y="63"/>
                      <a:pt x="72" y="63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2" y="63"/>
                      <a:pt x="72" y="63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63"/>
                      <a:pt x="70" y="63"/>
                      <a:pt x="70" y="6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63"/>
                      <a:pt x="72" y="63"/>
                      <a:pt x="72" y="64"/>
                    </a:cubicBezTo>
                    <a:cubicBezTo>
                      <a:pt x="72" y="64"/>
                      <a:pt x="73" y="64"/>
                      <a:pt x="73" y="63"/>
                    </a:cubicBezTo>
                    <a:cubicBezTo>
                      <a:pt x="73" y="63"/>
                      <a:pt x="73" y="63"/>
                      <a:pt x="73" y="63"/>
                    </a:cubicBezTo>
                    <a:cubicBezTo>
                      <a:pt x="73" y="63"/>
                      <a:pt x="73" y="63"/>
                      <a:pt x="73" y="63"/>
                    </a:cubicBezTo>
                    <a:cubicBezTo>
                      <a:pt x="73" y="63"/>
                      <a:pt x="72" y="64"/>
                      <a:pt x="73" y="64"/>
                    </a:cubicBezTo>
                    <a:cubicBezTo>
                      <a:pt x="73" y="64"/>
                      <a:pt x="74" y="64"/>
                      <a:pt x="73" y="64"/>
                    </a:cubicBezTo>
                    <a:cubicBezTo>
                      <a:pt x="74" y="64"/>
                      <a:pt x="74" y="65"/>
                      <a:pt x="75" y="65"/>
                    </a:cubicBezTo>
                    <a:cubicBezTo>
                      <a:pt x="75" y="65"/>
                      <a:pt x="75" y="65"/>
                      <a:pt x="75" y="65"/>
                    </a:cubicBezTo>
                    <a:cubicBezTo>
                      <a:pt x="75" y="65"/>
                      <a:pt x="75" y="65"/>
                      <a:pt x="76" y="65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76" y="65"/>
                      <a:pt x="76" y="65"/>
                      <a:pt x="75" y="65"/>
                    </a:cubicBezTo>
                    <a:cubicBezTo>
                      <a:pt x="74" y="65"/>
                      <a:pt x="74" y="64"/>
                      <a:pt x="73" y="65"/>
                    </a:cubicBezTo>
                    <a:cubicBezTo>
                      <a:pt x="73" y="64"/>
                      <a:pt x="72" y="65"/>
                      <a:pt x="72" y="64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4"/>
                      <a:pt x="71" y="64"/>
                      <a:pt x="71" y="64"/>
                    </a:cubicBezTo>
                    <a:cubicBezTo>
                      <a:pt x="71" y="64"/>
                      <a:pt x="71" y="64"/>
                      <a:pt x="71" y="64"/>
                    </a:cubicBezTo>
                    <a:cubicBezTo>
                      <a:pt x="71" y="64"/>
                      <a:pt x="71" y="64"/>
                      <a:pt x="71" y="64"/>
                    </a:cubicBezTo>
                    <a:cubicBezTo>
                      <a:pt x="71" y="64"/>
                      <a:pt x="71" y="64"/>
                      <a:pt x="71" y="64"/>
                    </a:cubicBezTo>
                    <a:cubicBezTo>
                      <a:pt x="71" y="64"/>
                      <a:pt x="69" y="64"/>
                      <a:pt x="68" y="64"/>
                    </a:cubicBezTo>
                    <a:cubicBezTo>
                      <a:pt x="68" y="65"/>
                      <a:pt x="69" y="65"/>
                      <a:pt x="68" y="65"/>
                    </a:cubicBezTo>
                    <a:cubicBezTo>
                      <a:pt x="68" y="65"/>
                      <a:pt x="68" y="65"/>
                      <a:pt x="68" y="65"/>
                    </a:cubicBezTo>
                    <a:cubicBezTo>
                      <a:pt x="68" y="65"/>
                      <a:pt x="68" y="65"/>
                      <a:pt x="68" y="65"/>
                    </a:cubicBezTo>
                    <a:cubicBezTo>
                      <a:pt x="68" y="65"/>
                      <a:pt x="68" y="65"/>
                      <a:pt x="68" y="65"/>
                    </a:cubicBezTo>
                    <a:cubicBezTo>
                      <a:pt x="68" y="65"/>
                      <a:pt x="68" y="65"/>
                      <a:pt x="68" y="65"/>
                    </a:cubicBezTo>
                    <a:cubicBezTo>
                      <a:pt x="68" y="64"/>
                      <a:pt x="68" y="64"/>
                      <a:pt x="68" y="64"/>
                    </a:cubicBezTo>
                    <a:cubicBezTo>
                      <a:pt x="68" y="64"/>
                      <a:pt x="67" y="64"/>
                      <a:pt x="67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6" y="65"/>
                      <a:pt x="67" y="65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67" y="65"/>
                      <a:pt x="68" y="65"/>
                      <a:pt x="68" y="65"/>
                    </a:cubicBezTo>
                    <a:cubicBezTo>
                      <a:pt x="68" y="65"/>
                      <a:pt x="68" y="65"/>
                      <a:pt x="68" y="65"/>
                    </a:cubicBezTo>
                    <a:cubicBezTo>
                      <a:pt x="68" y="65"/>
                      <a:pt x="69" y="65"/>
                      <a:pt x="69" y="65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68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6"/>
                      <a:pt x="67" y="66"/>
                      <a:pt x="67" y="65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67" y="66"/>
                      <a:pt x="67" y="66"/>
                      <a:pt x="67" y="66"/>
                    </a:cubicBezTo>
                    <a:cubicBezTo>
                      <a:pt x="67" y="66"/>
                      <a:pt x="67" y="66"/>
                      <a:pt x="67" y="66"/>
                    </a:cubicBezTo>
                    <a:cubicBezTo>
                      <a:pt x="67" y="66"/>
                      <a:pt x="67" y="66"/>
                      <a:pt x="67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7"/>
                      <a:pt x="69" y="66"/>
                      <a:pt x="69" y="66"/>
                    </a:cubicBezTo>
                    <a:cubicBezTo>
                      <a:pt x="69" y="66"/>
                      <a:pt x="69" y="67"/>
                      <a:pt x="68" y="67"/>
                    </a:cubicBezTo>
                    <a:cubicBezTo>
                      <a:pt x="67" y="66"/>
                      <a:pt x="65" y="66"/>
                      <a:pt x="64" y="66"/>
                    </a:cubicBezTo>
                    <a:cubicBezTo>
                      <a:pt x="64" y="67"/>
                      <a:pt x="63" y="66"/>
                      <a:pt x="63" y="66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63" y="67"/>
                      <a:pt x="62" y="67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2" y="67"/>
                      <a:pt x="63" y="67"/>
                      <a:pt x="63" y="67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63" y="67"/>
                      <a:pt x="63" y="67"/>
                      <a:pt x="63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63" y="67"/>
                      <a:pt x="63" y="67"/>
                      <a:pt x="63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2" y="68"/>
                      <a:pt x="63" y="68"/>
                      <a:pt x="62" y="68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1" y="67"/>
                      <a:pt x="61" y="66"/>
                      <a:pt x="61" y="66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60" y="67"/>
                      <a:pt x="59" y="66"/>
                      <a:pt x="59" y="67"/>
                    </a:cubicBezTo>
                    <a:cubicBezTo>
                      <a:pt x="59" y="67"/>
                      <a:pt x="59" y="67"/>
                      <a:pt x="59" y="67"/>
                    </a:cubicBezTo>
                    <a:cubicBezTo>
                      <a:pt x="59" y="67"/>
                      <a:pt x="59" y="67"/>
                      <a:pt x="59" y="67"/>
                    </a:cubicBezTo>
                    <a:cubicBezTo>
                      <a:pt x="59" y="67"/>
                      <a:pt x="59" y="67"/>
                      <a:pt x="59" y="67"/>
                    </a:cubicBezTo>
                    <a:cubicBezTo>
                      <a:pt x="58" y="67"/>
                      <a:pt x="58" y="67"/>
                      <a:pt x="58" y="67"/>
                    </a:cubicBezTo>
                    <a:cubicBezTo>
                      <a:pt x="58" y="67"/>
                      <a:pt x="58" y="67"/>
                      <a:pt x="58" y="67"/>
                    </a:cubicBezTo>
                    <a:cubicBezTo>
                      <a:pt x="58" y="67"/>
                      <a:pt x="58" y="67"/>
                      <a:pt x="58" y="67"/>
                    </a:cubicBezTo>
                    <a:cubicBezTo>
                      <a:pt x="57" y="67"/>
                      <a:pt x="57" y="67"/>
                      <a:pt x="56" y="67"/>
                    </a:cubicBezTo>
                    <a:cubicBezTo>
                      <a:pt x="56" y="67"/>
                      <a:pt x="56" y="67"/>
                      <a:pt x="57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6" y="66"/>
                      <a:pt x="56" y="66"/>
                      <a:pt x="56" y="66"/>
                    </a:cubicBezTo>
                    <a:cubicBezTo>
                      <a:pt x="56" y="66"/>
                      <a:pt x="56" y="66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6" y="66"/>
                      <a:pt x="56" y="66"/>
                      <a:pt x="56" y="66"/>
                    </a:cubicBezTo>
                    <a:cubicBezTo>
                      <a:pt x="56" y="66"/>
                      <a:pt x="56" y="66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8"/>
                      <a:pt x="57" y="67"/>
                      <a:pt x="57" y="68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6" y="67"/>
                      <a:pt x="55" y="67"/>
                      <a:pt x="55" y="67"/>
                    </a:cubicBezTo>
                    <a:cubicBezTo>
                      <a:pt x="55" y="67"/>
                      <a:pt x="55" y="67"/>
                      <a:pt x="54" y="68"/>
                    </a:cubicBezTo>
                    <a:cubicBezTo>
                      <a:pt x="54" y="68"/>
                      <a:pt x="55" y="68"/>
                      <a:pt x="55" y="68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54" y="69"/>
                      <a:pt x="55" y="69"/>
                      <a:pt x="55" y="69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56" y="69"/>
                      <a:pt x="56" y="69"/>
                      <a:pt x="56" y="69"/>
                    </a:cubicBezTo>
                    <a:cubicBezTo>
                      <a:pt x="56" y="69"/>
                      <a:pt x="56" y="69"/>
                      <a:pt x="56" y="69"/>
                    </a:cubicBezTo>
                    <a:cubicBezTo>
                      <a:pt x="56" y="69"/>
                      <a:pt x="55" y="69"/>
                      <a:pt x="55" y="69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8"/>
                      <a:pt x="55" y="68"/>
                      <a:pt x="56" y="68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6" y="68"/>
                      <a:pt x="56" y="68"/>
                      <a:pt x="57" y="68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7" y="68"/>
                      <a:pt x="58" y="68"/>
                      <a:pt x="58" y="68"/>
                    </a:cubicBezTo>
                    <a:cubicBezTo>
                      <a:pt x="58" y="69"/>
                      <a:pt x="58" y="68"/>
                      <a:pt x="58" y="69"/>
                    </a:cubicBezTo>
                    <a:cubicBezTo>
                      <a:pt x="58" y="68"/>
                      <a:pt x="59" y="68"/>
                      <a:pt x="59" y="68"/>
                    </a:cubicBezTo>
                    <a:cubicBezTo>
                      <a:pt x="59" y="68"/>
                      <a:pt x="59" y="69"/>
                      <a:pt x="59" y="69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59" y="69"/>
                      <a:pt x="60" y="70"/>
                      <a:pt x="60" y="70"/>
                    </a:cubicBezTo>
                    <a:cubicBezTo>
                      <a:pt x="60" y="70"/>
                      <a:pt x="60" y="70"/>
                      <a:pt x="60" y="70"/>
                    </a:cubicBezTo>
                    <a:cubicBezTo>
                      <a:pt x="60" y="70"/>
                      <a:pt x="60" y="70"/>
                      <a:pt x="60" y="70"/>
                    </a:cubicBezTo>
                    <a:cubicBezTo>
                      <a:pt x="60" y="70"/>
                      <a:pt x="60" y="70"/>
                      <a:pt x="60" y="70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0" y="69"/>
                      <a:pt x="60" y="69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69"/>
                      <a:pt x="60" y="69"/>
                      <a:pt x="59" y="69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59" y="68"/>
                      <a:pt x="59" y="69"/>
                      <a:pt x="60" y="68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60" y="68"/>
                      <a:pt x="60" y="68"/>
                      <a:pt x="60" y="68"/>
                    </a:cubicBezTo>
                    <a:cubicBezTo>
                      <a:pt x="60" y="68"/>
                      <a:pt x="60" y="68"/>
                      <a:pt x="60" y="68"/>
                    </a:cubicBezTo>
                    <a:cubicBezTo>
                      <a:pt x="60" y="68"/>
                      <a:pt x="60" y="68"/>
                      <a:pt x="60" y="68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1" y="68"/>
                      <a:pt x="62" y="68"/>
                      <a:pt x="62" y="68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2" y="68"/>
                      <a:pt x="62" y="68"/>
                      <a:pt x="62" y="69"/>
                    </a:cubicBezTo>
                    <a:cubicBezTo>
                      <a:pt x="63" y="69"/>
                      <a:pt x="64" y="69"/>
                      <a:pt x="64" y="69"/>
                    </a:cubicBezTo>
                    <a:cubicBezTo>
                      <a:pt x="64" y="69"/>
                      <a:pt x="65" y="69"/>
                      <a:pt x="65" y="69"/>
                    </a:cubicBezTo>
                    <a:cubicBezTo>
                      <a:pt x="66" y="69"/>
                      <a:pt x="67" y="69"/>
                      <a:pt x="68" y="70"/>
                    </a:cubicBezTo>
                    <a:cubicBezTo>
                      <a:pt x="68" y="70"/>
                      <a:pt x="68" y="70"/>
                      <a:pt x="68" y="70"/>
                    </a:cubicBezTo>
                    <a:cubicBezTo>
                      <a:pt x="68" y="70"/>
                      <a:pt x="68" y="70"/>
                      <a:pt x="68" y="70"/>
                    </a:cubicBezTo>
                    <a:cubicBezTo>
                      <a:pt x="67" y="70"/>
                      <a:pt x="67" y="70"/>
                      <a:pt x="67" y="70"/>
                    </a:cubicBezTo>
                    <a:cubicBezTo>
                      <a:pt x="67" y="70"/>
                      <a:pt x="67" y="70"/>
                      <a:pt x="67" y="70"/>
                    </a:cubicBezTo>
                    <a:cubicBezTo>
                      <a:pt x="67" y="70"/>
                      <a:pt x="67" y="70"/>
                      <a:pt x="67" y="70"/>
                    </a:cubicBezTo>
                    <a:cubicBezTo>
                      <a:pt x="67" y="70"/>
                      <a:pt x="67" y="70"/>
                      <a:pt x="67" y="70"/>
                    </a:cubicBezTo>
                    <a:cubicBezTo>
                      <a:pt x="67" y="70"/>
                      <a:pt x="66" y="70"/>
                      <a:pt x="66" y="70"/>
                    </a:cubicBezTo>
                    <a:cubicBezTo>
                      <a:pt x="66" y="70"/>
                      <a:pt x="66" y="70"/>
                      <a:pt x="66" y="69"/>
                    </a:cubicBezTo>
                    <a:cubicBezTo>
                      <a:pt x="66" y="69"/>
                      <a:pt x="66" y="69"/>
                      <a:pt x="66" y="69"/>
                    </a:cubicBezTo>
                    <a:cubicBezTo>
                      <a:pt x="66" y="69"/>
                      <a:pt x="66" y="70"/>
                      <a:pt x="66" y="70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7" y="70"/>
                      <a:pt x="67" y="71"/>
                      <a:pt x="67" y="71"/>
                    </a:cubicBezTo>
                    <a:cubicBezTo>
                      <a:pt x="67" y="71"/>
                      <a:pt x="67" y="71"/>
                      <a:pt x="67" y="71"/>
                    </a:cubicBezTo>
                    <a:cubicBezTo>
                      <a:pt x="67" y="71"/>
                      <a:pt x="67" y="71"/>
                      <a:pt x="66" y="71"/>
                    </a:cubicBezTo>
                    <a:cubicBezTo>
                      <a:pt x="66" y="71"/>
                      <a:pt x="66" y="71"/>
                      <a:pt x="66" y="71"/>
                    </a:cubicBezTo>
                    <a:cubicBezTo>
                      <a:pt x="66" y="71"/>
                      <a:pt x="66" y="71"/>
                      <a:pt x="66" y="71"/>
                    </a:cubicBezTo>
                    <a:cubicBezTo>
                      <a:pt x="66" y="71"/>
                      <a:pt x="66" y="71"/>
                      <a:pt x="66" y="71"/>
                    </a:cubicBezTo>
                    <a:cubicBezTo>
                      <a:pt x="66" y="71"/>
                      <a:pt x="66" y="71"/>
                      <a:pt x="66" y="71"/>
                    </a:cubicBezTo>
                    <a:cubicBezTo>
                      <a:pt x="66" y="71"/>
                      <a:pt x="66" y="71"/>
                      <a:pt x="66" y="71"/>
                    </a:cubicBezTo>
                    <a:cubicBezTo>
                      <a:pt x="67" y="71"/>
                      <a:pt x="67" y="71"/>
                      <a:pt x="67" y="71"/>
                    </a:cubicBezTo>
                    <a:cubicBezTo>
                      <a:pt x="67" y="71"/>
                      <a:pt x="67" y="71"/>
                      <a:pt x="67" y="71"/>
                    </a:cubicBezTo>
                    <a:cubicBezTo>
                      <a:pt x="67" y="71"/>
                      <a:pt x="67" y="71"/>
                      <a:pt x="67" y="71"/>
                    </a:cubicBezTo>
                    <a:cubicBezTo>
                      <a:pt x="67" y="71"/>
                      <a:pt x="67" y="70"/>
                      <a:pt x="67" y="70"/>
                    </a:cubicBezTo>
                    <a:cubicBezTo>
                      <a:pt x="67" y="70"/>
                      <a:pt x="67" y="70"/>
                      <a:pt x="67" y="70"/>
                    </a:cubicBezTo>
                    <a:cubicBezTo>
                      <a:pt x="67" y="70"/>
                      <a:pt x="67" y="70"/>
                      <a:pt x="67" y="70"/>
                    </a:cubicBezTo>
                    <a:cubicBezTo>
                      <a:pt x="67" y="70"/>
                      <a:pt x="67" y="70"/>
                      <a:pt x="67" y="70"/>
                    </a:cubicBezTo>
                    <a:cubicBezTo>
                      <a:pt x="67" y="70"/>
                      <a:pt x="68" y="70"/>
                      <a:pt x="68" y="70"/>
                    </a:cubicBezTo>
                    <a:cubicBezTo>
                      <a:pt x="68" y="70"/>
                      <a:pt x="68" y="70"/>
                      <a:pt x="68" y="70"/>
                    </a:cubicBezTo>
                    <a:cubicBezTo>
                      <a:pt x="68" y="70"/>
                      <a:pt x="68" y="71"/>
                      <a:pt x="68" y="71"/>
                    </a:cubicBezTo>
                    <a:cubicBezTo>
                      <a:pt x="68" y="71"/>
                      <a:pt x="68" y="71"/>
                      <a:pt x="68" y="71"/>
                    </a:cubicBezTo>
                    <a:cubicBezTo>
                      <a:pt x="68" y="71"/>
                      <a:pt x="68" y="71"/>
                      <a:pt x="68" y="71"/>
                    </a:cubicBezTo>
                    <a:cubicBezTo>
                      <a:pt x="68" y="71"/>
                      <a:pt x="68" y="71"/>
                      <a:pt x="68" y="71"/>
                    </a:cubicBezTo>
                    <a:cubicBezTo>
                      <a:pt x="68" y="71"/>
                      <a:pt x="68" y="71"/>
                      <a:pt x="68" y="71"/>
                    </a:cubicBezTo>
                    <a:cubicBezTo>
                      <a:pt x="68" y="71"/>
                      <a:pt x="68" y="71"/>
                      <a:pt x="68" y="71"/>
                    </a:cubicBezTo>
                    <a:cubicBezTo>
                      <a:pt x="68" y="71"/>
                      <a:pt x="68" y="71"/>
                      <a:pt x="68" y="71"/>
                    </a:cubicBezTo>
                    <a:cubicBezTo>
                      <a:pt x="68" y="71"/>
                      <a:pt x="69" y="71"/>
                      <a:pt x="69" y="71"/>
                    </a:cubicBezTo>
                    <a:cubicBezTo>
                      <a:pt x="69" y="71"/>
                      <a:pt x="69" y="71"/>
                      <a:pt x="69" y="71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70" y="71"/>
                      <a:pt x="69" y="71"/>
                      <a:pt x="69" y="71"/>
                    </a:cubicBezTo>
                    <a:cubicBezTo>
                      <a:pt x="68" y="72"/>
                      <a:pt x="69" y="71"/>
                      <a:pt x="69" y="72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68" y="72"/>
                      <a:pt x="68" y="72"/>
                      <a:pt x="68" y="72"/>
                    </a:cubicBezTo>
                    <a:cubicBezTo>
                      <a:pt x="68" y="72"/>
                      <a:pt x="68" y="72"/>
                      <a:pt x="68" y="72"/>
                    </a:cubicBezTo>
                    <a:cubicBezTo>
                      <a:pt x="68" y="72"/>
                      <a:pt x="68" y="72"/>
                      <a:pt x="68" y="72"/>
                    </a:cubicBezTo>
                    <a:cubicBezTo>
                      <a:pt x="68" y="72"/>
                      <a:pt x="68" y="72"/>
                      <a:pt x="68" y="72"/>
                    </a:cubicBezTo>
                    <a:cubicBezTo>
                      <a:pt x="68" y="72"/>
                      <a:pt x="68" y="72"/>
                      <a:pt x="68" y="72"/>
                    </a:cubicBezTo>
                    <a:cubicBezTo>
                      <a:pt x="68" y="72"/>
                      <a:pt x="68" y="72"/>
                      <a:pt x="68" y="72"/>
                    </a:cubicBezTo>
                    <a:cubicBezTo>
                      <a:pt x="68" y="72"/>
                      <a:pt x="68" y="72"/>
                      <a:pt x="69" y="72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69" y="72"/>
                      <a:pt x="70" y="72"/>
                      <a:pt x="70" y="72"/>
                    </a:cubicBezTo>
                    <a:cubicBezTo>
                      <a:pt x="70" y="72"/>
                      <a:pt x="70" y="72"/>
                      <a:pt x="70" y="72"/>
                    </a:cubicBezTo>
                    <a:cubicBezTo>
                      <a:pt x="70" y="72"/>
                      <a:pt x="71" y="72"/>
                      <a:pt x="71" y="72"/>
                    </a:cubicBezTo>
                    <a:cubicBezTo>
                      <a:pt x="70" y="72"/>
                      <a:pt x="70" y="72"/>
                      <a:pt x="70" y="72"/>
                    </a:cubicBezTo>
                    <a:cubicBezTo>
                      <a:pt x="70" y="72"/>
                      <a:pt x="70" y="72"/>
                      <a:pt x="70" y="72"/>
                    </a:cubicBezTo>
                    <a:cubicBezTo>
                      <a:pt x="70" y="72"/>
                      <a:pt x="71" y="72"/>
                      <a:pt x="71" y="72"/>
                    </a:cubicBezTo>
                    <a:cubicBezTo>
                      <a:pt x="71" y="72"/>
                      <a:pt x="71" y="72"/>
                      <a:pt x="71" y="72"/>
                    </a:cubicBezTo>
                    <a:cubicBezTo>
                      <a:pt x="71" y="73"/>
                      <a:pt x="71" y="72"/>
                      <a:pt x="72" y="72"/>
                    </a:cubicBezTo>
                    <a:cubicBezTo>
                      <a:pt x="72" y="72"/>
                      <a:pt x="71" y="73"/>
                      <a:pt x="71" y="73"/>
                    </a:cubicBezTo>
                    <a:cubicBezTo>
                      <a:pt x="72" y="73"/>
                      <a:pt x="72" y="72"/>
                      <a:pt x="72" y="73"/>
                    </a:cubicBezTo>
                    <a:cubicBezTo>
                      <a:pt x="72" y="73"/>
                      <a:pt x="72" y="73"/>
                      <a:pt x="72" y="73"/>
                    </a:cubicBezTo>
                    <a:cubicBezTo>
                      <a:pt x="72" y="73"/>
                      <a:pt x="72" y="73"/>
                      <a:pt x="72" y="73"/>
                    </a:cubicBezTo>
                    <a:cubicBezTo>
                      <a:pt x="72" y="73"/>
                      <a:pt x="72" y="73"/>
                      <a:pt x="72" y="73"/>
                    </a:cubicBezTo>
                    <a:cubicBezTo>
                      <a:pt x="72" y="73"/>
                      <a:pt x="72" y="73"/>
                      <a:pt x="71" y="73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2" y="73"/>
                      <a:pt x="72" y="74"/>
                      <a:pt x="72" y="73"/>
                    </a:cubicBezTo>
                    <a:cubicBezTo>
                      <a:pt x="72" y="74"/>
                      <a:pt x="72" y="73"/>
                      <a:pt x="73" y="73"/>
                    </a:cubicBezTo>
                    <a:cubicBezTo>
                      <a:pt x="73" y="73"/>
                      <a:pt x="73" y="73"/>
                      <a:pt x="73" y="74"/>
                    </a:cubicBezTo>
                    <a:cubicBezTo>
                      <a:pt x="73" y="74"/>
                      <a:pt x="73" y="74"/>
                      <a:pt x="73" y="74"/>
                    </a:cubicBezTo>
                    <a:cubicBezTo>
                      <a:pt x="73" y="74"/>
                      <a:pt x="73" y="74"/>
                      <a:pt x="73" y="74"/>
                    </a:cubicBezTo>
                    <a:cubicBezTo>
                      <a:pt x="72" y="74"/>
                      <a:pt x="72" y="74"/>
                      <a:pt x="72" y="74"/>
                    </a:cubicBezTo>
                    <a:cubicBezTo>
                      <a:pt x="72" y="74"/>
                      <a:pt x="72" y="74"/>
                      <a:pt x="72" y="74"/>
                    </a:cubicBezTo>
                    <a:cubicBezTo>
                      <a:pt x="72" y="74"/>
                      <a:pt x="72" y="74"/>
                      <a:pt x="72" y="74"/>
                    </a:cubicBezTo>
                    <a:cubicBezTo>
                      <a:pt x="72" y="74"/>
                      <a:pt x="71" y="74"/>
                      <a:pt x="71" y="74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71" y="75"/>
                      <a:pt x="71" y="75"/>
                      <a:pt x="71" y="75"/>
                    </a:cubicBezTo>
                    <a:cubicBezTo>
                      <a:pt x="71" y="75"/>
                      <a:pt x="71" y="75"/>
                      <a:pt x="71" y="75"/>
                    </a:cubicBezTo>
                    <a:cubicBezTo>
                      <a:pt x="71" y="75"/>
                      <a:pt x="71" y="75"/>
                      <a:pt x="71" y="75"/>
                    </a:cubicBezTo>
                    <a:cubicBezTo>
                      <a:pt x="71" y="75"/>
                      <a:pt x="71" y="75"/>
                      <a:pt x="70" y="75"/>
                    </a:cubicBezTo>
                    <a:cubicBezTo>
                      <a:pt x="71" y="75"/>
                      <a:pt x="70" y="75"/>
                      <a:pt x="70" y="75"/>
                    </a:cubicBezTo>
                    <a:cubicBezTo>
                      <a:pt x="70" y="75"/>
                      <a:pt x="71" y="75"/>
                      <a:pt x="71" y="75"/>
                    </a:cubicBezTo>
                    <a:cubicBezTo>
                      <a:pt x="71" y="75"/>
                      <a:pt x="70" y="75"/>
                      <a:pt x="70" y="75"/>
                    </a:cubicBezTo>
                    <a:cubicBezTo>
                      <a:pt x="70" y="75"/>
                      <a:pt x="70" y="75"/>
                      <a:pt x="70" y="75"/>
                    </a:cubicBezTo>
                    <a:cubicBezTo>
                      <a:pt x="70" y="75"/>
                      <a:pt x="71" y="74"/>
                      <a:pt x="71" y="74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71" y="74"/>
                      <a:pt x="70" y="74"/>
                      <a:pt x="70" y="74"/>
                    </a:cubicBezTo>
                    <a:cubicBezTo>
                      <a:pt x="70" y="74"/>
                      <a:pt x="70" y="74"/>
                      <a:pt x="70" y="74"/>
                    </a:cubicBezTo>
                    <a:cubicBezTo>
                      <a:pt x="70" y="74"/>
                      <a:pt x="70" y="75"/>
                      <a:pt x="70" y="75"/>
                    </a:cubicBezTo>
                    <a:cubicBezTo>
                      <a:pt x="70" y="75"/>
                      <a:pt x="69" y="75"/>
                      <a:pt x="69" y="75"/>
                    </a:cubicBezTo>
                    <a:cubicBezTo>
                      <a:pt x="69" y="75"/>
                      <a:pt x="69" y="75"/>
                      <a:pt x="69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7" y="75"/>
                      <a:pt x="67" y="75"/>
                    </a:cubicBezTo>
                    <a:cubicBezTo>
                      <a:pt x="67" y="75"/>
                      <a:pt x="67" y="75"/>
                      <a:pt x="67" y="75"/>
                    </a:cubicBezTo>
                    <a:cubicBezTo>
                      <a:pt x="67" y="75"/>
                      <a:pt x="66" y="75"/>
                      <a:pt x="66" y="75"/>
                    </a:cubicBezTo>
                    <a:cubicBezTo>
                      <a:pt x="66" y="74"/>
                      <a:pt x="65" y="74"/>
                      <a:pt x="65" y="74"/>
                    </a:cubicBezTo>
                    <a:cubicBezTo>
                      <a:pt x="65" y="74"/>
                      <a:pt x="64" y="74"/>
                      <a:pt x="65" y="74"/>
                    </a:cubicBezTo>
                    <a:cubicBezTo>
                      <a:pt x="65" y="74"/>
                      <a:pt x="65" y="74"/>
                      <a:pt x="66" y="74"/>
                    </a:cubicBezTo>
                    <a:cubicBezTo>
                      <a:pt x="66" y="74"/>
                      <a:pt x="66" y="74"/>
                      <a:pt x="66" y="74"/>
                    </a:cubicBezTo>
                    <a:cubicBezTo>
                      <a:pt x="66" y="74"/>
                      <a:pt x="66" y="74"/>
                      <a:pt x="66" y="74"/>
                    </a:cubicBezTo>
                    <a:cubicBezTo>
                      <a:pt x="66" y="74"/>
                      <a:pt x="66" y="74"/>
                      <a:pt x="66" y="74"/>
                    </a:cubicBezTo>
                    <a:cubicBezTo>
                      <a:pt x="66" y="74"/>
                      <a:pt x="66" y="74"/>
                      <a:pt x="67" y="74"/>
                    </a:cubicBezTo>
                    <a:cubicBezTo>
                      <a:pt x="67" y="74"/>
                      <a:pt x="67" y="74"/>
                      <a:pt x="67" y="74"/>
                    </a:cubicBezTo>
                    <a:cubicBezTo>
                      <a:pt x="66" y="74"/>
                      <a:pt x="66" y="74"/>
                      <a:pt x="66" y="74"/>
                    </a:cubicBezTo>
                    <a:cubicBezTo>
                      <a:pt x="66" y="74"/>
                      <a:pt x="66" y="74"/>
                      <a:pt x="66" y="74"/>
                    </a:cubicBezTo>
                    <a:cubicBezTo>
                      <a:pt x="66" y="74"/>
                      <a:pt x="66" y="74"/>
                      <a:pt x="66" y="74"/>
                    </a:cubicBezTo>
                    <a:cubicBezTo>
                      <a:pt x="66" y="74"/>
                      <a:pt x="66" y="74"/>
                      <a:pt x="66" y="74"/>
                    </a:cubicBezTo>
                    <a:cubicBezTo>
                      <a:pt x="66" y="73"/>
                      <a:pt x="66" y="73"/>
                      <a:pt x="65" y="73"/>
                    </a:cubicBezTo>
                    <a:cubicBezTo>
                      <a:pt x="65" y="73"/>
                      <a:pt x="65" y="73"/>
                      <a:pt x="65" y="73"/>
                    </a:cubicBezTo>
                    <a:cubicBezTo>
                      <a:pt x="65" y="73"/>
                      <a:pt x="65" y="73"/>
                      <a:pt x="65" y="73"/>
                    </a:cubicBezTo>
                    <a:cubicBezTo>
                      <a:pt x="65" y="73"/>
                      <a:pt x="65" y="73"/>
                      <a:pt x="65" y="73"/>
                    </a:cubicBezTo>
                    <a:cubicBezTo>
                      <a:pt x="65" y="73"/>
                      <a:pt x="64" y="73"/>
                      <a:pt x="64" y="73"/>
                    </a:cubicBezTo>
                    <a:cubicBezTo>
                      <a:pt x="64" y="73"/>
                      <a:pt x="64" y="73"/>
                      <a:pt x="63" y="73"/>
                    </a:cubicBezTo>
                    <a:cubicBezTo>
                      <a:pt x="63" y="74"/>
                      <a:pt x="62" y="73"/>
                      <a:pt x="62" y="73"/>
                    </a:cubicBezTo>
                    <a:cubicBezTo>
                      <a:pt x="62" y="73"/>
                      <a:pt x="62" y="74"/>
                      <a:pt x="62" y="74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1" y="74"/>
                      <a:pt x="61" y="74"/>
                      <a:pt x="61" y="74"/>
                    </a:cubicBezTo>
                    <a:cubicBezTo>
                      <a:pt x="61" y="74"/>
                      <a:pt x="61" y="74"/>
                      <a:pt x="61" y="74"/>
                    </a:cubicBezTo>
                    <a:cubicBezTo>
                      <a:pt x="61" y="74"/>
                      <a:pt x="61" y="74"/>
                      <a:pt x="61" y="74"/>
                    </a:cubicBezTo>
                    <a:cubicBezTo>
                      <a:pt x="61" y="74"/>
                      <a:pt x="61" y="74"/>
                      <a:pt x="61" y="74"/>
                    </a:cubicBezTo>
                    <a:cubicBezTo>
                      <a:pt x="61" y="74"/>
                      <a:pt x="61" y="74"/>
                      <a:pt x="62" y="74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2" y="75"/>
                      <a:pt x="63" y="75"/>
                      <a:pt x="63" y="75"/>
                    </a:cubicBezTo>
                    <a:cubicBezTo>
                      <a:pt x="63" y="75"/>
                      <a:pt x="63" y="74"/>
                      <a:pt x="63" y="75"/>
                    </a:cubicBezTo>
                    <a:cubicBezTo>
                      <a:pt x="63" y="75"/>
                      <a:pt x="64" y="75"/>
                      <a:pt x="64" y="75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4"/>
                      <a:pt x="64" y="74"/>
                      <a:pt x="64" y="75"/>
                    </a:cubicBezTo>
                    <a:cubicBezTo>
                      <a:pt x="64" y="75"/>
                      <a:pt x="64" y="74"/>
                      <a:pt x="64" y="75"/>
                    </a:cubicBezTo>
                    <a:cubicBezTo>
                      <a:pt x="64" y="75"/>
                      <a:pt x="65" y="75"/>
                      <a:pt x="66" y="75"/>
                    </a:cubicBezTo>
                    <a:cubicBezTo>
                      <a:pt x="66" y="75"/>
                      <a:pt x="66" y="75"/>
                      <a:pt x="66" y="75"/>
                    </a:cubicBezTo>
                    <a:cubicBezTo>
                      <a:pt x="66" y="75"/>
                      <a:pt x="66" y="75"/>
                      <a:pt x="66" y="75"/>
                    </a:cubicBezTo>
                    <a:cubicBezTo>
                      <a:pt x="66" y="75"/>
                      <a:pt x="66" y="75"/>
                      <a:pt x="66" y="75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67" y="75"/>
                      <a:pt x="66" y="75"/>
                      <a:pt x="67" y="75"/>
                    </a:cubicBezTo>
                    <a:cubicBezTo>
                      <a:pt x="67" y="75"/>
                      <a:pt x="67" y="75"/>
                      <a:pt x="67" y="75"/>
                    </a:cubicBezTo>
                    <a:cubicBezTo>
                      <a:pt x="67" y="76"/>
                      <a:pt x="67" y="76"/>
                      <a:pt x="67" y="75"/>
                    </a:cubicBezTo>
                    <a:cubicBezTo>
                      <a:pt x="67" y="75"/>
                      <a:pt x="67" y="75"/>
                      <a:pt x="67" y="75"/>
                    </a:cubicBezTo>
                    <a:cubicBezTo>
                      <a:pt x="67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8" y="76"/>
                      <a:pt x="68" y="76"/>
                    </a:cubicBezTo>
                    <a:cubicBezTo>
                      <a:pt x="68" y="76"/>
                      <a:pt x="68" y="76"/>
                      <a:pt x="68" y="76"/>
                    </a:cubicBezTo>
                    <a:cubicBezTo>
                      <a:pt x="69" y="76"/>
                      <a:pt x="70" y="75"/>
                      <a:pt x="70" y="76"/>
                    </a:cubicBezTo>
                    <a:cubicBezTo>
                      <a:pt x="70" y="76"/>
                      <a:pt x="70" y="76"/>
                      <a:pt x="70" y="76"/>
                    </a:cubicBezTo>
                    <a:cubicBezTo>
                      <a:pt x="70" y="76"/>
                      <a:pt x="70" y="76"/>
                      <a:pt x="70" y="76"/>
                    </a:cubicBezTo>
                    <a:cubicBezTo>
                      <a:pt x="70" y="76"/>
                      <a:pt x="70" y="76"/>
                      <a:pt x="70" y="76"/>
                    </a:cubicBezTo>
                    <a:cubicBezTo>
                      <a:pt x="70" y="76"/>
                      <a:pt x="70" y="76"/>
                      <a:pt x="70" y="76"/>
                    </a:cubicBezTo>
                    <a:cubicBezTo>
                      <a:pt x="70" y="76"/>
                      <a:pt x="71" y="76"/>
                      <a:pt x="71" y="76"/>
                    </a:cubicBezTo>
                    <a:cubicBezTo>
                      <a:pt x="71" y="76"/>
                      <a:pt x="71" y="76"/>
                      <a:pt x="71" y="76"/>
                    </a:cubicBezTo>
                    <a:cubicBezTo>
                      <a:pt x="71" y="76"/>
                      <a:pt x="71" y="76"/>
                      <a:pt x="71" y="76"/>
                    </a:cubicBezTo>
                    <a:cubicBezTo>
                      <a:pt x="71" y="76"/>
                      <a:pt x="71" y="76"/>
                      <a:pt x="71" y="76"/>
                    </a:cubicBezTo>
                    <a:cubicBezTo>
                      <a:pt x="71" y="76"/>
                      <a:pt x="70" y="76"/>
                      <a:pt x="70" y="76"/>
                    </a:cubicBezTo>
                    <a:cubicBezTo>
                      <a:pt x="70" y="76"/>
                      <a:pt x="70" y="76"/>
                      <a:pt x="70" y="76"/>
                    </a:cubicBezTo>
                    <a:cubicBezTo>
                      <a:pt x="70" y="76"/>
                      <a:pt x="70" y="76"/>
                      <a:pt x="70" y="76"/>
                    </a:cubicBezTo>
                    <a:cubicBezTo>
                      <a:pt x="70" y="76"/>
                      <a:pt x="70" y="76"/>
                      <a:pt x="69" y="76"/>
                    </a:cubicBezTo>
                    <a:cubicBezTo>
                      <a:pt x="70" y="76"/>
                      <a:pt x="70" y="77"/>
                      <a:pt x="71" y="77"/>
                    </a:cubicBezTo>
                    <a:cubicBezTo>
                      <a:pt x="71" y="77"/>
                      <a:pt x="71" y="77"/>
                      <a:pt x="71" y="77"/>
                    </a:cubicBezTo>
                    <a:cubicBezTo>
                      <a:pt x="71" y="77"/>
                      <a:pt x="70" y="77"/>
                      <a:pt x="70" y="77"/>
                    </a:cubicBezTo>
                    <a:cubicBezTo>
                      <a:pt x="70" y="77"/>
                      <a:pt x="70" y="77"/>
                      <a:pt x="70" y="77"/>
                    </a:cubicBezTo>
                    <a:cubicBezTo>
                      <a:pt x="70" y="77"/>
                      <a:pt x="70" y="77"/>
                      <a:pt x="70" y="77"/>
                    </a:cubicBezTo>
                    <a:cubicBezTo>
                      <a:pt x="69" y="77"/>
                      <a:pt x="68" y="77"/>
                      <a:pt x="67" y="77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6" y="77"/>
                      <a:pt x="66" y="77"/>
                      <a:pt x="66" y="77"/>
                    </a:cubicBezTo>
                    <a:cubicBezTo>
                      <a:pt x="66" y="77"/>
                      <a:pt x="66" y="77"/>
                      <a:pt x="66" y="77"/>
                    </a:cubicBezTo>
                    <a:cubicBezTo>
                      <a:pt x="66" y="77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7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5" y="78"/>
                      <a:pt x="66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7"/>
                      <a:pt x="65" y="77"/>
                      <a:pt x="65" y="77"/>
                    </a:cubicBezTo>
                    <a:cubicBezTo>
                      <a:pt x="64" y="77"/>
                      <a:pt x="65" y="78"/>
                      <a:pt x="64" y="78"/>
                    </a:cubicBezTo>
                    <a:cubicBezTo>
                      <a:pt x="64" y="77"/>
                      <a:pt x="63" y="77"/>
                      <a:pt x="62" y="77"/>
                    </a:cubicBezTo>
                    <a:cubicBezTo>
                      <a:pt x="63" y="77"/>
                      <a:pt x="63" y="77"/>
                      <a:pt x="63" y="77"/>
                    </a:cubicBezTo>
                    <a:cubicBezTo>
                      <a:pt x="63" y="77"/>
                      <a:pt x="63" y="77"/>
                      <a:pt x="63" y="77"/>
                    </a:cubicBezTo>
                    <a:cubicBezTo>
                      <a:pt x="63" y="77"/>
                      <a:pt x="63" y="77"/>
                      <a:pt x="63" y="77"/>
                    </a:cubicBezTo>
                    <a:cubicBezTo>
                      <a:pt x="63" y="77"/>
                      <a:pt x="64" y="77"/>
                      <a:pt x="64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77"/>
                      <a:pt x="64" y="77"/>
                      <a:pt x="63" y="77"/>
                    </a:cubicBezTo>
                    <a:cubicBezTo>
                      <a:pt x="63" y="77"/>
                      <a:pt x="63" y="77"/>
                      <a:pt x="63" y="77"/>
                    </a:cubicBezTo>
                    <a:cubicBezTo>
                      <a:pt x="63" y="76"/>
                      <a:pt x="61" y="76"/>
                      <a:pt x="61" y="76"/>
                    </a:cubicBezTo>
                    <a:cubicBezTo>
                      <a:pt x="61" y="76"/>
                      <a:pt x="61" y="76"/>
                      <a:pt x="61" y="76"/>
                    </a:cubicBezTo>
                    <a:cubicBezTo>
                      <a:pt x="61" y="76"/>
                      <a:pt x="61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5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59" y="76"/>
                      <a:pt x="60" y="76"/>
                      <a:pt x="59" y="76"/>
                    </a:cubicBezTo>
                    <a:cubicBezTo>
                      <a:pt x="59" y="76"/>
                      <a:pt x="58" y="76"/>
                      <a:pt x="58" y="76"/>
                    </a:cubicBezTo>
                    <a:cubicBezTo>
                      <a:pt x="58" y="75"/>
                      <a:pt x="57" y="76"/>
                      <a:pt x="56" y="76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5" y="76"/>
                      <a:pt x="54" y="76"/>
                      <a:pt x="54" y="7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4" y="76"/>
                      <a:pt x="55" y="76"/>
                      <a:pt x="55" y="76"/>
                    </a:cubicBezTo>
                    <a:cubicBezTo>
                      <a:pt x="55" y="76"/>
                      <a:pt x="55" y="76"/>
                      <a:pt x="55" y="75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55" y="75"/>
                      <a:pt x="54" y="75"/>
                      <a:pt x="54" y="75"/>
                    </a:cubicBezTo>
                    <a:cubicBezTo>
                      <a:pt x="54" y="75"/>
                      <a:pt x="54" y="75"/>
                      <a:pt x="54" y="75"/>
                    </a:cubicBezTo>
                    <a:cubicBezTo>
                      <a:pt x="54" y="75"/>
                      <a:pt x="54" y="75"/>
                      <a:pt x="54" y="76"/>
                    </a:cubicBezTo>
                    <a:cubicBezTo>
                      <a:pt x="53" y="75"/>
                      <a:pt x="53" y="75"/>
                      <a:pt x="53" y="75"/>
                    </a:cubicBezTo>
                    <a:cubicBezTo>
                      <a:pt x="53" y="75"/>
                      <a:pt x="53" y="75"/>
                      <a:pt x="53" y="76"/>
                    </a:cubicBezTo>
                    <a:cubicBezTo>
                      <a:pt x="53" y="76"/>
                      <a:pt x="53" y="76"/>
                      <a:pt x="53" y="76"/>
                    </a:cubicBezTo>
                    <a:cubicBezTo>
                      <a:pt x="53" y="76"/>
                      <a:pt x="53" y="76"/>
                      <a:pt x="53" y="76"/>
                    </a:cubicBezTo>
                    <a:cubicBezTo>
                      <a:pt x="53" y="76"/>
                      <a:pt x="53" y="76"/>
                      <a:pt x="53" y="76"/>
                    </a:cubicBezTo>
                    <a:cubicBezTo>
                      <a:pt x="53" y="76"/>
                      <a:pt x="53" y="76"/>
                      <a:pt x="53" y="76"/>
                    </a:cubicBezTo>
                    <a:cubicBezTo>
                      <a:pt x="53" y="76"/>
                      <a:pt x="53" y="76"/>
                      <a:pt x="53" y="76"/>
                    </a:cubicBezTo>
                    <a:cubicBezTo>
                      <a:pt x="53" y="76"/>
                      <a:pt x="54" y="76"/>
                      <a:pt x="54" y="7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4" y="76"/>
                      <a:pt x="55" y="76"/>
                      <a:pt x="55" y="76"/>
                    </a:cubicBezTo>
                    <a:cubicBezTo>
                      <a:pt x="55" y="76"/>
                      <a:pt x="55" y="76"/>
                      <a:pt x="56" y="76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57" y="76"/>
                      <a:pt x="58" y="76"/>
                      <a:pt x="60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0" y="77"/>
                      <a:pt x="60" y="77"/>
                      <a:pt x="61" y="77"/>
                    </a:cubicBezTo>
                    <a:cubicBezTo>
                      <a:pt x="61" y="77"/>
                      <a:pt x="61" y="76"/>
                      <a:pt x="61" y="77"/>
                    </a:cubicBezTo>
                    <a:cubicBezTo>
                      <a:pt x="61" y="77"/>
                      <a:pt x="60" y="78"/>
                      <a:pt x="60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0" y="77"/>
                      <a:pt x="59" y="77"/>
                      <a:pt x="59" y="77"/>
                    </a:cubicBezTo>
                    <a:cubicBezTo>
                      <a:pt x="59" y="77"/>
                      <a:pt x="59" y="77"/>
                      <a:pt x="59" y="77"/>
                    </a:cubicBezTo>
                    <a:cubicBezTo>
                      <a:pt x="59" y="77"/>
                      <a:pt x="59" y="77"/>
                      <a:pt x="59" y="77"/>
                    </a:cubicBezTo>
                    <a:cubicBezTo>
                      <a:pt x="59" y="77"/>
                      <a:pt x="59" y="77"/>
                      <a:pt x="59" y="77"/>
                    </a:cubicBezTo>
                    <a:cubicBezTo>
                      <a:pt x="59" y="77"/>
                      <a:pt x="58" y="77"/>
                      <a:pt x="58" y="77"/>
                    </a:cubicBezTo>
                    <a:cubicBezTo>
                      <a:pt x="58" y="77"/>
                      <a:pt x="58" y="77"/>
                      <a:pt x="58" y="77"/>
                    </a:cubicBezTo>
                    <a:cubicBezTo>
                      <a:pt x="58" y="77"/>
                      <a:pt x="57" y="77"/>
                      <a:pt x="57" y="77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7" y="77"/>
                      <a:pt x="57" y="77"/>
                      <a:pt x="56" y="7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5" y="77"/>
                      <a:pt x="55" y="76"/>
                      <a:pt x="55" y="77"/>
                    </a:cubicBezTo>
                    <a:cubicBezTo>
                      <a:pt x="55" y="77"/>
                      <a:pt x="54" y="77"/>
                      <a:pt x="53" y="77"/>
                    </a:cubicBezTo>
                    <a:cubicBezTo>
                      <a:pt x="53" y="77"/>
                      <a:pt x="53" y="77"/>
                      <a:pt x="53" y="77"/>
                    </a:cubicBezTo>
                    <a:cubicBezTo>
                      <a:pt x="53" y="77"/>
                      <a:pt x="53" y="77"/>
                      <a:pt x="53" y="77"/>
                    </a:cubicBezTo>
                    <a:cubicBezTo>
                      <a:pt x="53" y="77"/>
                      <a:pt x="53" y="77"/>
                      <a:pt x="52" y="77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52" y="77"/>
                      <a:pt x="52" y="77"/>
                      <a:pt x="53" y="77"/>
                    </a:cubicBezTo>
                    <a:cubicBezTo>
                      <a:pt x="53" y="77"/>
                      <a:pt x="53" y="77"/>
                      <a:pt x="53" y="77"/>
                    </a:cubicBezTo>
                    <a:cubicBezTo>
                      <a:pt x="53" y="77"/>
                      <a:pt x="53" y="77"/>
                      <a:pt x="53" y="77"/>
                    </a:cubicBezTo>
                    <a:cubicBezTo>
                      <a:pt x="53" y="77"/>
                      <a:pt x="53" y="77"/>
                      <a:pt x="53" y="77"/>
                    </a:cubicBezTo>
                    <a:cubicBezTo>
                      <a:pt x="53" y="78"/>
                      <a:pt x="55" y="77"/>
                      <a:pt x="56" y="78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78"/>
                      <a:pt x="56" y="78"/>
                      <a:pt x="56" y="7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8" y="77"/>
                      <a:pt x="58" y="77"/>
                      <a:pt x="58" y="77"/>
                    </a:cubicBezTo>
                    <a:cubicBezTo>
                      <a:pt x="58" y="77"/>
                      <a:pt x="59" y="77"/>
                      <a:pt x="59" y="77"/>
                    </a:cubicBezTo>
                    <a:cubicBezTo>
                      <a:pt x="59" y="77"/>
                      <a:pt x="59" y="77"/>
                      <a:pt x="59" y="77"/>
                    </a:cubicBezTo>
                    <a:cubicBezTo>
                      <a:pt x="59" y="78"/>
                      <a:pt x="59" y="78"/>
                      <a:pt x="59" y="78"/>
                    </a:cubicBezTo>
                    <a:cubicBezTo>
                      <a:pt x="59" y="78"/>
                      <a:pt x="59" y="78"/>
                      <a:pt x="59" y="78"/>
                    </a:cubicBezTo>
                    <a:cubicBezTo>
                      <a:pt x="59" y="78"/>
                      <a:pt x="59" y="78"/>
                      <a:pt x="59" y="78"/>
                    </a:cubicBezTo>
                    <a:cubicBezTo>
                      <a:pt x="59" y="78"/>
                      <a:pt x="59" y="78"/>
                      <a:pt x="59" y="78"/>
                    </a:cubicBezTo>
                    <a:cubicBezTo>
                      <a:pt x="59" y="78"/>
                      <a:pt x="59" y="78"/>
                      <a:pt x="59" y="78"/>
                    </a:cubicBezTo>
                    <a:cubicBezTo>
                      <a:pt x="59" y="78"/>
                      <a:pt x="59" y="78"/>
                      <a:pt x="59" y="78"/>
                    </a:cubicBezTo>
                    <a:cubicBezTo>
                      <a:pt x="59" y="78"/>
                      <a:pt x="59" y="78"/>
                      <a:pt x="59" y="78"/>
                    </a:cubicBezTo>
                    <a:cubicBezTo>
                      <a:pt x="60" y="78"/>
                      <a:pt x="61" y="78"/>
                      <a:pt x="62" y="78"/>
                    </a:cubicBezTo>
                    <a:cubicBezTo>
                      <a:pt x="62" y="78"/>
                      <a:pt x="62" y="78"/>
                      <a:pt x="62" y="78"/>
                    </a:cubicBezTo>
                    <a:cubicBezTo>
                      <a:pt x="62" y="78"/>
                      <a:pt x="62" y="78"/>
                      <a:pt x="62" y="78"/>
                    </a:cubicBezTo>
                    <a:cubicBezTo>
                      <a:pt x="62" y="78"/>
                      <a:pt x="62" y="78"/>
                      <a:pt x="62" y="78"/>
                    </a:cubicBezTo>
                    <a:cubicBezTo>
                      <a:pt x="62" y="78"/>
                      <a:pt x="62" y="78"/>
                      <a:pt x="62" y="78"/>
                    </a:cubicBezTo>
                    <a:cubicBezTo>
                      <a:pt x="62" y="78"/>
                      <a:pt x="63" y="78"/>
                      <a:pt x="63" y="78"/>
                    </a:cubicBezTo>
                    <a:cubicBezTo>
                      <a:pt x="63" y="78"/>
                      <a:pt x="63" y="78"/>
                      <a:pt x="63" y="78"/>
                    </a:cubicBezTo>
                    <a:cubicBezTo>
                      <a:pt x="63" y="79"/>
                      <a:pt x="64" y="78"/>
                      <a:pt x="64" y="78"/>
                    </a:cubicBezTo>
                    <a:cubicBezTo>
                      <a:pt x="64" y="78"/>
                      <a:pt x="64" y="78"/>
                      <a:pt x="64" y="79"/>
                    </a:cubicBezTo>
                    <a:cubicBezTo>
                      <a:pt x="64" y="79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78"/>
                      <a:pt x="67" y="79"/>
                      <a:pt x="67" y="78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7" y="78"/>
                      <a:pt x="68" y="78"/>
                      <a:pt x="68" y="78"/>
                    </a:cubicBezTo>
                    <a:cubicBezTo>
                      <a:pt x="68" y="78"/>
                      <a:pt x="68" y="78"/>
                      <a:pt x="68" y="78"/>
                    </a:cubicBezTo>
                    <a:cubicBezTo>
                      <a:pt x="68" y="78"/>
                      <a:pt x="68" y="79"/>
                      <a:pt x="69" y="78"/>
                    </a:cubicBezTo>
                    <a:cubicBezTo>
                      <a:pt x="69" y="79"/>
                      <a:pt x="69" y="79"/>
                      <a:pt x="69" y="79"/>
                    </a:cubicBezTo>
                    <a:cubicBezTo>
                      <a:pt x="69" y="79"/>
                      <a:pt x="69" y="79"/>
                      <a:pt x="69" y="79"/>
                    </a:cubicBezTo>
                    <a:cubicBezTo>
                      <a:pt x="69" y="79"/>
                      <a:pt x="69" y="79"/>
                      <a:pt x="69" y="79"/>
                    </a:cubicBezTo>
                    <a:cubicBezTo>
                      <a:pt x="69" y="79"/>
                      <a:pt x="69" y="79"/>
                      <a:pt x="69" y="79"/>
                    </a:cubicBezTo>
                    <a:cubicBezTo>
                      <a:pt x="69" y="79"/>
                      <a:pt x="69" y="79"/>
                      <a:pt x="69" y="79"/>
                    </a:cubicBezTo>
                    <a:cubicBezTo>
                      <a:pt x="70" y="79"/>
                      <a:pt x="70" y="79"/>
                      <a:pt x="71" y="79"/>
                    </a:cubicBezTo>
                    <a:cubicBezTo>
                      <a:pt x="71" y="79"/>
                      <a:pt x="71" y="79"/>
                      <a:pt x="71" y="79"/>
                    </a:cubicBezTo>
                    <a:cubicBezTo>
                      <a:pt x="71" y="79"/>
                      <a:pt x="71" y="79"/>
                      <a:pt x="71" y="79"/>
                    </a:cubicBezTo>
                    <a:cubicBezTo>
                      <a:pt x="71" y="79"/>
                      <a:pt x="71" y="79"/>
                      <a:pt x="71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0" y="80"/>
                      <a:pt x="71" y="80"/>
                      <a:pt x="71" y="79"/>
                    </a:cubicBezTo>
                    <a:cubicBezTo>
                      <a:pt x="71" y="79"/>
                      <a:pt x="71" y="79"/>
                      <a:pt x="71" y="79"/>
                    </a:cubicBezTo>
                    <a:cubicBezTo>
                      <a:pt x="71" y="79"/>
                      <a:pt x="71" y="79"/>
                      <a:pt x="71" y="79"/>
                    </a:cubicBezTo>
                    <a:cubicBezTo>
                      <a:pt x="71" y="79"/>
                      <a:pt x="71" y="79"/>
                      <a:pt x="71" y="79"/>
                    </a:cubicBezTo>
                    <a:cubicBezTo>
                      <a:pt x="71" y="79"/>
                      <a:pt x="71" y="79"/>
                      <a:pt x="71" y="79"/>
                    </a:cubicBezTo>
                    <a:cubicBezTo>
                      <a:pt x="71" y="79"/>
                      <a:pt x="71" y="80"/>
                      <a:pt x="71" y="80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70" y="80"/>
                      <a:pt x="70" y="80"/>
                      <a:pt x="69" y="80"/>
                    </a:cubicBezTo>
                    <a:cubicBezTo>
                      <a:pt x="69" y="80"/>
                      <a:pt x="69" y="80"/>
                      <a:pt x="69" y="80"/>
                    </a:cubicBezTo>
                    <a:cubicBezTo>
                      <a:pt x="69" y="80"/>
                      <a:pt x="69" y="80"/>
                      <a:pt x="69" y="80"/>
                    </a:cubicBezTo>
                    <a:cubicBezTo>
                      <a:pt x="69" y="80"/>
                      <a:pt x="69" y="80"/>
                      <a:pt x="68" y="80"/>
                    </a:cubicBezTo>
                    <a:cubicBezTo>
                      <a:pt x="68" y="79"/>
                      <a:pt x="68" y="79"/>
                      <a:pt x="68" y="79"/>
                    </a:cubicBezTo>
                    <a:cubicBezTo>
                      <a:pt x="68" y="79"/>
                      <a:pt x="68" y="79"/>
                      <a:pt x="68" y="80"/>
                    </a:cubicBezTo>
                    <a:cubicBezTo>
                      <a:pt x="68" y="80"/>
                      <a:pt x="67" y="80"/>
                      <a:pt x="67" y="79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7" y="79"/>
                      <a:pt x="67" y="79"/>
                      <a:pt x="66" y="79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79"/>
                      <a:pt x="66" y="80"/>
                      <a:pt x="66" y="80"/>
                    </a:cubicBezTo>
                    <a:cubicBezTo>
                      <a:pt x="66" y="80"/>
                      <a:pt x="66" y="80"/>
                      <a:pt x="66" y="79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3" y="79"/>
                    </a:cubicBezTo>
                    <a:cubicBezTo>
                      <a:pt x="63" y="79"/>
                      <a:pt x="63" y="79"/>
                      <a:pt x="62" y="79"/>
                    </a:cubicBezTo>
                    <a:cubicBezTo>
                      <a:pt x="62" y="79"/>
                      <a:pt x="62" y="79"/>
                      <a:pt x="62" y="79"/>
                    </a:cubicBezTo>
                    <a:cubicBezTo>
                      <a:pt x="62" y="79"/>
                      <a:pt x="62" y="79"/>
                      <a:pt x="62" y="79"/>
                    </a:cubicBezTo>
                    <a:cubicBezTo>
                      <a:pt x="62" y="79"/>
                      <a:pt x="62" y="79"/>
                      <a:pt x="62" y="79"/>
                    </a:cubicBezTo>
                    <a:cubicBezTo>
                      <a:pt x="63" y="79"/>
                      <a:pt x="63" y="79"/>
                      <a:pt x="63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3" y="80"/>
                    </a:cubicBezTo>
                    <a:cubicBezTo>
                      <a:pt x="63" y="80"/>
                      <a:pt x="64" y="80"/>
                      <a:pt x="63" y="80"/>
                    </a:cubicBezTo>
                    <a:cubicBezTo>
                      <a:pt x="63" y="80"/>
                      <a:pt x="61" y="80"/>
                      <a:pt x="60" y="80"/>
                    </a:cubicBezTo>
                    <a:cubicBezTo>
                      <a:pt x="60" y="80"/>
                      <a:pt x="60" y="80"/>
                      <a:pt x="59" y="80"/>
                    </a:cubicBezTo>
                    <a:cubicBezTo>
                      <a:pt x="59" y="80"/>
                      <a:pt x="58" y="80"/>
                      <a:pt x="57" y="80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57" y="80"/>
                      <a:pt x="58" y="81"/>
                      <a:pt x="57" y="81"/>
                    </a:cubicBezTo>
                    <a:cubicBezTo>
                      <a:pt x="57" y="80"/>
                      <a:pt x="57" y="81"/>
                      <a:pt x="56" y="80"/>
                    </a:cubicBezTo>
                    <a:cubicBezTo>
                      <a:pt x="56" y="80"/>
                      <a:pt x="57" y="80"/>
                      <a:pt x="56" y="80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5" y="80"/>
                      <a:pt x="55" y="79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4" y="79"/>
                      <a:pt x="54" y="79"/>
                      <a:pt x="54" y="80"/>
                    </a:cubicBezTo>
                    <a:cubicBezTo>
                      <a:pt x="54" y="80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80"/>
                      <a:pt x="54" y="80"/>
                      <a:pt x="54" y="80"/>
                    </a:cubicBezTo>
                    <a:cubicBezTo>
                      <a:pt x="54" y="80"/>
                      <a:pt x="54" y="80"/>
                      <a:pt x="54" y="80"/>
                    </a:cubicBezTo>
                    <a:cubicBezTo>
                      <a:pt x="54" y="80"/>
                      <a:pt x="54" y="80"/>
                      <a:pt x="54" y="80"/>
                    </a:cubicBezTo>
                    <a:cubicBezTo>
                      <a:pt x="54" y="80"/>
                      <a:pt x="53" y="80"/>
                      <a:pt x="53" y="80"/>
                    </a:cubicBezTo>
                    <a:cubicBezTo>
                      <a:pt x="53" y="80"/>
                      <a:pt x="53" y="80"/>
                      <a:pt x="53" y="80"/>
                    </a:cubicBezTo>
                    <a:cubicBezTo>
                      <a:pt x="53" y="80"/>
                      <a:pt x="53" y="80"/>
                      <a:pt x="53" y="80"/>
                    </a:cubicBezTo>
                    <a:cubicBezTo>
                      <a:pt x="53" y="80"/>
                      <a:pt x="53" y="80"/>
                      <a:pt x="53" y="80"/>
                    </a:cubicBezTo>
                    <a:cubicBezTo>
                      <a:pt x="53" y="80"/>
                      <a:pt x="53" y="80"/>
                      <a:pt x="53" y="80"/>
                    </a:cubicBezTo>
                    <a:cubicBezTo>
                      <a:pt x="53" y="80"/>
                      <a:pt x="53" y="79"/>
                      <a:pt x="53" y="79"/>
                    </a:cubicBezTo>
                    <a:cubicBezTo>
                      <a:pt x="52" y="79"/>
                      <a:pt x="52" y="79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79"/>
                      <a:pt x="51" y="79"/>
                      <a:pt x="51" y="79"/>
                    </a:cubicBezTo>
                    <a:cubicBezTo>
                      <a:pt x="51" y="79"/>
                      <a:pt x="51" y="80"/>
                      <a:pt x="51" y="80"/>
                    </a:cubicBezTo>
                    <a:cubicBezTo>
                      <a:pt x="50" y="80"/>
                      <a:pt x="49" y="79"/>
                      <a:pt x="49" y="79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47" y="79"/>
                      <a:pt x="46" y="79"/>
                      <a:pt x="46" y="79"/>
                    </a:cubicBezTo>
                    <a:cubicBezTo>
                      <a:pt x="46" y="79"/>
                      <a:pt x="46" y="79"/>
                      <a:pt x="46" y="79"/>
                    </a:cubicBezTo>
                    <a:cubicBezTo>
                      <a:pt x="46" y="79"/>
                      <a:pt x="47" y="79"/>
                      <a:pt x="47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48" y="79"/>
                      <a:pt x="48" y="80"/>
                      <a:pt x="49" y="80"/>
                    </a:cubicBezTo>
                    <a:cubicBezTo>
                      <a:pt x="47" y="80"/>
                      <a:pt x="46" y="80"/>
                      <a:pt x="45" y="79"/>
                    </a:cubicBezTo>
                    <a:cubicBezTo>
                      <a:pt x="46" y="79"/>
                      <a:pt x="45" y="79"/>
                      <a:pt x="45" y="79"/>
                    </a:cubicBezTo>
                    <a:cubicBezTo>
                      <a:pt x="45" y="79"/>
                      <a:pt x="45" y="79"/>
                      <a:pt x="45" y="79"/>
                    </a:cubicBezTo>
                    <a:cubicBezTo>
                      <a:pt x="45" y="79"/>
                      <a:pt x="44" y="79"/>
                      <a:pt x="43" y="79"/>
                    </a:cubicBezTo>
                    <a:cubicBezTo>
                      <a:pt x="43" y="79"/>
                      <a:pt x="43" y="79"/>
                      <a:pt x="43" y="80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3" y="80"/>
                      <a:pt x="42" y="80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0" y="80"/>
                      <a:pt x="40" y="80"/>
                      <a:pt x="40" y="79"/>
                    </a:cubicBezTo>
                    <a:cubicBezTo>
                      <a:pt x="40" y="80"/>
                      <a:pt x="40" y="79"/>
                      <a:pt x="40" y="79"/>
                    </a:cubicBezTo>
                    <a:cubicBezTo>
                      <a:pt x="40" y="79"/>
                      <a:pt x="40" y="79"/>
                      <a:pt x="39" y="79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79"/>
                      <a:pt x="38" y="79"/>
                      <a:pt x="38" y="80"/>
                    </a:cubicBezTo>
                    <a:cubicBezTo>
                      <a:pt x="38" y="80"/>
                      <a:pt x="38" y="80"/>
                      <a:pt x="38" y="80"/>
                    </a:cubicBezTo>
                    <a:cubicBezTo>
                      <a:pt x="38" y="80"/>
                      <a:pt x="38" y="80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8" y="79"/>
                      <a:pt x="38" y="80"/>
                      <a:pt x="38" y="80"/>
                    </a:cubicBezTo>
                    <a:cubicBezTo>
                      <a:pt x="38" y="80"/>
                      <a:pt x="38" y="80"/>
                      <a:pt x="38" y="80"/>
                    </a:cubicBezTo>
                    <a:cubicBezTo>
                      <a:pt x="38" y="80"/>
                      <a:pt x="38" y="80"/>
                      <a:pt x="38" y="80"/>
                    </a:cubicBezTo>
                    <a:cubicBezTo>
                      <a:pt x="38" y="80"/>
                      <a:pt x="38" y="80"/>
                      <a:pt x="38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40" y="80"/>
                      <a:pt x="40" y="80"/>
                      <a:pt x="41" y="80"/>
                    </a:cubicBezTo>
                    <a:cubicBezTo>
                      <a:pt x="41" y="80"/>
                      <a:pt x="41" y="80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1" y="81"/>
                      <a:pt x="41" y="81"/>
                      <a:pt x="40" y="81"/>
                    </a:cubicBezTo>
                    <a:cubicBezTo>
                      <a:pt x="40" y="80"/>
                      <a:pt x="39" y="80"/>
                      <a:pt x="39" y="81"/>
                    </a:cubicBezTo>
                    <a:cubicBezTo>
                      <a:pt x="39" y="81"/>
                      <a:pt x="39" y="81"/>
                      <a:pt x="39" y="81"/>
                    </a:cubicBezTo>
                    <a:cubicBezTo>
                      <a:pt x="39" y="81"/>
                      <a:pt x="38" y="82"/>
                      <a:pt x="37" y="81"/>
                    </a:cubicBezTo>
                    <a:cubicBezTo>
                      <a:pt x="37" y="81"/>
                      <a:pt x="38" y="81"/>
                      <a:pt x="38" y="81"/>
                    </a:cubicBezTo>
                    <a:cubicBezTo>
                      <a:pt x="37" y="82"/>
                      <a:pt x="37" y="81"/>
                      <a:pt x="37" y="81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36" y="81"/>
                      <a:pt x="36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6" y="80"/>
                      <a:pt x="36" y="80"/>
                      <a:pt x="37" y="80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1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5" y="81"/>
                      <a:pt x="34" y="82"/>
                      <a:pt x="33" y="81"/>
                    </a:cubicBezTo>
                    <a:cubicBezTo>
                      <a:pt x="33" y="81"/>
                      <a:pt x="32" y="81"/>
                      <a:pt x="32" y="81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3" y="81"/>
                      <a:pt x="32" y="81"/>
                      <a:pt x="32" y="81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4" y="81"/>
                      <a:pt x="34" y="81"/>
                      <a:pt x="34" y="81"/>
                    </a:cubicBezTo>
                    <a:cubicBezTo>
                      <a:pt x="34" y="81"/>
                      <a:pt x="34" y="81"/>
                      <a:pt x="34" y="81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4" y="81"/>
                      <a:pt x="34" y="81"/>
                      <a:pt x="33" y="81"/>
                    </a:cubicBezTo>
                    <a:cubicBezTo>
                      <a:pt x="33" y="80"/>
                      <a:pt x="33" y="80"/>
                      <a:pt x="32" y="81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3" y="80"/>
                      <a:pt x="33" y="80"/>
                      <a:pt x="34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5" y="80"/>
                      <a:pt x="35" y="80"/>
                      <a:pt x="35" y="80"/>
                    </a:cubicBezTo>
                    <a:cubicBezTo>
                      <a:pt x="35" y="80"/>
                      <a:pt x="35" y="80"/>
                      <a:pt x="35" y="80"/>
                    </a:cubicBezTo>
                    <a:cubicBezTo>
                      <a:pt x="35" y="80"/>
                      <a:pt x="35" y="80"/>
                      <a:pt x="35" y="80"/>
                    </a:cubicBezTo>
                    <a:cubicBezTo>
                      <a:pt x="35" y="80"/>
                      <a:pt x="35" y="80"/>
                      <a:pt x="35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4" y="80"/>
                      <a:pt x="34" y="79"/>
                      <a:pt x="34" y="79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79"/>
                      <a:pt x="33" y="79"/>
                      <a:pt x="33" y="79"/>
                    </a:cubicBezTo>
                    <a:cubicBezTo>
                      <a:pt x="32" y="79"/>
                      <a:pt x="32" y="79"/>
                      <a:pt x="32" y="79"/>
                    </a:cubicBezTo>
                    <a:cubicBezTo>
                      <a:pt x="32" y="79"/>
                      <a:pt x="32" y="79"/>
                      <a:pt x="32" y="79"/>
                    </a:cubicBezTo>
                    <a:cubicBezTo>
                      <a:pt x="32" y="79"/>
                      <a:pt x="32" y="79"/>
                      <a:pt x="32" y="79"/>
                    </a:cubicBezTo>
                    <a:cubicBezTo>
                      <a:pt x="32" y="79"/>
                      <a:pt x="32" y="79"/>
                      <a:pt x="32" y="79"/>
                    </a:cubicBezTo>
                    <a:cubicBezTo>
                      <a:pt x="33" y="79"/>
                      <a:pt x="33" y="79"/>
                      <a:pt x="33" y="79"/>
                    </a:cubicBezTo>
                    <a:cubicBezTo>
                      <a:pt x="33" y="79"/>
                      <a:pt x="33" y="79"/>
                      <a:pt x="33" y="79"/>
                    </a:cubicBezTo>
                    <a:cubicBezTo>
                      <a:pt x="32" y="79"/>
                      <a:pt x="32" y="80"/>
                      <a:pt x="32" y="80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2" y="80"/>
                      <a:pt x="32" y="80"/>
                      <a:pt x="31" y="80"/>
                    </a:cubicBezTo>
                    <a:cubicBezTo>
                      <a:pt x="31" y="79"/>
                      <a:pt x="31" y="79"/>
                      <a:pt x="31" y="80"/>
                    </a:cubicBezTo>
                    <a:cubicBezTo>
                      <a:pt x="31" y="80"/>
                      <a:pt x="30" y="80"/>
                      <a:pt x="30" y="80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9" y="79"/>
                      <a:pt x="29" y="79"/>
                      <a:pt x="29" y="80"/>
                    </a:cubicBezTo>
                    <a:cubicBezTo>
                      <a:pt x="29" y="80"/>
                      <a:pt x="28" y="80"/>
                      <a:pt x="27" y="80"/>
                    </a:cubicBezTo>
                    <a:cubicBezTo>
                      <a:pt x="27" y="80"/>
                      <a:pt x="26" y="80"/>
                      <a:pt x="26" y="80"/>
                    </a:cubicBezTo>
                    <a:cubicBezTo>
                      <a:pt x="26" y="80"/>
                      <a:pt x="26" y="80"/>
                      <a:pt x="26" y="80"/>
                    </a:cubicBezTo>
                    <a:cubicBezTo>
                      <a:pt x="26" y="80"/>
                      <a:pt x="26" y="80"/>
                      <a:pt x="26" y="80"/>
                    </a:cubicBezTo>
                    <a:cubicBezTo>
                      <a:pt x="26" y="80"/>
                      <a:pt x="26" y="80"/>
                      <a:pt x="26" y="80"/>
                    </a:cubicBezTo>
                    <a:cubicBezTo>
                      <a:pt x="26" y="80"/>
                      <a:pt x="27" y="80"/>
                      <a:pt x="27" y="80"/>
                    </a:cubicBezTo>
                    <a:cubicBezTo>
                      <a:pt x="28" y="80"/>
                      <a:pt x="29" y="80"/>
                      <a:pt x="29" y="80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0" y="80"/>
                      <a:pt x="31" y="80"/>
                      <a:pt x="31" y="80"/>
                    </a:cubicBezTo>
                    <a:cubicBezTo>
                      <a:pt x="31" y="80"/>
                      <a:pt x="31" y="80"/>
                      <a:pt x="31" y="80"/>
                    </a:cubicBezTo>
                    <a:cubicBezTo>
                      <a:pt x="31" y="80"/>
                      <a:pt x="31" y="80"/>
                      <a:pt x="31" y="80"/>
                    </a:cubicBezTo>
                    <a:cubicBezTo>
                      <a:pt x="31" y="80"/>
                      <a:pt x="32" y="80"/>
                      <a:pt x="32" y="80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2" y="80"/>
                      <a:pt x="32" y="81"/>
                      <a:pt x="32" y="81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2" y="81"/>
                      <a:pt x="32" y="81"/>
                      <a:pt x="31" y="80"/>
                    </a:cubicBezTo>
                    <a:cubicBezTo>
                      <a:pt x="31" y="80"/>
                      <a:pt x="31" y="80"/>
                      <a:pt x="30" y="80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1" y="81"/>
                      <a:pt x="32" y="81"/>
                      <a:pt x="32" y="81"/>
                    </a:cubicBezTo>
                    <a:cubicBezTo>
                      <a:pt x="32" y="81"/>
                      <a:pt x="31" y="81"/>
                      <a:pt x="31" y="81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1" y="82"/>
                      <a:pt x="31" y="81"/>
                      <a:pt x="3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1" y="82"/>
                      <a:pt x="30" y="82"/>
                      <a:pt x="30" y="82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82"/>
                      <a:pt x="29" y="82"/>
                      <a:pt x="30" y="82"/>
                    </a:cubicBezTo>
                    <a:cubicBezTo>
                      <a:pt x="30" y="82"/>
                      <a:pt x="31" y="82"/>
                      <a:pt x="3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2" y="83"/>
                      <a:pt x="32" y="83"/>
                      <a:pt x="33" y="83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4" y="83"/>
                      <a:pt x="34" y="83"/>
                      <a:pt x="34" y="83"/>
                    </a:cubicBezTo>
                    <a:cubicBezTo>
                      <a:pt x="34" y="83"/>
                      <a:pt x="34" y="83"/>
                      <a:pt x="34" y="83"/>
                    </a:cubicBezTo>
                    <a:cubicBezTo>
                      <a:pt x="34" y="83"/>
                      <a:pt x="34" y="83"/>
                      <a:pt x="34" y="83"/>
                    </a:cubicBezTo>
                    <a:cubicBezTo>
                      <a:pt x="34" y="83"/>
                      <a:pt x="34" y="83"/>
                      <a:pt x="34" y="83"/>
                    </a:cubicBezTo>
                    <a:cubicBezTo>
                      <a:pt x="34" y="83"/>
                      <a:pt x="33" y="83"/>
                      <a:pt x="33" y="83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3" y="83"/>
                      <a:pt x="33" y="83"/>
                      <a:pt x="32" y="83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83"/>
                      <a:pt x="32" y="83"/>
                      <a:pt x="31" y="83"/>
                    </a:cubicBezTo>
                    <a:cubicBezTo>
                      <a:pt x="31" y="83"/>
                      <a:pt x="31" y="83"/>
                      <a:pt x="31" y="83"/>
                    </a:cubicBezTo>
                    <a:cubicBezTo>
                      <a:pt x="31" y="83"/>
                      <a:pt x="31" y="83"/>
                      <a:pt x="31" y="83"/>
                    </a:cubicBezTo>
                    <a:cubicBezTo>
                      <a:pt x="31" y="83"/>
                      <a:pt x="31" y="83"/>
                      <a:pt x="31" y="83"/>
                    </a:cubicBezTo>
                    <a:cubicBezTo>
                      <a:pt x="31" y="83"/>
                      <a:pt x="31" y="83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0" y="84"/>
                      <a:pt x="30" y="83"/>
                      <a:pt x="30" y="84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29" y="84"/>
                      <a:pt x="29" y="84"/>
                      <a:pt x="29" y="84"/>
                    </a:cubicBezTo>
                    <a:cubicBezTo>
                      <a:pt x="29" y="84"/>
                      <a:pt x="29" y="84"/>
                      <a:pt x="29" y="84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8" y="84"/>
                      <a:pt x="28" y="84"/>
                      <a:pt x="29" y="84"/>
                    </a:cubicBezTo>
                    <a:cubicBezTo>
                      <a:pt x="29" y="84"/>
                      <a:pt x="29" y="84"/>
                      <a:pt x="29" y="84"/>
                    </a:cubicBezTo>
                    <a:cubicBezTo>
                      <a:pt x="29" y="84"/>
                      <a:pt x="29" y="84"/>
                      <a:pt x="30" y="84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0" y="84"/>
                      <a:pt x="31" y="84"/>
                      <a:pt x="31" y="85"/>
                    </a:cubicBezTo>
                    <a:cubicBezTo>
                      <a:pt x="32" y="84"/>
                      <a:pt x="32" y="85"/>
                      <a:pt x="33" y="84"/>
                    </a:cubicBezTo>
                    <a:cubicBezTo>
                      <a:pt x="33" y="85"/>
                      <a:pt x="33" y="85"/>
                      <a:pt x="33" y="85"/>
                    </a:cubicBezTo>
                    <a:cubicBezTo>
                      <a:pt x="33" y="85"/>
                      <a:pt x="33" y="84"/>
                      <a:pt x="33" y="84"/>
                    </a:cubicBezTo>
                    <a:cubicBezTo>
                      <a:pt x="33" y="85"/>
                      <a:pt x="34" y="84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5" y="85"/>
                      <a:pt x="35" y="84"/>
                      <a:pt x="35" y="85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36" y="85"/>
                      <a:pt x="37" y="85"/>
                      <a:pt x="38" y="85"/>
                    </a:cubicBezTo>
                    <a:cubicBezTo>
                      <a:pt x="38" y="85"/>
                      <a:pt x="37" y="85"/>
                      <a:pt x="38" y="85"/>
                    </a:cubicBezTo>
                    <a:cubicBezTo>
                      <a:pt x="37" y="85"/>
                      <a:pt x="36" y="85"/>
                      <a:pt x="35" y="85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35" y="85"/>
                      <a:pt x="34" y="85"/>
                      <a:pt x="34" y="85"/>
                    </a:cubicBezTo>
                    <a:cubicBezTo>
                      <a:pt x="33" y="86"/>
                      <a:pt x="32" y="85"/>
                      <a:pt x="32" y="85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1" y="85"/>
                      <a:pt x="29" y="85"/>
                      <a:pt x="29" y="85"/>
                    </a:cubicBezTo>
                    <a:cubicBezTo>
                      <a:pt x="29" y="85"/>
                      <a:pt x="29" y="85"/>
                      <a:pt x="29" y="85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28" y="85"/>
                      <a:pt x="28" y="85"/>
                      <a:pt x="27" y="85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26" y="85"/>
                      <a:pt x="25" y="85"/>
                      <a:pt x="23" y="85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3" y="84"/>
                      <a:pt x="23" y="84"/>
                      <a:pt x="23" y="84"/>
                    </a:cubicBezTo>
                    <a:cubicBezTo>
                      <a:pt x="23" y="84"/>
                      <a:pt x="22" y="84"/>
                      <a:pt x="22" y="85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1" y="85"/>
                      <a:pt x="21" y="85"/>
                      <a:pt x="21" y="85"/>
                    </a:cubicBezTo>
                    <a:cubicBezTo>
                      <a:pt x="21" y="85"/>
                      <a:pt x="21" y="85"/>
                      <a:pt x="20" y="85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0" y="85"/>
                      <a:pt x="20" y="85"/>
                      <a:pt x="21" y="85"/>
                    </a:cubicBezTo>
                    <a:cubicBezTo>
                      <a:pt x="21" y="85"/>
                      <a:pt x="21" y="85"/>
                      <a:pt x="21" y="85"/>
                    </a:cubicBezTo>
                    <a:cubicBezTo>
                      <a:pt x="21" y="85"/>
                      <a:pt x="21" y="85"/>
                      <a:pt x="22" y="85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4" y="85"/>
                      <a:pt x="24" y="85"/>
                      <a:pt x="24" y="86"/>
                    </a:cubicBezTo>
                    <a:cubicBezTo>
                      <a:pt x="24" y="85"/>
                      <a:pt x="24" y="85"/>
                      <a:pt x="24" y="85"/>
                    </a:cubicBezTo>
                    <a:cubicBezTo>
                      <a:pt x="25" y="85"/>
                      <a:pt x="25" y="86"/>
                      <a:pt x="26" y="86"/>
                    </a:cubicBezTo>
                    <a:cubicBezTo>
                      <a:pt x="26" y="85"/>
                      <a:pt x="27" y="85"/>
                      <a:pt x="27" y="86"/>
                    </a:cubicBezTo>
                    <a:cubicBezTo>
                      <a:pt x="27" y="85"/>
                      <a:pt x="28" y="85"/>
                      <a:pt x="28" y="85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29" y="85"/>
                      <a:pt x="29" y="85"/>
                      <a:pt x="29" y="85"/>
                    </a:cubicBezTo>
                    <a:cubicBezTo>
                      <a:pt x="29" y="85"/>
                      <a:pt x="29" y="86"/>
                      <a:pt x="30" y="86"/>
                    </a:cubicBezTo>
                    <a:cubicBezTo>
                      <a:pt x="30" y="86"/>
                      <a:pt x="30" y="86"/>
                      <a:pt x="30" y="86"/>
                    </a:cubicBezTo>
                    <a:cubicBezTo>
                      <a:pt x="31" y="86"/>
                      <a:pt x="31" y="86"/>
                      <a:pt x="32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86"/>
                      <a:pt x="37" y="86"/>
                      <a:pt x="38" y="86"/>
                    </a:cubicBezTo>
                    <a:cubicBezTo>
                      <a:pt x="39" y="86"/>
                      <a:pt x="40" y="86"/>
                      <a:pt x="40" y="87"/>
                    </a:cubicBezTo>
                    <a:cubicBezTo>
                      <a:pt x="40" y="87"/>
                      <a:pt x="40" y="86"/>
                      <a:pt x="40" y="87"/>
                    </a:cubicBezTo>
                    <a:cubicBezTo>
                      <a:pt x="42" y="87"/>
                      <a:pt x="43" y="87"/>
                      <a:pt x="44" y="87"/>
                    </a:cubicBezTo>
                    <a:cubicBezTo>
                      <a:pt x="44" y="87"/>
                      <a:pt x="45" y="87"/>
                      <a:pt x="45" y="87"/>
                    </a:cubicBezTo>
                    <a:cubicBezTo>
                      <a:pt x="45" y="87"/>
                      <a:pt x="45" y="87"/>
                      <a:pt x="45" y="87"/>
                    </a:cubicBezTo>
                    <a:cubicBezTo>
                      <a:pt x="45" y="87"/>
                      <a:pt x="45" y="87"/>
                      <a:pt x="45" y="87"/>
                    </a:cubicBezTo>
                    <a:cubicBezTo>
                      <a:pt x="45" y="87"/>
                      <a:pt x="45" y="87"/>
                      <a:pt x="45" y="87"/>
                    </a:cubicBezTo>
                    <a:cubicBezTo>
                      <a:pt x="45" y="87"/>
                      <a:pt x="45" y="87"/>
                      <a:pt x="45" y="87"/>
                    </a:cubicBezTo>
                    <a:cubicBezTo>
                      <a:pt x="45" y="87"/>
                      <a:pt x="45" y="87"/>
                      <a:pt x="45" y="87"/>
                    </a:cubicBezTo>
                    <a:cubicBezTo>
                      <a:pt x="45" y="87"/>
                      <a:pt x="45" y="87"/>
                      <a:pt x="45" y="87"/>
                    </a:cubicBezTo>
                    <a:cubicBezTo>
                      <a:pt x="46" y="87"/>
                      <a:pt x="47" y="87"/>
                      <a:pt x="47" y="87"/>
                    </a:cubicBezTo>
                    <a:cubicBezTo>
                      <a:pt x="47" y="87"/>
                      <a:pt x="47" y="87"/>
                      <a:pt x="47" y="87"/>
                    </a:cubicBezTo>
                    <a:cubicBezTo>
                      <a:pt x="47" y="87"/>
                      <a:pt x="47" y="87"/>
                      <a:pt x="47" y="87"/>
                    </a:cubicBezTo>
                    <a:cubicBezTo>
                      <a:pt x="47" y="87"/>
                      <a:pt x="47" y="87"/>
                      <a:pt x="47" y="87"/>
                    </a:cubicBezTo>
                    <a:cubicBezTo>
                      <a:pt x="47" y="87"/>
                      <a:pt x="47" y="87"/>
                      <a:pt x="47" y="87"/>
                    </a:cubicBezTo>
                    <a:cubicBezTo>
                      <a:pt x="47" y="87"/>
                      <a:pt x="47" y="87"/>
                      <a:pt x="47" y="87"/>
                    </a:cubicBezTo>
                    <a:cubicBezTo>
                      <a:pt x="47" y="87"/>
                      <a:pt x="47" y="87"/>
                      <a:pt x="47" y="87"/>
                    </a:cubicBezTo>
                    <a:cubicBezTo>
                      <a:pt x="48" y="88"/>
                      <a:pt x="47" y="87"/>
                      <a:pt x="48" y="87"/>
                    </a:cubicBezTo>
                    <a:cubicBezTo>
                      <a:pt x="48" y="87"/>
                      <a:pt x="48" y="88"/>
                      <a:pt x="48" y="87"/>
                    </a:cubicBezTo>
                    <a:cubicBezTo>
                      <a:pt x="48" y="87"/>
                      <a:pt x="48" y="87"/>
                      <a:pt x="48" y="87"/>
                    </a:cubicBezTo>
                    <a:cubicBezTo>
                      <a:pt x="48" y="88"/>
                      <a:pt x="48" y="88"/>
                      <a:pt x="48" y="88"/>
                    </a:cubicBezTo>
                    <a:cubicBezTo>
                      <a:pt x="48" y="88"/>
                      <a:pt x="48" y="88"/>
                      <a:pt x="48" y="88"/>
                    </a:cubicBezTo>
                    <a:cubicBezTo>
                      <a:pt x="47" y="88"/>
                      <a:pt x="47" y="88"/>
                      <a:pt x="46" y="88"/>
                    </a:cubicBezTo>
                    <a:cubicBezTo>
                      <a:pt x="46" y="88"/>
                      <a:pt x="46" y="88"/>
                      <a:pt x="45" y="88"/>
                    </a:cubicBezTo>
                    <a:cubicBezTo>
                      <a:pt x="45" y="88"/>
                      <a:pt x="45" y="87"/>
                      <a:pt x="45" y="87"/>
                    </a:cubicBezTo>
                    <a:cubicBezTo>
                      <a:pt x="44" y="87"/>
                      <a:pt x="43" y="88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1" y="87"/>
                      <a:pt x="42" y="87"/>
                    </a:cubicBezTo>
                    <a:cubicBezTo>
                      <a:pt x="41" y="87"/>
                      <a:pt x="41" y="87"/>
                      <a:pt x="41" y="87"/>
                    </a:cubicBezTo>
                    <a:cubicBezTo>
                      <a:pt x="41" y="87"/>
                      <a:pt x="41" y="87"/>
                      <a:pt x="41" y="87"/>
                    </a:cubicBezTo>
                    <a:cubicBezTo>
                      <a:pt x="41" y="87"/>
                      <a:pt x="41" y="87"/>
                      <a:pt x="41" y="87"/>
                    </a:cubicBezTo>
                    <a:cubicBezTo>
                      <a:pt x="41" y="87"/>
                      <a:pt x="41" y="87"/>
                      <a:pt x="41" y="87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7"/>
                      <a:pt x="41" y="87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7"/>
                      <a:pt x="41" y="87"/>
                      <a:pt x="41" y="87"/>
                    </a:cubicBezTo>
                    <a:cubicBezTo>
                      <a:pt x="41" y="87"/>
                      <a:pt x="41" y="87"/>
                      <a:pt x="41" y="87"/>
                    </a:cubicBezTo>
                    <a:cubicBezTo>
                      <a:pt x="40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8" y="87"/>
                      <a:pt x="38" y="87"/>
                    </a:cubicBezTo>
                    <a:cubicBezTo>
                      <a:pt x="38" y="87"/>
                      <a:pt x="38" y="87"/>
                      <a:pt x="38" y="87"/>
                    </a:cubicBezTo>
                    <a:cubicBezTo>
                      <a:pt x="38" y="87"/>
                      <a:pt x="38" y="87"/>
                      <a:pt x="38" y="87"/>
                    </a:cubicBezTo>
                    <a:cubicBezTo>
                      <a:pt x="37" y="87"/>
                      <a:pt x="36" y="87"/>
                      <a:pt x="35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87"/>
                      <a:pt x="34" y="87"/>
                      <a:pt x="34" y="87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3" y="87"/>
                      <a:pt x="33" y="87"/>
                      <a:pt x="33" y="87"/>
                    </a:cubicBezTo>
                    <a:cubicBezTo>
                      <a:pt x="33" y="87"/>
                      <a:pt x="33" y="87"/>
                      <a:pt x="33" y="87"/>
                    </a:cubicBezTo>
                    <a:cubicBezTo>
                      <a:pt x="33" y="87"/>
                      <a:pt x="33" y="87"/>
                      <a:pt x="33" y="87"/>
                    </a:cubicBezTo>
                    <a:cubicBezTo>
                      <a:pt x="33" y="87"/>
                      <a:pt x="32" y="87"/>
                      <a:pt x="32" y="87"/>
                    </a:cubicBezTo>
                    <a:cubicBezTo>
                      <a:pt x="32" y="87"/>
                      <a:pt x="32" y="87"/>
                      <a:pt x="32" y="87"/>
                    </a:cubicBezTo>
                    <a:cubicBezTo>
                      <a:pt x="32" y="87"/>
                      <a:pt x="32" y="87"/>
                      <a:pt x="32" y="87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1" y="87"/>
                      <a:pt x="31" y="87"/>
                      <a:pt x="30" y="87"/>
                    </a:cubicBezTo>
                    <a:cubicBezTo>
                      <a:pt x="30" y="87"/>
                      <a:pt x="30" y="87"/>
                      <a:pt x="30" y="87"/>
                    </a:cubicBezTo>
                    <a:cubicBezTo>
                      <a:pt x="30" y="87"/>
                      <a:pt x="30" y="87"/>
                      <a:pt x="30" y="87"/>
                    </a:cubicBezTo>
                    <a:cubicBezTo>
                      <a:pt x="30" y="87"/>
                      <a:pt x="29" y="87"/>
                      <a:pt x="29" y="87"/>
                    </a:cubicBezTo>
                    <a:cubicBezTo>
                      <a:pt x="29" y="87"/>
                      <a:pt x="29" y="87"/>
                      <a:pt x="28" y="87"/>
                    </a:cubicBezTo>
                    <a:cubicBezTo>
                      <a:pt x="28" y="87"/>
                      <a:pt x="28" y="87"/>
                      <a:pt x="28" y="87"/>
                    </a:cubicBezTo>
                    <a:cubicBezTo>
                      <a:pt x="28" y="87"/>
                      <a:pt x="28" y="87"/>
                      <a:pt x="28" y="87"/>
                    </a:cubicBezTo>
                    <a:cubicBezTo>
                      <a:pt x="28" y="87"/>
                      <a:pt x="28" y="87"/>
                      <a:pt x="28" y="87"/>
                    </a:cubicBezTo>
                    <a:cubicBezTo>
                      <a:pt x="28" y="87"/>
                      <a:pt x="28" y="87"/>
                      <a:pt x="28" y="87"/>
                    </a:cubicBezTo>
                    <a:cubicBezTo>
                      <a:pt x="29" y="87"/>
                      <a:pt x="29" y="87"/>
                      <a:pt x="29" y="87"/>
                    </a:cubicBezTo>
                    <a:cubicBezTo>
                      <a:pt x="29" y="87"/>
                      <a:pt x="29" y="87"/>
                      <a:pt x="29" y="87"/>
                    </a:cubicBezTo>
                    <a:cubicBezTo>
                      <a:pt x="29" y="87"/>
                      <a:pt x="29" y="88"/>
                      <a:pt x="29" y="88"/>
                    </a:cubicBezTo>
                    <a:cubicBezTo>
                      <a:pt x="30" y="87"/>
                      <a:pt x="30" y="88"/>
                      <a:pt x="31" y="88"/>
                    </a:cubicBezTo>
                    <a:cubicBezTo>
                      <a:pt x="31" y="88"/>
                      <a:pt x="31" y="88"/>
                      <a:pt x="31" y="88"/>
                    </a:cubicBezTo>
                    <a:cubicBezTo>
                      <a:pt x="31" y="88"/>
                      <a:pt x="31" y="88"/>
                      <a:pt x="31" y="88"/>
                    </a:cubicBezTo>
                    <a:cubicBezTo>
                      <a:pt x="31" y="88"/>
                      <a:pt x="31" y="88"/>
                      <a:pt x="31" y="88"/>
                    </a:cubicBezTo>
                    <a:cubicBezTo>
                      <a:pt x="32" y="89"/>
                      <a:pt x="33" y="88"/>
                      <a:pt x="35" y="89"/>
                    </a:cubicBezTo>
                    <a:cubicBezTo>
                      <a:pt x="35" y="89"/>
                      <a:pt x="34" y="89"/>
                      <a:pt x="35" y="89"/>
                    </a:cubicBezTo>
                    <a:cubicBezTo>
                      <a:pt x="35" y="89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6" y="89"/>
                      <a:pt x="37" y="89"/>
                      <a:pt x="37" y="88"/>
                    </a:cubicBezTo>
                    <a:cubicBezTo>
                      <a:pt x="37" y="88"/>
                      <a:pt x="37" y="88"/>
                      <a:pt x="37" y="88"/>
                    </a:cubicBezTo>
                    <a:cubicBezTo>
                      <a:pt x="37" y="88"/>
                      <a:pt x="37" y="88"/>
                      <a:pt x="37" y="88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6" y="88"/>
                      <a:pt x="36" y="87"/>
                      <a:pt x="35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6" y="87"/>
                      <a:pt x="37" y="87"/>
                      <a:pt x="38" y="87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7"/>
                    </a:cubicBezTo>
                    <a:cubicBezTo>
                      <a:pt x="38" y="87"/>
                      <a:pt x="38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9" y="88"/>
                      <a:pt x="40" y="88"/>
                      <a:pt x="40" y="88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0" y="88"/>
                      <a:pt x="40" y="88"/>
                      <a:pt x="41" y="88"/>
                    </a:cubicBezTo>
                    <a:cubicBezTo>
                      <a:pt x="40" y="89"/>
                      <a:pt x="41" y="89"/>
                      <a:pt x="41" y="89"/>
                    </a:cubicBezTo>
                    <a:cubicBezTo>
                      <a:pt x="40" y="89"/>
                      <a:pt x="41" y="88"/>
                      <a:pt x="41" y="88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89"/>
                      <a:pt x="42" y="89"/>
                      <a:pt x="42" y="89"/>
                    </a:cubicBezTo>
                    <a:cubicBezTo>
                      <a:pt x="42" y="89"/>
                      <a:pt x="42" y="89"/>
                      <a:pt x="42" y="89"/>
                    </a:cubicBezTo>
                    <a:cubicBezTo>
                      <a:pt x="42" y="89"/>
                      <a:pt x="42" y="89"/>
                      <a:pt x="42" y="89"/>
                    </a:cubicBezTo>
                    <a:cubicBezTo>
                      <a:pt x="43" y="89"/>
                      <a:pt x="44" y="89"/>
                      <a:pt x="45" y="89"/>
                    </a:cubicBezTo>
                    <a:cubicBezTo>
                      <a:pt x="45" y="89"/>
                      <a:pt x="45" y="90"/>
                      <a:pt x="45" y="90"/>
                    </a:cubicBezTo>
                    <a:cubicBezTo>
                      <a:pt x="46" y="90"/>
                      <a:pt x="46" y="89"/>
                      <a:pt x="46" y="89"/>
                    </a:cubicBezTo>
                    <a:cubicBezTo>
                      <a:pt x="46" y="90"/>
                      <a:pt x="46" y="90"/>
                      <a:pt x="47" y="90"/>
                    </a:cubicBezTo>
                    <a:cubicBezTo>
                      <a:pt x="48" y="90"/>
                      <a:pt x="50" y="90"/>
                      <a:pt x="51" y="90"/>
                    </a:cubicBezTo>
                    <a:cubicBezTo>
                      <a:pt x="51" y="90"/>
                      <a:pt x="51" y="90"/>
                      <a:pt x="51" y="90"/>
                    </a:cubicBezTo>
                    <a:cubicBezTo>
                      <a:pt x="52" y="90"/>
                      <a:pt x="51" y="89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90"/>
                      <a:pt x="52" y="89"/>
                      <a:pt x="52" y="90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90"/>
                      <a:pt x="53" y="90"/>
                      <a:pt x="53" y="90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3" y="90"/>
                      <a:pt x="53" y="90"/>
                      <a:pt x="54" y="90"/>
                    </a:cubicBezTo>
                    <a:cubicBezTo>
                      <a:pt x="55" y="90"/>
                      <a:pt x="56" y="91"/>
                      <a:pt x="58" y="90"/>
                    </a:cubicBezTo>
                    <a:cubicBezTo>
                      <a:pt x="58" y="91"/>
                      <a:pt x="59" y="90"/>
                      <a:pt x="60" y="91"/>
                    </a:cubicBezTo>
                    <a:cubicBezTo>
                      <a:pt x="60" y="90"/>
                      <a:pt x="60" y="91"/>
                      <a:pt x="60" y="91"/>
                    </a:cubicBezTo>
                    <a:cubicBezTo>
                      <a:pt x="60" y="91"/>
                      <a:pt x="61" y="91"/>
                      <a:pt x="61" y="91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61" y="91"/>
                      <a:pt x="61" y="91"/>
                      <a:pt x="62" y="91"/>
                    </a:cubicBezTo>
                    <a:cubicBezTo>
                      <a:pt x="62" y="92"/>
                      <a:pt x="64" y="91"/>
                      <a:pt x="65" y="92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6" y="92"/>
                      <a:pt x="67" y="91"/>
                      <a:pt x="68" y="91"/>
                    </a:cubicBezTo>
                    <a:cubicBezTo>
                      <a:pt x="68" y="91"/>
                      <a:pt x="68" y="92"/>
                      <a:pt x="68" y="92"/>
                    </a:cubicBezTo>
                    <a:cubicBezTo>
                      <a:pt x="68" y="92"/>
                      <a:pt x="68" y="91"/>
                      <a:pt x="69" y="91"/>
                    </a:cubicBezTo>
                    <a:cubicBezTo>
                      <a:pt x="69" y="92"/>
                      <a:pt x="69" y="92"/>
                      <a:pt x="69" y="92"/>
                    </a:cubicBezTo>
                    <a:cubicBezTo>
                      <a:pt x="69" y="92"/>
                      <a:pt x="68" y="92"/>
                      <a:pt x="69" y="92"/>
                    </a:cubicBezTo>
                    <a:cubicBezTo>
                      <a:pt x="69" y="92"/>
                      <a:pt x="69" y="92"/>
                      <a:pt x="69" y="92"/>
                    </a:cubicBezTo>
                    <a:cubicBezTo>
                      <a:pt x="69" y="92"/>
                      <a:pt x="69" y="92"/>
                      <a:pt x="69" y="92"/>
                    </a:cubicBezTo>
                    <a:cubicBezTo>
                      <a:pt x="69" y="92"/>
                      <a:pt x="69" y="92"/>
                      <a:pt x="69" y="92"/>
                    </a:cubicBezTo>
                    <a:cubicBezTo>
                      <a:pt x="69" y="92"/>
                      <a:pt x="69" y="92"/>
                      <a:pt x="69" y="92"/>
                    </a:cubicBezTo>
                    <a:cubicBezTo>
                      <a:pt x="71" y="92"/>
                      <a:pt x="72" y="92"/>
                      <a:pt x="74" y="92"/>
                    </a:cubicBezTo>
                    <a:cubicBezTo>
                      <a:pt x="74" y="92"/>
                      <a:pt x="74" y="92"/>
                      <a:pt x="74" y="92"/>
                    </a:cubicBezTo>
                    <a:cubicBezTo>
                      <a:pt x="74" y="92"/>
                      <a:pt x="74" y="92"/>
                      <a:pt x="74" y="92"/>
                    </a:cubicBezTo>
                    <a:cubicBezTo>
                      <a:pt x="75" y="93"/>
                      <a:pt x="77" y="92"/>
                      <a:pt x="78" y="93"/>
                    </a:cubicBezTo>
                    <a:cubicBezTo>
                      <a:pt x="78" y="93"/>
                      <a:pt x="79" y="93"/>
                      <a:pt x="80" y="93"/>
                    </a:cubicBezTo>
                    <a:cubicBezTo>
                      <a:pt x="79" y="93"/>
                      <a:pt x="80" y="93"/>
                      <a:pt x="80" y="93"/>
                    </a:cubicBezTo>
                    <a:cubicBezTo>
                      <a:pt x="80" y="93"/>
                      <a:pt x="81" y="93"/>
                      <a:pt x="81" y="93"/>
                    </a:cubicBezTo>
                    <a:cubicBezTo>
                      <a:pt x="81" y="94"/>
                      <a:pt x="82" y="93"/>
                      <a:pt x="82" y="93"/>
                    </a:cubicBezTo>
                    <a:cubicBezTo>
                      <a:pt x="83" y="93"/>
                      <a:pt x="84" y="94"/>
                      <a:pt x="85" y="93"/>
                    </a:cubicBezTo>
                    <a:cubicBezTo>
                      <a:pt x="85" y="94"/>
                      <a:pt x="85" y="93"/>
                      <a:pt x="85" y="93"/>
                    </a:cubicBezTo>
                    <a:cubicBezTo>
                      <a:pt x="86" y="94"/>
                      <a:pt x="85" y="94"/>
                      <a:pt x="85" y="94"/>
                    </a:cubicBezTo>
                    <a:cubicBezTo>
                      <a:pt x="86" y="93"/>
                      <a:pt x="87" y="93"/>
                      <a:pt x="88" y="94"/>
                    </a:cubicBezTo>
                    <a:cubicBezTo>
                      <a:pt x="88" y="94"/>
                      <a:pt x="88" y="94"/>
                      <a:pt x="88" y="94"/>
                    </a:cubicBezTo>
                    <a:cubicBezTo>
                      <a:pt x="88" y="94"/>
                      <a:pt x="88" y="94"/>
                      <a:pt x="88" y="94"/>
                    </a:cubicBezTo>
                    <a:cubicBezTo>
                      <a:pt x="88" y="93"/>
                      <a:pt x="89" y="94"/>
                      <a:pt x="89" y="94"/>
                    </a:cubicBezTo>
                    <a:cubicBezTo>
                      <a:pt x="89" y="94"/>
                      <a:pt x="89" y="94"/>
                      <a:pt x="89" y="94"/>
                    </a:cubicBezTo>
                    <a:cubicBezTo>
                      <a:pt x="89" y="94"/>
                      <a:pt x="89" y="94"/>
                      <a:pt x="89" y="94"/>
                    </a:cubicBezTo>
                    <a:cubicBezTo>
                      <a:pt x="89" y="94"/>
                      <a:pt x="89" y="94"/>
                      <a:pt x="89" y="94"/>
                    </a:cubicBezTo>
                    <a:cubicBezTo>
                      <a:pt x="89" y="94"/>
                      <a:pt x="89" y="94"/>
                      <a:pt x="89" y="94"/>
                    </a:cubicBezTo>
                    <a:cubicBezTo>
                      <a:pt x="91" y="94"/>
                      <a:pt x="91" y="94"/>
                      <a:pt x="92" y="94"/>
                    </a:cubicBezTo>
                    <a:cubicBezTo>
                      <a:pt x="92" y="94"/>
                      <a:pt x="91" y="94"/>
                      <a:pt x="92" y="94"/>
                    </a:cubicBezTo>
                    <a:cubicBezTo>
                      <a:pt x="92" y="94"/>
                      <a:pt x="92" y="94"/>
                      <a:pt x="92" y="94"/>
                    </a:cubicBezTo>
                    <a:cubicBezTo>
                      <a:pt x="92" y="94"/>
                      <a:pt x="93" y="95"/>
                      <a:pt x="93" y="94"/>
                    </a:cubicBezTo>
                    <a:cubicBezTo>
                      <a:pt x="93" y="94"/>
                      <a:pt x="93" y="94"/>
                      <a:pt x="94" y="94"/>
                    </a:cubicBezTo>
                    <a:cubicBezTo>
                      <a:pt x="94" y="94"/>
                      <a:pt x="94" y="94"/>
                      <a:pt x="94" y="94"/>
                    </a:cubicBezTo>
                    <a:cubicBezTo>
                      <a:pt x="94" y="94"/>
                      <a:pt x="94" y="94"/>
                      <a:pt x="94" y="94"/>
                    </a:cubicBezTo>
                    <a:cubicBezTo>
                      <a:pt x="94" y="94"/>
                      <a:pt x="94" y="94"/>
                      <a:pt x="94" y="94"/>
                    </a:cubicBezTo>
                    <a:cubicBezTo>
                      <a:pt x="94" y="94"/>
                      <a:pt x="94" y="94"/>
                      <a:pt x="94" y="94"/>
                    </a:cubicBezTo>
                    <a:cubicBezTo>
                      <a:pt x="94" y="94"/>
                      <a:pt x="94" y="95"/>
                      <a:pt x="94" y="95"/>
                    </a:cubicBezTo>
                    <a:cubicBezTo>
                      <a:pt x="94" y="95"/>
                      <a:pt x="94" y="95"/>
                      <a:pt x="94" y="95"/>
                    </a:cubicBezTo>
                    <a:cubicBezTo>
                      <a:pt x="94" y="95"/>
                      <a:pt x="94" y="95"/>
                      <a:pt x="94" y="94"/>
                    </a:cubicBezTo>
                    <a:cubicBezTo>
                      <a:pt x="94" y="94"/>
                      <a:pt x="94" y="94"/>
                      <a:pt x="94" y="94"/>
                    </a:cubicBezTo>
                    <a:cubicBezTo>
                      <a:pt x="94" y="94"/>
                      <a:pt x="94" y="94"/>
                      <a:pt x="94" y="94"/>
                    </a:cubicBezTo>
                    <a:cubicBezTo>
                      <a:pt x="94" y="94"/>
                      <a:pt x="95" y="94"/>
                      <a:pt x="96" y="94"/>
                    </a:cubicBezTo>
                    <a:cubicBezTo>
                      <a:pt x="96" y="94"/>
                      <a:pt x="96" y="94"/>
                      <a:pt x="96" y="95"/>
                    </a:cubicBezTo>
                    <a:cubicBezTo>
                      <a:pt x="96" y="95"/>
                      <a:pt x="96" y="95"/>
                      <a:pt x="96" y="95"/>
                    </a:cubicBezTo>
                    <a:cubicBezTo>
                      <a:pt x="96" y="95"/>
                      <a:pt x="96" y="95"/>
                      <a:pt x="96" y="95"/>
                    </a:cubicBezTo>
                    <a:cubicBezTo>
                      <a:pt x="96" y="95"/>
                      <a:pt x="96" y="95"/>
                      <a:pt x="96" y="95"/>
                    </a:cubicBezTo>
                    <a:cubicBezTo>
                      <a:pt x="96" y="95"/>
                      <a:pt x="95" y="95"/>
                      <a:pt x="95" y="95"/>
                    </a:cubicBezTo>
                    <a:cubicBezTo>
                      <a:pt x="95" y="95"/>
                      <a:pt x="95" y="95"/>
                      <a:pt x="95" y="95"/>
                    </a:cubicBezTo>
                    <a:cubicBezTo>
                      <a:pt x="95" y="95"/>
                      <a:pt x="95" y="95"/>
                      <a:pt x="95" y="95"/>
                    </a:cubicBezTo>
                    <a:cubicBezTo>
                      <a:pt x="95" y="95"/>
                      <a:pt x="95" y="95"/>
                      <a:pt x="95" y="95"/>
                    </a:cubicBezTo>
                    <a:cubicBezTo>
                      <a:pt x="95" y="95"/>
                      <a:pt x="94" y="95"/>
                      <a:pt x="94" y="95"/>
                    </a:cubicBezTo>
                    <a:cubicBezTo>
                      <a:pt x="94" y="95"/>
                      <a:pt x="94" y="95"/>
                      <a:pt x="94" y="95"/>
                    </a:cubicBezTo>
                    <a:cubicBezTo>
                      <a:pt x="94" y="95"/>
                      <a:pt x="94" y="95"/>
                      <a:pt x="94" y="95"/>
                    </a:cubicBezTo>
                    <a:cubicBezTo>
                      <a:pt x="94" y="95"/>
                      <a:pt x="94" y="95"/>
                      <a:pt x="94" y="95"/>
                    </a:cubicBezTo>
                    <a:cubicBezTo>
                      <a:pt x="94" y="95"/>
                      <a:pt x="95" y="95"/>
                      <a:pt x="95" y="95"/>
                    </a:cubicBezTo>
                    <a:cubicBezTo>
                      <a:pt x="95" y="95"/>
                      <a:pt x="95" y="95"/>
                      <a:pt x="95" y="95"/>
                    </a:cubicBezTo>
                    <a:cubicBezTo>
                      <a:pt x="95" y="95"/>
                      <a:pt x="95" y="95"/>
                      <a:pt x="95" y="95"/>
                    </a:cubicBezTo>
                    <a:cubicBezTo>
                      <a:pt x="95" y="95"/>
                      <a:pt x="96" y="95"/>
                      <a:pt x="95" y="96"/>
                    </a:cubicBezTo>
                    <a:cubicBezTo>
                      <a:pt x="96" y="96"/>
                      <a:pt x="96" y="95"/>
                      <a:pt x="96" y="95"/>
                    </a:cubicBezTo>
                    <a:cubicBezTo>
                      <a:pt x="96" y="96"/>
                      <a:pt x="96" y="96"/>
                      <a:pt x="97" y="96"/>
                    </a:cubicBezTo>
                    <a:cubicBezTo>
                      <a:pt x="97" y="95"/>
                      <a:pt x="97" y="95"/>
                      <a:pt x="97" y="95"/>
                    </a:cubicBezTo>
                    <a:cubicBezTo>
                      <a:pt x="97" y="96"/>
                      <a:pt x="98" y="96"/>
                      <a:pt x="98" y="96"/>
                    </a:cubicBezTo>
                    <a:cubicBezTo>
                      <a:pt x="98" y="96"/>
                      <a:pt x="98" y="95"/>
                      <a:pt x="98" y="95"/>
                    </a:cubicBezTo>
                    <a:cubicBezTo>
                      <a:pt x="98" y="95"/>
                      <a:pt x="98" y="95"/>
                      <a:pt x="98" y="95"/>
                    </a:cubicBezTo>
                    <a:cubicBezTo>
                      <a:pt x="98" y="95"/>
                      <a:pt x="98" y="95"/>
                      <a:pt x="98" y="95"/>
                    </a:cubicBezTo>
                    <a:cubicBezTo>
                      <a:pt x="98" y="95"/>
                      <a:pt x="98" y="95"/>
                      <a:pt x="98" y="95"/>
                    </a:cubicBezTo>
                    <a:cubicBezTo>
                      <a:pt x="98" y="95"/>
                      <a:pt x="98" y="95"/>
                      <a:pt x="98" y="95"/>
                    </a:cubicBezTo>
                    <a:cubicBezTo>
                      <a:pt x="98" y="95"/>
                      <a:pt x="99" y="96"/>
                      <a:pt x="99" y="95"/>
                    </a:cubicBezTo>
                    <a:cubicBezTo>
                      <a:pt x="99" y="95"/>
                      <a:pt x="99" y="95"/>
                      <a:pt x="99" y="95"/>
                    </a:cubicBezTo>
                    <a:cubicBezTo>
                      <a:pt x="99" y="95"/>
                      <a:pt x="99" y="95"/>
                      <a:pt x="99" y="95"/>
                    </a:cubicBezTo>
                    <a:cubicBezTo>
                      <a:pt x="99" y="96"/>
                      <a:pt x="99" y="96"/>
                      <a:pt x="99" y="96"/>
                    </a:cubicBezTo>
                    <a:cubicBezTo>
                      <a:pt x="99" y="95"/>
                      <a:pt x="99" y="95"/>
                      <a:pt x="99" y="95"/>
                    </a:cubicBezTo>
                    <a:cubicBezTo>
                      <a:pt x="99" y="95"/>
                      <a:pt x="99" y="95"/>
                      <a:pt x="99" y="95"/>
                    </a:cubicBezTo>
                    <a:cubicBezTo>
                      <a:pt x="99" y="95"/>
                      <a:pt x="99" y="95"/>
                      <a:pt x="99" y="95"/>
                    </a:cubicBezTo>
                    <a:cubicBezTo>
                      <a:pt x="99" y="95"/>
                      <a:pt x="99" y="95"/>
                      <a:pt x="99" y="95"/>
                    </a:cubicBezTo>
                    <a:cubicBezTo>
                      <a:pt x="99" y="95"/>
                      <a:pt x="99" y="95"/>
                      <a:pt x="99" y="95"/>
                    </a:cubicBezTo>
                    <a:cubicBezTo>
                      <a:pt x="99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1" y="95"/>
                    </a:cubicBezTo>
                    <a:cubicBezTo>
                      <a:pt x="101" y="95"/>
                      <a:pt x="101" y="95"/>
                      <a:pt x="101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6"/>
                      <a:pt x="100" y="96"/>
                    </a:cubicBezTo>
                    <a:cubicBezTo>
                      <a:pt x="101" y="96"/>
                      <a:pt x="101" y="96"/>
                      <a:pt x="101" y="96"/>
                    </a:cubicBezTo>
                    <a:cubicBezTo>
                      <a:pt x="101" y="96"/>
                      <a:pt x="102" y="96"/>
                      <a:pt x="102" y="96"/>
                    </a:cubicBezTo>
                    <a:cubicBezTo>
                      <a:pt x="102" y="96"/>
                      <a:pt x="102" y="96"/>
                      <a:pt x="102" y="96"/>
                    </a:cubicBezTo>
                    <a:cubicBezTo>
                      <a:pt x="102" y="96"/>
                      <a:pt x="102" y="95"/>
                      <a:pt x="102" y="96"/>
                    </a:cubicBezTo>
                    <a:cubicBezTo>
                      <a:pt x="101" y="96"/>
                      <a:pt x="101" y="95"/>
                      <a:pt x="101" y="95"/>
                    </a:cubicBezTo>
                    <a:cubicBezTo>
                      <a:pt x="101" y="95"/>
                      <a:pt x="101" y="95"/>
                      <a:pt x="101" y="95"/>
                    </a:cubicBezTo>
                    <a:cubicBezTo>
                      <a:pt x="101" y="95"/>
                      <a:pt x="102" y="95"/>
                      <a:pt x="102" y="95"/>
                    </a:cubicBezTo>
                    <a:cubicBezTo>
                      <a:pt x="102" y="95"/>
                      <a:pt x="102" y="95"/>
                      <a:pt x="102" y="95"/>
                    </a:cubicBezTo>
                    <a:cubicBezTo>
                      <a:pt x="102" y="95"/>
                      <a:pt x="102" y="95"/>
                      <a:pt x="103" y="95"/>
                    </a:cubicBezTo>
                    <a:cubicBezTo>
                      <a:pt x="103" y="95"/>
                      <a:pt x="103" y="95"/>
                      <a:pt x="103" y="95"/>
                    </a:cubicBezTo>
                    <a:cubicBezTo>
                      <a:pt x="104" y="95"/>
                      <a:pt x="104" y="95"/>
                      <a:pt x="105" y="95"/>
                    </a:cubicBezTo>
                    <a:cubicBezTo>
                      <a:pt x="105" y="95"/>
                      <a:pt x="105" y="95"/>
                      <a:pt x="105" y="95"/>
                    </a:cubicBezTo>
                    <a:cubicBezTo>
                      <a:pt x="105" y="95"/>
                      <a:pt x="105" y="95"/>
                      <a:pt x="105" y="95"/>
                    </a:cubicBezTo>
                    <a:cubicBezTo>
                      <a:pt x="105" y="95"/>
                      <a:pt x="105" y="95"/>
                      <a:pt x="105" y="95"/>
                    </a:cubicBezTo>
                    <a:cubicBezTo>
                      <a:pt x="105" y="96"/>
                      <a:pt x="105" y="95"/>
                      <a:pt x="106" y="95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06" y="95"/>
                      <a:pt x="105" y="95"/>
                      <a:pt x="105" y="96"/>
                    </a:cubicBezTo>
                    <a:cubicBezTo>
                      <a:pt x="105" y="96"/>
                      <a:pt x="105" y="96"/>
                      <a:pt x="105" y="96"/>
                    </a:cubicBezTo>
                    <a:cubicBezTo>
                      <a:pt x="105" y="96"/>
                      <a:pt x="105" y="96"/>
                      <a:pt x="105" y="95"/>
                    </a:cubicBezTo>
                    <a:cubicBezTo>
                      <a:pt x="105" y="96"/>
                      <a:pt x="105" y="96"/>
                      <a:pt x="104" y="96"/>
                    </a:cubicBezTo>
                    <a:cubicBezTo>
                      <a:pt x="104" y="96"/>
                      <a:pt x="104" y="96"/>
                      <a:pt x="104" y="96"/>
                    </a:cubicBezTo>
                    <a:cubicBezTo>
                      <a:pt x="104" y="96"/>
                      <a:pt x="105" y="96"/>
                      <a:pt x="105" y="96"/>
                    </a:cubicBezTo>
                    <a:cubicBezTo>
                      <a:pt x="105" y="96"/>
                      <a:pt x="105" y="96"/>
                      <a:pt x="105" y="96"/>
                    </a:cubicBezTo>
                    <a:cubicBezTo>
                      <a:pt x="105" y="96"/>
                      <a:pt x="105" y="96"/>
                      <a:pt x="105" y="96"/>
                    </a:cubicBezTo>
                    <a:cubicBezTo>
                      <a:pt x="105" y="96"/>
                      <a:pt x="106" y="96"/>
                      <a:pt x="106" y="96"/>
                    </a:cubicBezTo>
                    <a:cubicBezTo>
                      <a:pt x="106" y="96"/>
                      <a:pt x="106" y="96"/>
                      <a:pt x="106" y="96"/>
                    </a:cubicBezTo>
                    <a:cubicBezTo>
                      <a:pt x="106" y="96"/>
                      <a:pt x="106" y="96"/>
                      <a:pt x="106" y="96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06" y="95"/>
                      <a:pt x="106" y="95"/>
                      <a:pt x="107" y="95"/>
                    </a:cubicBezTo>
                    <a:cubicBezTo>
                      <a:pt x="107" y="95"/>
                      <a:pt x="107" y="95"/>
                      <a:pt x="107" y="95"/>
                    </a:cubicBezTo>
                    <a:cubicBezTo>
                      <a:pt x="107" y="95"/>
                      <a:pt x="107" y="95"/>
                      <a:pt x="107" y="95"/>
                    </a:cubicBezTo>
                    <a:cubicBezTo>
                      <a:pt x="107" y="95"/>
                      <a:pt x="108" y="96"/>
                      <a:pt x="108" y="95"/>
                    </a:cubicBezTo>
                    <a:cubicBezTo>
                      <a:pt x="108" y="95"/>
                      <a:pt x="108" y="95"/>
                      <a:pt x="108" y="95"/>
                    </a:cubicBezTo>
                    <a:cubicBezTo>
                      <a:pt x="108" y="95"/>
                      <a:pt x="108" y="95"/>
                      <a:pt x="108" y="95"/>
                    </a:cubicBezTo>
                    <a:cubicBezTo>
                      <a:pt x="108" y="95"/>
                      <a:pt x="109" y="95"/>
                      <a:pt x="110" y="95"/>
                    </a:cubicBezTo>
                    <a:cubicBezTo>
                      <a:pt x="110" y="95"/>
                      <a:pt x="110" y="96"/>
                      <a:pt x="110" y="96"/>
                    </a:cubicBezTo>
                    <a:cubicBezTo>
                      <a:pt x="110" y="96"/>
                      <a:pt x="111" y="96"/>
                      <a:pt x="111" y="96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2" y="95"/>
                      <a:pt x="112" y="96"/>
                      <a:pt x="113" y="95"/>
                    </a:cubicBezTo>
                    <a:cubicBezTo>
                      <a:pt x="113" y="96"/>
                      <a:pt x="114" y="95"/>
                      <a:pt x="114" y="96"/>
                    </a:cubicBezTo>
                    <a:cubicBezTo>
                      <a:pt x="115" y="96"/>
                      <a:pt x="115" y="96"/>
                      <a:pt x="115" y="96"/>
                    </a:cubicBezTo>
                    <a:cubicBezTo>
                      <a:pt x="115" y="96"/>
                      <a:pt x="115" y="96"/>
                      <a:pt x="115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7" y="96"/>
                      <a:pt x="117" y="96"/>
                    </a:cubicBezTo>
                    <a:cubicBezTo>
                      <a:pt x="117" y="97"/>
                      <a:pt x="117" y="96"/>
                      <a:pt x="117" y="96"/>
                    </a:cubicBezTo>
                    <a:cubicBezTo>
                      <a:pt x="117" y="96"/>
                      <a:pt x="116" y="97"/>
                      <a:pt x="116" y="96"/>
                    </a:cubicBezTo>
                    <a:cubicBezTo>
                      <a:pt x="116" y="97"/>
                      <a:pt x="116" y="97"/>
                      <a:pt x="116" y="97"/>
                    </a:cubicBezTo>
                    <a:cubicBezTo>
                      <a:pt x="115" y="96"/>
                      <a:pt x="114" y="96"/>
                      <a:pt x="113" y="96"/>
                    </a:cubicBezTo>
                    <a:cubicBezTo>
                      <a:pt x="113" y="96"/>
                      <a:pt x="113" y="96"/>
                      <a:pt x="113" y="96"/>
                    </a:cubicBezTo>
                    <a:cubicBezTo>
                      <a:pt x="113" y="96"/>
                      <a:pt x="113" y="96"/>
                      <a:pt x="113" y="96"/>
                    </a:cubicBezTo>
                    <a:cubicBezTo>
                      <a:pt x="113" y="97"/>
                      <a:pt x="113" y="97"/>
                      <a:pt x="113" y="97"/>
                    </a:cubicBezTo>
                    <a:cubicBezTo>
                      <a:pt x="114" y="96"/>
                      <a:pt x="115" y="97"/>
                      <a:pt x="116" y="97"/>
                    </a:cubicBezTo>
                    <a:cubicBezTo>
                      <a:pt x="116" y="97"/>
                      <a:pt x="117" y="97"/>
                      <a:pt x="118" y="97"/>
                    </a:cubicBezTo>
                    <a:cubicBezTo>
                      <a:pt x="118" y="97"/>
                      <a:pt x="118" y="97"/>
                      <a:pt x="118" y="97"/>
                    </a:cubicBezTo>
                    <a:cubicBezTo>
                      <a:pt x="118" y="97"/>
                      <a:pt x="118" y="97"/>
                      <a:pt x="118" y="97"/>
                    </a:cubicBezTo>
                    <a:cubicBezTo>
                      <a:pt x="118" y="97"/>
                      <a:pt x="118" y="97"/>
                      <a:pt x="118" y="97"/>
                    </a:cubicBezTo>
                    <a:cubicBezTo>
                      <a:pt x="119" y="97"/>
                      <a:pt x="119" y="97"/>
                      <a:pt x="119" y="97"/>
                    </a:cubicBezTo>
                    <a:cubicBezTo>
                      <a:pt x="119" y="97"/>
                      <a:pt x="119" y="97"/>
                      <a:pt x="119" y="97"/>
                    </a:cubicBezTo>
                    <a:cubicBezTo>
                      <a:pt x="119" y="97"/>
                      <a:pt x="119" y="97"/>
                      <a:pt x="119" y="97"/>
                    </a:cubicBezTo>
                    <a:cubicBezTo>
                      <a:pt x="119" y="97"/>
                      <a:pt x="119" y="97"/>
                      <a:pt x="119" y="97"/>
                    </a:cubicBezTo>
                    <a:cubicBezTo>
                      <a:pt x="119" y="97"/>
                      <a:pt x="119" y="97"/>
                      <a:pt x="119" y="97"/>
                    </a:cubicBezTo>
                    <a:cubicBezTo>
                      <a:pt x="119" y="97"/>
                      <a:pt x="118" y="97"/>
                      <a:pt x="118" y="97"/>
                    </a:cubicBezTo>
                    <a:cubicBezTo>
                      <a:pt x="119" y="97"/>
                      <a:pt x="120" y="97"/>
                      <a:pt x="120" y="97"/>
                    </a:cubicBezTo>
                    <a:cubicBezTo>
                      <a:pt x="120" y="97"/>
                      <a:pt x="120" y="97"/>
                      <a:pt x="120" y="97"/>
                    </a:cubicBezTo>
                    <a:cubicBezTo>
                      <a:pt x="120" y="97"/>
                      <a:pt x="120" y="97"/>
                      <a:pt x="120" y="97"/>
                    </a:cubicBezTo>
                    <a:cubicBezTo>
                      <a:pt x="120" y="97"/>
                      <a:pt x="121" y="97"/>
                      <a:pt x="121" y="97"/>
                    </a:cubicBezTo>
                    <a:cubicBezTo>
                      <a:pt x="121" y="97"/>
                      <a:pt x="121" y="97"/>
                      <a:pt x="121" y="97"/>
                    </a:cubicBezTo>
                    <a:cubicBezTo>
                      <a:pt x="121" y="97"/>
                      <a:pt x="121" y="97"/>
                      <a:pt x="121" y="97"/>
                    </a:cubicBezTo>
                    <a:cubicBezTo>
                      <a:pt x="121" y="97"/>
                      <a:pt x="121" y="97"/>
                      <a:pt x="121" y="97"/>
                    </a:cubicBezTo>
                    <a:cubicBezTo>
                      <a:pt x="121" y="97"/>
                      <a:pt x="121" y="97"/>
                      <a:pt x="121" y="97"/>
                    </a:cubicBezTo>
                    <a:cubicBezTo>
                      <a:pt x="122" y="97"/>
                      <a:pt x="122" y="97"/>
                      <a:pt x="122" y="97"/>
                    </a:cubicBezTo>
                    <a:cubicBezTo>
                      <a:pt x="122" y="97"/>
                      <a:pt x="122" y="97"/>
                      <a:pt x="123" y="97"/>
                    </a:cubicBezTo>
                    <a:cubicBezTo>
                      <a:pt x="123" y="97"/>
                      <a:pt x="123" y="97"/>
                      <a:pt x="123" y="97"/>
                    </a:cubicBezTo>
                    <a:cubicBezTo>
                      <a:pt x="123" y="98"/>
                      <a:pt x="124" y="97"/>
                      <a:pt x="125" y="98"/>
                    </a:cubicBezTo>
                    <a:cubicBezTo>
                      <a:pt x="125" y="97"/>
                      <a:pt x="125" y="97"/>
                      <a:pt x="125" y="97"/>
                    </a:cubicBezTo>
                    <a:cubicBezTo>
                      <a:pt x="125" y="97"/>
                      <a:pt x="125" y="97"/>
                      <a:pt x="125" y="97"/>
                    </a:cubicBezTo>
                    <a:cubicBezTo>
                      <a:pt x="125" y="97"/>
                      <a:pt x="125" y="97"/>
                      <a:pt x="125" y="97"/>
                    </a:cubicBezTo>
                    <a:cubicBezTo>
                      <a:pt x="126" y="97"/>
                      <a:pt x="126" y="97"/>
                      <a:pt x="126" y="97"/>
                    </a:cubicBezTo>
                    <a:cubicBezTo>
                      <a:pt x="126" y="97"/>
                      <a:pt x="126" y="97"/>
                      <a:pt x="126" y="97"/>
                    </a:cubicBezTo>
                    <a:cubicBezTo>
                      <a:pt x="126" y="97"/>
                      <a:pt x="126" y="98"/>
                      <a:pt x="127" y="97"/>
                    </a:cubicBezTo>
                    <a:cubicBezTo>
                      <a:pt x="126" y="97"/>
                      <a:pt x="126" y="97"/>
                      <a:pt x="126" y="97"/>
                    </a:cubicBezTo>
                    <a:cubicBezTo>
                      <a:pt x="126" y="97"/>
                      <a:pt x="126" y="97"/>
                      <a:pt x="126" y="97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27" y="97"/>
                      <a:pt x="127" y="98"/>
                      <a:pt x="127" y="98"/>
                    </a:cubicBezTo>
                    <a:cubicBezTo>
                      <a:pt x="127" y="98"/>
                      <a:pt x="127" y="98"/>
                      <a:pt x="127" y="98"/>
                    </a:cubicBezTo>
                    <a:cubicBezTo>
                      <a:pt x="127" y="98"/>
                      <a:pt x="127" y="98"/>
                      <a:pt x="127" y="98"/>
                    </a:cubicBezTo>
                    <a:cubicBezTo>
                      <a:pt x="127" y="98"/>
                      <a:pt x="128" y="98"/>
                      <a:pt x="128" y="98"/>
                    </a:cubicBezTo>
                    <a:cubicBezTo>
                      <a:pt x="128" y="98"/>
                      <a:pt x="128" y="98"/>
                      <a:pt x="128" y="98"/>
                    </a:cubicBezTo>
                    <a:cubicBezTo>
                      <a:pt x="128" y="98"/>
                      <a:pt x="128" y="98"/>
                      <a:pt x="129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8"/>
                      <a:pt x="129" y="98"/>
                      <a:pt x="130" y="98"/>
                    </a:cubicBezTo>
                    <a:cubicBezTo>
                      <a:pt x="130" y="98"/>
                      <a:pt x="130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7"/>
                      <a:pt x="131" y="97"/>
                      <a:pt x="131" y="97"/>
                    </a:cubicBezTo>
                    <a:cubicBezTo>
                      <a:pt x="130" y="97"/>
                      <a:pt x="130" y="97"/>
                      <a:pt x="130" y="97"/>
                    </a:cubicBezTo>
                    <a:cubicBezTo>
                      <a:pt x="129" y="98"/>
                      <a:pt x="129" y="98"/>
                      <a:pt x="129" y="97"/>
                    </a:cubicBezTo>
                    <a:cubicBezTo>
                      <a:pt x="129" y="97"/>
                      <a:pt x="129" y="97"/>
                      <a:pt x="129" y="97"/>
                    </a:cubicBezTo>
                    <a:cubicBezTo>
                      <a:pt x="129" y="97"/>
                      <a:pt x="129" y="97"/>
                      <a:pt x="129" y="97"/>
                    </a:cubicBezTo>
                    <a:cubicBezTo>
                      <a:pt x="129" y="97"/>
                      <a:pt x="129" y="97"/>
                      <a:pt x="129" y="97"/>
                    </a:cubicBezTo>
                    <a:cubicBezTo>
                      <a:pt x="129" y="97"/>
                      <a:pt x="129" y="97"/>
                      <a:pt x="129" y="97"/>
                    </a:cubicBezTo>
                    <a:cubicBezTo>
                      <a:pt x="129" y="97"/>
                      <a:pt x="129" y="97"/>
                      <a:pt x="129" y="97"/>
                    </a:cubicBezTo>
                    <a:cubicBezTo>
                      <a:pt x="129" y="97"/>
                      <a:pt x="129" y="97"/>
                      <a:pt x="129" y="97"/>
                    </a:cubicBezTo>
                    <a:cubicBezTo>
                      <a:pt x="129" y="97"/>
                      <a:pt x="129" y="97"/>
                      <a:pt x="129" y="97"/>
                    </a:cubicBezTo>
                    <a:cubicBezTo>
                      <a:pt x="129" y="97"/>
                      <a:pt x="129" y="97"/>
                      <a:pt x="129" y="97"/>
                    </a:cubicBezTo>
                    <a:cubicBezTo>
                      <a:pt x="129" y="97"/>
                      <a:pt x="129" y="97"/>
                      <a:pt x="129" y="97"/>
                    </a:cubicBezTo>
                    <a:cubicBezTo>
                      <a:pt x="129" y="97"/>
                      <a:pt x="129" y="97"/>
                      <a:pt x="128" y="97"/>
                    </a:cubicBezTo>
                    <a:cubicBezTo>
                      <a:pt x="128" y="97"/>
                      <a:pt x="128" y="97"/>
                      <a:pt x="128" y="97"/>
                    </a:cubicBezTo>
                    <a:cubicBezTo>
                      <a:pt x="128" y="97"/>
                      <a:pt x="128" y="97"/>
                      <a:pt x="128" y="97"/>
                    </a:cubicBezTo>
                    <a:cubicBezTo>
                      <a:pt x="128" y="97"/>
                      <a:pt x="128" y="97"/>
                      <a:pt x="128" y="97"/>
                    </a:cubicBezTo>
                    <a:cubicBezTo>
                      <a:pt x="129" y="97"/>
                      <a:pt x="130" y="96"/>
                      <a:pt x="131" y="97"/>
                    </a:cubicBezTo>
                    <a:cubicBezTo>
                      <a:pt x="131" y="96"/>
                      <a:pt x="131" y="97"/>
                      <a:pt x="132" y="97"/>
                    </a:cubicBezTo>
                    <a:cubicBezTo>
                      <a:pt x="132" y="97"/>
                      <a:pt x="134" y="97"/>
                      <a:pt x="134" y="97"/>
                    </a:cubicBezTo>
                    <a:cubicBezTo>
                      <a:pt x="134" y="97"/>
                      <a:pt x="134" y="97"/>
                      <a:pt x="134" y="97"/>
                    </a:cubicBezTo>
                    <a:cubicBezTo>
                      <a:pt x="134" y="97"/>
                      <a:pt x="135" y="97"/>
                      <a:pt x="135" y="97"/>
                    </a:cubicBezTo>
                    <a:cubicBezTo>
                      <a:pt x="134" y="97"/>
                      <a:pt x="134" y="97"/>
                      <a:pt x="134" y="97"/>
                    </a:cubicBezTo>
                    <a:cubicBezTo>
                      <a:pt x="134" y="97"/>
                      <a:pt x="134" y="97"/>
                      <a:pt x="134" y="97"/>
                    </a:cubicBezTo>
                    <a:cubicBezTo>
                      <a:pt x="134" y="97"/>
                      <a:pt x="134" y="97"/>
                      <a:pt x="134" y="97"/>
                    </a:cubicBezTo>
                    <a:cubicBezTo>
                      <a:pt x="134" y="97"/>
                      <a:pt x="134" y="97"/>
                      <a:pt x="134" y="97"/>
                    </a:cubicBezTo>
                    <a:cubicBezTo>
                      <a:pt x="134" y="97"/>
                      <a:pt x="134" y="97"/>
                      <a:pt x="134" y="98"/>
                    </a:cubicBezTo>
                    <a:cubicBezTo>
                      <a:pt x="134" y="97"/>
                      <a:pt x="134" y="98"/>
                      <a:pt x="134" y="97"/>
                    </a:cubicBezTo>
                    <a:cubicBezTo>
                      <a:pt x="134" y="97"/>
                      <a:pt x="134" y="97"/>
                      <a:pt x="134" y="97"/>
                    </a:cubicBezTo>
                    <a:cubicBezTo>
                      <a:pt x="134" y="98"/>
                      <a:pt x="135" y="97"/>
                      <a:pt x="135" y="98"/>
                    </a:cubicBezTo>
                    <a:cubicBezTo>
                      <a:pt x="135" y="98"/>
                      <a:pt x="135" y="98"/>
                      <a:pt x="135" y="98"/>
                    </a:cubicBezTo>
                    <a:cubicBezTo>
                      <a:pt x="134" y="98"/>
                      <a:pt x="134" y="98"/>
                      <a:pt x="134" y="98"/>
                    </a:cubicBezTo>
                    <a:cubicBezTo>
                      <a:pt x="134" y="98"/>
                      <a:pt x="134" y="98"/>
                      <a:pt x="134" y="98"/>
                    </a:cubicBezTo>
                    <a:cubicBezTo>
                      <a:pt x="134" y="98"/>
                      <a:pt x="133" y="98"/>
                      <a:pt x="133" y="98"/>
                    </a:cubicBezTo>
                    <a:cubicBezTo>
                      <a:pt x="133" y="98"/>
                      <a:pt x="133" y="98"/>
                      <a:pt x="133" y="98"/>
                    </a:cubicBezTo>
                    <a:cubicBezTo>
                      <a:pt x="133" y="98"/>
                      <a:pt x="134" y="98"/>
                      <a:pt x="134" y="98"/>
                    </a:cubicBezTo>
                    <a:cubicBezTo>
                      <a:pt x="134" y="98"/>
                      <a:pt x="134" y="98"/>
                      <a:pt x="134" y="98"/>
                    </a:cubicBezTo>
                    <a:cubicBezTo>
                      <a:pt x="134" y="98"/>
                      <a:pt x="134" y="98"/>
                      <a:pt x="135" y="98"/>
                    </a:cubicBezTo>
                    <a:cubicBezTo>
                      <a:pt x="135" y="98"/>
                      <a:pt x="135" y="98"/>
                      <a:pt x="135" y="98"/>
                    </a:cubicBezTo>
                    <a:cubicBezTo>
                      <a:pt x="135" y="98"/>
                      <a:pt x="135" y="98"/>
                      <a:pt x="135" y="98"/>
                    </a:cubicBezTo>
                    <a:cubicBezTo>
                      <a:pt x="135" y="98"/>
                      <a:pt x="135" y="98"/>
                      <a:pt x="135" y="98"/>
                    </a:cubicBezTo>
                    <a:cubicBezTo>
                      <a:pt x="135" y="98"/>
                      <a:pt x="135" y="98"/>
                      <a:pt x="135" y="98"/>
                    </a:cubicBezTo>
                    <a:cubicBezTo>
                      <a:pt x="135" y="98"/>
                      <a:pt x="135" y="98"/>
                      <a:pt x="135" y="98"/>
                    </a:cubicBezTo>
                    <a:cubicBezTo>
                      <a:pt x="136" y="98"/>
                      <a:pt x="137" y="98"/>
                      <a:pt x="137" y="98"/>
                    </a:cubicBezTo>
                    <a:cubicBezTo>
                      <a:pt x="139" y="98"/>
                      <a:pt x="140" y="98"/>
                      <a:pt x="141" y="98"/>
                    </a:cubicBezTo>
                    <a:cubicBezTo>
                      <a:pt x="141" y="98"/>
                      <a:pt x="141" y="98"/>
                      <a:pt x="141" y="98"/>
                    </a:cubicBezTo>
                    <a:cubicBezTo>
                      <a:pt x="141" y="98"/>
                      <a:pt x="141" y="98"/>
                      <a:pt x="141" y="98"/>
                    </a:cubicBezTo>
                    <a:cubicBezTo>
                      <a:pt x="141" y="98"/>
                      <a:pt x="141" y="98"/>
                      <a:pt x="141" y="98"/>
                    </a:cubicBezTo>
                    <a:cubicBezTo>
                      <a:pt x="141" y="98"/>
                      <a:pt x="141" y="98"/>
                      <a:pt x="141" y="98"/>
                    </a:cubicBezTo>
                    <a:cubicBezTo>
                      <a:pt x="142" y="98"/>
                      <a:pt x="144" y="99"/>
                      <a:pt x="144" y="98"/>
                    </a:cubicBezTo>
                    <a:cubicBezTo>
                      <a:pt x="144" y="98"/>
                      <a:pt x="144" y="98"/>
                      <a:pt x="144" y="98"/>
                    </a:cubicBezTo>
                    <a:cubicBezTo>
                      <a:pt x="144" y="98"/>
                      <a:pt x="145" y="97"/>
                      <a:pt x="145" y="98"/>
                    </a:cubicBezTo>
                    <a:cubicBezTo>
                      <a:pt x="144" y="98"/>
                      <a:pt x="145" y="98"/>
                      <a:pt x="145" y="98"/>
                    </a:cubicBezTo>
                    <a:cubicBezTo>
                      <a:pt x="145" y="99"/>
                      <a:pt x="146" y="98"/>
                      <a:pt x="146" y="99"/>
                    </a:cubicBezTo>
                    <a:cubicBezTo>
                      <a:pt x="146" y="99"/>
                      <a:pt x="146" y="98"/>
                      <a:pt x="146" y="98"/>
                    </a:cubicBezTo>
                    <a:cubicBezTo>
                      <a:pt x="146" y="99"/>
                      <a:pt x="147" y="99"/>
                      <a:pt x="148" y="99"/>
                    </a:cubicBezTo>
                    <a:cubicBezTo>
                      <a:pt x="148" y="99"/>
                      <a:pt x="148" y="99"/>
                      <a:pt x="148" y="99"/>
                    </a:cubicBezTo>
                    <a:cubicBezTo>
                      <a:pt x="149" y="99"/>
                      <a:pt x="150" y="99"/>
                      <a:pt x="152" y="99"/>
                    </a:cubicBezTo>
                    <a:cubicBezTo>
                      <a:pt x="152" y="99"/>
                      <a:pt x="152" y="99"/>
                      <a:pt x="152" y="99"/>
                    </a:cubicBezTo>
                    <a:cubicBezTo>
                      <a:pt x="152" y="99"/>
                      <a:pt x="153" y="99"/>
                      <a:pt x="154" y="99"/>
                    </a:cubicBezTo>
                    <a:cubicBezTo>
                      <a:pt x="154" y="99"/>
                      <a:pt x="154" y="99"/>
                      <a:pt x="154" y="99"/>
                    </a:cubicBezTo>
                    <a:cubicBezTo>
                      <a:pt x="154" y="99"/>
                      <a:pt x="155" y="99"/>
                      <a:pt x="155" y="99"/>
                    </a:cubicBezTo>
                    <a:cubicBezTo>
                      <a:pt x="155" y="99"/>
                      <a:pt x="155" y="99"/>
                      <a:pt x="155" y="99"/>
                    </a:cubicBezTo>
                    <a:cubicBezTo>
                      <a:pt x="156" y="99"/>
                      <a:pt x="157" y="98"/>
                      <a:pt x="157" y="99"/>
                    </a:cubicBezTo>
                    <a:cubicBezTo>
                      <a:pt x="158" y="99"/>
                      <a:pt x="158" y="99"/>
                      <a:pt x="158" y="99"/>
                    </a:cubicBezTo>
                    <a:cubicBezTo>
                      <a:pt x="159" y="99"/>
                      <a:pt x="160" y="99"/>
                      <a:pt x="161" y="99"/>
                    </a:cubicBezTo>
                    <a:cubicBezTo>
                      <a:pt x="161" y="99"/>
                      <a:pt x="161" y="99"/>
                      <a:pt x="160" y="99"/>
                    </a:cubicBezTo>
                    <a:cubicBezTo>
                      <a:pt x="161" y="99"/>
                      <a:pt x="161" y="99"/>
                      <a:pt x="161" y="99"/>
                    </a:cubicBezTo>
                    <a:cubicBezTo>
                      <a:pt x="162" y="100"/>
                      <a:pt x="163" y="100"/>
                      <a:pt x="163" y="99"/>
                    </a:cubicBezTo>
                    <a:cubicBezTo>
                      <a:pt x="163" y="99"/>
                      <a:pt x="163" y="100"/>
                      <a:pt x="163" y="100"/>
                    </a:cubicBezTo>
                    <a:cubicBezTo>
                      <a:pt x="163" y="100"/>
                      <a:pt x="163" y="100"/>
                      <a:pt x="163" y="100"/>
                    </a:cubicBezTo>
                    <a:cubicBezTo>
                      <a:pt x="164" y="100"/>
                      <a:pt x="163" y="99"/>
                      <a:pt x="163" y="99"/>
                    </a:cubicBezTo>
                    <a:cubicBezTo>
                      <a:pt x="164" y="100"/>
                      <a:pt x="164" y="100"/>
                      <a:pt x="165" y="100"/>
                    </a:cubicBezTo>
                    <a:cubicBezTo>
                      <a:pt x="166" y="100"/>
                      <a:pt x="168" y="100"/>
                      <a:pt x="169" y="100"/>
                    </a:cubicBezTo>
                    <a:cubicBezTo>
                      <a:pt x="169" y="100"/>
                      <a:pt x="170" y="100"/>
                      <a:pt x="170" y="100"/>
                    </a:cubicBezTo>
                    <a:cubicBezTo>
                      <a:pt x="170" y="100"/>
                      <a:pt x="170" y="100"/>
                      <a:pt x="170" y="100"/>
                    </a:cubicBezTo>
                    <a:cubicBezTo>
                      <a:pt x="171" y="100"/>
                      <a:pt x="171" y="100"/>
                      <a:pt x="171" y="100"/>
                    </a:cubicBezTo>
                    <a:cubicBezTo>
                      <a:pt x="171" y="100"/>
                      <a:pt x="171" y="100"/>
                      <a:pt x="171" y="100"/>
                    </a:cubicBezTo>
                    <a:cubicBezTo>
                      <a:pt x="171" y="100"/>
                      <a:pt x="171" y="100"/>
                      <a:pt x="171" y="100"/>
                    </a:cubicBezTo>
                    <a:cubicBezTo>
                      <a:pt x="171" y="100"/>
                      <a:pt x="172" y="100"/>
                      <a:pt x="172" y="100"/>
                    </a:cubicBezTo>
                    <a:cubicBezTo>
                      <a:pt x="173" y="100"/>
                      <a:pt x="174" y="100"/>
                      <a:pt x="174" y="100"/>
                    </a:cubicBezTo>
                    <a:cubicBezTo>
                      <a:pt x="174" y="100"/>
                      <a:pt x="174" y="100"/>
                      <a:pt x="174" y="100"/>
                    </a:cubicBezTo>
                    <a:cubicBezTo>
                      <a:pt x="175" y="100"/>
                      <a:pt x="176" y="100"/>
                      <a:pt x="177" y="100"/>
                    </a:cubicBezTo>
                    <a:cubicBezTo>
                      <a:pt x="177" y="100"/>
                      <a:pt x="177" y="100"/>
                      <a:pt x="177" y="100"/>
                    </a:cubicBezTo>
                    <a:cubicBezTo>
                      <a:pt x="177" y="101"/>
                      <a:pt x="177" y="100"/>
                      <a:pt x="176" y="100"/>
                    </a:cubicBezTo>
                    <a:cubicBezTo>
                      <a:pt x="176" y="100"/>
                      <a:pt x="176" y="100"/>
                      <a:pt x="176" y="100"/>
                    </a:cubicBezTo>
                    <a:cubicBezTo>
                      <a:pt x="176" y="100"/>
                      <a:pt x="176" y="100"/>
                      <a:pt x="176" y="100"/>
                    </a:cubicBezTo>
                    <a:cubicBezTo>
                      <a:pt x="176" y="100"/>
                      <a:pt x="176" y="101"/>
                      <a:pt x="176" y="101"/>
                    </a:cubicBezTo>
                    <a:cubicBezTo>
                      <a:pt x="176" y="101"/>
                      <a:pt x="176" y="101"/>
                      <a:pt x="176" y="101"/>
                    </a:cubicBezTo>
                    <a:cubicBezTo>
                      <a:pt x="176" y="101"/>
                      <a:pt x="176" y="101"/>
                      <a:pt x="176" y="101"/>
                    </a:cubicBezTo>
                    <a:cubicBezTo>
                      <a:pt x="176" y="101"/>
                      <a:pt x="176" y="101"/>
                      <a:pt x="176" y="101"/>
                    </a:cubicBezTo>
                    <a:cubicBezTo>
                      <a:pt x="176" y="101"/>
                      <a:pt x="176" y="101"/>
                      <a:pt x="176" y="101"/>
                    </a:cubicBezTo>
                    <a:cubicBezTo>
                      <a:pt x="176" y="101"/>
                      <a:pt x="176" y="101"/>
                      <a:pt x="176" y="101"/>
                    </a:cubicBezTo>
                    <a:cubicBezTo>
                      <a:pt x="176" y="101"/>
                      <a:pt x="176" y="101"/>
                      <a:pt x="176" y="101"/>
                    </a:cubicBezTo>
                    <a:cubicBezTo>
                      <a:pt x="176" y="101"/>
                      <a:pt x="176" y="101"/>
                      <a:pt x="176" y="101"/>
                    </a:cubicBezTo>
                    <a:cubicBezTo>
                      <a:pt x="176" y="101"/>
                      <a:pt x="176" y="101"/>
                      <a:pt x="176" y="101"/>
                    </a:cubicBezTo>
                    <a:cubicBezTo>
                      <a:pt x="176" y="101"/>
                      <a:pt x="176" y="101"/>
                      <a:pt x="176" y="101"/>
                    </a:cubicBezTo>
                    <a:cubicBezTo>
                      <a:pt x="176" y="101"/>
                      <a:pt x="176" y="101"/>
                      <a:pt x="176" y="101"/>
                    </a:cubicBezTo>
                    <a:cubicBezTo>
                      <a:pt x="175" y="101"/>
                      <a:pt x="175" y="101"/>
                      <a:pt x="174" y="101"/>
                    </a:cubicBezTo>
                    <a:cubicBezTo>
                      <a:pt x="174" y="101"/>
                      <a:pt x="174" y="101"/>
                      <a:pt x="174" y="101"/>
                    </a:cubicBezTo>
                    <a:cubicBezTo>
                      <a:pt x="174" y="101"/>
                      <a:pt x="174" y="101"/>
                      <a:pt x="174" y="101"/>
                    </a:cubicBezTo>
                    <a:cubicBezTo>
                      <a:pt x="174" y="101"/>
                      <a:pt x="174" y="101"/>
                      <a:pt x="174" y="101"/>
                    </a:cubicBezTo>
                    <a:cubicBezTo>
                      <a:pt x="174" y="102"/>
                      <a:pt x="172" y="101"/>
                      <a:pt x="172" y="102"/>
                    </a:cubicBezTo>
                    <a:cubicBezTo>
                      <a:pt x="173" y="102"/>
                      <a:pt x="174" y="102"/>
                      <a:pt x="174" y="102"/>
                    </a:cubicBezTo>
                    <a:cubicBezTo>
                      <a:pt x="174" y="102"/>
                      <a:pt x="174" y="102"/>
                      <a:pt x="174" y="102"/>
                    </a:cubicBezTo>
                    <a:cubicBezTo>
                      <a:pt x="174" y="102"/>
                      <a:pt x="175" y="102"/>
                      <a:pt x="175" y="102"/>
                    </a:cubicBezTo>
                    <a:cubicBezTo>
                      <a:pt x="175" y="102"/>
                      <a:pt x="175" y="102"/>
                      <a:pt x="175" y="102"/>
                    </a:cubicBezTo>
                    <a:cubicBezTo>
                      <a:pt x="175" y="102"/>
                      <a:pt x="175" y="102"/>
                      <a:pt x="175" y="102"/>
                    </a:cubicBezTo>
                    <a:cubicBezTo>
                      <a:pt x="175" y="102"/>
                      <a:pt x="176" y="102"/>
                      <a:pt x="176" y="102"/>
                    </a:cubicBez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76" y="102"/>
                      <a:pt x="176" y="103"/>
                      <a:pt x="177" y="103"/>
                    </a:cubicBezTo>
                    <a:cubicBezTo>
                      <a:pt x="177" y="103"/>
                      <a:pt x="177" y="103"/>
                      <a:pt x="176" y="102"/>
                    </a:cubicBezTo>
                    <a:cubicBezTo>
                      <a:pt x="177" y="103"/>
                      <a:pt x="177" y="102"/>
                      <a:pt x="177" y="102"/>
                    </a:cubicBezTo>
                    <a:cubicBezTo>
                      <a:pt x="177" y="102"/>
                      <a:pt x="177" y="102"/>
                      <a:pt x="177" y="102"/>
                    </a:cubicBezTo>
                    <a:cubicBezTo>
                      <a:pt x="177" y="103"/>
                      <a:pt x="178" y="103"/>
                      <a:pt x="178" y="102"/>
                    </a:cubicBezTo>
                    <a:cubicBezTo>
                      <a:pt x="178" y="102"/>
                      <a:pt x="178" y="102"/>
                      <a:pt x="179" y="102"/>
                    </a:cubicBezTo>
                    <a:cubicBezTo>
                      <a:pt x="179" y="103"/>
                      <a:pt x="179" y="103"/>
                      <a:pt x="179" y="103"/>
                    </a:cubicBezTo>
                    <a:cubicBezTo>
                      <a:pt x="179" y="103"/>
                      <a:pt x="179" y="103"/>
                      <a:pt x="179" y="103"/>
                    </a:cubicBezTo>
                    <a:cubicBezTo>
                      <a:pt x="179" y="103"/>
                      <a:pt x="179" y="103"/>
                      <a:pt x="179" y="103"/>
                    </a:cubicBezTo>
                    <a:cubicBezTo>
                      <a:pt x="179" y="103"/>
                      <a:pt x="179" y="103"/>
                      <a:pt x="179" y="103"/>
                    </a:cubicBezTo>
                    <a:cubicBezTo>
                      <a:pt x="179" y="103"/>
                      <a:pt x="180" y="103"/>
                      <a:pt x="180" y="102"/>
                    </a:cubicBezTo>
                    <a:cubicBezTo>
                      <a:pt x="180" y="103"/>
                      <a:pt x="181" y="103"/>
                      <a:pt x="181" y="103"/>
                    </a:cubicBezTo>
                    <a:cubicBezTo>
                      <a:pt x="181" y="103"/>
                      <a:pt x="181" y="103"/>
                      <a:pt x="181" y="102"/>
                    </a:cubicBezTo>
                    <a:cubicBezTo>
                      <a:pt x="181" y="102"/>
                      <a:pt x="181" y="102"/>
                      <a:pt x="181" y="102"/>
                    </a:cubicBezTo>
                    <a:cubicBezTo>
                      <a:pt x="181" y="102"/>
                      <a:pt x="180" y="102"/>
                      <a:pt x="180" y="102"/>
                    </a:cubicBezTo>
                    <a:cubicBezTo>
                      <a:pt x="180" y="102"/>
                      <a:pt x="180" y="102"/>
                      <a:pt x="180" y="102"/>
                    </a:cubicBezTo>
                    <a:cubicBezTo>
                      <a:pt x="180" y="102"/>
                      <a:pt x="181" y="102"/>
                      <a:pt x="181" y="102"/>
                    </a:cubicBezTo>
                    <a:cubicBezTo>
                      <a:pt x="181" y="102"/>
                      <a:pt x="181" y="102"/>
                      <a:pt x="181" y="102"/>
                    </a:cubicBezTo>
                    <a:cubicBezTo>
                      <a:pt x="181" y="102"/>
                      <a:pt x="181" y="102"/>
                      <a:pt x="181" y="102"/>
                    </a:cubicBezTo>
                    <a:cubicBezTo>
                      <a:pt x="181" y="102"/>
                      <a:pt x="181" y="102"/>
                      <a:pt x="181" y="102"/>
                    </a:cubicBezTo>
                    <a:cubicBezTo>
                      <a:pt x="182" y="102"/>
                      <a:pt x="182" y="102"/>
                      <a:pt x="182" y="102"/>
                    </a:cubicBezTo>
                    <a:cubicBezTo>
                      <a:pt x="182" y="102"/>
                      <a:pt x="182" y="102"/>
                      <a:pt x="182" y="102"/>
                    </a:cubicBezTo>
                    <a:cubicBezTo>
                      <a:pt x="182" y="102"/>
                      <a:pt x="182" y="102"/>
                      <a:pt x="183" y="102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3" y="102"/>
                      <a:pt x="184" y="103"/>
                      <a:pt x="184" y="102"/>
                    </a:cubicBezTo>
                    <a:cubicBezTo>
                      <a:pt x="184" y="102"/>
                      <a:pt x="184" y="102"/>
                      <a:pt x="184" y="102"/>
                    </a:cubicBezTo>
                    <a:cubicBezTo>
                      <a:pt x="185" y="102"/>
                      <a:pt x="187" y="102"/>
                      <a:pt x="188" y="103"/>
                    </a:cubicBezTo>
                    <a:cubicBezTo>
                      <a:pt x="188" y="103"/>
                      <a:pt x="188" y="103"/>
                      <a:pt x="188" y="103"/>
                    </a:cubicBezTo>
                    <a:cubicBezTo>
                      <a:pt x="188" y="103"/>
                      <a:pt x="188" y="103"/>
                      <a:pt x="188" y="103"/>
                    </a:cubicBezTo>
                    <a:cubicBezTo>
                      <a:pt x="189" y="103"/>
                      <a:pt x="189" y="103"/>
                      <a:pt x="190" y="103"/>
                    </a:cubicBezTo>
                    <a:cubicBezTo>
                      <a:pt x="190" y="103"/>
                      <a:pt x="190" y="103"/>
                      <a:pt x="190" y="103"/>
                    </a:cubicBezTo>
                    <a:cubicBezTo>
                      <a:pt x="191" y="103"/>
                      <a:pt x="192" y="103"/>
                      <a:pt x="193" y="103"/>
                    </a:cubicBezTo>
                    <a:cubicBezTo>
                      <a:pt x="193" y="103"/>
                      <a:pt x="193" y="103"/>
                      <a:pt x="193" y="103"/>
                    </a:cubicBezTo>
                    <a:cubicBezTo>
                      <a:pt x="193" y="103"/>
                      <a:pt x="193" y="103"/>
                      <a:pt x="193" y="103"/>
                    </a:cubicBezTo>
                    <a:cubicBezTo>
                      <a:pt x="193" y="103"/>
                      <a:pt x="193" y="103"/>
                      <a:pt x="193" y="103"/>
                    </a:cubicBezTo>
                    <a:cubicBezTo>
                      <a:pt x="193" y="103"/>
                      <a:pt x="193" y="103"/>
                      <a:pt x="193" y="103"/>
                    </a:cubicBezTo>
                    <a:cubicBezTo>
                      <a:pt x="194" y="103"/>
                      <a:pt x="194" y="103"/>
                      <a:pt x="194" y="103"/>
                    </a:cubicBezTo>
                    <a:cubicBezTo>
                      <a:pt x="194" y="103"/>
                      <a:pt x="194" y="103"/>
                      <a:pt x="194" y="103"/>
                    </a:cubicBezTo>
                    <a:cubicBezTo>
                      <a:pt x="194" y="103"/>
                      <a:pt x="194" y="103"/>
                      <a:pt x="195" y="103"/>
                    </a:cubicBezTo>
                    <a:cubicBezTo>
                      <a:pt x="195" y="103"/>
                      <a:pt x="195" y="103"/>
                      <a:pt x="195" y="103"/>
                    </a:cubicBezTo>
                    <a:cubicBezTo>
                      <a:pt x="196" y="103"/>
                      <a:pt x="195" y="103"/>
                      <a:pt x="196" y="103"/>
                    </a:cubicBezTo>
                    <a:cubicBezTo>
                      <a:pt x="196" y="102"/>
                      <a:pt x="197" y="103"/>
                      <a:pt x="197" y="103"/>
                    </a:cubicBezTo>
                    <a:cubicBezTo>
                      <a:pt x="199" y="104"/>
                      <a:pt x="200" y="103"/>
                      <a:pt x="200" y="103"/>
                    </a:cubicBezTo>
                    <a:cubicBezTo>
                      <a:pt x="201" y="103"/>
                      <a:pt x="200" y="103"/>
                      <a:pt x="200" y="104"/>
                    </a:cubicBezTo>
                    <a:cubicBezTo>
                      <a:pt x="201" y="104"/>
                      <a:pt x="202" y="103"/>
                      <a:pt x="202" y="103"/>
                    </a:cubicBezTo>
                    <a:cubicBezTo>
                      <a:pt x="203" y="103"/>
                      <a:pt x="205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7" y="103"/>
                      <a:pt x="207" y="103"/>
                      <a:pt x="207" y="103"/>
                    </a:cubicBezTo>
                    <a:cubicBezTo>
                      <a:pt x="207" y="103"/>
                      <a:pt x="207" y="103"/>
                      <a:pt x="208" y="103"/>
                    </a:cubicBezTo>
                    <a:cubicBezTo>
                      <a:pt x="208" y="103"/>
                      <a:pt x="208" y="103"/>
                      <a:pt x="208" y="103"/>
                    </a:cubicBezTo>
                    <a:cubicBezTo>
                      <a:pt x="208" y="103"/>
                      <a:pt x="209" y="103"/>
                      <a:pt x="210" y="103"/>
                    </a:cubicBezTo>
                    <a:cubicBezTo>
                      <a:pt x="211" y="103"/>
                      <a:pt x="211" y="104"/>
                      <a:pt x="211" y="103"/>
                    </a:cubicBezTo>
                    <a:cubicBezTo>
                      <a:pt x="212" y="103"/>
                      <a:pt x="212" y="103"/>
                      <a:pt x="212" y="103"/>
                    </a:cubicBezTo>
                    <a:cubicBezTo>
                      <a:pt x="212" y="103"/>
                      <a:pt x="212" y="104"/>
                      <a:pt x="212" y="104"/>
                    </a:cubicBezTo>
                    <a:cubicBezTo>
                      <a:pt x="212" y="103"/>
                      <a:pt x="213" y="104"/>
                      <a:pt x="213" y="104"/>
                    </a:cubicBezTo>
                    <a:cubicBezTo>
                      <a:pt x="213" y="104"/>
                      <a:pt x="213" y="104"/>
                      <a:pt x="213" y="104"/>
                    </a:cubicBezTo>
                    <a:cubicBezTo>
                      <a:pt x="213" y="104"/>
                      <a:pt x="213" y="104"/>
                      <a:pt x="213" y="104"/>
                    </a:cubicBezTo>
                    <a:cubicBezTo>
                      <a:pt x="213" y="104"/>
                      <a:pt x="213" y="104"/>
                      <a:pt x="213" y="104"/>
                    </a:cubicBezTo>
                    <a:cubicBezTo>
                      <a:pt x="213" y="104"/>
                      <a:pt x="212" y="104"/>
                      <a:pt x="212" y="104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11" y="104"/>
                      <a:pt x="211" y="104"/>
                      <a:pt x="211" y="104"/>
                    </a:cubicBezTo>
                    <a:cubicBezTo>
                      <a:pt x="211" y="104"/>
                      <a:pt x="211" y="104"/>
                      <a:pt x="210" y="104"/>
                    </a:cubicBezTo>
                    <a:cubicBezTo>
                      <a:pt x="210" y="104"/>
                      <a:pt x="210" y="104"/>
                      <a:pt x="210" y="104"/>
                    </a:cubicBezTo>
                    <a:cubicBezTo>
                      <a:pt x="210" y="104"/>
                      <a:pt x="209" y="104"/>
                      <a:pt x="209" y="104"/>
                    </a:cubicBezTo>
                    <a:cubicBezTo>
                      <a:pt x="209" y="104"/>
                      <a:pt x="209" y="104"/>
                      <a:pt x="209" y="104"/>
                    </a:cubicBezTo>
                    <a:cubicBezTo>
                      <a:pt x="209" y="104"/>
                      <a:pt x="209" y="104"/>
                      <a:pt x="209" y="104"/>
                    </a:cubicBezTo>
                    <a:cubicBezTo>
                      <a:pt x="209" y="104"/>
                      <a:pt x="208" y="104"/>
                      <a:pt x="208" y="104"/>
                    </a:cubicBezTo>
                    <a:cubicBezTo>
                      <a:pt x="208" y="104"/>
                      <a:pt x="208" y="104"/>
                      <a:pt x="208" y="104"/>
                    </a:cubicBezTo>
                    <a:cubicBezTo>
                      <a:pt x="208" y="104"/>
                      <a:pt x="208" y="104"/>
                      <a:pt x="208" y="104"/>
                    </a:cubicBezTo>
                    <a:cubicBezTo>
                      <a:pt x="208" y="104"/>
                      <a:pt x="208" y="104"/>
                      <a:pt x="208" y="104"/>
                    </a:cubicBezTo>
                    <a:cubicBezTo>
                      <a:pt x="208" y="104"/>
                      <a:pt x="208" y="104"/>
                      <a:pt x="208" y="104"/>
                    </a:cubicBezTo>
                    <a:cubicBezTo>
                      <a:pt x="207" y="104"/>
                      <a:pt x="207" y="104"/>
                      <a:pt x="207" y="104"/>
                    </a:cubicBezTo>
                    <a:cubicBezTo>
                      <a:pt x="207" y="104"/>
                      <a:pt x="206" y="104"/>
                      <a:pt x="206" y="104"/>
                    </a:cubicBezTo>
                    <a:cubicBezTo>
                      <a:pt x="206" y="104"/>
                      <a:pt x="206" y="104"/>
                      <a:pt x="206" y="104"/>
                    </a:cubicBezTo>
                    <a:cubicBezTo>
                      <a:pt x="205" y="104"/>
                      <a:pt x="204" y="104"/>
                      <a:pt x="204" y="104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3" y="104"/>
                      <a:pt x="203" y="104"/>
                      <a:pt x="203" y="104"/>
                    </a:cubicBezTo>
                    <a:cubicBezTo>
                      <a:pt x="203" y="104"/>
                      <a:pt x="203" y="104"/>
                      <a:pt x="203" y="104"/>
                    </a:cubicBezTo>
                    <a:cubicBezTo>
                      <a:pt x="203" y="104"/>
                      <a:pt x="203" y="104"/>
                      <a:pt x="203" y="104"/>
                    </a:cubicBezTo>
                    <a:cubicBezTo>
                      <a:pt x="203" y="104"/>
                      <a:pt x="203" y="104"/>
                      <a:pt x="203" y="104"/>
                    </a:cubicBezTo>
                    <a:cubicBezTo>
                      <a:pt x="203" y="104"/>
                      <a:pt x="203" y="104"/>
                      <a:pt x="203" y="104"/>
                    </a:cubicBezTo>
                    <a:cubicBezTo>
                      <a:pt x="203" y="104"/>
                      <a:pt x="203" y="104"/>
                      <a:pt x="203" y="104"/>
                    </a:cubicBezTo>
                    <a:cubicBezTo>
                      <a:pt x="204" y="104"/>
                      <a:pt x="205" y="104"/>
                      <a:pt x="206" y="104"/>
                    </a:cubicBezTo>
                    <a:cubicBezTo>
                      <a:pt x="206" y="104"/>
                      <a:pt x="206" y="104"/>
                      <a:pt x="206" y="104"/>
                    </a:cubicBezTo>
                    <a:cubicBezTo>
                      <a:pt x="206" y="104"/>
                      <a:pt x="206" y="104"/>
                      <a:pt x="206" y="104"/>
                    </a:cubicBezTo>
                    <a:cubicBezTo>
                      <a:pt x="206" y="104"/>
                      <a:pt x="206" y="104"/>
                      <a:pt x="206" y="104"/>
                    </a:cubicBezTo>
                    <a:cubicBezTo>
                      <a:pt x="206" y="104"/>
                      <a:pt x="206" y="104"/>
                      <a:pt x="206" y="104"/>
                    </a:cubicBezTo>
                    <a:cubicBezTo>
                      <a:pt x="206" y="104"/>
                      <a:pt x="206" y="104"/>
                      <a:pt x="206" y="104"/>
                    </a:cubicBezTo>
                    <a:cubicBezTo>
                      <a:pt x="206" y="105"/>
                      <a:pt x="207" y="105"/>
                      <a:pt x="208" y="104"/>
                    </a:cubicBezTo>
                    <a:cubicBezTo>
                      <a:pt x="208" y="105"/>
                      <a:pt x="207" y="105"/>
                      <a:pt x="208" y="105"/>
                    </a:cubicBezTo>
                    <a:cubicBezTo>
                      <a:pt x="208" y="105"/>
                      <a:pt x="208" y="105"/>
                      <a:pt x="208" y="105"/>
                    </a:cubicBezTo>
                    <a:cubicBezTo>
                      <a:pt x="208" y="105"/>
                      <a:pt x="208" y="105"/>
                      <a:pt x="208" y="105"/>
                    </a:cubicBezTo>
                    <a:cubicBezTo>
                      <a:pt x="208" y="105"/>
                      <a:pt x="208" y="105"/>
                      <a:pt x="208" y="105"/>
                    </a:cubicBezTo>
                    <a:cubicBezTo>
                      <a:pt x="208" y="105"/>
                      <a:pt x="209" y="105"/>
                      <a:pt x="209" y="104"/>
                    </a:cubicBezTo>
                    <a:cubicBezTo>
                      <a:pt x="209" y="104"/>
                      <a:pt x="210" y="104"/>
                      <a:pt x="210" y="104"/>
                    </a:cubicBezTo>
                    <a:cubicBezTo>
                      <a:pt x="210" y="104"/>
                      <a:pt x="210" y="104"/>
                      <a:pt x="210" y="104"/>
                    </a:cubicBezTo>
                    <a:cubicBezTo>
                      <a:pt x="210" y="104"/>
                      <a:pt x="211" y="104"/>
                      <a:pt x="211" y="104"/>
                    </a:cubicBezTo>
                    <a:cubicBezTo>
                      <a:pt x="211" y="105"/>
                      <a:pt x="211" y="105"/>
                      <a:pt x="211" y="105"/>
                    </a:cubicBezTo>
                    <a:cubicBezTo>
                      <a:pt x="211" y="105"/>
                      <a:pt x="211" y="105"/>
                      <a:pt x="211" y="105"/>
                    </a:cubicBezTo>
                    <a:cubicBezTo>
                      <a:pt x="211" y="105"/>
                      <a:pt x="211" y="105"/>
                      <a:pt x="211" y="105"/>
                    </a:cubicBezTo>
                    <a:cubicBezTo>
                      <a:pt x="211" y="105"/>
                      <a:pt x="211" y="105"/>
                      <a:pt x="211" y="105"/>
                    </a:cubicBezTo>
                    <a:cubicBezTo>
                      <a:pt x="211" y="105"/>
                      <a:pt x="211" y="105"/>
                      <a:pt x="211" y="105"/>
                    </a:cubicBezTo>
                    <a:cubicBezTo>
                      <a:pt x="211" y="105"/>
                      <a:pt x="211" y="105"/>
                      <a:pt x="212" y="105"/>
                    </a:cubicBezTo>
                    <a:cubicBezTo>
                      <a:pt x="212" y="105"/>
                      <a:pt x="212" y="105"/>
                      <a:pt x="212" y="105"/>
                    </a:cubicBezTo>
                    <a:cubicBezTo>
                      <a:pt x="212" y="105"/>
                      <a:pt x="212" y="105"/>
                      <a:pt x="212" y="105"/>
                    </a:cubicBezTo>
                    <a:cubicBezTo>
                      <a:pt x="212" y="105"/>
                      <a:pt x="212" y="105"/>
                      <a:pt x="212" y="105"/>
                    </a:cubicBezTo>
                    <a:cubicBezTo>
                      <a:pt x="212" y="105"/>
                      <a:pt x="212" y="105"/>
                      <a:pt x="212" y="105"/>
                    </a:cubicBezTo>
                    <a:cubicBezTo>
                      <a:pt x="212" y="105"/>
                      <a:pt x="212" y="105"/>
                      <a:pt x="212" y="105"/>
                    </a:cubicBezTo>
                    <a:cubicBezTo>
                      <a:pt x="212" y="105"/>
                      <a:pt x="212" y="105"/>
                      <a:pt x="212" y="104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13" y="105"/>
                      <a:pt x="214" y="104"/>
                      <a:pt x="214" y="10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15" y="105"/>
                      <a:pt x="216" y="105"/>
                      <a:pt x="216" y="105"/>
                    </a:cubicBezTo>
                    <a:cubicBezTo>
                      <a:pt x="217" y="105"/>
                      <a:pt x="217" y="105"/>
                      <a:pt x="217" y="105"/>
                    </a:cubicBezTo>
                    <a:cubicBezTo>
                      <a:pt x="217" y="105"/>
                      <a:pt x="217" y="105"/>
                      <a:pt x="217" y="105"/>
                    </a:cubicBezTo>
                    <a:cubicBezTo>
                      <a:pt x="218" y="105"/>
                      <a:pt x="219" y="105"/>
                      <a:pt x="220" y="105"/>
                    </a:cubicBezTo>
                    <a:cubicBezTo>
                      <a:pt x="220" y="105"/>
                      <a:pt x="220" y="105"/>
                      <a:pt x="220" y="105"/>
                    </a:cubicBezTo>
                    <a:cubicBezTo>
                      <a:pt x="220" y="105"/>
                      <a:pt x="220" y="105"/>
                      <a:pt x="220" y="105"/>
                    </a:cubicBezTo>
                    <a:cubicBezTo>
                      <a:pt x="221" y="105"/>
                      <a:pt x="221" y="105"/>
                      <a:pt x="222" y="105"/>
                    </a:cubicBezTo>
                    <a:cubicBezTo>
                      <a:pt x="222" y="105"/>
                      <a:pt x="222" y="105"/>
                      <a:pt x="222" y="105"/>
                    </a:cubicBezTo>
                    <a:cubicBezTo>
                      <a:pt x="223" y="105"/>
                      <a:pt x="223" y="105"/>
                      <a:pt x="223" y="105"/>
                    </a:cubicBezTo>
                    <a:cubicBezTo>
                      <a:pt x="225" y="105"/>
                      <a:pt x="227" y="105"/>
                      <a:pt x="229" y="105"/>
                    </a:cubicBezTo>
                    <a:cubicBezTo>
                      <a:pt x="229" y="105"/>
                      <a:pt x="230" y="105"/>
                      <a:pt x="230" y="105"/>
                    </a:cubicBezTo>
                    <a:cubicBezTo>
                      <a:pt x="230" y="105"/>
                      <a:pt x="230" y="105"/>
                      <a:pt x="230" y="105"/>
                    </a:cubicBezTo>
                    <a:cubicBezTo>
                      <a:pt x="231" y="105"/>
                      <a:pt x="231" y="105"/>
                      <a:pt x="232" y="105"/>
                    </a:cubicBezTo>
                    <a:cubicBezTo>
                      <a:pt x="232" y="105"/>
                      <a:pt x="232" y="105"/>
                      <a:pt x="232" y="105"/>
                    </a:cubicBezTo>
                    <a:cubicBezTo>
                      <a:pt x="232" y="105"/>
                      <a:pt x="233" y="105"/>
                      <a:pt x="233" y="105"/>
                    </a:cubicBezTo>
                    <a:cubicBezTo>
                      <a:pt x="233" y="105"/>
                      <a:pt x="233" y="105"/>
                      <a:pt x="234" y="105"/>
                    </a:cubicBezTo>
                    <a:cubicBezTo>
                      <a:pt x="234" y="105"/>
                      <a:pt x="234" y="105"/>
                      <a:pt x="234" y="105"/>
                    </a:cubicBezTo>
                    <a:cubicBezTo>
                      <a:pt x="234" y="105"/>
                      <a:pt x="234" y="105"/>
                      <a:pt x="234" y="105"/>
                    </a:cubicBezTo>
                    <a:cubicBezTo>
                      <a:pt x="235" y="105"/>
                      <a:pt x="235" y="105"/>
                      <a:pt x="236" y="105"/>
                    </a:cubicBezTo>
                    <a:cubicBezTo>
                      <a:pt x="236" y="105"/>
                      <a:pt x="236" y="105"/>
                      <a:pt x="236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8" y="105"/>
                    </a:cubicBezTo>
                    <a:cubicBezTo>
                      <a:pt x="238" y="105"/>
                      <a:pt x="238" y="106"/>
                      <a:pt x="239" y="105"/>
                    </a:cubicBezTo>
                    <a:cubicBezTo>
                      <a:pt x="239" y="105"/>
                      <a:pt x="239" y="105"/>
                      <a:pt x="239" y="105"/>
                    </a:cubicBezTo>
                    <a:cubicBezTo>
                      <a:pt x="239" y="105"/>
                      <a:pt x="239" y="106"/>
                      <a:pt x="239" y="105"/>
                    </a:cubicBezTo>
                    <a:cubicBezTo>
                      <a:pt x="239" y="105"/>
                      <a:pt x="239" y="105"/>
                      <a:pt x="239" y="105"/>
                    </a:cubicBezTo>
                    <a:cubicBezTo>
                      <a:pt x="240" y="105"/>
                      <a:pt x="240" y="105"/>
                      <a:pt x="240" y="106"/>
                    </a:cubicBezTo>
                    <a:cubicBezTo>
                      <a:pt x="240" y="106"/>
                      <a:pt x="240" y="106"/>
                      <a:pt x="241" y="106"/>
                    </a:cubicBezTo>
                    <a:cubicBezTo>
                      <a:pt x="241" y="106"/>
                      <a:pt x="241" y="106"/>
                      <a:pt x="241" y="106"/>
                    </a:cubicBezTo>
                    <a:cubicBezTo>
                      <a:pt x="241" y="105"/>
                      <a:pt x="241" y="106"/>
                      <a:pt x="241" y="106"/>
                    </a:cubicBezTo>
                    <a:cubicBezTo>
                      <a:pt x="241" y="106"/>
                      <a:pt x="241" y="106"/>
                      <a:pt x="241" y="106"/>
                    </a:cubicBezTo>
                    <a:cubicBezTo>
                      <a:pt x="242" y="106"/>
                      <a:pt x="242" y="106"/>
                      <a:pt x="242" y="106"/>
                    </a:cubicBezTo>
                    <a:cubicBezTo>
                      <a:pt x="242" y="106"/>
                      <a:pt x="242" y="106"/>
                      <a:pt x="242" y="106"/>
                    </a:cubicBezTo>
                    <a:cubicBezTo>
                      <a:pt x="242" y="106"/>
                      <a:pt x="242" y="106"/>
                      <a:pt x="242" y="106"/>
                    </a:cubicBezTo>
                    <a:cubicBezTo>
                      <a:pt x="242" y="106"/>
                      <a:pt x="242" y="106"/>
                      <a:pt x="242" y="106"/>
                    </a:cubicBezTo>
                    <a:cubicBezTo>
                      <a:pt x="242" y="106"/>
                      <a:pt x="243" y="106"/>
                      <a:pt x="243" y="106"/>
                    </a:cubicBezTo>
                    <a:cubicBezTo>
                      <a:pt x="243" y="106"/>
                      <a:pt x="244" y="106"/>
                      <a:pt x="244" y="106"/>
                    </a:cubicBezTo>
                    <a:cubicBezTo>
                      <a:pt x="244" y="106"/>
                      <a:pt x="244" y="106"/>
                      <a:pt x="244" y="106"/>
                    </a:cubicBezTo>
                    <a:cubicBezTo>
                      <a:pt x="246" y="106"/>
                      <a:pt x="248" y="105"/>
                      <a:pt x="250" y="106"/>
                    </a:cubicBezTo>
                    <a:close/>
                    <a:moveTo>
                      <a:pt x="256" y="102"/>
                    </a:moveTo>
                    <a:cubicBezTo>
                      <a:pt x="256" y="102"/>
                      <a:pt x="256" y="102"/>
                      <a:pt x="256" y="102"/>
                    </a:cubicBezTo>
                    <a:cubicBezTo>
                      <a:pt x="256" y="102"/>
                      <a:pt x="256" y="102"/>
                      <a:pt x="256" y="102"/>
                    </a:cubicBezTo>
                    <a:cubicBezTo>
                      <a:pt x="256" y="102"/>
                      <a:pt x="256" y="102"/>
                      <a:pt x="256" y="102"/>
                    </a:cubicBezTo>
                    <a:cubicBezTo>
                      <a:pt x="256" y="102"/>
                      <a:pt x="256" y="102"/>
                      <a:pt x="256" y="102"/>
                    </a:cubicBezTo>
                    <a:cubicBezTo>
                      <a:pt x="256" y="102"/>
                      <a:pt x="256" y="102"/>
                      <a:pt x="256" y="102"/>
                    </a:cubicBezTo>
                    <a:close/>
                    <a:moveTo>
                      <a:pt x="254" y="102"/>
                    </a:moveTo>
                    <a:cubicBezTo>
                      <a:pt x="254" y="102"/>
                      <a:pt x="254" y="102"/>
                      <a:pt x="254" y="102"/>
                    </a:cubicBezTo>
                    <a:cubicBezTo>
                      <a:pt x="254" y="102"/>
                      <a:pt x="254" y="102"/>
                      <a:pt x="254" y="102"/>
                    </a:cubicBezTo>
                    <a:cubicBezTo>
                      <a:pt x="254" y="102"/>
                      <a:pt x="254" y="102"/>
                      <a:pt x="254" y="102"/>
                    </a:cubicBezTo>
                    <a:cubicBezTo>
                      <a:pt x="254" y="102"/>
                      <a:pt x="254" y="102"/>
                      <a:pt x="254" y="102"/>
                    </a:cubicBezTo>
                    <a:cubicBezTo>
                      <a:pt x="254" y="102"/>
                      <a:pt x="254" y="102"/>
                      <a:pt x="254" y="102"/>
                    </a:cubicBezTo>
                    <a:cubicBezTo>
                      <a:pt x="254" y="102"/>
                      <a:pt x="254" y="102"/>
                      <a:pt x="254" y="102"/>
                    </a:cubicBezTo>
                    <a:cubicBezTo>
                      <a:pt x="254" y="101"/>
                      <a:pt x="254" y="101"/>
                      <a:pt x="254" y="101"/>
                    </a:cubicBezTo>
                    <a:cubicBezTo>
                      <a:pt x="254" y="102"/>
                      <a:pt x="254" y="102"/>
                      <a:pt x="254" y="102"/>
                    </a:cubicBezTo>
                    <a:close/>
                    <a:moveTo>
                      <a:pt x="256" y="101"/>
                    </a:moveTo>
                    <a:cubicBezTo>
                      <a:pt x="256" y="102"/>
                      <a:pt x="255" y="101"/>
                      <a:pt x="254" y="101"/>
                    </a:cubicBezTo>
                    <a:cubicBezTo>
                      <a:pt x="254" y="101"/>
                      <a:pt x="254" y="101"/>
                      <a:pt x="254" y="101"/>
                    </a:cubicBezTo>
                    <a:cubicBezTo>
                      <a:pt x="254" y="101"/>
                      <a:pt x="254" y="101"/>
                      <a:pt x="254" y="101"/>
                    </a:cubicBezTo>
                    <a:cubicBezTo>
                      <a:pt x="254" y="101"/>
                      <a:pt x="255" y="101"/>
                      <a:pt x="255" y="101"/>
                    </a:cubicBezTo>
                    <a:cubicBezTo>
                      <a:pt x="255" y="101"/>
                      <a:pt x="256" y="101"/>
                      <a:pt x="256" y="101"/>
                    </a:cubicBezTo>
                    <a:close/>
                    <a:moveTo>
                      <a:pt x="265" y="93"/>
                    </a:moveTo>
                    <a:cubicBezTo>
                      <a:pt x="265" y="93"/>
                      <a:pt x="265" y="93"/>
                      <a:pt x="265" y="93"/>
                    </a:cubicBezTo>
                    <a:cubicBezTo>
                      <a:pt x="265" y="93"/>
                      <a:pt x="265" y="93"/>
                      <a:pt x="265" y="93"/>
                    </a:cubicBezTo>
                    <a:cubicBezTo>
                      <a:pt x="265" y="93"/>
                      <a:pt x="265" y="93"/>
                      <a:pt x="265" y="92"/>
                    </a:cubicBezTo>
                    <a:cubicBezTo>
                      <a:pt x="265" y="92"/>
                      <a:pt x="265" y="93"/>
                      <a:pt x="265" y="93"/>
                    </a:cubicBezTo>
                    <a:close/>
                    <a:moveTo>
                      <a:pt x="267" y="55"/>
                    </a:moveTo>
                    <a:cubicBezTo>
                      <a:pt x="268" y="55"/>
                      <a:pt x="268" y="55"/>
                      <a:pt x="268" y="55"/>
                    </a:cubicBezTo>
                    <a:cubicBezTo>
                      <a:pt x="268" y="55"/>
                      <a:pt x="268" y="55"/>
                      <a:pt x="267" y="55"/>
                    </a:cubicBezTo>
                    <a:cubicBezTo>
                      <a:pt x="267" y="55"/>
                      <a:pt x="267" y="55"/>
                      <a:pt x="267" y="55"/>
                    </a:cubicBezTo>
                    <a:cubicBezTo>
                      <a:pt x="267" y="55"/>
                      <a:pt x="267" y="55"/>
                      <a:pt x="267" y="55"/>
                    </a:cubicBezTo>
                    <a:cubicBezTo>
                      <a:pt x="267" y="55"/>
                      <a:pt x="267" y="55"/>
                      <a:pt x="267" y="55"/>
                    </a:cubicBezTo>
                    <a:cubicBezTo>
                      <a:pt x="267" y="55"/>
                      <a:pt x="267" y="55"/>
                      <a:pt x="267" y="55"/>
                    </a:cubicBezTo>
                    <a:close/>
                    <a:moveTo>
                      <a:pt x="267" y="55"/>
                    </a:moveTo>
                    <a:cubicBezTo>
                      <a:pt x="267" y="55"/>
                      <a:pt x="267" y="55"/>
                      <a:pt x="267" y="55"/>
                    </a:cubicBezTo>
                    <a:cubicBezTo>
                      <a:pt x="267" y="55"/>
                      <a:pt x="266" y="55"/>
                      <a:pt x="266" y="55"/>
                    </a:cubicBezTo>
                    <a:cubicBezTo>
                      <a:pt x="266" y="55"/>
                      <a:pt x="266" y="55"/>
                      <a:pt x="266" y="55"/>
                    </a:cubicBezTo>
                    <a:cubicBezTo>
                      <a:pt x="266" y="54"/>
                      <a:pt x="267" y="55"/>
                      <a:pt x="267" y="55"/>
                    </a:cubicBezTo>
                    <a:close/>
                    <a:moveTo>
                      <a:pt x="152" y="3"/>
                    </a:moveTo>
                    <a:cubicBezTo>
                      <a:pt x="152" y="3"/>
                      <a:pt x="152" y="3"/>
                      <a:pt x="152" y="3"/>
                    </a:cubicBezTo>
                    <a:cubicBezTo>
                      <a:pt x="152" y="3"/>
                      <a:pt x="152" y="4"/>
                      <a:pt x="152" y="4"/>
                    </a:cubicBezTo>
                    <a:cubicBezTo>
                      <a:pt x="152" y="4"/>
                      <a:pt x="152" y="4"/>
                      <a:pt x="152" y="4"/>
                    </a:cubicBezTo>
                    <a:cubicBezTo>
                      <a:pt x="152" y="4"/>
                      <a:pt x="152" y="3"/>
                      <a:pt x="152" y="3"/>
                    </a:cubicBezTo>
                    <a:cubicBezTo>
                      <a:pt x="152" y="3"/>
                      <a:pt x="152" y="3"/>
                      <a:pt x="152" y="3"/>
                    </a:cubicBezTo>
                    <a:close/>
                    <a:moveTo>
                      <a:pt x="101" y="2"/>
                    </a:moveTo>
                    <a:cubicBezTo>
                      <a:pt x="101" y="2"/>
                      <a:pt x="101" y="2"/>
                      <a:pt x="101" y="2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1" y="2"/>
                      <a:pt x="101" y="2"/>
                      <a:pt x="102" y="2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101" y="2"/>
                      <a:pt x="101" y="2"/>
                      <a:pt x="101" y="2"/>
                    </a:cubicBezTo>
                    <a:close/>
                    <a:moveTo>
                      <a:pt x="130" y="3"/>
                    </a:moveTo>
                    <a:cubicBezTo>
                      <a:pt x="130" y="3"/>
                      <a:pt x="131" y="3"/>
                      <a:pt x="131" y="3"/>
                    </a:cubicBezTo>
                    <a:cubicBezTo>
                      <a:pt x="131" y="3"/>
                      <a:pt x="131" y="3"/>
                      <a:pt x="131" y="3"/>
                    </a:cubicBezTo>
                    <a:cubicBezTo>
                      <a:pt x="131" y="3"/>
                      <a:pt x="131" y="4"/>
                      <a:pt x="131" y="4"/>
                    </a:cubicBezTo>
                    <a:cubicBezTo>
                      <a:pt x="131" y="4"/>
                      <a:pt x="131" y="4"/>
                      <a:pt x="131" y="4"/>
                    </a:cubicBezTo>
                    <a:cubicBezTo>
                      <a:pt x="131" y="4"/>
                      <a:pt x="130" y="4"/>
                      <a:pt x="130" y="4"/>
                    </a:cubicBezTo>
                    <a:cubicBezTo>
                      <a:pt x="130" y="4"/>
                      <a:pt x="130" y="4"/>
                      <a:pt x="130" y="4"/>
                    </a:cubicBezTo>
                    <a:cubicBezTo>
                      <a:pt x="130" y="3"/>
                      <a:pt x="129" y="4"/>
                      <a:pt x="129" y="3"/>
                    </a:cubicBezTo>
                    <a:cubicBezTo>
                      <a:pt x="130" y="3"/>
                      <a:pt x="130" y="3"/>
                      <a:pt x="130" y="3"/>
                    </a:cubicBezTo>
                    <a:close/>
                    <a:moveTo>
                      <a:pt x="125" y="3"/>
                    </a:moveTo>
                    <a:cubicBezTo>
                      <a:pt x="125" y="3"/>
                      <a:pt x="125" y="3"/>
                      <a:pt x="125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5" y="4"/>
                      <a:pt x="124" y="4"/>
                      <a:pt x="124" y="3"/>
                    </a:cubicBezTo>
                    <a:cubicBezTo>
                      <a:pt x="124" y="3"/>
                      <a:pt x="124" y="3"/>
                      <a:pt x="125" y="3"/>
                    </a:cubicBezTo>
                    <a:close/>
                    <a:moveTo>
                      <a:pt x="119" y="4"/>
                    </a:moveTo>
                    <a:cubicBezTo>
                      <a:pt x="119" y="4"/>
                      <a:pt x="119" y="4"/>
                      <a:pt x="119" y="4"/>
                    </a:cubicBezTo>
                    <a:cubicBezTo>
                      <a:pt x="119" y="4"/>
                      <a:pt x="119" y="3"/>
                      <a:pt x="119" y="4"/>
                    </a:cubicBezTo>
                    <a:cubicBezTo>
                      <a:pt x="119" y="4"/>
                      <a:pt x="119" y="4"/>
                      <a:pt x="119" y="4"/>
                    </a:cubicBezTo>
                    <a:cubicBezTo>
                      <a:pt x="119" y="4"/>
                      <a:pt x="119" y="4"/>
                      <a:pt x="119" y="4"/>
                    </a:cubicBezTo>
                    <a:cubicBezTo>
                      <a:pt x="119" y="4"/>
                      <a:pt x="119" y="4"/>
                      <a:pt x="119" y="4"/>
                    </a:cubicBezTo>
                    <a:cubicBezTo>
                      <a:pt x="119" y="4"/>
                      <a:pt x="119" y="4"/>
                      <a:pt x="119" y="4"/>
                    </a:cubicBezTo>
                    <a:cubicBezTo>
                      <a:pt x="119" y="4"/>
                      <a:pt x="119" y="4"/>
                      <a:pt x="119" y="4"/>
                    </a:cubicBezTo>
                    <a:cubicBezTo>
                      <a:pt x="119" y="4"/>
                      <a:pt x="120" y="4"/>
                      <a:pt x="120" y="4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120" y="4"/>
                      <a:pt x="120" y="4"/>
                      <a:pt x="119" y="4"/>
                    </a:cubicBezTo>
                    <a:cubicBezTo>
                      <a:pt x="119" y="4"/>
                      <a:pt x="119" y="4"/>
                      <a:pt x="119" y="4"/>
                    </a:cubicBezTo>
                    <a:close/>
                    <a:moveTo>
                      <a:pt x="127" y="4"/>
                    </a:moveTo>
                    <a:cubicBezTo>
                      <a:pt x="127" y="4"/>
                      <a:pt x="127" y="4"/>
                      <a:pt x="126" y="4"/>
                    </a:cubicBezTo>
                    <a:cubicBezTo>
                      <a:pt x="127" y="3"/>
                      <a:pt x="128" y="4"/>
                      <a:pt x="129" y="4"/>
                    </a:cubicBezTo>
                    <a:cubicBezTo>
                      <a:pt x="129" y="4"/>
                      <a:pt x="128" y="4"/>
                      <a:pt x="129" y="4"/>
                    </a:cubicBezTo>
                    <a:cubicBezTo>
                      <a:pt x="128" y="4"/>
                      <a:pt x="127" y="3"/>
                      <a:pt x="127" y="4"/>
                    </a:cubicBezTo>
                    <a:close/>
                    <a:moveTo>
                      <a:pt x="130" y="4"/>
                    </a:moveTo>
                    <a:cubicBezTo>
                      <a:pt x="130" y="4"/>
                      <a:pt x="130" y="4"/>
                      <a:pt x="131" y="4"/>
                    </a:cubicBezTo>
                    <a:cubicBezTo>
                      <a:pt x="130" y="4"/>
                      <a:pt x="130" y="4"/>
                      <a:pt x="130" y="4"/>
                    </a:cubicBezTo>
                    <a:cubicBezTo>
                      <a:pt x="130" y="4"/>
                      <a:pt x="130" y="4"/>
                      <a:pt x="130" y="4"/>
                    </a:cubicBezTo>
                    <a:close/>
                    <a:moveTo>
                      <a:pt x="100" y="4"/>
                    </a:moveTo>
                    <a:cubicBezTo>
                      <a:pt x="100" y="4"/>
                      <a:pt x="100" y="4"/>
                      <a:pt x="100" y="4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100" y="4"/>
                      <a:pt x="100" y="4"/>
                      <a:pt x="100" y="4"/>
                    </a:cubicBezTo>
                    <a:close/>
                    <a:moveTo>
                      <a:pt x="65" y="2"/>
                    </a:moveTo>
                    <a:cubicBezTo>
                      <a:pt x="65" y="2"/>
                      <a:pt x="65" y="2"/>
                      <a:pt x="65" y="2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2"/>
                      <a:pt x="65" y="2"/>
                      <a:pt x="66" y="2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2"/>
                      <a:pt x="66" y="2"/>
                      <a:pt x="65" y="2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2"/>
                      <a:pt x="65" y="2"/>
                      <a:pt x="65" y="2"/>
                    </a:cubicBezTo>
                    <a:close/>
                    <a:moveTo>
                      <a:pt x="45" y="1"/>
                    </a:moveTo>
                    <a:cubicBezTo>
                      <a:pt x="45" y="1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6" y="0"/>
                      <a:pt x="46" y="0"/>
                      <a:pt x="46" y="1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6" y="1"/>
                      <a:pt x="46" y="1"/>
                      <a:pt x="45" y="1"/>
                    </a:cubicBezTo>
                    <a:close/>
                    <a:moveTo>
                      <a:pt x="48" y="1"/>
                    </a:move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lose/>
                    <a:moveTo>
                      <a:pt x="48" y="1"/>
                    </a:move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lose/>
                    <a:moveTo>
                      <a:pt x="45" y="1"/>
                    </a:moveTo>
                    <a:cubicBezTo>
                      <a:pt x="45" y="1"/>
                      <a:pt x="45" y="1"/>
                      <a:pt x="45" y="1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6" y="1"/>
                      <a:pt x="45" y="1"/>
                      <a:pt x="45" y="1"/>
                    </a:cubicBezTo>
                    <a:close/>
                    <a:moveTo>
                      <a:pt x="39" y="1"/>
                    </a:moveTo>
                    <a:cubicBezTo>
                      <a:pt x="39" y="1"/>
                      <a:pt x="39" y="1"/>
                      <a:pt x="40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lose/>
                    <a:moveTo>
                      <a:pt x="42" y="2"/>
                    </a:move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1" y="2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lnTo>
                      <a:pt x="42" y="2"/>
                    </a:lnTo>
                    <a:close/>
                    <a:moveTo>
                      <a:pt x="53" y="1"/>
                    </a:moveTo>
                    <a:cubicBezTo>
                      <a:pt x="53" y="1"/>
                      <a:pt x="53" y="1"/>
                      <a:pt x="53" y="1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3" y="2"/>
                      <a:pt x="53" y="2"/>
                      <a:pt x="53" y="1"/>
                    </a:cubicBezTo>
                    <a:close/>
                    <a:moveTo>
                      <a:pt x="60" y="2"/>
                    </a:moveTo>
                    <a:cubicBezTo>
                      <a:pt x="60" y="2"/>
                      <a:pt x="60" y="2"/>
                      <a:pt x="60" y="2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2"/>
                      <a:pt x="60" y="2"/>
                      <a:pt x="61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1" y="2"/>
                      <a:pt x="60" y="2"/>
                      <a:pt x="60" y="2"/>
                    </a:cubicBezTo>
                    <a:close/>
                    <a:moveTo>
                      <a:pt x="70" y="3"/>
                    </a:moveTo>
                    <a:cubicBezTo>
                      <a:pt x="70" y="3"/>
                      <a:pt x="70" y="3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0" y="3"/>
                      <a:pt x="70" y="3"/>
                      <a:pt x="70" y="3"/>
                    </a:cubicBezTo>
                    <a:close/>
                    <a:moveTo>
                      <a:pt x="70" y="3"/>
                    </a:moveTo>
                    <a:cubicBezTo>
                      <a:pt x="70" y="3"/>
                      <a:pt x="70" y="3"/>
                      <a:pt x="70" y="3"/>
                    </a:cubicBezTo>
                    <a:cubicBezTo>
                      <a:pt x="70" y="3"/>
                      <a:pt x="71" y="3"/>
                      <a:pt x="71" y="3"/>
                    </a:cubicBezTo>
                    <a:cubicBezTo>
                      <a:pt x="71" y="3"/>
                      <a:pt x="70" y="3"/>
                      <a:pt x="70" y="3"/>
                    </a:cubicBezTo>
                    <a:close/>
                    <a:moveTo>
                      <a:pt x="57" y="4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7" y="3"/>
                      <a:pt x="57" y="3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lose/>
                    <a:moveTo>
                      <a:pt x="44" y="3"/>
                    </a:move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lose/>
                    <a:moveTo>
                      <a:pt x="37" y="4"/>
                    </a:moveTo>
                    <a:cubicBezTo>
                      <a:pt x="37" y="4"/>
                      <a:pt x="37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lose/>
                    <a:moveTo>
                      <a:pt x="37" y="4"/>
                    </a:moveTo>
                    <a:cubicBezTo>
                      <a:pt x="37" y="4"/>
                      <a:pt x="37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lose/>
                    <a:moveTo>
                      <a:pt x="39" y="4"/>
                    </a:move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lose/>
                    <a:moveTo>
                      <a:pt x="37" y="5"/>
                    </a:move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7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8" y="4"/>
                      <a:pt x="38" y="4"/>
                      <a:pt x="38" y="5"/>
                    </a:cubicBezTo>
                    <a:cubicBezTo>
                      <a:pt x="38" y="5"/>
                      <a:pt x="37" y="5"/>
                      <a:pt x="37" y="5"/>
                    </a:cubicBezTo>
                    <a:close/>
                    <a:moveTo>
                      <a:pt x="38" y="4"/>
                    </a:moveTo>
                    <a:cubicBezTo>
                      <a:pt x="39" y="5"/>
                      <a:pt x="39" y="4"/>
                      <a:pt x="39" y="5"/>
                    </a:cubicBezTo>
                    <a:cubicBezTo>
                      <a:pt x="39" y="5"/>
                      <a:pt x="38" y="5"/>
                      <a:pt x="38" y="4"/>
                    </a:cubicBezTo>
                    <a:close/>
                    <a:moveTo>
                      <a:pt x="32" y="3"/>
                    </a:move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lose/>
                    <a:moveTo>
                      <a:pt x="14" y="3"/>
                    </a:moveTo>
                    <a:cubicBezTo>
                      <a:pt x="13" y="3"/>
                      <a:pt x="13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lose/>
                    <a:moveTo>
                      <a:pt x="14" y="3"/>
                    </a:moveTo>
                    <a:cubicBezTo>
                      <a:pt x="14" y="3"/>
                      <a:pt x="14" y="3"/>
                      <a:pt x="14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4" y="3"/>
                    </a:cubicBezTo>
                    <a:close/>
                    <a:moveTo>
                      <a:pt x="26" y="4"/>
                    </a:move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lose/>
                    <a:moveTo>
                      <a:pt x="43" y="5"/>
                    </a:moveTo>
                    <a:cubicBezTo>
                      <a:pt x="43" y="5"/>
                      <a:pt x="44" y="5"/>
                      <a:pt x="44" y="5"/>
                    </a:cubicBezTo>
                    <a:cubicBezTo>
                      <a:pt x="44" y="5"/>
                      <a:pt x="43" y="5"/>
                      <a:pt x="43" y="5"/>
                    </a:cubicBezTo>
                    <a:close/>
                    <a:moveTo>
                      <a:pt x="46" y="5"/>
                    </a:move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lose/>
                    <a:moveTo>
                      <a:pt x="48" y="6"/>
                    </a:moveTo>
                    <a:cubicBezTo>
                      <a:pt x="48" y="6"/>
                      <a:pt x="48" y="5"/>
                      <a:pt x="48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8" y="5"/>
                      <a:pt x="49" y="5"/>
                    </a:cubicBezTo>
                    <a:cubicBezTo>
                      <a:pt x="49" y="5"/>
                      <a:pt x="49" y="6"/>
                      <a:pt x="49" y="6"/>
                    </a:cubicBezTo>
                    <a:cubicBezTo>
                      <a:pt x="48" y="6"/>
                      <a:pt x="49" y="6"/>
                      <a:pt x="49" y="6"/>
                    </a:cubicBezTo>
                    <a:cubicBezTo>
                      <a:pt x="48" y="5"/>
                      <a:pt x="48" y="6"/>
                      <a:pt x="48" y="6"/>
                    </a:cubicBezTo>
                    <a:close/>
                    <a:moveTo>
                      <a:pt x="50" y="6"/>
                    </a:moveTo>
                    <a:cubicBezTo>
                      <a:pt x="51" y="5"/>
                      <a:pt x="51" y="6"/>
                      <a:pt x="51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6"/>
                      <a:pt x="51" y="6"/>
                      <a:pt x="51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1" y="6"/>
                      <a:pt x="51" y="6"/>
                      <a:pt x="52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1" y="6"/>
                      <a:pt x="51" y="6"/>
                      <a:pt x="50" y="6"/>
                    </a:cubicBezTo>
                    <a:close/>
                    <a:moveTo>
                      <a:pt x="52" y="6"/>
                    </a:moveTo>
                    <a:cubicBezTo>
                      <a:pt x="52" y="6"/>
                      <a:pt x="52" y="6"/>
                      <a:pt x="52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6"/>
                      <a:pt x="52" y="6"/>
                      <a:pt x="53" y="6"/>
                    </a:cubicBezTo>
                    <a:cubicBezTo>
                      <a:pt x="53" y="6"/>
                      <a:pt x="52" y="6"/>
                      <a:pt x="52" y="6"/>
                    </a:cubicBezTo>
                    <a:close/>
                    <a:moveTo>
                      <a:pt x="65" y="6"/>
                    </a:move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lose/>
                    <a:moveTo>
                      <a:pt x="66" y="10"/>
                    </a:moveTo>
                    <a:cubicBezTo>
                      <a:pt x="67" y="9"/>
                      <a:pt x="68" y="10"/>
                      <a:pt x="69" y="10"/>
                    </a:cubicBezTo>
                    <a:cubicBezTo>
                      <a:pt x="68" y="10"/>
                      <a:pt x="67" y="10"/>
                      <a:pt x="66" y="10"/>
                    </a:cubicBezTo>
                    <a:close/>
                    <a:moveTo>
                      <a:pt x="61" y="9"/>
                    </a:moveTo>
                    <a:cubicBezTo>
                      <a:pt x="61" y="9"/>
                      <a:pt x="62" y="9"/>
                      <a:pt x="62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10"/>
                      <a:pt x="62" y="10"/>
                      <a:pt x="62" y="9"/>
                    </a:cubicBezTo>
                    <a:cubicBezTo>
                      <a:pt x="62" y="9"/>
                      <a:pt x="62" y="9"/>
                      <a:pt x="61" y="9"/>
                    </a:cubicBezTo>
                    <a:close/>
                    <a:moveTo>
                      <a:pt x="91" y="8"/>
                    </a:move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2" y="8"/>
                      <a:pt x="92" y="8"/>
                      <a:pt x="93" y="9"/>
                    </a:cubicBezTo>
                    <a:cubicBezTo>
                      <a:pt x="93" y="9"/>
                      <a:pt x="93" y="9"/>
                      <a:pt x="92" y="9"/>
                    </a:cubicBezTo>
                    <a:cubicBezTo>
                      <a:pt x="92" y="8"/>
                      <a:pt x="92" y="8"/>
                      <a:pt x="91" y="8"/>
                    </a:cubicBezTo>
                    <a:close/>
                    <a:moveTo>
                      <a:pt x="105" y="8"/>
                    </a:moveTo>
                    <a:cubicBezTo>
                      <a:pt x="105" y="8"/>
                      <a:pt x="105" y="8"/>
                      <a:pt x="105" y="9"/>
                    </a:cubicBezTo>
                    <a:cubicBezTo>
                      <a:pt x="105" y="9"/>
                      <a:pt x="105" y="9"/>
                      <a:pt x="104" y="8"/>
                    </a:cubicBezTo>
                    <a:cubicBezTo>
                      <a:pt x="105" y="8"/>
                      <a:pt x="104" y="8"/>
                      <a:pt x="105" y="8"/>
                    </a:cubicBezTo>
                    <a:close/>
                    <a:moveTo>
                      <a:pt x="99" y="8"/>
                    </a:moveTo>
                    <a:cubicBezTo>
                      <a:pt x="99" y="8"/>
                      <a:pt x="99" y="8"/>
                      <a:pt x="99" y="8"/>
                    </a:cubicBezTo>
                    <a:cubicBezTo>
                      <a:pt x="99" y="8"/>
                      <a:pt x="99" y="8"/>
                      <a:pt x="99" y="8"/>
                    </a:cubicBezTo>
                    <a:cubicBezTo>
                      <a:pt x="100" y="8"/>
                      <a:pt x="99" y="8"/>
                      <a:pt x="99" y="8"/>
                    </a:cubicBezTo>
                    <a:close/>
                    <a:moveTo>
                      <a:pt x="102" y="8"/>
                    </a:moveTo>
                    <a:cubicBezTo>
                      <a:pt x="102" y="8"/>
                      <a:pt x="102" y="8"/>
                      <a:pt x="102" y="8"/>
                    </a:cubicBezTo>
                    <a:cubicBezTo>
                      <a:pt x="102" y="8"/>
                      <a:pt x="102" y="8"/>
                      <a:pt x="102" y="8"/>
                    </a:cubicBezTo>
                    <a:close/>
                    <a:moveTo>
                      <a:pt x="59" y="9"/>
                    </a:moveTo>
                    <a:cubicBezTo>
                      <a:pt x="60" y="9"/>
                      <a:pt x="60" y="9"/>
                      <a:pt x="60" y="9"/>
                    </a:cubicBezTo>
                    <a:cubicBezTo>
                      <a:pt x="60" y="9"/>
                      <a:pt x="59" y="9"/>
                      <a:pt x="59" y="9"/>
                    </a:cubicBezTo>
                    <a:cubicBezTo>
                      <a:pt x="59" y="10"/>
                      <a:pt x="59" y="9"/>
                      <a:pt x="59" y="9"/>
                    </a:cubicBezTo>
                    <a:cubicBezTo>
                      <a:pt x="59" y="9"/>
                      <a:pt x="59" y="9"/>
                      <a:pt x="59" y="9"/>
                    </a:cubicBezTo>
                    <a:close/>
                    <a:moveTo>
                      <a:pt x="65" y="9"/>
                    </a:moveTo>
                    <a:cubicBezTo>
                      <a:pt x="65" y="10"/>
                      <a:pt x="64" y="10"/>
                      <a:pt x="64" y="9"/>
                    </a:cubicBezTo>
                    <a:cubicBezTo>
                      <a:pt x="64" y="10"/>
                      <a:pt x="64" y="9"/>
                      <a:pt x="65" y="9"/>
                    </a:cubicBezTo>
                    <a:close/>
                    <a:moveTo>
                      <a:pt x="65" y="9"/>
                    </a:moveTo>
                    <a:cubicBezTo>
                      <a:pt x="65" y="9"/>
                      <a:pt x="65" y="9"/>
                      <a:pt x="66" y="9"/>
                    </a:cubicBezTo>
                    <a:cubicBezTo>
                      <a:pt x="66" y="10"/>
                      <a:pt x="65" y="10"/>
                      <a:pt x="65" y="10"/>
                    </a:cubicBezTo>
                    <a:cubicBezTo>
                      <a:pt x="65" y="10"/>
                      <a:pt x="65" y="10"/>
                      <a:pt x="65" y="9"/>
                    </a:cubicBezTo>
                    <a:close/>
                    <a:moveTo>
                      <a:pt x="106" y="10"/>
                    </a:moveTo>
                    <a:cubicBezTo>
                      <a:pt x="105" y="10"/>
                      <a:pt x="104" y="9"/>
                      <a:pt x="103" y="10"/>
                    </a:cubicBezTo>
                    <a:cubicBezTo>
                      <a:pt x="104" y="9"/>
                      <a:pt x="105" y="10"/>
                      <a:pt x="106" y="10"/>
                    </a:cubicBezTo>
                    <a:close/>
                    <a:moveTo>
                      <a:pt x="102" y="9"/>
                    </a:moveTo>
                    <a:cubicBezTo>
                      <a:pt x="102" y="10"/>
                      <a:pt x="102" y="9"/>
                      <a:pt x="101" y="9"/>
                    </a:cubicBezTo>
                    <a:cubicBezTo>
                      <a:pt x="101" y="9"/>
                      <a:pt x="102" y="9"/>
                      <a:pt x="102" y="9"/>
                    </a:cubicBezTo>
                    <a:close/>
                    <a:moveTo>
                      <a:pt x="101" y="9"/>
                    </a:moveTo>
                    <a:cubicBezTo>
                      <a:pt x="101" y="9"/>
                      <a:pt x="100" y="9"/>
                      <a:pt x="100" y="9"/>
                    </a:cubicBezTo>
                    <a:cubicBezTo>
                      <a:pt x="100" y="9"/>
                      <a:pt x="101" y="9"/>
                      <a:pt x="101" y="9"/>
                    </a:cubicBezTo>
                    <a:close/>
                    <a:moveTo>
                      <a:pt x="100" y="9"/>
                    </a:moveTo>
                    <a:cubicBezTo>
                      <a:pt x="99" y="9"/>
                      <a:pt x="98" y="9"/>
                      <a:pt x="97" y="9"/>
                    </a:cubicBezTo>
                    <a:cubicBezTo>
                      <a:pt x="97" y="9"/>
                      <a:pt x="97" y="9"/>
                      <a:pt x="96" y="9"/>
                    </a:cubicBezTo>
                    <a:cubicBezTo>
                      <a:pt x="96" y="9"/>
                      <a:pt x="95" y="9"/>
                      <a:pt x="94" y="9"/>
                    </a:cubicBezTo>
                    <a:cubicBezTo>
                      <a:pt x="94" y="8"/>
                      <a:pt x="95" y="9"/>
                      <a:pt x="95" y="9"/>
                    </a:cubicBezTo>
                    <a:cubicBezTo>
                      <a:pt x="97" y="9"/>
                      <a:pt x="98" y="9"/>
                      <a:pt x="100" y="9"/>
                    </a:cubicBezTo>
                    <a:cubicBezTo>
                      <a:pt x="100" y="9"/>
                      <a:pt x="100" y="9"/>
                      <a:pt x="100" y="9"/>
                    </a:cubicBezTo>
                    <a:close/>
                    <a:moveTo>
                      <a:pt x="110" y="9"/>
                    </a:moveTo>
                    <a:cubicBezTo>
                      <a:pt x="110" y="9"/>
                      <a:pt x="110" y="9"/>
                      <a:pt x="110" y="9"/>
                    </a:cubicBezTo>
                    <a:cubicBezTo>
                      <a:pt x="109" y="9"/>
                      <a:pt x="109" y="8"/>
                      <a:pt x="110" y="9"/>
                    </a:cubicBezTo>
                    <a:close/>
                    <a:moveTo>
                      <a:pt x="111" y="9"/>
                    </a:moveTo>
                    <a:cubicBezTo>
                      <a:pt x="111" y="9"/>
                      <a:pt x="111" y="9"/>
                      <a:pt x="111" y="9"/>
                    </a:cubicBezTo>
                    <a:cubicBezTo>
                      <a:pt x="111" y="8"/>
                      <a:pt x="111" y="9"/>
                      <a:pt x="111" y="9"/>
                    </a:cubicBezTo>
                    <a:close/>
                    <a:moveTo>
                      <a:pt x="110" y="9"/>
                    </a:moveTo>
                    <a:cubicBezTo>
                      <a:pt x="110" y="9"/>
                      <a:pt x="110" y="9"/>
                      <a:pt x="110" y="9"/>
                    </a:cubicBezTo>
                    <a:cubicBezTo>
                      <a:pt x="110" y="9"/>
                      <a:pt x="110" y="9"/>
                      <a:pt x="110" y="9"/>
                    </a:cubicBezTo>
                    <a:cubicBezTo>
                      <a:pt x="110" y="9"/>
                      <a:pt x="110" y="9"/>
                      <a:pt x="110" y="9"/>
                    </a:cubicBezTo>
                    <a:cubicBezTo>
                      <a:pt x="110" y="9"/>
                      <a:pt x="110" y="9"/>
                      <a:pt x="110" y="8"/>
                    </a:cubicBezTo>
                    <a:lnTo>
                      <a:pt x="110" y="9"/>
                    </a:lnTo>
                    <a:close/>
                    <a:moveTo>
                      <a:pt x="173" y="8"/>
                    </a:move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8"/>
                      <a:pt x="173" y="8"/>
                      <a:pt x="173" y="8"/>
                    </a:cubicBezTo>
                    <a:close/>
                    <a:moveTo>
                      <a:pt x="172" y="8"/>
                    </a:moveTo>
                    <a:cubicBezTo>
                      <a:pt x="172" y="8"/>
                      <a:pt x="172" y="8"/>
                      <a:pt x="172" y="8"/>
                    </a:cubicBezTo>
                    <a:cubicBezTo>
                      <a:pt x="172" y="8"/>
                      <a:pt x="172" y="8"/>
                      <a:pt x="172" y="8"/>
                    </a:cubicBezTo>
                    <a:close/>
                    <a:moveTo>
                      <a:pt x="171" y="8"/>
                    </a:moveTo>
                    <a:cubicBezTo>
                      <a:pt x="171" y="8"/>
                      <a:pt x="170" y="8"/>
                      <a:pt x="170" y="8"/>
                    </a:cubicBezTo>
                    <a:cubicBezTo>
                      <a:pt x="170" y="8"/>
                      <a:pt x="171" y="8"/>
                      <a:pt x="171" y="8"/>
                    </a:cubicBezTo>
                    <a:close/>
                    <a:moveTo>
                      <a:pt x="170" y="8"/>
                    </a:moveTo>
                    <a:cubicBezTo>
                      <a:pt x="168" y="8"/>
                      <a:pt x="167" y="8"/>
                      <a:pt x="165" y="8"/>
                    </a:cubicBezTo>
                    <a:cubicBezTo>
                      <a:pt x="167" y="8"/>
                      <a:pt x="168" y="8"/>
                      <a:pt x="170" y="8"/>
                    </a:cubicBezTo>
                    <a:close/>
                    <a:moveTo>
                      <a:pt x="165" y="8"/>
                    </a:moveTo>
                    <a:cubicBezTo>
                      <a:pt x="163" y="8"/>
                      <a:pt x="161" y="8"/>
                      <a:pt x="159" y="8"/>
                    </a:cubicBezTo>
                    <a:cubicBezTo>
                      <a:pt x="159" y="8"/>
                      <a:pt x="159" y="8"/>
                      <a:pt x="158" y="8"/>
                    </a:cubicBezTo>
                    <a:cubicBezTo>
                      <a:pt x="158" y="8"/>
                      <a:pt x="158" y="8"/>
                      <a:pt x="158" y="8"/>
                    </a:cubicBezTo>
                    <a:cubicBezTo>
                      <a:pt x="157" y="8"/>
                      <a:pt x="156" y="8"/>
                      <a:pt x="155" y="7"/>
                    </a:cubicBezTo>
                    <a:cubicBezTo>
                      <a:pt x="155" y="7"/>
                      <a:pt x="155" y="8"/>
                      <a:pt x="155" y="8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3" y="8"/>
                      <a:pt x="151" y="7"/>
                      <a:pt x="150" y="7"/>
                    </a:cubicBezTo>
                    <a:cubicBezTo>
                      <a:pt x="148" y="7"/>
                      <a:pt x="147" y="7"/>
                      <a:pt x="146" y="7"/>
                    </a:cubicBezTo>
                    <a:cubicBezTo>
                      <a:pt x="146" y="7"/>
                      <a:pt x="146" y="7"/>
                      <a:pt x="146" y="7"/>
                    </a:cubicBezTo>
                    <a:cubicBezTo>
                      <a:pt x="146" y="6"/>
                      <a:pt x="147" y="6"/>
                      <a:pt x="146" y="6"/>
                    </a:cubicBezTo>
                    <a:cubicBezTo>
                      <a:pt x="147" y="6"/>
                      <a:pt x="148" y="7"/>
                      <a:pt x="149" y="7"/>
                    </a:cubicBezTo>
                    <a:cubicBezTo>
                      <a:pt x="154" y="7"/>
                      <a:pt x="161" y="7"/>
                      <a:pt x="165" y="8"/>
                    </a:cubicBezTo>
                    <a:close/>
                    <a:moveTo>
                      <a:pt x="103" y="7"/>
                    </a:moveTo>
                    <a:cubicBezTo>
                      <a:pt x="103" y="7"/>
                      <a:pt x="103" y="7"/>
                      <a:pt x="103" y="7"/>
                    </a:cubicBezTo>
                    <a:cubicBezTo>
                      <a:pt x="103" y="7"/>
                      <a:pt x="103" y="7"/>
                      <a:pt x="103" y="7"/>
                    </a:cubicBezTo>
                    <a:cubicBezTo>
                      <a:pt x="103" y="7"/>
                      <a:pt x="103" y="7"/>
                      <a:pt x="103" y="7"/>
                    </a:cubicBezTo>
                    <a:close/>
                    <a:moveTo>
                      <a:pt x="102" y="7"/>
                    </a:moveTo>
                    <a:cubicBezTo>
                      <a:pt x="102" y="7"/>
                      <a:pt x="103" y="7"/>
                      <a:pt x="103" y="7"/>
                    </a:cubicBezTo>
                    <a:cubicBezTo>
                      <a:pt x="103" y="7"/>
                      <a:pt x="103" y="7"/>
                      <a:pt x="103" y="7"/>
                    </a:cubicBezTo>
                    <a:cubicBezTo>
                      <a:pt x="103" y="7"/>
                      <a:pt x="102" y="7"/>
                      <a:pt x="102" y="7"/>
                    </a:cubicBezTo>
                    <a:close/>
                    <a:moveTo>
                      <a:pt x="193" y="6"/>
                    </a:moveTo>
                    <a:cubicBezTo>
                      <a:pt x="193" y="6"/>
                      <a:pt x="194" y="6"/>
                      <a:pt x="195" y="6"/>
                    </a:cubicBezTo>
                    <a:cubicBezTo>
                      <a:pt x="195" y="6"/>
                      <a:pt x="195" y="6"/>
                      <a:pt x="195" y="6"/>
                    </a:cubicBezTo>
                    <a:cubicBezTo>
                      <a:pt x="195" y="6"/>
                      <a:pt x="195" y="6"/>
                      <a:pt x="195" y="6"/>
                    </a:cubicBezTo>
                    <a:cubicBezTo>
                      <a:pt x="196" y="6"/>
                      <a:pt x="197" y="6"/>
                      <a:pt x="198" y="6"/>
                    </a:cubicBezTo>
                    <a:cubicBezTo>
                      <a:pt x="198" y="6"/>
                      <a:pt x="198" y="6"/>
                      <a:pt x="198" y="6"/>
                    </a:cubicBezTo>
                    <a:cubicBezTo>
                      <a:pt x="198" y="6"/>
                      <a:pt x="199" y="6"/>
                      <a:pt x="200" y="6"/>
                    </a:cubicBezTo>
                    <a:cubicBezTo>
                      <a:pt x="201" y="6"/>
                      <a:pt x="201" y="6"/>
                      <a:pt x="202" y="6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201" y="6"/>
                      <a:pt x="200" y="6"/>
                      <a:pt x="199" y="6"/>
                    </a:cubicBezTo>
                    <a:cubicBezTo>
                      <a:pt x="198" y="6"/>
                      <a:pt x="196" y="6"/>
                      <a:pt x="194" y="6"/>
                    </a:cubicBezTo>
                    <a:cubicBezTo>
                      <a:pt x="194" y="6"/>
                      <a:pt x="193" y="7"/>
                      <a:pt x="193" y="6"/>
                    </a:cubicBezTo>
                    <a:close/>
                    <a:moveTo>
                      <a:pt x="145" y="6"/>
                    </a:moveTo>
                    <a:cubicBezTo>
                      <a:pt x="145" y="7"/>
                      <a:pt x="145" y="7"/>
                      <a:pt x="144" y="7"/>
                    </a:cubicBezTo>
                    <a:cubicBezTo>
                      <a:pt x="144" y="7"/>
                      <a:pt x="144" y="7"/>
                      <a:pt x="144" y="6"/>
                    </a:cubicBezTo>
                    <a:cubicBezTo>
                      <a:pt x="143" y="6"/>
                      <a:pt x="144" y="7"/>
                      <a:pt x="143" y="7"/>
                    </a:cubicBezTo>
                    <a:cubicBezTo>
                      <a:pt x="143" y="7"/>
                      <a:pt x="142" y="7"/>
                      <a:pt x="142" y="6"/>
                    </a:cubicBezTo>
                    <a:cubicBezTo>
                      <a:pt x="142" y="7"/>
                      <a:pt x="141" y="7"/>
                      <a:pt x="141" y="6"/>
                    </a:cubicBezTo>
                    <a:cubicBezTo>
                      <a:pt x="142" y="6"/>
                      <a:pt x="144" y="6"/>
                      <a:pt x="145" y="6"/>
                    </a:cubicBezTo>
                    <a:close/>
                    <a:moveTo>
                      <a:pt x="140" y="6"/>
                    </a:moveTo>
                    <a:cubicBezTo>
                      <a:pt x="140" y="7"/>
                      <a:pt x="139" y="6"/>
                      <a:pt x="138" y="6"/>
                    </a:cubicBezTo>
                    <a:cubicBezTo>
                      <a:pt x="138" y="6"/>
                      <a:pt x="138" y="6"/>
                      <a:pt x="138" y="6"/>
                    </a:cubicBezTo>
                    <a:cubicBezTo>
                      <a:pt x="138" y="6"/>
                      <a:pt x="138" y="6"/>
                      <a:pt x="138" y="6"/>
                    </a:cubicBezTo>
                    <a:cubicBezTo>
                      <a:pt x="138" y="6"/>
                      <a:pt x="137" y="6"/>
                      <a:pt x="138" y="6"/>
                    </a:cubicBezTo>
                    <a:cubicBezTo>
                      <a:pt x="138" y="6"/>
                      <a:pt x="138" y="6"/>
                      <a:pt x="138" y="6"/>
                    </a:cubicBezTo>
                    <a:cubicBezTo>
                      <a:pt x="139" y="6"/>
                      <a:pt x="139" y="6"/>
                      <a:pt x="139" y="6"/>
                    </a:cubicBezTo>
                    <a:cubicBezTo>
                      <a:pt x="139" y="6"/>
                      <a:pt x="140" y="6"/>
                      <a:pt x="140" y="6"/>
                    </a:cubicBezTo>
                    <a:close/>
                    <a:moveTo>
                      <a:pt x="135" y="6"/>
                    </a:moveTo>
                    <a:cubicBezTo>
                      <a:pt x="135" y="6"/>
                      <a:pt x="135" y="6"/>
                      <a:pt x="135" y="6"/>
                    </a:cubicBezTo>
                    <a:cubicBezTo>
                      <a:pt x="136" y="6"/>
                      <a:pt x="136" y="6"/>
                      <a:pt x="137" y="6"/>
                    </a:cubicBezTo>
                    <a:cubicBezTo>
                      <a:pt x="137" y="7"/>
                      <a:pt x="135" y="6"/>
                      <a:pt x="134" y="6"/>
                    </a:cubicBezTo>
                    <a:cubicBezTo>
                      <a:pt x="134" y="6"/>
                      <a:pt x="135" y="6"/>
                      <a:pt x="135" y="6"/>
                    </a:cubicBezTo>
                    <a:close/>
                    <a:moveTo>
                      <a:pt x="97" y="4"/>
                    </a:moveTo>
                    <a:cubicBezTo>
                      <a:pt x="97" y="4"/>
                      <a:pt x="97" y="4"/>
                      <a:pt x="97" y="4"/>
                    </a:cubicBezTo>
                    <a:cubicBezTo>
                      <a:pt x="97" y="4"/>
                      <a:pt x="97" y="4"/>
                      <a:pt x="97" y="4"/>
                    </a:cubicBezTo>
                    <a:cubicBezTo>
                      <a:pt x="97" y="4"/>
                      <a:pt x="97" y="4"/>
                      <a:pt x="97" y="4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4"/>
                      <a:pt x="97" y="4"/>
                      <a:pt x="97" y="4"/>
                    </a:cubicBezTo>
                    <a:cubicBezTo>
                      <a:pt x="97" y="4"/>
                      <a:pt x="97" y="4"/>
                      <a:pt x="97" y="4"/>
                    </a:cubicBezTo>
                    <a:cubicBezTo>
                      <a:pt x="97" y="4"/>
                      <a:pt x="97" y="4"/>
                      <a:pt x="97" y="4"/>
                    </a:cubicBezTo>
                    <a:cubicBezTo>
                      <a:pt x="97" y="4"/>
                      <a:pt x="97" y="4"/>
                      <a:pt x="97" y="4"/>
                    </a:cubicBezTo>
                    <a:close/>
                    <a:moveTo>
                      <a:pt x="99" y="4"/>
                    </a:moveTo>
                    <a:cubicBezTo>
                      <a:pt x="99" y="5"/>
                      <a:pt x="99" y="4"/>
                      <a:pt x="99" y="4"/>
                    </a:cubicBezTo>
                    <a:cubicBezTo>
                      <a:pt x="99" y="4"/>
                      <a:pt x="99" y="4"/>
                      <a:pt x="99" y="4"/>
                    </a:cubicBezTo>
                    <a:close/>
                    <a:moveTo>
                      <a:pt x="79" y="3"/>
                    </a:moveTo>
                    <a:cubicBezTo>
                      <a:pt x="79" y="3"/>
                      <a:pt x="79" y="3"/>
                      <a:pt x="79" y="3"/>
                    </a:cubicBezTo>
                    <a:cubicBezTo>
                      <a:pt x="79" y="3"/>
                      <a:pt x="79" y="3"/>
                      <a:pt x="79" y="3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79" y="4"/>
                      <a:pt x="79" y="4"/>
                      <a:pt x="79" y="3"/>
                    </a:cubicBezTo>
                    <a:close/>
                    <a:moveTo>
                      <a:pt x="75" y="3"/>
                    </a:moveTo>
                    <a:cubicBezTo>
                      <a:pt x="75" y="3"/>
                      <a:pt x="75" y="3"/>
                      <a:pt x="75" y="3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5" y="3"/>
                      <a:pt x="75" y="3"/>
                      <a:pt x="75" y="3"/>
                    </a:cubicBezTo>
                    <a:close/>
                    <a:moveTo>
                      <a:pt x="74" y="3"/>
                    </a:moveTo>
                    <a:cubicBezTo>
                      <a:pt x="74" y="3"/>
                      <a:pt x="74" y="3"/>
                      <a:pt x="74" y="3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3"/>
                      <a:pt x="74" y="3"/>
                      <a:pt x="74" y="3"/>
                    </a:cubicBezTo>
                    <a:close/>
                    <a:moveTo>
                      <a:pt x="73" y="3"/>
                    </a:moveTo>
                    <a:cubicBezTo>
                      <a:pt x="73" y="3"/>
                      <a:pt x="73" y="3"/>
                      <a:pt x="73" y="3"/>
                    </a:cubicBezTo>
                    <a:cubicBezTo>
                      <a:pt x="73" y="3"/>
                      <a:pt x="73" y="3"/>
                      <a:pt x="74" y="3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74" y="3"/>
                      <a:pt x="74" y="3"/>
                      <a:pt x="75" y="3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5" y="4"/>
                      <a:pt x="73" y="3"/>
                      <a:pt x="73" y="3"/>
                    </a:cubicBezTo>
                    <a:close/>
                    <a:moveTo>
                      <a:pt x="65" y="3"/>
                    </a:moveTo>
                    <a:cubicBezTo>
                      <a:pt x="65" y="3"/>
                      <a:pt x="65" y="3"/>
                      <a:pt x="65" y="3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3"/>
                      <a:pt x="65" y="3"/>
                      <a:pt x="65" y="3"/>
                    </a:cubicBezTo>
                    <a:close/>
                    <a:moveTo>
                      <a:pt x="62" y="4"/>
                    </a:moveTo>
                    <a:cubicBezTo>
                      <a:pt x="62" y="4"/>
                      <a:pt x="62" y="4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4"/>
                      <a:pt x="62" y="4"/>
                      <a:pt x="62" y="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4"/>
                      <a:pt x="62" y="4"/>
                      <a:pt x="62" y="4"/>
                    </a:cubicBezTo>
                    <a:close/>
                    <a:moveTo>
                      <a:pt x="63" y="4"/>
                    </a:move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lose/>
                    <a:moveTo>
                      <a:pt x="62" y="4"/>
                    </a:moveTo>
                    <a:cubicBezTo>
                      <a:pt x="62" y="4"/>
                      <a:pt x="62" y="4"/>
                      <a:pt x="62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5"/>
                      <a:pt x="63" y="5"/>
                      <a:pt x="62" y="5"/>
                    </a:cubicBezTo>
                    <a:cubicBezTo>
                      <a:pt x="62" y="5"/>
                      <a:pt x="62" y="4"/>
                      <a:pt x="62" y="4"/>
                    </a:cubicBezTo>
                    <a:close/>
                    <a:moveTo>
                      <a:pt x="69" y="5"/>
                    </a:moveTo>
                    <a:cubicBezTo>
                      <a:pt x="69" y="5"/>
                      <a:pt x="69" y="5"/>
                      <a:pt x="69" y="5"/>
                    </a:cubicBezTo>
                    <a:cubicBezTo>
                      <a:pt x="68" y="5"/>
                      <a:pt x="68" y="5"/>
                      <a:pt x="67" y="5"/>
                    </a:cubicBezTo>
                    <a:cubicBezTo>
                      <a:pt x="67" y="5"/>
                      <a:pt x="67" y="5"/>
                      <a:pt x="68" y="5"/>
                    </a:cubicBezTo>
                    <a:cubicBezTo>
                      <a:pt x="67" y="4"/>
                      <a:pt x="67" y="5"/>
                      <a:pt x="67" y="5"/>
                    </a:cubicBezTo>
                    <a:cubicBezTo>
                      <a:pt x="66" y="5"/>
                      <a:pt x="65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4"/>
                      <a:pt x="65" y="5"/>
                      <a:pt x="65" y="4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4"/>
                      <a:pt x="66" y="5"/>
                      <a:pt x="66" y="4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6" y="4"/>
                      <a:pt x="67" y="4"/>
                      <a:pt x="67" y="4"/>
                    </a:cubicBezTo>
                    <a:cubicBezTo>
                      <a:pt x="67" y="4"/>
                      <a:pt x="66" y="4"/>
                      <a:pt x="66" y="4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4"/>
                      <a:pt x="65" y="4"/>
                      <a:pt x="64" y="4"/>
                    </a:cubicBezTo>
                    <a:cubicBezTo>
                      <a:pt x="64" y="4"/>
                      <a:pt x="64" y="4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"/>
                      <a:pt x="63" y="3"/>
                      <a:pt x="63" y="3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4" y="3"/>
                      <a:pt x="64" y="4"/>
                      <a:pt x="65" y="3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4"/>
                      <a:pt x="66" y="4"/>
                      <a:pt x="66" y="4"/>
                    </a:cubicBezTo>
                    <a:cubicBezTo>
                      <a:pt x="66" y="4"/>
                      <a:pt x="66" y="4"/>
                      <a:pt x="66" y="3"/>
                    </a:cubicBezTo>
                    <a:cubicBezTo>
                      <a:pt x="67" y="3"/>
                      <a:pt x="67" y="3"/>
                      <a:pt x="68" y="4"/>
                    </a:cubicBezTo>
                    <a:cubicBezTo>
                      <a:pt x="68" y="3"/>
                      <a:pt x="68" y="4"/>
                      <a:pt x="68" y="3"/>
                    </a:cubicBezTo>
                    <a:cubicBezTo>
                      <a:pt x="70" y="3"/>
                      <a:pt x="72" y="4"/>
                      <a:pt x="74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3" y="5"/>
                      <a:pt x="73" y="5"/>
                    </a:cubicBezTo>
                    <a:cubicBezTo>
                      <a:pt x="73" y="5"/>
                      <a:pt x="73" y="4"/>
                      <a:pt x="73" y="4"/>
                    </a:cubicBezTo>
                    <a:cubicBezTo>
                      <a:pt x="73" y="4"/>
                      <a:pt x="72" y="4"/>
                      <a:pt x="72" y="4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72" y="4"/>
                      <a:pt x="73" y="4"/>
                      <a:pt x="73" y="4"/>
                    </a:cubicBezTo>
                    <a:cubicBezTo>
                      <a:pt x="73" y="4"/>
                      <a:pt x="73" y="5"/>
                      <a:pt x="73" y="5"/>
                    </a:cubicBezTo>
                    <a:cubicBezTo>
                      <a:pt x="72" y="5"/>
                      <a:pt x="72" y="5"/>
                      <a:pt x="71" y="4"/>
                    </a:cubicBezTo>
                    <a:cubicBezTo>
                      <a:pt x="71" y="4"/>
                      <a:pt x="71" y="5"/>
                      <a:pt x="71" y="5"/>
                    </a:cubicBezTo>
                    <a:cubicBezTo>
                      <a:pt x="71" y="5"/>
                      <a:pt x="71" y="4"/>
                      <a:pt x="71" y="5"/>
                    </a:cubicBezTo>
                    <a:cubicBezTo>
                      <a:pt x="71" y="5"/>
                      <a:pt x="71" y="5"/>
                      <a:pt x="71" y="5"/>
                    </a:cubicBezTo>
                    <a:cubicBezTo>
                      <a:pt x="71" y="5"/>
                      <a:pt x="71" y="5"/>
                      <a:pt x="71" y="5"/>
                    </a:cubicBezTo>
                    <a:cubicBezTo>
                      <a:pt x="71" y="5"/>
                      <a:pt x="71" y="5"/>
                      <a:pt x="71" y="5"/>
                    </a:cubicBezTo>
                    <a:cubicBezTo>
                      <a:pt x="71" y="5"/>
                      <a:pt x="71" y="5"/>
                      <a:pt x="71" y="5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70" y="4"/>
                      <a:pt x="69" y="4"/>
                      <a:pt x="69" y="4"/>
                    </a:cubicBezTo>
                    <a:cubicBezTo>
                      <a:pt x="69" y="4"/>
                      <a:pt x="69" y="4"/>
                      <a:pt x="69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5"/>
                      <a:pt x="69" y="5"/>
                      <a:pt x="70" y="5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5"/>
                      <a:pt x="70" y="5"/>
                      <a:pt x="70" y="5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70" y="5"/>
                      <a:pt x="70" y="5"/>
                      <a:pt x="69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5"/>
                      <a:pt x="69" y="5"/>
                      <a:pt x="69" y="5"/>
                    </a:cubicBezTo>
                    <a:close/>
                    <a:moveTo>
                      <a:pt x="71" y="5"/>
                    </a:moveTo>
                    <a:cubicBezTo>
                      <a:pt x="71" y="5"/>
                      <a:pt x="71" y="5"/>
                      <a:pt x="71" y="5"/>
                    </a:cubicBezTo>
                    <a:cubicBezTo>
                      <a:pt x="71" y="5"/>
                      <a:pt x="71" y="5"/>
                      <a:pt x="71" y="5"/>
                    </a:cubicBezTo>
                    <a:cubicBezTo>
                      <a:pt x="71" y="5"/>
                      <a:pt x="71" y="5"/>
                      <a:pt x="71" y="5"/>
                    </a:cubicBezTo>
                    <a:cubicBezTo>
                      <a:pt x="71" y="5"/>
                      <a:pt x="71" y="5"/>
                      <a:pt x="71" y="5"/>
                    </a:cubicBezTo>
                    <a:close/>
                    <a:moveTo>
                      <a:pt x="81" y="5"/>
                    </a:moveTo>
                    <a:cubicBezTo>
                      <a:pt x="81" y="5"/>
                      <a:pt x="81" y="5"/>
                      <a:pt x="81" y="5"/>
                    </a:cubicBezTo>
                    <a:cubicBezTo>
                      <a:pt x="81" y="5"/>
                      <a:pt x="81" y="5"/>
                      <a:pt x="81" y="5"/>
                    </a:cubicBezTo>
                    <a:cubicBezTo>
                      <a:pt x="81" y="5"/>
                      <a:pt x="81" y="5"/>
                      <a:pt x="81" y="5"/>
                    </a:cubicBezTo>
                    <a:cubicBezTo>
                      <a:pt x="80" y="5"/>
                      <a:pt x="79" y="5"/>
                      <a:pt x="79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9" y="5"/>
                      <a:pt x="78" y="5"/>
                      <a:pt x="78" y="5"/>
                    </a:cubicBezTo>
                    <a:cubicBezTo>
                      <a:pt x="78" y="5"/>
                      <a:pt x="77" y="5"/>
                      <a:pt x="76" y="5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75" y="5"/>
                      <a:pt x="75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4" y="5"/>
                      <a:pt x="75" y="5"/>
                      <a:pt x="75" y="5"/>
                    </a:cubicBezTo>
                    <a:cubicBezTo>
                      <a:pt x="75" y="5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4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5" y="4"/>
                      <a:pt x="75" y="4"/>
                      <a:pt x="76" y="4"/>
                    </a:cubicBezTo>
                    <a:cubicBezTo>
                      <a:pt x="76" y="4"/>
                      <a:pt x="76" y="5"/>
                      <a:pt x="76" y="5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76" y="5"/>
                      <a:pt x="76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7" y="4"/>
                      <a:pt x="76" y="4"/>
                    </a:cubicBezTo>
                    <a:cubicBezTo>
                      <a:pt x="78" y="4"/>
                      <a:pt x="80" y="5"/>
                      <a:pt x="82" y="5"/>
                    </a:cubicBezTo>
                    <a:cubicBezTo>
                      <a:pt x="82" y="5"/>
                      <a:pt x="82" y="5"/>
                      <a:pt x="82" y="5"/>
                    </a:cubicBezTo>
                    <a:cubicBezTo>
                      <a:pt x="83" y="5"/>
                      <a:pt x="84" y="5"/>
                      <a:pt x="85" y="5"/>
                    </a:cubicBezTo>
                    <a:cubicBezTo>
                      <a:pt x="86" y="5"/>
                      <a:pt x="87" y="5"/>
                      <a:pt x="88" y="5"/>
                    </a:cubicBezTo>
                    <a:cubicBezTo>
                      <a:pt x="89" y="6"/>
                      <a:pt x="90" y="5"/>
                      <a:pt x="90" y="6"/>
                    </a:cubicBezTo>
                    <a:cubicBezTo>
                      <a:pt x="91" y="5"/>
                      <a:pt x="92" y="6"/>
                      <a:pt x="93" y="6"/>
                    </a:cubicBezTo>
                    <a:cubicBezTo>
                      <a:pt x="93" y="6"/>
                      <a:pt x="94" y="6"/>
                      <a:pt x="94" y="6"/>
                    </a:cubicBezTo>
                    <a:cubicBezTo>
                      <a:pt x="95" y="6"/>
                      <a:pt x="95" y="6"/>
                      <a:pt x="96" y="6"/>
                    </a:cubicBezTo>
                    <a:cubicBezTo>
                      <a:pt x="97" y="6"/>
                      <a:pt x="99" y="6"/>
                      <a:pt x="101" y="7"/>
                    </a:cubicBezTo>
                    <a:cubicBezTo>
                      <a:pt x="102" y="7"/>
                      <a:pt x="103" y="6"/>
                      <a:pt x="102" y="7"/>
                    </a:cubicBezTo>
                    <a:cubicBezTo>
                      <a:pt x="103" y="7"/>
                      <a:pt x="103" y="7"/>
                      <a:pt x="103" y="7"/>
                    </a:cubicBezTo>
                    <a:cubicBezTo>
                      <a:pt x="102" y="7"/>
                      <a:pt x="102" y="7"/>
                      <a:pt x="102" y="7"/>
                    </a:cubicBezTo>
                    <a:cubicBezTo>
                      <a:pt x="102" y="7"/>
                      <a:pt x="102" y="7"/>
                      <a:pt x="102" y="7"/>
                    </a:cubicBezTo>
                    <a:cubicBezTo>
                      <a:pt x="102" y="7"/>
                      <a:pt x="102" y="7"/>
                      <a:pt x="102" y="7"/>
                    </a:cubicBezTo>
                    <a:cubicBezTo>
                      <a:pt x="102" y="7"/>
                      <a:pt x="102" y="7"/>
                      <a:pt x="102" y="7"/>
                    </a:cubicBezTo>
                    <a:cubicBezTo>
                      <a:pt x="102" y="7"/>
                      <a:pt x="102" y="7"/>
                      <a:pt x="102" y="7"/>
                    </a:cubicBezTo>
                    <a:cubicBezTo>
                      <a:pt x="102" y="7"/>
                      <a:pt x="100" y="7"/>
                      <a:pt x="100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8" y="7"/>
                      <a:pt x="99" y="7"/>
                      <a:pt x="98" y="7"/>
                    </a:cubicBezTo>
                    <a:cubicBezTo>
                      <a:pt x="98" y="6"/>
                      <a:pt x="98" y="7"/>
                      <a:pt x="98" y="7"/>
                    </a:cubicBezTo>
                    <a:cubicBezTo>
                      <a:pt x="97" y="7"/>
                      <a:pt x="96" y="6"/>
                      <a:pt x="95" y="7"/>
                    </a:cubicBezTo>
                    <a:cubicBezTo>
                      <a:pt x="95" y="7"/>
                      <a:pt x="94" y="6"/>
                      <a:pt x="94" y="7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4" y="7"/>
                      <a:pt x="94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3" y="6"/>
                      <a:pt x="93" y="6"/>
                      <a:pt x="93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1" y="7"/>
                      <a:pt x="91" y="7"/>
                    </a:cubicBezTo>
                    <a:cubicBezTo>
                      <a:pt x="91" y="6"/>
                      <a:pt x="90" y="6"/>
                      <a:pt x="90" y="7"/>
                    </a:cubicBezTo>
                    <a:cubicBezTo>
                      <a:pt x="90" y="7"/>
                      <a:pt x="90" y="7"/>
                      <a:pt x="90" y="6"/>
                    </a:cubicBezTo>
                    <a:cubicBezTo>
                      <a:pt x="90" y="6"/>
                      <a:pt x="90" y="6"/>
                      <a:pt x="89" y="6"/>
                    </a:cubicBezTo>
                    <a:cubicBezTo>
                      <a:pt x="89" y="6"/>
                      <a:pt x="89" y="6"/>
                      <a:pt x="89" y="6"/>
                    </a:cubicBezTo>
                    <a:cubicBezTo>
                      <a:pt x="89" y="6"/>
                      <a:pt x="88" y="6"/>
                      <a:pt x="88" y="6"/>
                    </a:cubicBezTo>
                    <a:cubicBezTo>
                      <a:pt x="88" y="6"/>
                      <a:pt x="88" y="6"/>
                      <a:pt x="88" y="6"/>
                    </a:cubicBezTo>
                    <a:cubicBezTo>
                      <a:pt x="88" y="6"/>
                      <a:pt x="87" y="6"/>
                      <a:pt x="87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7" y="6"/>
                      <a:pt x="87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5" y="6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85" y="6"/>
                      <a:pt x="84" y="5"/>
                      <a:pt x="83" y="6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2" y="6"/>
                      <a:pt x="81" y="5"/>
                      <a:pt x="81" y="5"/>
                    </a:cubicBezTo>
                    <a:close/>
                    <a:moveTo>
                      <a:pt x="86" y="6"/>
                    </a:move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85" y="6"/>
                      <a:pt x="85" y="6"/>
                      <a:pt x="85" y="6"/>
                    </a:cubicBezTo>
                    <a:lnTo>
                      <a:pt x="86" y="6"/>
                    </a:lnTo>
                    <a:close/>
                    <a:moveTo>
                      <a:pt x="86" y="6"/>
                    </a:move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7" y="6"/>
                      <a:pt x="87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7" y="6"/>
                      <a:pt x="87" y="6"/>
                      <a:pt x="87" y="7"/>
                    </a:cubicBezTo>
                    <a:cubicBezTo>
                      <a:pt x="86" y="7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lose/>
                    <a:moveTo>
                      <a:pt x="81" y="6"/>
                    </a:move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lose/>
                    <a:moveTo>
                      <a:pt x="76" y="6"/>
                    </a:moveTo>
                    <a:cubicBezTo>
                      <a:pt x="76" y="6"/>
                      <a:pt x="75" y="6"/>
                      <a:pt x="74" y="6"/>
                    </a:cubicBezTo>
                    <a:cubicBezTo>
                      <a:pt x="75" y="5"/>
                      <a:pt x="76" y="6"/>
                      <a:pt x="76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5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lnTo>
                      <a:pt x="76" y="6"/>
                    </a:lnTo>
                    <a:close/>
                    <a:moveTo>
                      <a:pt x="78" y="6"/>
                    </a:moveTo>
                    <a:cubicBezTo>
                      <a:pt x="78" y="6"/>
                      <a:pt x="79" y="6"/>
                      <a:pt x="79" y="6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6"/>
                      <a:pt x="79" y="6"/>
                      <a:pt x="78" y="6"/>
                    </a:cubicBezTo>
                    <a:close/>
                    <a:moveTo>
                      <a:pt x="80" y="6"/>
                    </a:moveTo>
                    <a:cubicBezTo>
                      <a:pt x="80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7"/>
                      <a:pt x="80" y="6"/>
                      <a:pt x="80" y="6"/>
                    </a:cubicBezTo>
                    <a:close/>
                    <a:moveTo>
                      <a:pt x="83" y="7"/>
                    </a:moveTo>
                    <a:cubicBezTo>
                      <a:pt x="83" y="6"/>
                      <a:pt x="82" y="6"/>
                      <a:pt x="82" y="7"/>
                    </a:cubicBezTo>
                    <a:cubicBezTo>
                      <a:pt x="82" y="6"/>
                      <a:pt x="82" y="6"/>
                      <a:pt x="83" y="6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3" y="6"/>
                      <a:pt x="83" y="7"/>
                      <a:pt x="83" y="7"/>
                    </a:cubicBezTo>
                    <a:close/>
                    <a:moveTo>
                      <a:pt x="83" y="6"/>
                    </a:moveTo>
                    <a:cubicBezTo>
                      <a:pt x="83" y="6"/>
                      <a:pt x="83" y="6"/>
                      <a:pt x="83" y="6"/>
                    </a:cubicBezTo>
                    <a:cubicBezTo>
                      <a:pt x="83" y="6"/>
                      <a:pt x="84" y="6"/>
                      <a:pt x="84" y="6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4" y="7"/>
                      <a:pt x="85" y="6"/>
                      <a:pt x="85" y="7"/>
                    </a:cubicBezTo>
                    <a:cubicBezTo>
                      <a:pt x="85" y="7"/>
                      <a:pt x="84" y="7"/>
                      <a:pt x="83" y="6"/>
                    </a:cubicBezTo>
                    <a:close/>
                    <a:moveTo>
                      <a:pt x="87" y="7"/>
                    </a:moveTo>
                    <a:cubicBezTo>
                      <a:pt x="87" y="7"/>
                      <a:pt x="87" y="7"/>
                      <a:pt x="87" y="7"/>
                    </a:cubicBezTo>
                    <a:cubicBezTo>
                      <a:pt x="87" y="7"/>
                      <a:pt x="87" y="7"/>
                      <a:pt x="87" y="7"/>
                    </a:cubicBezTo>
                    <a:cubicBezTo>
                      <a:pt x="87" y="7"/>
                      <a:pt x="87" y="7"/>
                      <a:pt x="87" y="6"/>
                    </a:cubicBezTo>
                    <a:cubicBezTo>
                      <a:pt x="87" y="6"/>
                      <a:pt x="88" y="6"/>
                      <a:pt x="88" y="6"/>
                    </a:cubicBezTo>
                    <a:cubicBezTo>
                      <a:pt x="88" y="6"/>
                      <a:pt x="88" y="6"/>
                      <a:pt x="88" y="6"/>
                    </a:cubicBezTo>
                    <a:cubicBezTo>
                      <a:pt x="88" y="7"/>
                      <a:pt x="88" y="7"/>
                      <a:pt x="88" y="7"/>
                    </a:cubicBezTo>
                    <a:cubicBezTo>
                      <a:pt x="88" y="7"/>
                      <a:pt x="88" y="7"/>
                      <a:pt x="88" y="7"/>
                    </a:cubicBezTo>
                    <a:cubicBezTo>
                      <a:pt x="88" y="7"/>
                      <a:pt x="88" y="7"/>
                      <a:pt x="88" y="7"/>
                    </a:cubicBezTo>
                    <a:cubicBezTo>
                      <a:pt x="88" y="7"/>
                      <a:pt x="88" y="7"/>
                      <a:pt x="88" y="7"/>
                    </a:cubicBezTo>
                    <a:cubicBezTo>
                      <a:pt x="88" y="7"/>
                      <a:pt x="88" y="7"/>
                      <a:pt x="88" y="7"/>
                    </a:cubicBezTo>
                    <a:cubicBezTo>
                      <a:pt x="87" y="7"/>
                      <a:pt x="87" y="7"/>
                      <a:pt x="87" y="7"/>
                    </a:cubicBezTo>
                    <a:cubicBezTo>
                      <a:pt x="87" y="7"/>
                      <a:pt x="87" y="7"/>
                      <a:pt x="87" y="7"/>
                    </a:cubicBezTo>
                    <a:close/>
                    <a:moveTo>
                      <a:pt x="88" y="7"/>
                    </a:moveTo>
                    <a:cubicBezTo>
                      <a:pt x="88" y="7"/>
                      <a:pt x="88" y="7"/>
                      <a:pt x="88" y="7"/>
                    </a:cubicBezTo>
                    <a:cubicBezTo>
                      <a:pt x="88" y="7"/>
                      <a:pt x="88" y="7"/>
                      <a:pt x="88" y="6"/>
                    </a:cubicBezTo>
                    <a:cubicBezTo>
                      <a:pt x="88" y="6"/>
                      <a:pt x="88" y="6"/>
                      <a:pt x="88" y="7"/>
                    </a:cubicBezTo>
                    <a:cubicBezTo>
                      <a:pt x="88" y="7"/>
                      <a:pt x="88" y="7"/>
                      <a:pt x="88" y="7"/>
                    </a:cubicBezTo>
                    <a:cubicBezTo>
                      <a:pt x="88" y="7"/>
                      <a:pt x="89" y="7"/>
                      <a:pt x="89" y="7"/>
                    </a:cubicBezTo>
                    <a:cubicBezTo>
                      <a:pt x="88" y="7"/>
                      <a:pt x="88" y="7"/>
                      <a:pt x="88" y="7"/>
                    </a:cubicBezTo>
                    <a:cubicBezTo>
                      <a:pt x="88" y="7"/>
                      <a:pt x="88" y="7"/>
                      <a:pt x="88" y="7"/>
                    </a:cubicBezTo>
                    <a:close/>
                    <a:moveTo>
                      <a:pt x="89" y="7"/>
                    </a:moveTo>
                    <a:cubicBezTo>
                      <a:pt x="89" y="7"/>
                      <a:pt x="89" y="7"/>
                      <a:pt x="89" y="7"/>
                    </a:cubicBezTo>
                    <a:cubicBezTo>
                      <a:pt x="89" y="7"/>
                      <a:pt x="89" y="7"/>
                      <a:pt x="89" y="7"/>
                    </a:cubicBezTo>
                    <a:cubicBezTo>
                      <a:pt x="89" y="7"/>
                      <a:pt x="89" y="7"/>
                      <a:pt x="89" y="7"/>
                    </a:cubicBezTo>
                    <a:cubicBezTo>
                      <a:pt x="89" y="7"/>
                      <a:pt x="89" y="7"/>
                      <a:pt x="89" y="7"/>
                    </a:cubicBezTo>
                    <a:cubicBezTo>
                      <a:pt x="89" y="7"/>
                      <a:pt x="89" y="6"/>
                      <a:pt x="89" y="6"/>
                    </a:cubicBezTo>
                    <a:cubicBezTo>
                      <a:pt x="89" y="6"/>
                      <a:pt x="89" y="6"/>
                      <a:pt x="90" y="7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7"/>
                      <a:pt x="90" y="7"/>
                      <a:pt x="89" y="7"/>
                    </a:cubicBezTo>
                    <a:close/>
                    <a:moveTo>
                      <a:pt x="92" y="7"/>
                    </a:move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1" y="7"/>
                      <a:pt x="92" y="7"/>
                    </a:cubicBezTo>
                    <a:close/>
                    <a:moveTo>
                      <a:pt x="92" y="7"/>
                    </a:move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2" y="7"/>
                      <a:pt x="92" y="7"/>
                    </a:cubicBezTo>
                    <a:close/>
                    <a:moveTo>
                      <a:pt x="95" y="7"/>
                    </a:moveTo>
                    <a:cubicBezTo>
                      <a:pt x="95" y="7"/>
                      <a:pt x="95" y="7"/>
                      <a:pt x="95" y="7"/>
                    </a:cubicBezTo>
                    <a:cubicBezTo>
                      <a:pt x="95" y="7"/>
                      <a:pt x="95" y="7"/>
                      <a:pt x="95" y="7"/>
                    </a:cubicBezTo>
                    <a:cubicBezTo>
                      <a:pt x="95" y="7"/>
                      <a:pt x="95" y="7"/>
                      <a:pt x="95" y="7"/>
                    </a:cubicBezTo>
                    <a:cubicBezTo>
                      <a:pt x="95" y="7"/>
                      <a:pt x="96" y="7"/>
                      <a:pt x="96" y="7"/>
                    </a:cubicBezTo>
                    <a:cubicBezTo>
                      <a:pt x="97" y="8"/>
                      <a:pt x="95" y="8"/>
                      <a:pt x="95" y="7"/>
                    </a:cubicBezTo>
                    <a:close/>
                    <a:moveTo>
                      <a:pt x="97" y="8"/>
                    </a:moveTo>
                    <a:cubicBezTo>
                      <a:pt x="97" y="7"/>
                      <a:pt x="97" y="8"/>
                      <a:pt x="97" y="8"/>
                    </a:cubicBezTo>
                    <a:cubicBezTo>
                      <a:pt x="97" y="8"/>
                      <a:pt x="97" y="8"/>
                      <a:pt x="97" y="8"/>
                    </a:cubicBezTo>
                    <a:close/>
                    <a:moveTo>
                      <a:pt x="90" y="8"/>
                    </a:moveTo>
                    <a:cubicBezTo>
                      <a:pt x="90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0" y="8"/>
                    </a:cubicBezTo>
                    <a:close/>
                    <a:moveTo>
                      <a:pt x="56" y="8"/>
                    </a:move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5" y="8"/>
                      <a:pt x="56" y="8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8"/>
                      <a:pt x="55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5" y="8"/>
                      <a:pt x="55" y="8"/>
                    </a:cubicBezTo>
                    <a:cubicBezTo>
                      <a:pt x="55" y="8"/>
                      <a:pt x="54" y="8"/>
                      <a:pt x="54" y="8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6" y="8"/>
                      <a:pt x="56" y="8"/>
                      <a:pt x="56" y="8"/>
                    </a:cubicBezTo>
                    <a:close/>
                    <a:moveTo>
                      <a:pt x="51" y="7"/>
                    </a:moveTo>
                    <a:cubicBezTo>
                      <a:pt x="51" y="7"/>
                      <a:pt x="51" y="7"/>
                      <a:pt x="51" y="8"/>
                    </a:cubicBezTo>
                    <a:cubicBezTo>
                      <a:pt x="51" y="8"/>
                      <a:pt x="50" y="8"/>
                      <a:pt x="50" y="8"/>
                    </a:cubicBezTo>
                    <a:cubicBezTo>
                      <a:pt x="50" y="7"/>
                      <a:pt x="51" y="7"/>
                      <a:pt x="51" y="7"/>
                    </a:cubicBezTo>
                    <a:close/>
                    <a:moveTo>
                      <a:pt x="42" y="7"/>
                    </a:move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6"/>
                      <a:pt x="42" y="7"/>
                      <a:pt x="42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lose/>
                    <a:moveTo>
                      <a:pt x="40" y="8"/>
                    </a:move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1" y="8"/>
                      <a:pt x="41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1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3" y="8"/>
                      <a:pt x="43" y="8"/>
                      <a:pt x="44" y="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8"/>
                      <a:pt x="41" y="8"/>
                      <a:pt x="40" y="8"/>
                    </a:cubicBezTo>
                    <a:close/>
                    <a:moveTo>
                      <a:pt x="44" y="8"/>
                    </a:move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5" y="8"/>
                    </a:cubicBezTo>
                    <a:cubicBezTo>
                      <a:pt x="45" y="8"/>
                      <a:pt x="45" y="8"/>
                      <a:pt x="46" y="8"/>
                    </a:cubicBezTo>
                    <a:cubicBezTo>
                      <a:pt x="46" y="8"/>
                      <a:pt x="46" y="8"/>
                      <a:pt x="46" y="9"/>
                    </a:cubicBezTo>
                    <a:cubicBezTo>
                      <a:pt x="45" y="9"/>
                      <a:pt x="45" y="8"/>
                      <a:pt x="44" y="8"/>
                    </a:cubicBezTo>
                    <a:close/>
                    <a:moveTo>
                      <a:pt x="54" y="9"/>
                    </a:moveTo>
                    <a:cubicBezTo>
                      <a:pt x="54" y="9"/>
                      <a:pt x="54" y="8"/>
                      <a:pt x="54" y="8"/>
                    </a:cubicBezTo>
                    <a:cubicBezTo>
                      <a:pt x="53" y="8"/>
                      <a:pt x="53" y="8"/>
                      <a:pt x="52" y="9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1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49" y="8"/>
                      <a:pt x="49" y="8"/>
                    </a:cubicBezTo>
                    <a:cubicBezTo>
                      <a:pt x="48" y="8"/>
                      <a:pt x="47" y="8"/>
                      <a:pt x="46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8"/>
                      <a:pt x="45" y="8"/>
                      <a:pt x="45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3" y="7"/>
                      <a:pt x="43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4" y="7"/>
                    </a:cubicBezTo>
                    <a:cubicBezTo>
                      <a:pt x="44" y="7"/>
                      <a:pt x="44" y="7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6"/>
                      <a:pt x="43" y="7"/>
                      <a:pt x="44" y="7"/>
                    </a:cubicBezTo>
                    <a:cubicBezTo>
                      <a:pt x="44" y="7"/>
                      <a:pt x="45" y="7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6" y="7"/>
                      <a:pt x="47" y="7"/>
                      <a:pt x="48" y="7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8" y="7"/>
                      <a:pt x="47" y="7"/>
                      <a:pt x="47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8" y="8"/>
                      <a:pt x="48" y="8"/>
                      <a:pt x="49" y="7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2" y="8"/>
                      <a:pt x="51" y="8"/>
                      <a:pt x="51" y="7"/>
                    </a:cubicBezTo>
                    <a:cubicBezTo>
                      <a:pt x="52" y="8"/>
                      <a:pt x="53" y="7"/>
                      <a:pt x="53" y="8"/>
                    </a:cubicBezTo>
                    <a:cubicBezTo>
                      <a:pt x="53" y="8"/>
                      <a:pt x="53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9"/>
                      <a:pt x="54" y="9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4" y="9"/>
                      <a:pt x="54" y="9"/>
                      <a:pt x="54" y="9"/>
                    </a:cubicBezTo>
                    <a:close/>
                    <a:moveTo>
                      <a:pt x="55" y="9"/>
                    </a:moveTo>
                    <a:cubicBezTo>
                      <a:pt x="55" y="8"/>
                      <a:pt x="56" y="9"/>
                      <a:pt x="56" y="9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9"/>
                    </a:cubicBezTo>
                    <a:cubicBezTo>
                      <a:pt x="57" y="9"/>
                      <a:pt x="56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9"/>
                      <a:pt x="57" y="8"/>
                    </a:cubicBezTo>
                    <a:cubicBezTo>
                      <a:pt x="57" y="9"/>
                      <a:pt x="57" y="9"/>
                      <a:pt x="57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9" y="8"/>
                      <a:pt x="59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59" y="8"/>
                      <a:pt x="59" y="8"/>
                      <a:pt x="58" y="8"/>
                    </a:cubicBezTo>
                    <a:cubicBezTo>
                      <a:pt x="58" y="8"/>
                      <a:pt x="58" y="8"/>
                      <a:pt x="58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9" y="9"/>
                      <a:pt x="58" y="9"/>
                      <a:pt x="58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9"/>
                      <a:pt x="57" y="9"/>
                      <a:pt x="57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9"/>
                      <a:pt x="56" y="9"/>
                      <a:pt x="56" y="9"/>
                    </a:cubicBezTo>
                    <a:cubicBezTo>
                      <a:pt x="56" y="9"/>
                      <a:pt x="55" y="9"/>
                      <a:pt x="55" y="9"/>
                    </a:cubicBezTo>
                    <a:close/>
                    <a:moveTo>
                      <a:pt x="53" y="10"/>
                    </a:moveTo>
                    <a:cubicBezTo>
                      <a:pt x="53" y="10"/>
                      <a:pt x="53" y="10"/>
                      <a:pt x="53" y="10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3" y="9"/>
                      <a:pt x="52" y="10"/>
                      <a:pt x="52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4" y="9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4" y="9"/>
                      <a:pt x="54" y="9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0"/>
                      <a:pt x="54" y="10"/>
                      <a:pt x="53" y="10"/>
                    </a:cubicBezTo>
                    <a:close/>
                    <a:moveTo>
                      <a:pt x="50" y="10"/>
                    </a:moveTo>
                    <a:cubicBezTo>
                      <a:pt x="50" y="10"/>
                      <a:pt x="50" y="10"/>
                      <a:pt x="49" y="10"/>
                    </a:cubicBezTo>
                    <a:cubicBezTo>
                      <a:pt x="50" y="10"/>
                      <a:pt x="50" y="10"/>
                      <a:pt x="51" y="10"/>
                    </a:cubicBezTo>
                    <a:cubicBezTo>
                      <a:pt x="51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lose/>
                    <a:moveTo>
                      <a:pt x="57" y="10"/>
                    </a:moveTo>
                    <a:cubicBezTo>
                      <a:pt x="56" y="10"/>
                      <a:pt x="56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9"/>
                      <a:pt x="55" y="9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4" y="10"/>
                      <a:pt x="54" y="10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4" y="9"/>
                      <a:pt x="55" y="9"/>
                      <a:pt x="55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9"/>
                      <a:pt x="56" y="9"/>
                      <a:pt x="56" y="9"/>
                    </a:cubicBezTo>
                    <a:cubicBezTo>
                      <a:pt x="56" y="9"/>
                      <a:pt x="57" y="9"/>
                      <a:pt x="57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0"/>
                      <a:pt x="57" y="10"/>
                      <a:pt x="57" y="10"/>
                    </a:cubicBezTo>
                    <a:close/>
                    <a:moveTo>
                      <a:pt x="53" y="10"/>
                    </a:moveTo>
                    <a:cubicBezTo>
                      <a:pt x="53" y="10"/>
                      <a:pt x="53" y="10"/>
                      <a:pt x="53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1"/>
                      <a:pt x="53" y="10"/>
                      <a:pt x="53" y="10"/>
                    </a:cubicBezTo>
                    <a:close/>
                    <a:moveTo>
                      <a:pt x="57" y="11"/>
                    </a:move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0"/>
                      <a:pt x="57" y="10"/>
                      <a:pt x="56" y="11"/>
                    </a:cubicBezTo>
                    <a:cubicBezTo>
                      <a:pt x="56" y="11"/>
                      <a:pt x="56" y="10"/>
                      <a:pt x="56" y="10"/>
                    </a:cubicBezTo>
                    <a:cubicBezTo>
                      <a:pt x="56" y="10"/>
                      <a:pt x="56" y="10"/>
                      <a:pt x="57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0"/>
                      <a:pt x="57" y="10"/>
                      <a:pt x="57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57" y="11"/>
                      <a:pt x="57" y="10"/>
                      <a:pt x="57" y="10"/>
                    </a:cubicBezTo>
                    <a:lnTo>
                      <a:pt x="57" y="11"/>
                    </a:lnTo>
                    <a:close/>
                    <a:moveTo>
                      <a:pt x="77" y="11"/>
                    </a:moveTo>
                    <a:cubicBezTo>
                      <a:pt x="77" y="11"/>
                      <a:pt x="78" y="11"/>
                      <a:pt x="78" y="11"/>
                    </a:cubicBezTo>
                    <a:cubicBezTo>
                      <a:pt x="78" y="11"/>
                      <a:pt x="78" y="10"/>
                      <a:pt x="78" y="11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7" y="11"/>
                      <a:pt x="77" y="11"/>
                      <a:pt x="77" y="11"/>
                    </a:cubicBezTo>
                    <a:close/>
                    <a:moveTo>
                      <a:pt x="80" y="11"/>
                    </a:moveTo>
                    <a:cubicBezTo>
                      <a:pt x="79" y="12"/>
                      <a:pt x="78" y="11"/>
                      <a:pt x="80" y="11"/>
                    </a:cubicBezTo>
                    <a:close/>
                    <a:moveTo>
                      <a:pt x="62" y="12"/>
                    </a:move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1"/>
                      <a:pt x="62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2" y="12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lose/>
                    <a:moveTo>
                      <a:pt x="63" y="12"/>
                    </a:moveTo>
                    <a:cubicBezTo>
                      <a:pt x="63" y="12"/>
                      <a:pt x="63" y="12"/>
                      <a:pt x="63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3" y="12"/>
                      <a:pt x="63" y="12"/>
                    </a:cubicBezTo>
                    <a:close/>
                    <a:moveTo>
                      <a:pt x="71" y="13"/>
                    </a:moveTo>
                    <a:cubicBezTo>
                      <a:pt x="71" y="13"/>
                      <a:pt x="70" y="13"/>
                      <a:pt x="70" y="13"/>
                    </a:cubicBezTo>
                    <a:cubicBezTo>
                      <a:pt x="70" y="13"/>
                      <a:pt x="71" y="13"/>
                      <a:pt x="71" y="13"/>
                    </a:cubicBezTo>
                    <a:close/>
                    <a:moveTo>
                      <a:pt x="74" y="14"/>
                    </a:move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4"/>
                      <a:pt x="74" y="14"/>
                      <a:pt x="75" y="14"/>
                    </a:cubicBezTo>
                    <a:cubicBezTo>
                      <a:pt x="75" y="14"/>
                      <a:pt x="75" y="14"/>
                      <a:pt x="75" y="14"/>
                    </a:cubicBezTo>
                    <a:cubicBezTo>
                      <a:pt x="75" y="14"/>
                      <a:pt x="74" y="14"/>
                      <a:pt x="74" y="14"/>
                    </a:cubicBezTo>
                    <a:close/>
                    <a:moveTo>
                      <a:pt x="76" y="14"/>
                    </a:move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5" y="14"/>
                      <a:pt x="75" y="14"/>
                    </a:cubicBezTo>
                    <a:cubicBezTo>
                      <a:pt x="75" y="14"/>
                      <a:pt x="75" y="14"/>
                      <a:pt x="75" y="14"/>
                    </a:cubicBezTo>
                    <a:cubicBezTo>
                      <a:pt x="75" y="14"/>
                      <a:pt x="75" y="14"/>
                      <a:pt x="75" y="14"/>
                    </a:cubicBezTo>
                    <a:cubicBezTo>
                      <a:pt x="75" y="14"/>
                      <a:pt x="76" y="14"/>
                      <a:pt x="76" y="14"/>
                    </a:cubicBezTo>
                    <a:close/>
                    <a:moveTo>
                      <a:pt x="42" y="14"/>
                    </a:move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lose/>
                    <a:moveTo>
                      <a:pt x="54" y="15"/>
                    </a:moveTo>
                    <a:cubicBezTo>
                      <a:pt x="54" y="15"/>
                      <a:pt x="53" y="15"/>
                      <a:pt x="53" y="15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3" y="15"/>
                      <a:pt x="54" y="15"/>
                      <a:pt x="54" y="15"/>
                    </a:cubicBezTo>
                    <a:cubicBezTo>
                      <a:pt x="54" y="15"/>
                      <a:pt x="54" y="15"/>
                      <a:pt x="54" y="15"/>
                    </a:cubicBezTo>
                    <a:close/>
                    <a:moveTo>
                      <a:pt x="55" y="15"/>
                    </a:move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lose/>
                    <a:moveTo>
                      <a:pt x="66" y="15"/>
                    </a:moveTo>
                    <a:cubicBezTo>
                      <a:pt x="66" y="15"/>
                      <a:pt x="66" y="15"/>
                      <a:pt x="66" y="15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6" y="15"/>
                      <a:pt x="65" y="15"/>
                      <a:pt x="65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5" y="15"/>
                      <a:pt x="66" y="15"/>
                      <a:pt x="66" y="15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7" y="15"/>
                      <a:pt x="67" y="15"/>
                      <a:pt x="68" y="15"/>
                    </a:cubicBezTo>
                    <a:cubicBezTo>
                      <a:pt x="67" y="15"/>
                      <a:pt x="67" y="15"/>
                      <a:pt x="66" y="15"/>
                    </a:cubicBezTo>
                    <a:close/>
                    <a:moveTo>
                      <a:pt x="74" y="16"/>
                    </a:moveTo>
                    <a:cubicBezTo>
                      <a:pt x="74" y="16"/>
                      <a:pt x="74" y="16"/>
                      <a:pt x="74" y="16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6"/>
                      <a:pt x="73" y="16"/>
                      <a:pt x="74" y="16"/>
                    </a:cubicBezTo>
                    <a:close/>
                    <a:moveTo>
                      <a:pt x="75" y="16"/>
                    </a:moveTo>
                    <a:cubicBezTo>
                      <a:pt x="75" y="16"/>
                      <a:pt x="75" y="16"/>
                      <a:pt x="76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5" y="16"/>
                      <a:pt x="75" y="16"/>
                      <a:pt x="75" y="16"/>
                    </a:cubicBezTo>
                    <a:close/>
                    <a:moveTo>
                      <a:pt x="77" y="16"/>
                    </a:move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6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lose/>
                    <a:moveTo>
                      <a:pt x="77" y="16"/>
                    </a:move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lose/>
                    <a:moveTo>
                      <a:pt x="77" y="16"/>
                    </a:move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lose/>
                    <a:moveTo>
                      <a:pt x="88" y="17"/>
                    </a:moveTo>
                    <a:cubicBezTo>
                      <a:pt x="88" y="17"/>
                      <a:pt x="87" y="17"/>
                      <a:pt x="87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lose/>
                    <a:moveTo>
                      <a:pt x="90" y="17"/>
                    </a:moveTo>
                    <a:cubicBezTo>
                      <a:pt x="90" y="17"/>
                      <a:pt x="91" y="17"/>
                      <a:pt x="91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91" y="17"/>
                      <a:pt x="91" y="17"/>
                      <a:pt x="90" y="17"/>
                    </a:cubicBezTo>
                    <a:cubicBezTo>
                      <a:pt x="90" y="17"/>
                      <a:pt x="90" y="17"/>
                      <a:pt x="90" y="17"/>
                    </a:cubicBezTo>
                    <a:close/>
                    <a:moveTo>
                      <a:pt x="94" y="17"/>
                    </a:moveTo>
                    <a:cubicBezTo>
                      <a:pt x="94" y="17"/>
                      <a:pt x="94" y="17"/>
                      <a:pt x="94" y="17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4" y="18"/>
                      <a:pt x="94" y="17"/>
                      <a:pt x="95" y="17"/>
                    </a:cubicBezTo>
                    <a:cubicBezTo>
                      <a:pt x="94" y="18"/>
                      <a:pt x="94" y="18"/>
                      <a:pt x="94" y="17"/>
                    </a:cubicBezTo>
                    <a:close/>
                    <a:moveTo>
                      <a:pt x="219" y="19"/>
                    </a:moveTo>
                    <a:cubicBezTo>
                      <a:pt x="219" y="18"/>
                      <a:pt x="220" y="19"/>
                      <a:pt x="220" y="19"/>
                    </a:cubicBezTo>
                    <a:cubicBezTo>
                      <a:pt x="220" y="19"/>
                      <a:pt x="220" y="19"/>
                      <a:pt x="219" y="19"/>
                    </a:cubicBezTo>
                    <a:close/>
                    <a:moveTo>
                      <a:pt x="221" y="19"/>
                    </a:moveTo>
                    <a:cubicBezTo>
                      <a:pt x="221" y="19"/>
                      <a:pt x="220" y="19"/>
                      <a:pt x="220" y="19"/>
                    </a:cubicBezTo>
                    <a:cubicBezTo>
                      <a:pt x="220" y="19"/>
                      <a:pt x="221" y="18"/>
                      <a:pt x="221" y="19"/>
                    </a:cubicBezTo>
                    <a:cubicBezTo>
                      <a:pt x="221" y="19"/>
                      <a:pt x="221" y="19"/>
                      <a:pt x="221" y="19"/>
                    </a:cubicBezTo>
                    <a:close/>
                    <a:moveTo>
                      <a:pt x="106" y="21"/>
                    </a:moveTo>
                    <a:cubicBezTo>
                      <a:pt x="106" y="21"/>
                      <a:pt x="105" y="21"/>
                      <a:pt x="105" y="21"/>
                    </a:cubicBezTo>
                    <a:cubicBezTo>
                      <a:pt x="105" y="20"/>
                      <a:pt x="106" y="21"/>
                      <a:pt x="106" y="21"/>
                    </a:cubicBezTo>
                    <a:close/>
                    <a:moveTo>
                      <a:pt x="104" y="20"/>
                    </a:moveTo>
                    <a:cubicBezTo>
                      <a:pt x="105" y="21"/>
                      <a:pt x="104" y="21"/>
                      <a:pt x="104" y="21"/>
                    </a:cubicBezTo>
                    <a:cubicBezTo>
                      <a:pt x="104" y="20"/>
                      <a:pt x="104" y="21"/>
                      <a:pt x="104" y="20"/>
                    </a:cubicBezTo>
                    <a:close/>
                    <a:moveTo>
                      <a:pt x="78" y="20"/>
                    </a:moveTo>
                    <a:cubicBezTo>
                      <a:pt x="77" y="20"/>
                      <a:pt x="76" y="20"/>
                      <a:pt x="75" y="20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19"/>
                      <a:pt x="74" y="20"/>
                      <a:pt x="74" y="19"/>
                    </a:cubicBezTo>
                    <a:cubicBezTo>
                      <a:pt x="74" y="19"/>
                      <a:pt x="74" y="19"/>
                      <a:pt x="75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4" y="19"/>
                      <a:pt x="75" y="19"/>
                      <a:pt x="75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5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7" y="19"/>
                      <a:pt x="79" y="19"/>
                      <a:pt x="81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2" y="20"/>
                    </a:cubicBezTo>
                    <a:cubicBezTo>
                      <a:pt x="82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0" y="20"/>
                      <a:pt x="79" y="20"/>
                      <a:pt x="78" y="20"/>
                    </a:cubicBezTo>
                    <a:close/>
                    <a:moveTo>
                      <a:pt x="92" y="20"/>
                    </a:moveTo>
                    <a:cubicBezTo>
                      <a:pt x="92" y="20"/>
                      <a:pt x="92" y="20"/>
                      <a:pt x="92" y="20"/>
                    </a:cubicBezTo>
                    <a:cubicBezTo>
                      <a:pt x="92" y="20"/>
                      <a:pt x="92" y="20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0" y="20"/>
                      <a:pt x="91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20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1" y="19"/>
                      <a:pt x="91" y="19"/>
                    </a:cubicBezTo>
                    <a:cubicBezTo>
                      <a:pt x="92" y="19"/>
                      <a:pt x="93" y="19"/>
                      <a:pt x="93" y="19"/>
                    </a:cubicBezTo>
                    <a:cubicBezTo>
                      <a:pt x="94" y="20"/>
                      <a:pt x="94" y="20"/>
                      <a:pt x="95" y="19"/>
                    </a:cubicBezTo>
                    <a:cubicBezTo>
                      <a:pt x="95" y="19"/>
                      <a:pt x="96" y="20"/>
                      <a:pt x="96" y="20"/>
                    </a:cubicBezTo>
                    <a:cubicBezTo>
                      <a:pt x="97" y="20"/>
                      <a:pt x="98" y="20"/>
                      <a:pt x="98" y="20"/>
                    </a:cubicBezTo>
                    <a:cubicBezTo>
                      <a:pt x="99" y="20"/>
                      <a:pt x="100" y="20"/>
                      <a:pt x="100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1" y="20"/>
                      <a:pt x="103" y="20"/>
                      <a:pt x="104" y="20"/>
                    </a:cubicBezTo>
                    <a:cubicBezTo>
                      <a:pt x="103" y="21"/>
                      <a:pt x="102" y="20"/>
                      <a:pt x="101" y="20"/>
                    </a:cubicBezTo>
                    <a:cubicBezTo>
                      <a:pt x="101" y="21"/>
                      <a:pt x="101" y="21"/>
                      <a:pt x="102" y="21"/>
                    </a:cubicBezTo>
                    <a:cubicBezTo>
                      <a:pt x="101" y="21"/>
                      <a:pt x="101" y="20"/>
                      <a:pt x="100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0" y="20"/>
                      <a:pt x="100" y="20"/>
                      <a:pt x="99" y="20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9" y="20"/>
                      <a:pt x="98" y="20"/>
                      <a:pt x="98" y="20"/>
                    </a:cubicBezTo>
                    <a:cubicBezTo>
                      <a:pt x="98" y="20"/>
                      <a:pt x="98" y="20"/>
                      <a:pt x="98" y="20"/>
                    </a:cubicBezTo>
                    <a:cubicBezTo>
                      <a:pt x="98" y="20"/>
                      <a:pt x="99" y="21"/>
                      <a:pt x="99" y="21"/>
                    </a:cubicBezTo>
                    <a:cubicBezTo>
                      <a:pt x="99" y="21"/>
                      <a:pt x="99" y="21"/>
                      <a:pt x="99" y="21"/>
                    </a:cubicBezTo>
                    <a:cubicBezTo>
                      <a:pt x="99" y="21"/>
                      <a:pt x="99" y="21"/>
                      <a:pt x="99" y="21"/>
                    </a:cubicBezTo>
                    <a:cubicBezTo>
                      <a:pt x="98" y="21"/>
                      <a:pt x="96" y="21"/>
                      <a:pt x="95" y="20"/>
                    </a:cubicBezTo>
                    <a:cubicBezTo>
                      <a:pt x="95" y="20"/>
                      <a:pt x="95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4" y="21"/>
                      <a:pt x="93" y="20"/>
                      <a:pt x="92" y="20"/>
                    </a:cubicBezTo>
                    <a:close/>
                    <a:moveTo>
                      <a:pt x="99" y="20"/>
                    </a:moveTo>
                    <a:cubicBezTo>
                      <a:pt x="99" y="20"/>
                      <a:pt x="99" y="20"/>
                      <a:pt x="99" y="20"/>
                    </a:cubicBezTo>
                    <a:cubicBezTo>
                      <a:pt x="99" y="20"/>
                      <a:pt x="100" y="20"/>
                      <a:pt x="100" y="21"/>
                    </a:cubicBezTo>
                    <a:cubicBezTo>
                      <a:pt x="100" y="21"/>
                      <a:pt x="99" y="21"/>
                      <a:pt x="99" y="20"/>
                    </a:cubicBezTo>
                    <a:close/>
                    <a:moveTo>
                      <a:pt x="87" y="20"/>
                    </a:moveTo>
                    <a:cubicBezTo>
                      <a:pt x="87" y="20"/>
                      <a:pt x="87" y="20"/>
                      <a:pt x="87" y="21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lose/>
                    <a:moveTo>
                      <a:pt x="82" y="21"/>
                    </a:moveTo>
                    <a:cubicBezTo>
                      <a:pt x="82" y="21"/>
                      <a:pt x="82" y="21"/>
                      <a:pt x="81" y="21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82" y="21"/>
                      <a:pt x="82" y="21"/>
                      <a:pt x="82" y="21"/>
                    </a:cubicBezTo>
                    <a:close/>
                    <a:moveTo>
                      <a:pt x="83" y="21"/>
                    </a:moveTo>
                    <a:cubicBezTo>
                      <a:pt x="83" y="21"/>
                      <a:pt x="83" y="21"/>
                      <a:pt x="83" y="21"/>
                    </a:cubicBezTo>
                    <a:cubicBezTo>
                      <a:pt x="83" y="21"/>
                      <a:pt x="83" y="21"/>
                      <a:pt x="82" y="21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82" y="21"/>
                      <a:pt x="83" y="21"/>
                      <a:pt x="83" y="2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3" y="21"/>
                      <a:pt x="83" y="21"/>
                      <a:pt x="83" y="21"/>
                    </a:cubicBezTo>
                    <a:close/>
                    <a:moveTo>
                      <a:pt x="89" y="21"/>
                    </a:move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9" y="21"/>
                      <a:pt x="89" y="21"/>
                      <a:pt x="89" y="21"/>
                    </a:cubicBezTo>
                    <a:cubicBezTo>
                      <a:pt x="89" y="21"/>
                      <a:pt x="89" y="21"/>
                      <a:pt x="89" y="21"/>
                    </a:cubicBezTo>
                    <a:cubicBezTo>
                      <a:pt x="89" y="21"/>
                      <a:pt x="89" y="21"/>
                      <a:pt x="89" y="21"/>
                    </a:cubicBezTo>
                    <a:close/>
                    <a:moveTo>
                      <a:pt x="95" y="22"/>
                    </a:move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21"/>
                      <a:pt x="95" y="21"/>
                      <a:pt x="95" y="22"/>
                    </a:cubicBezTo>
                    <a:cubicBezTo>
                      <a:pt x="95" y="22"/>
                      <a:pt x="95" y="22"/>
                      <a:pt x="95" y="22"/>
                    </a:cubicBezTo>
                    <a:close/>
                    <a:moveTo>
                      <a:pt x="119" y="22"/>
                    </a:moveTo>
                    <a:cubicBezTo>
                      <a:pt x="119" y="22"/>
                      <a:pt x="119" y="22"/>
                      <a:pt x="119" y="22"/>
                    </a:cubicBezTo>
                    <a:cubicBezTo>
                      <a:pt x="119" y="22"/>
                      <a:pt x="119" y="22"/>
                      <a:pt x="119" y="22"/>
                    </a:cubicBezTo>
                    <a:cubicBezTo>
                      <a:pt x="119" y="22"/>
                      <a:pt x="119" y="22"/>
                      <a:pt x="119" y="22"/>
                    </a:cubicBezTo>
                    <a:close/>
                    <a:moveTo>
                      <a:pt x="93" y="22"/>
                    </a:move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lose/>
                    <a:moveTo>
                      <a:pt x="94" y="22"/>
                    </a:move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lose/>
                    <a:moveTo>
                      <a:pt x="89" y="23"/>
                    </a:move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90" y="23"/>
                      <a:pt x="90" y="23"/>
                    </a:cubicBezTo>
                    <a:cubicBezTo>
                      <a:pt x="90" y="23"/>
                      <a:pt x="89" y="23"/>
                      <a:pt x="89" y="23"/>
                    </a:cubicBezTo>
                    <a:close/>
                    <a:moveTo>
                      <a:pt x="95" y="24"/>
                    </a:move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lose/>
                    <a:moveTo>
                      <a:pt x="119" y="25"/>
                    </a:moveTo>
                    <a:cubicBezTo>
                      <a:pt x="119" y="25"/>
                      <a:pt x="118" y="25"/>
                      <a:pt x="118" y="25"/>
                    </a:cubicBezTo>
                    <a:cubicBezTo>
                      <a:pt x="118" y="25"/>
                      <a:pt x="118" y="25"/>
                      <a:pt x="118" y="25"/>
                    </a:cubicBezTo>
                    <a:cubicBezTo>
                      <a:pt x="118" y="25"/>
                      <a:pt x="118" y="25"/>
                      <a:pt x="118" y="25"/>
                    </a:cubicBezTo>
                    <a:cubicBezTo>
                      <a:pt x="118" y="25"/>
                      <a:pt x="118" y="24"/>
                      <a:pt x="118" y="24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8" y="24"/>
                      <a:pt x="118" y="25"/>
                      <a:pt x="119" y="25"/>
                    </a:cubicBezTo>
                    <a:close/>
                    <a:moveTo>
                      <a:pt x="118" y="25"/>
                    </a:moveTo>
                    <a:cubicBezTo>
                      <a:pt x="118" y="25"/>
                      <a:pt x="118" y="25"/>
                      <a:pt x="118" y="25"/>
                    </a:cubicBezTo>
                    <a:cubicBezTo>
                      <a:pt x="118" y="25"/>
                      <a:pt x="118" y="25"/>
                      <a:pt x="117" y="25"/>
                    </a:cubicBezTo>
                    <a:cubicBezTo>
                      <a:pt x="117" y="25"/>
                      <a:pt x="117" y="25"/>
                      <a:pt x="117" y="25"/>
                    </a:cubicBezTo>
                    <a:cubicBezTo>
                      <a:pt x="116" y="25"/>
                      <a:pt x="117" y="24"/>
                      <a:pt x="118" y="25"/>
                    </a:cubicBezTo>
                    <a:close/>
                    <a:moveTo>
                      <a:pt x="210" y="24"/>
                    </a:moveTo>
                    <a:cubicBezTo>
                      <a:pt x="209" y="25"/>
                      <a:pt x="207" y="24"/>
                      <a:pt x="206" y="24"/>
                    </a:cubicBezTo>
                    <a:cubicBezTo>
                      <a:pt x="207" y="24"/>
                      <a:pt x="209" y="24"/>
                      <a:pt x="210" y="24"/>
                    </a:cubicBezTo>
                    <a:close/>
                    <a:moveTo>
                      <a:pt x="107" y="24"/>
                    </a:moveTo>
                    <a:cubicBezTo>
                      <a:pt x="107" y="24"/>
                      <a:pt x="106" y="24"/>
                      <a:pt x="106" y="24"/>
                    </a:cubicBezTo>
                    <a:cubicBezTo>
                      <a:pt x="106" y="23"/>
                      <a:pt x="107" y="24"/>
                      <a:pt x="107" y="24"/>
                    </a:cubicBezTo>
                    <a:close/>
                    <a:moveTo>
                      <a:pt x="105" y="23"/>
                    </a:moveTo>
                    <a:cubicBezTo>
                      <a:pt x="105" y="23"/>
                      <a:pt x="105" y="23"/>
                      <a:pt x="105" y="24"/>
                    </a:cubicBezTo>
                    <a:cubicBezTo>
                      <a:pt x="105" y="24"/>
                      <a:pt x="105" y="24"/>
                      <a:pt x="105" y="24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5" y="23"/>
                      <a:pt x="105" y="23"/>
                      <a:pt x="105" y="23"/>
                    </a:cubicBezTo>
                    <a:close/>
                    <a:moveTo>
                      <a:pt x="102" y="23"/>
                    </a:moveTo>
                    <a:cubicBezTo>
                      <a:pt x="102" y="23"/>
                      <a:pt x="102" y="23"/>
                      <a:pt x="102" y="23"/>
                    </a:cubicBezTo>
                    <a:cubicBezTo>
                      <a:pt x="102" y="23"/>
                      <a:pt x="102" y="23"/>
                      <a:pt x="102" y="23"/>
                    </a:cubicBezTo>
                    <a:cubicBezTo>
                      <a:pt x="102" y="23"/>
                      <a:pt x="102" y="23"/>
                      <a:pt x="102" y="23"/>
                    </a:cubicBezTo>
                    <a:cubicBezTo>
                      <a:pt x="102" y="23"/>
                      <a:pt x="103" y="23"/>
                      <a:pt x="103" y="23"/>
                    </a:cubicBezTo>
                    <a:cubicBezTo>
                      <a:pt x="103" y="23"/>
                      <a:pt x="103" y="23"/>
                      <a:pt x="103" y="23"/>
                    </a:cubicBezTo>
                    <a:cubicBezTo>
                      <a:pt x="103" y="23"/>
                      <a:pt x="103" y="23"/>
                      <a:pt x="102" y="23"/>
                    </a:cubicBezTo>
                    <a:close/>
                    <a:moveTo>
                      <a:pt x="104" y="24"/>
                    </a:moveTo>
                    <a:cubicBezTo>
                      <a:pt x="103" y="23"/>
                      <a:pt x="104" y="23"/>
                      <a:pt x="103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4" y="24"/>
                      <a:pt x="104" y="23"/>
                      <a:pt x="104" y="24"/>
                    </a:cubicBezTo>
                    <a:close/>
                    <a:moveTo>
                      <a:pt x="106" y="23"/>
                    </a:moveTo>
                    <a:cubicBezTo>
                      <a:pt x="106" y="24"/>
                      <a:pt x="105" y="24"/>
                      <a:pt x="106" y="23"/>
                    </a:cubicBezTo>
                    <a:close/>
                    <a:moveTo>
                      <a:pt x="100" y="24"/>
                    </a:move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3"/>
                      <a:pt x="101" y="24"/>
                      <a:pt x="101" y="24"/>
                    </a:cubicBezTo>
                    <a:cubicBezTo>
                      <a:pt x="101" y="24"/>
                      <a:pt x="102" y="24"/>
                      <a:pt x="102" y="24"/>
                    </a:cubicBezTo>
                    <a:cubicBezTo>
                      <a:pt x="102" y="24"/>
                      <a:pt x="102" y="24"/>
                      <a:pt x="102" y="24"/>
                    </a:cubicBezTo>
                    <a:cubicBezTo>
                      <a:pt x="102" y="24"/>
                      <a:pt x="102" y="24"/>
                      <a:pt x="102" y="24"/>
                    </a:cubicBezTo>
                    <a:cubicBezTo>
                      <a:pt x="102" y="24"/>
                      <a:pt x="101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lose/>
                    <a:moveTo>
                      <a:pt x="103" y="24"/>
                    </a:moveTo>
                    <a:cubicBezTo>
                      <a:pt x="103" y="24"/>
                      <a:pt x="103" y="24"/>
                      <a:pt x="103" y="24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3" y="24"/>
                      <a:pt x="103" y="24"/>
                      <a:pt x="103" y="24"/>
                    </a:cubicBezTo>
                    <a:close/>
                    <a:moveTo>
                      <a:pt x="111" y="24"/>
                    </a:moveTo>
                    <a:cubicBezTo>
                      <a:pt x="111" y="24"/>
                      <a:pt x="111" y="24"/>
                      <a:pt x="111" y="24"/>
                    </a:cubicBezTo>
                    <a:cubicBezTo>
                      <a:pt x="110" y="24"/>
                      <a:pt x="111" y="24"/>
                      <a:pt x="111" y="24"/>
                    </a:cubicBezTo>
                    <a:close/>
                    <a:moveTo>
                      <a:pt x="111" y="24"/>
                    </a:move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1" y="24"/>
                      <a:pt x="111" y="24"/>
                    </a:cubicBezTo>
                    <a:close/>
                    <a:moveTo>
                      <a:pt x="113" y="24"/>
                    </a:moveTo>
                    <a:cubicBezTo>
                      <a:pt x="113" y="24"/>
                      <a:pt x="113" y="24"/>
                      <a:pt x="113" y="24"/>
                    </a:cubicBezTo>
                    <a:cubicBezTo>
                      <a:pt x="113" y="24"/>
                      <a:pt x="113" y="24"/>
                      <a:pt x="113" y="24"/>
                    </a:cubicBezTo>
                    <a:cubicBezTo>
                      <a:pt x="113" y="24"/>
                      <a:pt x="113" y="24"/>
                      <a:pt x="113" y="24"/>
                    </a:cubicBezTo>
                    <a:cubicBezTo>
                      <a:pt x="113" y="24"/>
                      <a:pt x="113" y="24"/>
                      <a:pt x="113" y="24"/>
                    </a:cubicBezTo>
                    <a:cubicBezTo>
                      <a:pt x="113" y="24"/>
                      <a:pt x="113" y="24"/>
                      <a:pt x="113" y="24"/>
                    </a:cubicBezTo>
                    <a:cubicBezTo>
                      <a:pt x="113" y="24"/>
                      <a:pt x="113" y="24"/>
                      <a:pt x="113" y="24"/>
                    </a:cubicBezTo>
                    <a:close/>
                    <a:moveTo>
                      <a:pt x="115" y="24"/>
                    </a:moveTo>
                    <a:cubicBezTo>
                      <a:pt x="116" y="24"/>
                      <a:pt x="115" y="24"/>
                      <a:pt x="115" y="24"/>
                    </a:cubicBezTo>
                    <a:cubicBezTo>
                      <a:pt x="115" y="24"/>
                      <a:pt x="115" y="24"/>
                      <a:pt x="115" y="24"/>
                    </a:cubicBezTo>
                    <a:close/>
                    <a:moveTo>
                      <a:pt x="116" y="24"/>
                    </a:move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4"/>
                      <a:pt x="116" y="24"/>
                      <a:pt x="116" y="24"/>
                    </a:cubicBezTo>
                    <a:close/>
                    <a:moveTo>
                      <a:pt x="104" y="25"/>
                    </a:moveTo>
                    <a:cubicBezTo>
                      <a:pt x="103" y="25"/>
                      <a:pt x="102" y="25"/>
                      <a:pt x="101" y="25"/>
                    </a:cubicBezTo>
                    <a:cubicBezTo>
                      <a:pt x="101" y="24"/>
                      <a:pt x="103" y="25"/>
                      <a:pt x="104" y="25"/>
                    </a:cubicBezTo>
                    <a:cubicBezTo>
                      <a:pt x="104" y="25"/>
                      <a:pt x="104" y="25"/>
                      <a:pt x="104" y="25"/>
                    </a:cubicBezTo>
                    <a:cubicBezTo>
                      <a:pt x="105" y="25"/>
                      <a:pt x="105" y="25"/>
                      <a:pt x="105" y="25"/>
                    </a:cubicBezTo>
                    <a:cubicBezTo>
                      <a:pt x="105" y="25"/>
                      <a:pt x="105" y="25"/>
                      <a:pt x="104" y="25"/>
                    </a:cubicBezTo>
                    <a:close/>
                    <a:moveTo>
                      <a:pt x="105" y="25"/>
                    </a:moveTo>
                    <a:cubicBezTo>
                      <a:pt x="106" y="25"/>
                      <a:pt x="107" y="25"/>
                      <a:pt x="107" y="25"/>
                    </a:cubicBezTo>
                    <a:cubicBezTo>
                      <a:pt x="106" y="25"/>
                      <a:pt x="105" y="25"/>
                      <a:pt x="105" y="25"/>
                    </a:cubicBezTo>
                    <a:close/>
                    <a:moveTo>
                      <a:pt x="210" y="26"/>
                    </a:moveTo>
                    <a:cubicBezTo>
                      <a:pt x="210" y="26"/>
                      <a:pt x="210" y="26"/>
                      <a:pt x="210" y="26"/>
                    </a:cubicBezTo>
                    <a:cubicBezTo>
                      <a:pt x="210" y="26"/>
                      <a:pt x="210" y="26"/>
                      <a:pt x="210" y="26"/>
                    </a:cubicBezTo>
                    <a:cubicBezTo>
                      <a:pt x="210" y="26"/>
                      <a:pt x="210" y="26"/>
                      <a:pt x="210" y="26"/>
                    </a:cubicBezTo>
                    <a:cubicBezTo>
                      <a:pt x="210" y="26"/>
                      <a:pt x="210" y="26"/>
                      <a:pt x="210" y="26"/>
                    </a:cubicBezTo>
                    <a:close/>
                    <a:moveTo>
                      <a:pt x="117" y="28"/>
                    </a:moveTo>
                    <a:cubicBezTo>
                      <a:pt x="117" y="28"/>
                      <a:pt x="117" y="28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7" y="28"/>
                      <a:pt x="117" y="29"/>
                      <a:pt x="117" y="28"/>
                    </a:cubicBezTo>
                    <a:close/>
                    <a:moveTo>
                      <a:pt x="127" y="29"/>
                    </a:moveTo>
                    <a:cubicBezTo>
                      <a:pt x="127" y="29"/>
                      <a:pt x="126" y="29"/>
                      <a:pt x="126" y="29"/>
                    </a:cubicBezTo>
                    <a:cubicBezTo>
                      <a:pt x="126" y="28"/>
                      <a:pt x="127" y="29"/>
                      <a:pt x="127" y="29"/>
                    </a:cubicBezTo>
                    <a:cubicBezTo>
                      <a:pt x="127" y="29"/>
                      <a:pt x="127" y="29"/>
                      <a:pt x="127" y="29"/>
                    </a:cubicBezTo>
                    <a:close/>
                    <a:moveTo>
                      <a:pt x="127" y="29"/>
                    </a:moveTo>
                    <a:cubicBezTo>
                      <a:pt x="127" y="29"/>
                      <a:pt x="127" y="29"/>
                      <a:pt x="127" y="29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27" y="28"/>
                      <a:pt x="127" y="29"/>
                      <a:pt x="127" y="29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27" y="29"/>
                      <a:pt x="127" y="29"/>
                      <a:pt x="127" y="29"/>
                    </a:cubicBezTo>
                    <a:close/>
                    <a:moveTo>
                      <a:pt x="127" y="29"/>
                    </a:moveTo>
                    <a:cubicBezTo>
                      <a:pt x="127" y="29"/>
                      <a:pt x="127" y="29"/>
                      <a:pt x="127" y="29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28" y="29"/>
                      <a:pt x="128" y="29"/>
                      <a:pt x="128" y="29"/>
                    </a:cubicBezTo>
                    <a:cubicBezTo>
                      <a:pt x="128" y="29"/>
                      <a:pt x="127" y="29"/>
                      <a:pt x="127" y="29"/>
                    </a:cubicBezTo>
                    <a:close/>
                    <a:moveTo>
                      <a:pt x="74" y="30"/>
                    </a:moveTo>
                    <a:cubicBezTo>
                      <a:pt x="74" y="31"/>
                      <a:pt x="74" y="31"/>
                      <a:pt x="74" y="31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4" y="31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lose/>
                    <a:moveTo>
                      <a:pt x="72" y="30"/>
                    </a:moveTo>
                    <a:cubicBezTo>
                      <a:pt x="72" y="30"/>
                      <a:pt x="72" y="30"/>
                      <a:pt x="72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1"/>
                      <a:pt x="73" y="30"/>
                      <a:pt x="73" y="31"/>
                    </a:cubicBezTo>
                    <a:cubicBezTo>
                      <a:pt x="73" y="31"/>
                      <a:pt x="73" y="31"/>
                      <a:pt x="73" y="31"/>
                    </a:cubicBezTo>
                    <a:cubicBezTo>
                      <a:pt x="73" y="31"/>
                      <a:pt x="72" y="31"/>
                      <a:pt x="72" y="30"/>
                    </a:cubicBezTo>
                    <a:close/>
                    <a:moveTo>
                      <a:pt x="124" y="31"/>
                    </a:moveTo>
                    <a:cubicBezTo>
                      <a:pt x="124" y="31"/>
                      <a:pt x="124" y="31"/>
                      <a:pt x="124" y="31"/>
                    </a:cubicBezTo>
                    <a:cubicBezTo>
                      <a:pt x="124" y="31"/>
                      <a:pt x="124" y="31"/>
                      <a:pt x="124" y="31"/>
                    </a:cubicBezTo>
                    <a:close/>
                    <a:moveTo>
                      <a:pt x="119" y="30"/>
                    </a:moveTo>
                    <a:cubicBezTo>
                      <a:pt x="119" y="31"/>
                      <a:pt x="119" y="31"/>
                      <a:pt x="119" y="31"/>
                    </a:cubicBezTo>
                    <a:cubicBezTo>
                      <a:pt x="119" y="31"/>
                      <a:pt x="119" y="31"/>
                      <a:pt x="119" y="31"/>
                    </a:cubicBezTo>
                    <a:cubicBezTo>
                      <a:pt x="119" y="31"/>
                      <a:pt x="119" y="31"/>
                      <a:pt x="119" y="30"/>
                    </a:cubicBezTo>
                    <a:close/>
                    <a:moveTo>
                      <a:pt x="122" y="31"/>
                    </a:moveTo>
                    <a:cubicBezTo>
                      <a:pt x="122" y="31"/>
                      <a:pt x="122" y="31"/>
                      <a:pt x="122" y="31"/>
                    </a:cubicBezTo>
                    <a:cubicBezTo>
                      <a:pt x="122" y="31"/>
                      <a:pt x="122" y="31"/>
                      <a:pt x="122" y="31"/>
                    </a:cubicBezTo>
                    <a:close/>
                    <a:moveTo>
                      <a:pt x="98" y="31"/>
                    </a:moveTo>
                    <a:cubicBezTo>
                      <a:pt x="98" y="31"/>
                      <a:pt x="97" y="31"/>
                      <a:pt x="97" y="31"/>
                    </a:cubicBezTo>
                    <a:cubicBezTo>
                      <a:pt x="98" y="31"/>
                      <a:pt x="98" y="31"/>
                      <a:pt x="98" y="31"/>
                    </a:cubicBezTo>
                    <a:close/>
                    <a:moveTo>
                      <a:pt x="77" y="28"/>
                    </a:moveTo>
                    <a:cubicBezTo>
                      <a:pt x="77" y="28"/>
                      <a:pt x="77" y="28"/>
                      <a:pt x="78" y="28"/>
                    </a:cubicBezTo>
                    <a:cubicBezTo>
                      <a:pt x="78" y="28"/>
                      <a:pt x="78" y="28"/>
                      <a:pt x="78" y="28"/>
                    </a:cubicBezTo>
                    <a:cubicBezTo>
                      <a:pt x="77" y="28"/>
                      <a:pt x="77" y="28"/>
                      <a:pt x="77" y="28"/>
                    </a:cubicBezTo>
                    <a:cubicBezTo>
                      <a:pt x="77" y="28"/>
                      <a:pt x="77" y="28"/>
                      <a:pt x="77" y="28"/>
                    </a:cubicBezTo>
                    <a:cubicBezTo>
                      <a:pt x="77" y="28"/>
                      <a:pt x="77" y="28"/>
                      <a:pt x="77" y="28"/>
                    </a:cubicBezTo>
                    <a:close/>
                    <a:moveTo>
                      <a:pt x="74" y="29"/>
                    </a:moveTo>
                    <a:cubicBezTo>
                      <a:pt x="74" y="29"/>
                      <a:pt x="74" y="29"/>
                      <a:pt x="74" y="28"/>
                    </a:cubicBezTo>
                    <a:cubicBezTo>
                      <a:pt x="74" y="28"/>
                      <a:pt x="74" y="29"/>
                      <a:pt x="75" y="28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9"/>
                      <a:pt x="74" y="28"/>
                      <a:pt x="75" y="29"/>
                    </a:cubicBezTo>
                    <a:cubicBezTo>
                      <a:pt x="74" y="29"/>
                      <a:pt x="74" y="29"/>
                      <a:pt x="74" y="29"/>
                    </a:cubicBezTo>
                    <a:cubicBezTo>
                      <a:pt x="74" y="29"/>
                      <a:pt x="74" y="29"/>
                      <a:pt x="74" y="29"/>
                    </a:cubicBezTo>
                    <a:cubicBezTo>
                      <a:pt x="74" y="29"/>
                      <a:pt x="74" y="29"/>
                      <a:pt x="74" y="29"/>
                    </a:cubicBezTo>
                    <a:close/>
                    <a:moveTo>
                      <a:pt x="75" y="29"/>
                    </a:moveTo>
                    <a:cubicBezTo>
                      <a:pt x="75" y="29"/>
                      <a:pt x="75" y="29"/>
                      <a:pt x="76" y="29"/>
                    </a:cubicBezTo>
                    <a:cubicBezTo>
                      <a:pt x="76" y="29"/>
                      <a:pt x="75" y="29"/>
                      <a:pt x="75" y="29"/>
                    </a:cubicBezTo>
                    <a:close/>
                    <a:moveTo>
                      <a:pt x="83" y="30"/>
                    </a:moveTo>
                    <a:cubicBezTo>
                      <a:pt x="83" y="30"/>
                      <a:pt x="83" y="30"/>
                      <a:pt x="83" y="30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2" y="30"/>
                      <a:pt x="81" y="30"/>
                      <a:pt x="80" y="30"/>
                    </a:cubicBezTo>
                    <a:cubicBezTo>
                      <a:pt x="79" y="30"/>
                      <a:pt x="78" y="30"/>
                      <a:pt x="77" y="29"/>
                    </a:cubicBezTo>
                    <a:cubicBezTo>
                      <a:pt x="77" y="29"/>
                      <a:pt x="77" y="29"/>
                      <a:pt x="77" y="29"/>
                    </a:cubicBezTo>
                    <a:cubicBezTo>
                      <a:pt x="77" y="29"/>
                      <a:pt x="77" y="29"/>
                      <a:pt x="77" y="29"/>
                    </a:cubicBezTo>
                    <a:cubicBezTo>
                      <a:pt x="76" y="29"/>
                      <a:pt x="76" y="29"/>
                      <a:pt x="76" y="29"/>
                    </a:cubicBezTo>
                    <a:cubicBezTo>
                      <a:pt x="76" y="28"/>
                      <a:pt x="77" y="29"/>
                      <a:pt x="77" y="29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9" y="29"/>
                      <a:pt x="80" y="29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29"/>
                      <a:pt x="82" y="29"/>
                      <a:pt x="82" y="29"/>
                    </a:cubicBezTo>
                    <a:cubicBezTo>
                      <a:pt x="82" y="29"/>
                      <a:pt x="82" y="29"/>
                      <a:pt x="83" y="29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84" y="30"/>
                      <a:pt x="85" y="29"/>
                      <a:pt x="86" y="30"/>
                    </a:cubicBezTo>
                    <a:cubicBezTo>
                      <a:pt x="86" y="30"/>
                      <a:pt x="86" y="30"/>
                      <a:pt x="86" y="30"/>
                    </a:cubicBezTo>
                    <a:cubicBezTo>
                      <a:pt x="86" y="30"/>
                      <a:pt x="86" y="30"/>
                      <a:pt x="86" y="30"/>
                    </a:cubicBezTo>
                    <a:cubicBezTo>
                      <a:pt x="87" y="30"/>
                      <a:pt x="88" y="30"/>
                      <a:pt x="88" y="30"/>
                    </a:cubicBezTo>
                    <a:cubicBezTo>
                      <a:pt x="88" y="30"/>
                      <a:pt x="89" y="30"/>
                      <a:pt x="89" y="30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89" y="30"/>
                      <a:pt x="91" y="30"/>
                      <a:pt x="91" y="30"/>
                    </a:cubicBezTo>
                    <a:cubicBezTo>
                      <a:pt x="91" y="30"/>
                      <a:pt x="92" y="30"/>
                      <a:pt x="92" y="31"/>
                    </a:cubicBezTo>
                    <a:cubicBezTo>
                      <a:pt x="92" y="31"/>
                      <a:pt x="92" y="31"/>
                      <a:pt x="92" y="31"/>
                    </a:cubicBezTo>
                    <a:cubicBezTo>
                      <a:pt x="89" y="31"/>
                      <a:pt x="86" y="30"/>
                      <a:pt x="83" y="30"/>
                    </a:cubicBezTo>
                    <a:close/>
                    <a:moveTo>
                      <a:pt x="92" y="31"/>
                    </a:moveTo>
                    <a:cubicBezTo>
                      <a:pt x="93" y="30"/>
                      <a:pt x="93" y="31"/>
                      <a:pt x="94" y="30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31"/>
                      <a:pt x="94" y="31"/>
                      <a:pt x="93" y="31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2" y="31"/>
                      <a:pt x="93" y="31"/>
                      <a:pt x="92" y="31"/>
                    </a:cubicBezTo>
                    <a:close/>
                    <a:moveTo>
                      <a:pt x="94" y="31"/>
                    </a:move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lose/>
                    <a:moveTo>
                      <a:pt x="95" y="31"/>
                    </a:moveTo>
                    <a:cubicBezTo>
                      <a:pt x="95" y="31"/>
                      <a:pt x="95" y="31"/>
                      <a:pt x="95" y="31"/>
                    </a:cubicBezTo>
                    <a:cubicBezTo>
                      <a:pt x="95" y="31"/>
                      <a:pt x="95" y="31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31"/>
                      <a:pt x="94" y="31"/>
                      <a:pt x="95" y="31"/>
                    </a:cubicBezTo>
                    <a:close/>
                    <a:moveTo>
                      <a:pt x="95" y="31"/>
                    </a:moveTo>
                    <a:cubicBezTo>
                      <a:pt x="95" y="31"/>
                      <a:pt x="95" y="31"/>
                      <a:pt x="95" y="31"/>
                    </a:cubicBezTo>
                    <a:cubicBezTo>
                      <a:pt x="95" y="31"/>
                      <a:pt x="95" y="31"/>
                      <a:pt x="95" y="31"/>
                    </a:cubicBezTo>
                    <a:cubicBezTo>
                      <a:pt x="95" y="31"/>
                      <a:pt x="95" y="31"/>
                      <a:pt x="95" y="31"/>
                    </a:cubicBezTo>
                    <a:cubicBezTo>
                      <a:pt x="95" y="31"/>
                      <a:pt x="95" y="31"/>
                      <a:pt x="95" y="31"/>
                    </a:cubicBezTo>
                    <a:close/>
                    <a:moveTo>
                      <a:pt x="96" y="31"/>
                    </a:moveTo>
                    <a:cubicBezTo>
                      <a:pt x="96" y="31"/>
                      <a:pt x="96" y="31"/>
                      <a:pt x="95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7" y="31"/>
                      <a:pt x="97" y="31"/>
                    </a:cubicBezTo>
                    <a:cubicBezTo>
                      <a:pt x="97" y="31"/>
                      <a:pt x="97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lose/>
                    <a:moveTo>
                      <a:pt x="48" y="30"/>
                    </a:move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lose/>
                    <a:moveTo>
                      <a:pt x="87" y="33"/>
                    </a:moveTo>
                    <a:cubicBezTo>
                      <a:pt x="87" y="33"/>
                      <a:pt x="87" y="33"/>
                      <a:pt x="87" y="33"/>
                    </a:cubicBezTo>
                    <a:cubicBezTo>
                      <a:pt x="87" y="33"/>
                      <a:pt x="87" y="33"/>
                      <a:pt x="87" y="33"/>
                    </a:cubicBezTo>
                    <a:close/>
                    <a:moveTo>
                      <a:pt x="88" y="32"/>
                    </a:moveTo>
                    <a:cubicBezTo>
                      <a:pt x="88" y="32"/>
                      <a:pt x="88" y="32"/>
                      <a:pt x="88" y="32"/>
                    </a:cubicBezTo>
                    <a:cubicBezTo>
                      <a:pt x="88" y="32"/>
                      <a:pt x="87" y="32"/>
                      <a:pt x="87" y="32"/>
                    </a:cubicBezTo>
                    <a:cubicBezTo>
                      <a:pt x="87" y="32"/>
                      <a:pt x="87" y="32"/>
                      <a:pt x="87" y="32"/>
                    </a:cubicBezTo>
                    <a:cubicBezTo>
                      <a:pt x="87" y="32"/>
                      <a:pt x="87" y="32"/>
                      <a:pt x="87" y="32"/>
                    </a:cubicBezTo>
                    <a:cubicBezTo>
                      <a:pt x="87" y="32"/>
                      <a:pt x="87" y="32"/>
                      <a:pt x="87" y="32"/>
                    </a:cubicBezTo>
                    <a:cubicBezTo>
                      <a:pt x="87" y="32"/>
                      <a:pt x="87" y="32"/>
                      <a:pt x="88" y="32"/>
                    </a:cubicBezTo>
                    <a:close/>
                    <a:moveTo>
                      <a:pt x="83" y="32"/>
                    </a:moveTo>
                    <a:cubicBezTo>
                      <a:pt x="83" y="32"/>
                      <a:pt x="83" y="32"/>
                      <a:pt x="83" y="32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4" y="32"/>
                      <a:pt x="84" y="32"/>
                      <a:pt x="84" y="32"/>
                    </a:cubicBezTo>
                    <a:cubicBezTo>
                      <a:pt x="84" y="32"/>
                      <a:pt x="83" y="32"/>
                      <a:pt x="83" y="32"/>
                    </a:cubicBezTo>
                    <a:close/>
                    <a:moveTo>
                      <a:pt x="85" y="32"/>
                    </a:moveTo>
                    <a:cubicBezTo>
                      <a:pt x="85" y="32"/>
                      <a:pt x="85" y="32"/>
                      <a:pt x="85" y="32"/>
                    </a:cubicBezTo>
                    <a:cubicBezTo>
                      <a:pt x="86" y="32"/>
                      <a:pt x="86" y="32"/>
                      <a:pt x="87" y="32"/>
                    </a:cubicBezTo>
                    <a:cubicBezTo>
                      <a:pt x="87" y="32"/>
                      <a:pt x="87" y="32"/>
                      <a:pt x="87" y="32"/>
                    </a:cubicBezTo>
                    <a:cubicBezTo>
                      <a:pt x="87" y="32"/>
                      <a:pt x="87" y="32"/>
                      <a:pt x="87" y="32"/>
                    </a:cubicBezTo>
                    <a:cubicBezTo>
                      <a:pt x="87" y="32"/>
                      <a:pt x="87" y="32"/>
                      <a:pt x="87" y="32"/>
                    </a:cubicBezTo>
                    <a:cubicBezTo>
                      <a:pt x="87" y="32"/>
                      <a:pt x="87" y="32"/>
                      <a:pt x="87" y="32"/>
                    </a:cubicBezTo>
                    <a:cubicBezTo>
                      <a:pt x="87" y="32"/>
                      <a:pt x="87" y="32"/>
                      <a:pt x="87" y="32"/>
                    </a:cubicBezTo>
                    <a:cubicBezTo>
                      <a:pt x="87" y="32"/>
                      <a:pt x="87" y="32"/>
                      <a:pt x="87" y="32"/>
                    </a:cubicBezTo>
                    <a:cubicBezTo>
                      <a:pt x="87" y="32"/>
                      <a:pt x="86" y="32"/>
                      <a:pt x="86" y="33"/>
                    </a:cubicBezTo>
                    <a:cubicBezTo>
                      <a:pt x="86" y="33"/>
                      <a:pt x="86" y="33"/>
                      <a:pt x="85" y="32"/>
                    </a:cubicBezTo>
                    <a:close/>
                    <a:moveTo>
                      <a:pt x="87" y="33"/>
                    </a:moveTo>
                    <a:cubicBezTo>
                      <a:pt x="87" y="33"/>
                      <a:pt x="87" y="33"/>
                      <a:pt x="87" y="33"/>
                    </a:cubicBezTo>
                    <a:cubicBezTo>
                      <a:pt x="87" y="33"/>
                      <a:pt x="87" y="33"/>
                      <a:pt x="87" y="33"/>
                    </a:cubicBezTo>
                    <a:cubicBezTo>
                      <a:pt x="87" y="33"/>
                      <a:pt x="87" y="33"/>
                      <a:pt x="87" y="33"/>
                    </a:cubicBezTo>
                    <a:cubicBezTo>
                      <a:pt x="87" y="33"/>
                      <a:pt x="87" y="33"/>
                      <a:pt x="87" y="33"/>
                    </a:cubicBezTo>
                    <a:close/>
                    <a:moveTo>
                      <a:pt x="204" y="33"/>
                    </a:moveTo>
                    <a:cubicBezTo>
                      <a:pt x="204" y="33"/>
                      <a:pt x="204" y="33"/>
                      <a:pt x="203" y="33"/>
                    </a:cubicBezTo>
                    <a:cubicBezTo>
                      <a:pt x="203" y="33"/>
                      <a:pt x="203" y="33"/>
                      <a:pt x="204" y="33"/>
                    </a:cubicBezTo>
                    <a:close/>
                    <a:moveTo>
                      <a:pt x="206" y="33"/>
                    </a:moveTo>
                    <a:cubicBezTo>
                      <a:pt x="206" y="33"/>
                      <a:pt x="206" y="33"/>
                      <a:pt x="206" y="33"/>
                    </a:cubicBezTo>
                    <a:cubicBezTo>
                      <a:pt x="207" y="33"/>
                      <a:pt x="208" y="33"/>
                      <a:pt x="208" y="33"/>
                    </a:cubicBezTo>
                    <a:cubicBezTo>
                      <a:pt x="208" y="33"/>
                      <a:pt x="207" y="33"/>
                      <a:pt x="207" y="33"/>
                    </a:cubicBezTo>
                    <a:cubicBezTo>
                      <a:pt x="207" y="33"/>
                      <a:pt x="207" y="33"/>
                      <a:pt x="207" y="33"/>
                    </a:cubicBezTo>
                    <a:cubicBezTo>
                      <a:pt x="207" y="33"/>
                      <a:pt x="207" y="33"/>
                      <a:pt x="207" y="33"/>
                    </a:cubicBezTo>
                    <a:cubicBezTo>
                      <a:pt x="207" y="34"/>
                      <a:pt x="206" y="33"/>
                      <a:pt x="206" y="33"/>
                    </a:cubicBezTo>
                    <a:close/>
                    <a:moveTo>
                      <a:pt x="201" y="34"/>
                    </a:moveTo>
                    <a:cubicBezTo>
                      <a:pt x="201" y="34"/>
                      <a:pt x="201" y="34"/>
                      <a:pt x="201" y="34"/>
                    </a:cubicBezTo>
                    <a:cubicBezTo>
                      <a:pt x="201" y="34"/>
                      <a:pt x="201" y="35"/>
                      <a:pt x="201" y="34"/>
                    </a:cubicBezTo>
                    <a:close/>
                    <a:moveTo>
                      <a:pt x="213" y="35"/>
                    </a:moveTo>
                    <a:cubicBezTo>
                      <a:pt x="213" y="35"/>
                      <a:pt x="213" y="35"/>
                      <a:pt x="213" y="35"/>
                    </a:cubicBezTo>
                    <a:cubicBezTo>
                      <a:pt x="213" y="35"/>
                      <a:pt x="213" y="35"/>
                      <a:pt x="213" y="35"/>
                    </a:cubicBezTo>
                    <a:cubicBezTo>
                      <a:pt x="213" y="35"/>
                      <a:pt x="213" y="35"/>
                      <a:pt x="213" y="35"/>
                    </a:cubicBezTo>
                    <a:cubicBezTo>
                      <a:pt x="213" y="35"/>
                      <a:pt x="213" y="35"/>
                      <a:pt x="213" y="35"/>
                    </a:cubicBezTo>
                    <a:close/>
                    <a:moveTo>
                      <a:pt x="211" y="35"/>
                    </a:moveTo>
                    <a:cubicBezTo>
                      <a:pt x="211" y="35"/>
                      <a:pt x="211" y="35"/>
                      <a:pt x="211" y="35"/>
                    </a:cubicBezTo>
                    <a:cubicBezTo>
                      <a:pt x="211" y="35"/>
                      <a:pt x="211" y="35"/>
                      <a:pt x="211" y="35"/>
                    </a:cubicBezTo>
                    <a:close/>
                    <a:moveTo>
                      <a:pt x="206" y="36"/>
                    </a:moveTo>
                    <a:cubicBezTo>
                      <a:pt x="206" y="36"/>
                      <a:pt x="206" y="36"/>
                      <a:pt x="206" y="36"/>
                    </a:cubicBezTo>
                    <a:cubicBezTo>
                      <a:pt x="206" y="37"/>
                      <a:pt x="206" y="37"/>
                      <a:pt x="206" y="36"/>
                    </a:cubicBezTo>
                    <a:close/>
                    <a:moveTo>
                      <a:pt x="207" y="37"/>
                    </a:moveTo>
                    <a:cubicBezTo>
                      <a:pt x="207" y="36"/>
                      <a:pt x="208" y="36"/>
                      <a:pt x="209" y="36"/>
                    </a:cubicBezTo>
                    <a:cubicBezTo>
                      <a:pt x="208" y="37"/>
                      <a:pt x="208" y="37"/>
                      <a:pt x="207" y="37"/>
                    </a:cubicBezTo>
                    <a:close/>
                    <a:moveTo>
                      <a:pt x="207" y="37"/>
                    </a:moveTo>
                    <a:cubicBezTo>
                      <a:pt x="207" y="37"/>
                      <a:pt x="207" y="37"/>
                      <a:pt x="207" y="37"/>
                    </a:cubicBezTo>
                    <a:cubicBezTo>
                      <a:pt x="207" y="37"/>
                      <a:pt x="207" y="37"/>
                      <a:pt x="207" y="37"/>
                    </a:cubicBezTo>
                    <a:close/>
                    <a:moveTo>
                      <a:pt x="205" y="37"/>
                    </a:moveTo>
                    <a:cubicBezTo>
                      <a:pt x="206" y="37"/>
                      <a:pt x="206" y="37"/>
                      <a:pt x="206" y="37"/>
                    </a:cubicBezTo>
                    <a:cubicBezTo>
                      <a:pt x="207" y="37"/>
                      <a:pt x="206" y="37"/>
                      <a:pt x="205" y="37"/>
                    </a:cubicBezTo>
                    <a:cubicBezTo>
                      <a:pt x="205" y="37"/>
                      <a:pt x="205" y="37"/>
                      <a:pt x="205" y="37"/>
                    </a:cubicBezTo>
                    <a:close/>
                    <a:moveTo>
                      <a:pt x="19" y="32"/>
                    </a:move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  <a:moveTo>
                      <a:pt x="24" y="32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5" y="32"/>
                    </a:cubicBezTo>
                    <a:cubicBezTo>
                      <a:pt x="24" y="32"/>
                      <a:pt x="24" y="32"/>
                      <a:pt x="24" y="32"/>
                    </a:cubicBezTo>
                    <a:close/>
                    <a:moveTo>
                      <a:pt x="35" y="33"/>
                    </a:move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4" y="33"/>
                      <a:pt x="35" y="33"/>
                      <a:pt x="35" y="33"/>
                    </a:cubicBezTo>
                    <a:close/>
                    <a:moveTo>
                      <a:pt x="27" y="34"/>
                    </a:moveTo>
                    <a:cubicBezTo>
                      <a:pt x="27" y="34"/>
                      <a:pt x="27" y="33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lose/>
                    <a:moveTo>
                      <a:pt x="35" y="36"/>
                    </a:move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lose/>
                    <a:moveTo>
                      <a:pt x="35" y="34"/>
                    </a:move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lose/>
                    <a:moveTo>
                      <a:pt x="35" y="35"/>
                    </a:move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3" y="35"/>
                    </a:cubicBezTo>
                    <a:cubicBezTo>
                      <a:pt x="33" y="35"/>
                      <a:pt x="33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3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1" y="35"/>
                      <a:pt x="31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35"/>
                      <a:pt x="30" y="35"/>
                      <a:pt x="29" y="35"/>
                    </a:cubicBezTo>
                    <a:cubicBezTo>
                      <a:pt x="29" y="35"/>
                      <a:pt x="29" y="35"/>
                      <a:pt x="28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5"/>
                      <a:pt x="29" y="35"/>
                      <a:pt x="29" y="35"/>
                    </a:cubicBezTo>
                    <a:cubicBezTo>
                      <a:pt x="29" y="35"/>
                      <a:pt x="29" y="34"/>
                      <a:pt x="29" y="34"/>
                    </a:cubicBezTo>
                    <a:cubicBezTo>
                      <a:pt x="30" y="34"/>
                      <a:pt x="31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3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4" y="34"/>
                      <a:pt x="34" y="34"/>
                    </a:cubicBezTo>
                    <a:cubicBezTo>
                      <a:pt x="34" y="34"/>
                      <a:pt x="34" y="34"/>
                      <a:pt x="34" y="35"/>
                    </a:cubicBezTo>
                    <a:cubicBezTo>
                      <a:pt x="34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5" y="36"/>
                      <a:pt x="35" y="36"/>
                      <a:pt x="35" y="36"/>
                    </a:cubicBezTo>
                    <a:lnTo>
                      <a:pt x="35" y="35"/>
                    </a:lnTo>
                    <a:close/>
                    <a:moveTo>
                      <a:pt x="36" y="35"/>
                    </a:move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5"/>
                    </a:cubicBezTo>
                    <a:close/>
                    <a:moveTo>
                      <a:pt x="35" y="36"/>
                    </a:moveTo>
                    <a:cubicBezTo>
                      <a:pt x="35" y="36"/>
                      <a:pt x="35" y="36"/>
                      <a:pt x="35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lose/>
                    <a:moveTo>
                      <a:pt x="37" y="35"/>
                    </a:moveTo>
                    <a:cubicBezTo>
                      <a:pt x="37" y="35"/>
                      <a:pt x="37" y="35"/>
                      <a:pt x="37" y="35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7" y="35"/>
                      <a:pt x="37" y="35"/>
                      <a:pt x="36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7" y="35"/>
                    </a:cubicBezTo>
                    <a:cubicBezTo>
                      <a:pt x="37" y="35"/>
                      <a:pt x="37" y="35"/>
                      <a:pt x="37" y="35"/>
                    </a:cubicBezTo>
                    <a:close/>
                    <a:moveTo>
                      <a:pt x="42" y="36"/>
                    </a:move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2" y="36"/>
                      <a:pt x="42" y="36"/>
                    </a:cubicBezTo>
                    <a:close/>
                    <a:moveTo>
                      <a:pt x="212" y="39"/>
                    </a:moveTo>
                    <a:cubicBezTo>
                      <a:pt x="212" y="39"/>
                      <a:pt x="212" y="39"/>
                      <a:pt x="212" y="39"/>
                    </a:cubicBezTo>
                    <a:cubicBezTo>
                      <a:pt x="212" y="39"/>
                      <a:pt x="212" y="39"/>
                      <a:pt x="212" y="39"/>
                    </a:cubicBezTo>
                    <a:cubicBezTo>
                      <a:pt x="212" y="39"/>
                      <a:pt x="212" y="39"/>
                      <a:pt x="212" y="39"/>
                    </a:cubicBezTo>
                    <a:close/>
                    <a:moveTo>
                      <a:pt x="212" y="39"/>
                    </a:moveTo>
                    <a:cubicBezTo>
                      <a:pt x="212" y="39"/>
                      <a:pt x="212" y="39"/>
                      <a:pt x="212" y="39"/>
                    </a:cubicBezTo>
                    <a:cubicBezTo>
                      <a:pt x="212" y="39"/>
                      <a:pt x="212" y="39"/>
                      <a:pt x="212" y="39"/>
                    </a:cubicBezTo>
                    <a:close/>
                    <a:moveTo>
                      <a:pt x="107" y="38"/>
                    </a:move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8" y="38"/>
                    </a:cubicBezTo>
                    <a:cubicBezTo>
                      <a:pt x="108" y="39"/>
                      <a:pt x="107" y="38"/>
                      <a:pt x="107" y="38"/>
                    </a:cubicBezTo>
                    <a:close/>
                    <a:moveTo>
                      <a:pt x="102" y="38"/>
                    </a:moveTo>
                    <a:cubicBezTo>
                      <a:pt x="102" y="38"/>
                      <a:pt x="103" y="38"/>
                      <a:pt x="103" y="38"/>
                    </a:cubicBezTo>
                    <a:cubicBezTo>
                      <a:pt x="103" y="38"/>
                      <a:pt x="102" y="38"/>
                      <a:pt x="102" y="38"/>
                    </a:cubicBezTo>
                    <a:cubicBezTo>
                      <a:pt x="102" y="38"/>
                      <a:pt x="102" y="38"/>
                      <a:pt x="102" y="38"/>
                    </a:cubicBezTo>
                    <a:close/>
                    <a:moveTo>
                      <a:pt x="89" y="37"/>
                    </a:moveTo>
                    <a:cubicBezTo>
                      <a:pt x="89" y="37"/>
                      <a:pt x="89" y="37"/>
                      <a:pt x="89" y="37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89" y="37"/>
                      <a:pt x="89" y="37"/>
                      <a:pt x="89" y="37"/>
                    </a:cubicBezTo>
                    <a:close/>
                    <a:moveTo>
                      <a:pt x="47" y="37"/>
                    </a:move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48" y="37"/>
                      <a:pt x="48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lose/>
                    <a:moveTo>
                      <a:pt x="48" y="37"/>
                    </a:moveTo>
                    <a:cubicBezTo>
                      <a:pt x="48" y="37"/>
                      <a:pt x="48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8"/>
                    </a:cubicBezTo>
                    <a:cubicBezTo>
                      <a:pt x="49" y="38"/>
                      <a:pt x="49" y="37"/>
                      <a:pt x="48" y="37"/>
                    </a:cubicBezTo>
                    <a:close/>
                    <a:moveTo>
                      <a:pt x="52" y="38"/>
                    </a:move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1" y="38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1" y="38"/>
                      <a:pt x="51" y="38"/>
                      <a:pt x="52" y="38"/>
                    </a:cubicBezTo>
                    <a:close/>
                    <a:moveTo>
                      <a:pt x="52" y="38"/>
                    </a:move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lose/>
                    <a:moveTo>
                      <a:pt x="53" y="38"/>
                    </a:moveTo>
                    <a:cubicBezTo>
                      <a:pt x="53" y="38"/>
                      <a:pt x="53" y="38"/>
                      <a:pt x="53" y="38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3" y="38"/>
                      <a:pt x="53" y="38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4" y="38"/>
                      <a:pt x="54" y="37"/>
                    </a:cubicBezTo>
                    <a:cubicBezTo>
                      <a:pt x="54" y="38"/>
                      <a:pt x="54" y="38"/>
                      <a:pt x="53" y="38"/>
                    </a:cubicBezTo>
                    <a:cubicBezTo>
                      <a:pt x="53" y="38"/>
                      <a:pt x="53" y="38"/>
                      <a:pt x="53" y="38"/>
                    </a:cubicBezTo>
                    <a:close/>
                    <a:moveTo>
                      <a:pt x="64" y="38"/>
                    </a:moveTo>
                    <a:cubicBezTo>
                      <a:pt x="64" y="38"/>
                      <a:pt x="64" y="38"/>
                      <a:pt x="64" y="38"/>
                    </a:cubicBezTo>
                    <a:cubicBezTo>
                      <a:pt x="63" y="38"/>
                      <a:pt x="63" y="38"/>
                      <a:pt x="62" y="38"/>
                    </a:cubicBezTo>
                    <a:cubicBezTo>
                      <a:pt x="62" y="38"/>
                      <a:pt x="61" y="38"/>
                      <a:pt x="61" y="37"/>
                    </a:cubicBezTo>
                    <a:cubicBezTo>
                      <a:pt x="60" y="37"/>
                      <a:pt x="60" y="38"/>
                      <a:pt x="59" y="38"/>
                    </a:cubicBezTo>
                    <a:cubicBezTo>
                      <a:pt x="59" y="38"/>
                      <a:pt x="59" y="38"/>
                      <a:pt x="59" y="37"/>
                    </a:cubicBezTo>
                    <a:cubicBezTo>
                      <a:pt x="58" y="37"/>
                      <a:pt x="56" y="37"/>
                      <a:pt x="56" y="38"/>
                    </a:cubicBezTo>
                    <a:cubicBezTo>
                      <a:pt x="55" y="37"/>
                      <a:pt x="55" y="37"/>
                      <a:pt x="54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4" y="37"/>
                      <a:pt x="54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2" y="37"/>
                      <a:pt x="52" y="37"/>
                    </a:cubicBezTo>
                    <a:cubicBezTo>
                      <a:pt x="52" y="37"/>
                      <a:pt x="52" y="37"/>
                      <a:pt x="51" y="37"/>
                    </a:cubicBezTo>
                    <a:cubicBezTo>
                      <a:pt x="51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1" y="37"/>
                    </a:cubicBezTo>
                    <a:cubicBezTo>
                      <a:pt x="51" y="37"/>
                      <a:pt x="50" y="37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50" y="37"/>
                      <a:pt x="50" y="37"/>
                    </a:cubicBezTo>
                    <a:cubicBezTo>
                      <a:pt x="50" y="36"/>
                      <a:pt x="49" y="37"/>
                      <a:pt x="49" y="37"/>
                    </a:cubicBezTo>
                    <a:cubicBezTo>
                      <a:pt x="49" y="37"/>
                      <a:pt x="48" y="37"/>
                      <a:pt x="48" y="37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47" y="37"/>
                      <a:pt x="47" y="36"/>
                      <a:pt x="47" y="36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7" y="36"/>
                      <a:pt x="46" y="36"/>
                      <a:pt x="46" y="36"/>
                    </a:cubicBezTo>
                    <a:cubicBezTo>
                      <a:pt x="46" y="36"/>
                      <a:pt x="46" y="36"/>
                      <a:pt x="46" y="36"/>
                    </a:cubicBezTo>
                    <a:cubicBezTo>
                      <a:pt x="46" y="36"/>
                      <a:pt x="46" y="36"/>
                      <a:pt x="46" y="36"/>
                    </a:cubicBezTo>
                    <a:cubicBezTo>
                      <a:pt x="46" y="36"/>
                      <a:pt x="45" y="36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6" y="36"/>
                      <a:pt x="47" y="36"/>
                      <a:pt x="47" y="36"/>
                    </a:cubicBezTo>
                    <a:cubicBezTo>
                      <a:pt x="47" y="36"/>
                      <a:pt x="47" y="36"/>
                      <a:pt x="48" y="36"/>
                    </a:cubicBezTo>
                    <a:cubicBezTo>
                      <a:pt x="48" y="36"/>
                      <a:pt x="49" y="36"/>
                      <a:pt x="50" y="36"/>
                    </a:cubicBezTo>
                    <a:cubicBezTo>
                      <a:pt x="51" y="36"/>
                      <a:pt x="54" y="37"/>
                      <a:pt x="55" y="36"/>
                    </a:cubicBezTo>
                    <a:cubicBezTo>
                      <a:pt x="55" y="36"/>
                      <a:pt x="55" y="37"/>
                      <a:pt x="55" y="37"/>
                    </a:cubicBezTo>
                    <a:cubicBezTo>
                      <a:pt x="55" y="37"/>
                      <a:pt x="55" y="36"/>
                      <a:pt x="56" y="36"/>
                    </a:cubicBezTo>
                    <a:cubicBezTo>
                      <a:pt x="56" y="37"/>
                      <a:pt x="56" y="36"/>
                      <a:pt x="56" y="36"/>
                    </a:cubicBezTo>
                    <a:cubicBezTo>
                      <a:pt x="56" y="37"/>
                      <a:pt x="56" y="37"/>
                      <a:pt x="57" y="37"/>
                    </a:cubicBezTo>
                    <a:cubicBezTo>
                      <a:pt x="61" y="37"/>
                      <a:pt x="65" y="38"/>
                      <a:pt x="70" y="38"/>
                    </a:cubicBezTo>
                    <a:cubicBezTo>
                      <a:pt x="70" y="38"/>
                      <a:pt x="70" y="38"/>
                      <a:pt x="70" y="38"/>
                    </a:cubicBezTo>
                    <a:cubicBezTo>
                      <a:pt x="70" y="38"/>
                      <a:pt x="70" y="38"/>
                      <a:pt x="70" y="38"/>
                    </a:cubicBezTo>
                    <a:cubicBezTo>
                      <a:pt x="70" y="38"/>
                      <a:pt x="70" y="38"/>
                      <a:pt x="70" y="38"/>
                    </a:cubicBezTo>
                    <a:cubicBezTo>
                      <a:pt x="70" y="38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69" y="38"/>
                      <a:pt x="67" y="38"/>
                      <a:pt x="67" y="38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5" y="38"/>
                      <a:pt x="65" y="38"/>
                      <a:pt x="64" y="38"/>
                    </a:cubicBezTo>
                    <a:close/>
                    <a:moveTo>
                      <a:pt x="63" y="38"/>
                    </a:moveTo>
                    <a:cubicBezTo>
                      <a:pt x="63" y="38"/>
                      <a:pt x="64" y="38"/>
                      <a:pt x="64" y="38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4" y="38"/>
                      <a:pt x="63" y="38"/>
                      <a:pt x="63" y="38"/>
                    </a:cubicBezTo>
                    <a:cubicBezTo>
                      <a:pt x="63" y="38"/>
                      <a:pt x="63" y="38"/>
                      <a:pt x="63" y="39"/>
                    </a:cubicBezTo>
                    <a:cubicBezTo>
                      <a:pt x="63" y="38"/>
                      <a:pt x="63" y="38"/>
                      <a:pt x="63" y="38"/>
                    </a:cubicBezTo>
                    <a:close/>
                    <a:moveTo>
                      <a:pt x="57" y="39"/>
                    </a:moveTo>
                    <a:cubicBezTo>
                      <a:pt x="57" y="38"/>
                      <a:pt x="58" y="38"/>
                      <a:pt x="58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7" y="39"/>
                      <a:pt x="57" y="39"/>
                      <a:pt x="57" y="39"/>
                    </a:cubicBezTo>
                    <a:close/>
                    <a:moveTo>
                      <a:pt x="60" y="39"/>
                    </a:move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9"/>
                      <a:pt x="60" y="39"/>
                      <a:pt x="60" y="39"/>
                    </a:cubicBezTo>
                    <a:close/>
                    <a:moveTo>
                      <a:pt x="61" y="39"/>
                    </a:move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lose/>
                    <a:moveTo>
                      <a:pt x="208" y="39"/>
                    </a:moveTo>
                    <a:cubicBezTo>
                      <a:pt x="208" y="40"/>
                      <a:pt x="208" y="39"/>
                      <a:pt x="208" y="39"/>
                    </a:cubicBezTo>
                    <a:cubicBezTo>
                      <a:pt x="208" y="39"/>
                      <a:pt x="208" y="39"/>
                      <a:pt x="208" y="39"/>
                    </a:cubicBezTo>
                    <a:close/>
                    <a:moveTo>
                      <a:pt x="79" y="39"/>
                    </a:moveTo>
                    <a:cubicBezTo>
                      <a:pt x="79" y="39"/>
                      <a:pt x="78" y="39"/>
                      <a:pt x="78" y="39"/>
                    </a:cubicBezTo>
                    <a:cubicBezTo>
                      <a:pt x="78" y="39"/>
                      <a:pt x="78" y="39"/>
                      <a:pt x="79" y="39"/>
                    </a:cubicBezTo>
                    <a:close/>
                    <a:moveTo>
                      <a:pt x="82" y="39"/>
                    </a:moveTo>
                    <a:cubicBezTo>
                      <a:pt x="82" y="40"/>
                      <a:pt x="83" y="40"/>
                      <a:pt x="83" y="40"/>
                    </a:cubicBezTo>
                    <a:cubicBezTo>
                      <a:pt x="83" y="40"/>
                      <a:pt x="82" y="40"/>
                      <a:pt x="82" y="39"/>
                    </a:cubicBezTo>
                    <a:close/>
                    <a:moveTo>
                      <a:pt x="35" y="37"/>
                    </a:moveTo>
                    <a:cubicBezTo>
                      <a:pt x="35" y="37"/>
                      <a:pt x="35" y="37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4" y="38"/>
                      <a:pt x="35" y="37"/>
                      <a:pt x="35" y="37"/>
                    </a:cubicBezTo>
                    <a:close/>
                    <a:moveTo>
                      <a:pt x="32" y="38"/>
                    </a:move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lose/>
                    <a:moveTo>
                      <a:pt x="37" y="38"/>
                    </a:move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7"/>
                      <a:pt x="38" y="37"/>
                      <a:pt x="38" y="37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lose/>
                    <a:moveTo>
                      <a:pt x="35" y="38"/>
                    </a:move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lose/>
                    <a:moveTo>
                      <a:pt x="39" y="38"/>
                    </a:move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40" y="38"/>
                      <a:pt x="40" y="38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39" y="38"/>
                      <a:pt x="39" y="38"/>
                      <a:pt x="39" y="38"/>
                    </a:cubicBezTo>
                    <a:close/>
                    <a:moveTo>
                      <a:pt x="51" y="39"/>
                    </a:move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39"/>
                      <a:pt x="51" y="39"/>
                      <a:pt x="51" y="39"/>
                    </a:cubicBezTo>
                    <a:close/>
                    <a:moveTo>
                      <a:pt x="51" y="39"/>
                    </a:move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39"/>
                      <a:pt x="50" y="39"/>
                      <a:pt x="50" y="39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0" y="39"/>
                      <a:pt x="50" y="39"/>
                      <a:pt x="51" y="39"/>
                    </a:cubicBezTo>
                    <a:close/>
                    <a:moveTo>
                      <a:pt x="46" y="38"/>
                    </a:moveTo>
                    <a:cubicBezTo>
                      <a:pt x="46" y="38"/>
                      <a:pt x="46" y="38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lose/>
                    <a:moveTo>
                      <a:pt x="47" y="39"/>
                    </a:moveTo>
                    <a:cubicBezTo>
                      <a:pt x="47" y="39"/>
                      <a:pt x="47" y="39"/>
                      <a:pt x="47" y="38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9"/>
                      <a:pt x="47" y="39"/>
                      <a:pt x="47" y="39"/>
                    </a:cubicBezTo>
                    <a:close/>
                    <a:moveTo>
                      <a:pt x="12" y="39"/>
                    </a:move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lose/>
                    <a:moveTo>
                      <a:pt x="13" y="39"/>
                    </a:move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3" y="39"/>
                      <a:pt x="13" y="39"/>
                    </a:cubicBezTo>
                    <a:close/>
                    <a:moveTo>
                      <a:pt x="17" y="39"/>
                    </a:move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lose/>
                    <a:moveTo>
                      <a:pt x="31" y="39"/>
                    </a:move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39"/>
                      <a:pt x="31" y="39"/>
                      <a:pt x="32" y="39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39"/>
                      <a:pt x="31" y="39"/>
                      <a:pt x="31" y="39"/>
                    </a:cubicBezTo>
                    <a:close/>
                    <a:moveTo>
                      <a:pt x="16" y="39"/>
                    </a:move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lose/>
                    <a:moveTo>
                      <a:pt x="1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39"/>
                      <a:pt x="15" y="39"/>
                      <a:pt x="16" y="39"/>
                    </a:cubicBezTo>
                    <a:cubicBezTo>
                      <a:pt x="16" y="39"/>
                      <a:pt x="15" y="39"/>
                      <a:pt x="15" y="39"/>
                    </a:cubicBezTo>
                    <a:close/>
                    <a:moveTo>
                      <a:pt x="20" y="39"/>
                    </a:moveTo>
                    <a:cubicBezTo>
                      <a:pt x="20" y="39"/>
                      <a:pt x="20" y="39"/>
                      <a:pt x="20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0" y="39"/>
                      <a:pt x="21" y="39"/>
                      <a:pt x="21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1" y="39"/>
                      <a:pt x="20" y="39"/>
                      <a:pt x="20" y="39"/>
                    </a:cubicBezTo>
                    <a:close/>
                    <a:moveTo>
                      <a:pt x="15" y="41"/>
                    </a:moveTo>
                    <a:cubicBezTo>
                      <a:pt x="15" y="41"/>
                      <a:pt x="15" y="41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lose/>
                    <a:moveTo>
                      <a:pt x="32" y="40"/>
                    </a:move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40"/>
                      <a:pt x="32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40"/>
                      <a:pt x="33" y="40"/>
                      <a:pt x="33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40"/>
                      <a:pt x="33" y="41"/>
                      <a:pt x="33" y="41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0"/>
                      <a:pt x="32" y="40"/>
                      <a:pt x="32" y="40"/>
                    </a:cubicBezTo>
                    <a:close/>
                    <a:moveTo>
                      <a:pt x="34" y="40"/>
                    </a:moveTo>
                    <a:cubicBezTo>
                      <a:pt x="34" y="40"/>
                      <a:pt x="34" y="40"/>
                      <a:pt x="34" y="40"/>
                    </a:cubicBezTo>
                    <a:cubicBezTo>
                      <a:pt x="34" y="40"/>
                      <a:pt x="34" y="40"/>
                      <a:pt x="34" y="40"/>
                    </a:cubicBezTo>
                    <a:close/>
                    <a:moveTo>
                      <a:pt x="37" y="41"/>
                    </a:move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0"/>
                      <a:pt x="37" y="40"/>
                      <a:pt x="38" y="40"/>
                    </a:cubicBezTo>
                    <a:cubicBezTo>
                      <a:pt x="38" y="41"/>
                      <a:pt x="38" y="41"/>
                      <a:pt x="37" y="41"/>
                    </a:cubicBezTo>
                    <a:close/>
                    <a:moveTo>
                      <a:pt x="40" y="41"/>
                    </a:moveTo>
                    <a:cubicBezTo>
                      <a:pt x="40" y="41"/>
                      <a:pt x="40" y="41"/>
                      <a:pt x="40" y="41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39" y="40"/>
                      <a:pt x="39" y="41"/>
                      <a:pt x="40" y="41"/>
                    </a:cubicBezTo>
                    <a:close/>
                    <a:moveTo>
                      <a:pt x="36" y="41"/>
                    </a:moveTo>
                    <a:cubicBezTo>
                      <a:pt x="36" y="41"/>
                      <a:pt x="36" y="41"/>
                      <a:pt x="35" y="41"/>
                    </a:cubicBezTo>
                    <a:cubicBezTo>
                      <a:pt x="36" y="41"/>
                      <a:pt x="36" y="41"/>
                      <a:pt x="35" y="40"/>
                    </a:cubicBezTo>
                    <a:cubicBezTo>
                      <a:pt x="36" y="41"/>
                      <a:pt x="37" y="40"/>
                      <a:pt x="36" y="41"/>
                    </a:cubicBezTo>
                    <a:close/>
                    <a:moveTo>
                      <a:pt x="34" y="41"/>
                    </a:move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1"/>
                      <a:pt x="34" y="41"/>
                      <a:pt x="35" y="41"/>
                    </a:cubicBezTo>
                    <a:cubicBezTo>
                      <a:pt x="35" y="41"/>
                      <a:pt x="34" y="41"/>
                      <a:pt x="34" y="41"/>
                    </a:cubicBezTo>
                    <a:cubicBezTo>
                      <a:pt x="34" y="41"/>
                      <a:pt x="34" y="41"/>
                      <a:pt x="34" y="41"/>
                    </a:cubicBezTo>
                    <a:close/>
                    <a:moveTo>
                      <a:pt x="40" y="41"/>
                    </a:moveTo>
                    <a:cubicBezTo>
                      <a:pt x="40" y="41"/>
                      <a:pt x="40" y="41"/>
                      <a:pt x="40" y="40"/>
                    </a:cubicBezTo>
                    <a:cubicBezTo>
                      <a:pt x="41" y="40"/>
                      <a:pt x="42" y="40"/>
                      <a:pt x="41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4" y="40"/>
                      <a:pt x="43" y="41"/>
                    </a:cubicBezTo>
                    <a:cubicBezTo>
                      <a:pt x="42" y="41"/>
                      <a:pt x="42" y="41"/>
                      <a:pt x="40" y="41"/>
                    </a:cubicBezTo>
                    <a:close/>
                    <a:moveTo>
                      <a:pt x="44" y="41"/>
                    </a:moveTo>
                    <a:cubicBezTo>
                      <a:pt x="45" y="41"/>
                      <a:pt x="45" y="41"/>
                      <a:pt x="45" y="41"/>
                    </a:cubicBezTo>
                    <a:cubicBezTo>
                      <a:pt x="45" y="41"/>
                      <a:pt x="44" y="41"/>
                      <a:pt x="44" y="41"/>
                    </a:cubicBezTo>
                    <a:close/>
                    <a:moveTo>
                      <a:pt x="62" y="41"/>
                    </a:moveTo>
                    <a:cubicBezTo>
                      <a:pt x="62" y="41"/>
                      <a:pt x="61" y="41"/>
                      <a:pt x="61" y="41"/>
                    </a:cubicBezTo>
                    <a:cubicBezTo>
                      <a:pt x="61" y="41"/>
                      <a:pt x="62" y="41"/>
                      <a:pt x="62" y="41"/>
                    </a:cubicBezTo>
                    <a:close/>
                    <a:moveTo>
                      <a:pt x="61" y="41"/>
                    </a:moveTo>
                    <a:cubicBezTo>
                      <a:pt x="61" y="41"/>
                      <a:pt x="61" y="41"/>
                      <a:pt x="61" y="41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1" y="41"/>
                      <a:pt x="61" y="41"/>
                      <a:pt x="61" y="41"/>
                    </a:cubicBezTo>
                    <a:close/>
                    <a:moveTo>
                      <a:pt x="59" y="41"/>
                    </a:moveTo>
                    <a:cubicBezTo>
                      <a:pt x="59" y="41"/>
                      <a:pt x="59" y="41"/>
                      <a:pt x="59" y="41"/>
                    </a:cubicBezTo>
                    <a:cubicBezTo>
                      <a:pt x="59" y="41"/>
                      <a:pt x="59" y="41"/>
                      <a:pt x="60" y="41"/>
                    </a:cubicBezTo>
                    <a:cubicBezTo>
                      <a:pt x="60" y="41"/>
                      <a:pt x="59" y="41"/>
                      <a:pt x="59" y="41"/>
                    </a:cubicBezTo>
                    <a:close/>
                    <a:moveTo>
                      <a:pt x="59" y="41"/>
                    </a:moveTo>
                    <a:cubicBezTo>
                      <a:pt x="59" y="41"/>
                      <a:pt x="59" y="41"/>
                      <a:pt x="59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58" y="40"/>
                      <a:pt x="59" y="41"/>
                      <a:pt x="58" y="41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58" y="41"/>
                      <a:pt x="59" y="41"/>
                      <a:pt x="59" y="41"/>
                    </a:cubicBezTo>
                    <a:cubicBezTo>
                      <a:pt x="59" y="41"/>
                      <a:pt x="59" y="41"/>
                      <a:pt x="59" y="41"/>
                    </a:cubicBezTo>
                    <a:close/>
                    <a:moveTo>
                      <a:pt x="69" y="40"/>
                    </a:moveTo>
                    <a:cubicBezTo>
                      <a:pt x="69" y="40"/>
                      <a:pt x="70" y="40"/>
                      <a:pt x="70" y="40"/>
                    </a:cubicBezTo>
                    <a:cubicBezTo>
                      <a:pt x="70" y="40"/>
                      <a:pt x="69" y="40"/>
                      <a:pt x="69" y="40"/>
                    </a:cubicBezTo>
                    <a:close/>
                    <a:moveTo>
                      <a:pt x="63" y="40"/>
                    </a:move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40"/>
                      <a:pt x="63" y="40"/>
                      <a:pt x="63" y="40"/>
                    </a:cubicBezTo>
                    <a:close/>
                    <a:moveTo>
                      <a:pt x="64" y="4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64" y="40"/>
                      <a:pt x="64" y="41"/>
                      <a:pt x="64" y="41"/>
                    </a:cubicBezTo>
                    <a:cubicBezTo>
                      <a:pt x="64" y="40"/>
                      <a:pt x="64" y="40"/>
                      <a:pt x="64" y="40"/>
                    </a:cubicBezTo>
                    <a:close/>
                    <a:moveTo>
                      <a:pt x="57" y="40"/>
                    </a:moveTo>
                    <a:cubicBezTo>
                      <a:pt x="57" y="40"/>
                      <a:pt x="57" y="40"/>
                      <a:pt x="57" y="41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7" y="40"/>
                      <a:pt x="57" y="40"/>
                      <a:pt x="57" y="40"/>
                    </a:cubicBezTo>
                    <a:close/>
                    <a:moveTo>
                      <a:pt x="54" y="40"/>
                    </a:moveTo>
                    <a:cubicBezTo>
                      <a:pt x="54" y="40"/>
                      <a:pt x="54" y="40"/>
                      <a:pt x="54" y="40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4" y="39"/>
                      <a:pt x="54" y="39"/>
                      <a:pt x="54" y="40"/>
                    </a:cubicBezTo>
                    <a:close/>
                    <a:moveTo>
                      <a:pt x="52" y="39"/>
                    </a:move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40"/>
                      <a:pt x="52" y="40"/>
                      <a:pt x="51" y="40"/>
                    </a:cubicBezTo>
                    <a:cubicBezTo>
                      <a:pt x="51" y="40"/>
                      <a:pt x="51" y="39"/>
                      <a:pt x="51" y="39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39"/>
                      <a:pt x="51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lose/>
                    <a:moveTo>
                      <a:pt x="47" y="39"/>
                    </a:moveTo>
                    <a:cubicBezTo>
                      <a:pt x="47" y="39"/>
                      <a:pt x="47" y="39"/>
                      <a:pt x="47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40"/>
                      <a:pt x="49" y="39"/>
                      <a:pt x="49" y="39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50" y="40"/>
                      <a:pt x="50" y="39"/>
                      <a:pt x="51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3" y="40"/>
                      <a:pt x="53" y="40"/>
                      <a:pt x="53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4" y="40"/>
                      <a:pt x="55" y="40"/>
                      <a:pt x="55" y="40"/>
                    </a:cubicBezTo>
                    <a:cubicBezTo>
                      <a:pt x="55" y="40"/>
                      <a:pt x="56" y="40"/>
                      <a:pt x="56" y="40"/>
                    </a:cubicBezTo>
                    <a:cubicBezTo>
                      <a:pt x="56" y="40"/>
                      <a:pt x="56" y="40"/>
                      <a:pt x="56" y="40"/>
                    </a:cubicBezTo>
                    <a:cubicBezTo>
                      <a:pt x="56" y="40"/>
                      <a:pt x="56" y="40"/>
                      <a:pt x="56" y="40"/>
                    </a:cubicBezTo>
                    <a:cubicBezTo>
                      <a:pt x="56" y="40"/>
                      <a:pt x="56" y="40"/>
                      <a:pt x="56" y="41"/>
                    </a:cubicBezTo>
                    <a:cubicBezTo>
                      <a:pt x="56" y="41"/>
                      <a:pt x="56" y="40"/>
                      <a:pt x="55" y="40"/>
                    </a:cubicBezTo>
                    <a:cubicBezTo>
                      <a:pt x="55" y="40"/>
                      <a:pt x="55" y="41"/>
                      <a:pt x="55" y="41"/>
                    </a:cubicBezTo>
                    <a:cubicBezTo>
                      <a:pt x="54" y="40"/>
                      <a:pt x="53" y="40"/>
                      <a:pt x="52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0" y="41"/>
                      <a:pt x="48" y="40"/>
                      <a:pt x="47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0"/>
                      <a:pt x="47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lose/>
                    <a:moveTo>
                      <a:pt x="47" y="39"/>
                    </a:move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0"/>
                      <a:pt x="47" y="40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lose/>
                    <a:moveTo>
                      <a:pt x="46" y="39"/>
                    </a:move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5" y="40"/>
                      <a:pt x="46" y="39"/>
                    </a:cubicBezTo>
                    <a:close/>
                    <a:moveTo>
                      <a:pt x="43" y="40"/>
                    </a:moveTo>
                    <a:cubicBezTo>
                      <a:pt x="43" y="39"/>
                      <a:pt x="43" y="39"/>
                      <a:pt x="43" y="39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39"/>
                    </a:cubicBezTo>
                    <a:lnTo>
                      <a:pt x="43" y="40"/>
                    </a:lnTo>
                    <a:close/>
                    <a:moveTo>
                      <a:pt x="29" y="40"/>
                    </a:moveTo>
                    <a:cubicBezTo>
                      <a:pt x="29" y="40"/>
                      <a:pt x="30" y="39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9" y="40"/>
                      <a:pt x="29" y="40"/>
                      <a:pt x="29" y="40"/>
                    </a:cubicBezTo>
                    <a:close/>
                    <a:moveTo>
                      <a:pt x="29" y="40"/>
                    </a:move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lose/>
                    <a:moveTo>
                      <a:pt x="24" y="40"/>
                    </a:moveTo>
                    <a:cubicBezTo>
                      <a:pt x="24" y="40"/>
                      <a:pt x="25" y="40"/>
                      <a:pt x="25" y="40"/>
                    </a:cubicBezTo>
                    <a:cubicBezTo>
                      <a:pt x="25" y="40"/>
                      <a:pt x="24" y="40"/>
                      <a:pt x="24" y="40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4" y="40"/>
                      <a:pt x="24" y="40"/>
                    </a:cubicBezTo>
                    <a:close/>
                    <a:moveTo>
                      <a:pt x="25" y="40"/>
                    </a:move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lose/>
                    <a:moveTo>
                      <a:pt x="28" y="41"/>
                    </a:move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0"/>
                      <a:pt x="28" y="40"/>
                      <a:pt x="27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7" y="40"/>
                      <a:pt x="27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1"/>
                      <a:pt x="28" y="41"/>
                      <a:pt x="28" y="41"/>
                    </a:cubicBezTo>
                    <a:close/>
                    <a:moveTo>
                      <a:pt x="28" y="40"/>
                    </a:moveTo>
                    <a:cubicBezTo>
                      <a:pt x="29" y="40"/>
                      <a:pt x="29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8" y="41"/>
                      <a:pt x="28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28" y="41"/>
                      <a:pt x="28" y="41"/>
                    </a:cubicBezTo>
                    <a:lnTo>
                      <a:pt x="28" y="40"/>
                    </a:lnTo>
                    <a:close/>
                    <a:moveTo>
                      <a:pt x="29" y="40"/>
                    </a:move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9" y="41"/>
                      <a:pt x="29" y="40"/>
                    </a:cubicBezTo>
                    <a:close/>
                    <a:moveTo>
                      <a:pt x="30" y="40"/>
                    </a:move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1"/>
                      <a:pt x="32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1" y="41"/>
                      <a:pt x="31" y="41"/>
                    </a:cubicBezTo>
                    <a:cubicBezTo>
                      <a:pt x="31" y="41"/>
                      <a:pt x="30" y="41"/>
                      <a:pt x="30" y="41"/>
                    </a:cubicBezTo>
                    <a:cubicBezTo>
                      <a:pt x="30" y="41"/>
                      <a:pt x="30" y="41"/>
                      <a:pt x="30" y="40"/>
                    </a:cubicBezTo>
                    <a:close/>
                    <a:moveTo>
                      <a:pt x="27" y="41"/>
                    </a:move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8" y="41"/>
                      <a:pt x="28" y="41"/>
                      <a:pt x="29" y="41"/>
                    </a:cubicBezTo>
                    <a:cubicBezTo>
                      <a:pt x="28" y="42"/>
                      <a:pt x="28" y="41"/>
                      <a:pt x="27" y="41"/>
                    </a:cubicBezTo>
                    <a:close/>
                    <a:moveTo>
                      <a:pt x="10" y="42"/>
                    </a:moveTo>
                    <a:cubicBezTo>
                      <a:pt x="10" y="41"/>
                      <a:pt x="10" y="41"/>
                      <a:pt x="10" y="42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0" y="42"/>
                      <a:pt x="10" y="42"/>
                      <a:pt x="10" y="42"/>
                    </a:cubicBezTo>
                    <a:close/>
                    <a:moveTo>
                      <a:pt x="15" y="42"/>
                    </a:moveTo>
                    <a:cubicBezTo>
                      <a:pt x="15" y="42"/>
                      <a:pt x="15" y="42"/>
                      <a:pt x="15" y="42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6" y="41"/>
                      <a:pt x="16" y="42"/>
                      <a:pt x="16" y="42"/>
                    </a:cubicBezTo>
                    <a:cubicBezTo>
                      <a:pt x="16" y="42"/>
                      <a:pt x="15" y="42"/>
                      <a:pt x="15" y="42"/>
                    </a:cubicBezTo>
                    <a:close/>
                    <a:moveTo>
                      <a:pt x="31" y="42"/>
                    </a:moveTo>
                    <a:cubicBezTo>
                      <a:pt x="31" y="42"/>
                      <a:pt x="31" y="42"/>
                      <a:pt x="31" y="42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2" y="42"/>
                      <a:pt x="32" y="42"/>
                      <a:pt x="31" y="42"/>
                    </a:cubicBezTo>
                    <a:close/>
                    <a:moveTo>
                      <a:pt x="5" y="43"/>
                    </a:moveTo>
                    <a:cubicBezTo>
                      <a:pt x="5" y="43"/>
                      <a:pt x="5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5" y="43"/>
                      <a:pt x="5" y="43"/>
                      <a:pt x="5" y="43"/>
                    </a:cubicBezTo>
                    <a:close/>
                    <a:moveTo>
                      <a:pt x="6" y="42"/>
                    </a:moveTo>
                    <a:cubicBezTo>
                      <a:pt x="6" y="42"/>
                      <a:pt x="6" y="42"/>
                      <a:pt x="6" y="42"/>
                    </a:cubicBezTo>
                    <a:cubicBezTo>
                      <a:pt x="6" y="42"/>
                      <a:pt x="6" y="43"/>
                      <a:pt x="6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5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5" y="42"/>
                      <a:pt x="5" y="43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lose/>
                    <a:moveTo>
                      <a:pt x="207" y="42"/>
                    </a:moveTo>
                    <a:cubicBezTo>
                      <a:pt x="207" y="42"/>
                      <a:pt x="207" y="42"/>
                      <a:pt x="207" y="42"/>
                    </a:cubicBezTo>
                    <a:cubicBezTo>
                      <a:pt x="207" y="42"/>
                      <a:pt x="207" y="42"/>
                      <a:pt x="208" y="42"/>
                    </a:cubicBezTo>
                    <a:cubicBezTo>
                      <a:pt x="208" y="42"/>
                      <a:pt x="208" y="42"/>
                      <a:pt x="208" y="42"/>
                    </a:cubicBezTo>
                    <a:cubicBezTo>
                      <a:pt x="208" y="43"/>
                      <a:pt x="207" y="42"/>
                      <a:pt x="207" y="42"/>
                    </a:cubicBezTo>
                    <a:close/>
                    <a:moveTo>
                      <a:pt x="13" y="43"/>
                    </a:move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lose/>
                    <a:moveTo>
                      <a:pt x="242" y="45"/>
                    </a:moveTo>
                    <a:cubicBezTo>
                      <a:pt x="242" y="45"/>
                      <a:pt x="241" y="45"/>
                      <a:pt x="241" y="44"/>
                    </a:cubicBezTo>
                    <a:cubicBezTo>
                      <a:pt x="241" y="44"/>
                      <a:pt x="242" y="45"/>
                      <a:pt x="242" y="44"/>
                    </a:cubicBezTo>
                    <a:cubicBezTo>
                      <a:pt x="242" y="44"/>
                      <a:pt x="242" y="45"/>
                      <a:pt x="242" y="45"/>
                    </a:cubicBezTo>
                    <a:cubicBezTo>
                      <a:pt x="242" y="45"/>
                      <a:pt x="242" y="45"/>
                      <a:pt x="242" y="45"/>
                    </a:cubicBezTo>
                    <a:cubicBezTo>
                      <a:pt x="242" y="45"/>
                      <a:pt x="242" y="45"/>
                      <a:pt x="242" y="45"/>
                    </a:cubicBezTo>
                    <a:close/>
                    <a:moveTo>
                      <a:pt x="59" y="46"/>
                    </a:move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lose/>
                    <a:moveTo>
                      <a:pt x="71" y="47"/>
                    </a:moveTo>
                    <a:cubicBezTo>
                      <a:pt x="71" y="48"/>
                      <a:pt x="71" y="48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0" y="48"/>
                      <a:pt x="70" y="48"/>
                      <a:pt x="69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9" y="47"/>
                      <a:pt x="69" y="47"/>
                      <a:pt x="69" y="48"/>
                    </a:cubicBezTo>
                    <a:cubicBezTo>
                      <a:pt x="69" y="47"/>
                      <a:pt x="69" y="47"/>
                      <a:pt x="69" y="47"/>
                    </a:cubicBezTo>
                    <a:cubicBezTo>
                      <a:pt x="69" y="47"/>
                      <a:pt x="69" y="47"/>
                      <a:pt x="69" y="47"/>
                    </a:cubicBezTo>
                    <a:cubicBezTo>
                      <a:pt x="70" y="47"/>
                      <a:pt x="70" y="48"/>
                      <a:pt x="71" y="47"/>
                    </a:cubicBezTo>
                    <a:close/>
                    <a:moveTo>
                      <a:pt x="64" y="47"/>
                    </a:move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lose/>
                    <a:moveTo>
                      <a:pt x="63" y="47"/>
                    </a:moveTo>
                    <a:cubicBezTo>
                      <a:pt x="63" y="47"/>
                      <a:pt x="62" y="48"/>
                      <a:pt x="62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47"/>
                      <a:pt x="61" y="46"/>
                      <a:pt x="61" y="46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1" y="47"/>
                      <a:pt x="62" y="46"/>
                      <a:pt x="62" y="47"/>
                    </a:cubicBezTo>
                    <a:cubicBezTo>
                      <a:pt x="62" y="46"/>
                      <a:pt x="63" y="47"/>
                      <a:pt x="64" y="47"/>
                    </a:cubicBezTo>
                    <a:cubicBezTo>
                      <a:pt x="63" y="47"/>
                      <a:pt x="63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7"/>
                      <a:pt x="64" y="47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lose/>
                    <a:moveTo>
                      <a:pt x="66" y="47"/>
                    </a:move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7"/>
                      <a:pt x="66" y="47"/>
                      <a:pt x="66" y="47"/>
                    </a:cubicBezTo>
                    <a:close/>
                    <a:moveTo>
                      <a:pt x="64" y="47"/>
                    </a:move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7"/>
                      <a:pt x="64" y="47"/>
                      <a:pt x="64" y="48"/>
                    </a:cubicBezTo>
                    <a:cubicBezTo>
                      <a:pt x="64" y="47"/>
                      <a:pt x="64" y="47"/>
                      <a:pt x="64" y="47"/>
                    </a:cubicBezTo>
                    <a:close/>
                    <a:moveTo>
                      <a:pt x="65" y="48"/>
                    </a:moveTo>
                    <a:cubicBezTo>
                      <a:pt x="65" y="48"/>
                      <a:pt x="65" y="47"/>
                      <a:pt x="65" y="47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66" y="48"/>
                      <a:pt x="65" y="48"/>
                      <a:pt x="65" y="48"/>
                    </a:cubicBezTo>
                    <a:close/>
                    <a:moveTo>
                      <a:pt x="66" y="48"/>
                    </a:moveTo>
                    <a:cubicBezTo>
                      <a:pt x="66" y="48"/>
                      <a:pt x="66" y="48"/>
                      <a:pt x="66" y="48"/>
                    </a:cubicBezTo>
                    <a:cubicBezTo>
                      <a:pt x="66" y="48"/>
                      <a:pt x="66" y="47"/>
                      <a:pt x="66" y="47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7"/>
                      <a:pt x="67" y="47"/>
                      <a:pt x="67" y="47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67" y="47"/>
                      <a:pt x="67" y="47"/>
                      <a:pt x="67" y="48"/>
                    </a:cubicBezTo>
                    <a:cubicBezTo>
                      <a:pt x="67" y="48"/>
                      <a:pt x="67" y="48"/>
                      <a:pt x="67" y="48"/>
                    </a:cubicBezTo>
                    <a:cubicBezTo>
                      <a:pt x="67" y="48"/>
                      <a:pt x="67" y="48"/>
                      <a:pt x="67" y="48"/>
                    </a:cubicBezTo>
                    <a:cubicBezTo>
                      <a:pt x="67" y="48"/>
                      <a:pt x="67" y="48"/>
                      <a:pt x="67" y="48"/>
                    </a:cubicBezTo>
                    <a:cubicBezTo>
                      <a:pt x="67" y="48"/>
                      <a:pt x="67" y="48"/>
                      <a:pt x="67" y="48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67" y="47"/>
                      <a:pt x="68" y="47"/>
                      <a:pt x="68" y="47"/>
                    </a:cubicBezTo>
                    <a:cubicBezTo>
                      <a:pt x="67" y="48"/>
                      <a:pt x="68" y="48"/>
                      <a:pt x="68" y="48"/>
                    </a:cubicBezTo>
                    <a:cubicBezTo>
                      <a:pt x="68" y="48"/>
                      <a:pt x="68" y="48"/>
                      <a:pt x="67" y="48"/>
                    </a:cubicBezTo>
                    <a:cubicBezTo>
                      <a:pt x="67" y="48"/>
                      <a:pt x="66" y="48"/>
                      <a:pt x="66" y="48"/>
                    </a:cubicBezTo>
                    <a:close/>
                    <a:moveTo>
                      <a:pt x="72" y="48"/>
                    </a:moveTo>
                    <a:cubicBezTo>
                      <a:pt x="72" y="48"/>
                      <a:pt x="72" y="48"/>
                      <a:pt x="72" y="48"/>
                    </a:cubicBezTo>
                    <a:cubicBezTo>
                      <a:pt x="72" y="48"/>
                      <a:pt x="73" y="48"/>
                      <a:pt x="73" y="48"/>
                    </a:cubicBezTo>
                    <a:cubicBezTo>
                      <a:pt x="73" y="48"/>
                      <a:pt x="73" y="48"/>
                      <a:pt x="73" y="48"/>
                    </a:cubicBezTo>
                    <a:cubicBezTo>
                      <a:pt x="73" y="48"/>
                      <a:pt x="72" y="48"/>
                      <a:pt x="72" y="48"/>
                    </a:cubicBezTo>
                    <a:close/>
                    <a:moveTo>
                      <a:pt x="73" y="49"/>
                    </a:moveTo>
                    <a:cubicBezTo>
                      <a:pt x="73" y="50"/>
                      <a:pt x="73" y="50"/>
                      <a:pt x="73" y="50"/>
                    </a:cubicBezTo>
                    <a:cubicBezTo>
                      <a:pt x="74" y="49"/>
                      <a:pt x="74" y="50"/>
                      <a:pt x="75" y="50"/>
                    </a:cubicBezTo>
                    <a:cubicBezTo>
                      <a:pt x="74" y="50"/>
                      <a:pt x="73" y="50"/>
                      <a:pt x="73" y="50"/>
                    </a:cubicBezTo>
                    <a:cubicBezTo>
                      <a:pt x="73" y="50"/>
                      <a:pt x="73" y="50"/>
                      <a:pt x="73" y="49"/>
                    </a:cubicBezTo>
                    <a:close/>
                    <a:moveTo>
                      <a:pt x="61" y="49"/>
                    </a:moveTo>
                    <a:cubicBezTo>
                      <a:pt x="61" y="49"/>
                      <a:pt x="61" y="49"/>
                      <a:pt x="61" y="49"/>
                    </a:cubicBezTo>
                    <a:cubicBezTo>
                      <a:pt x="61" y="49"/>
                      <a:pt x="61" y="49"/>
                      <a:pt x="61" y="49"/>
                    </a:cubicBezTo>
                    <a:cubicBezTo>
                      <a:pt x="61" y="49"/>
                      <a:pt x="61" y="49"/>
                      <a:pt x="61" y="49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2" y="49"/>
                      <a:pt x="61" y="49"/>
                      <a:pt x="61" y="49"/>
                    </a:cubicBezTo>
                    <a:close/>
                    <a:moveTo>
                      <a:pt x="55" y="50"/>
                    </a:moveTo>
                    <a:cubicBezTo>
                      <a:pt x="55" y="50"/>
                      <a:pt x="55" y="50"/>
                      <a:pt x="55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5" y="50"/>
                      <a:pt x="55" y="50"/>
                      <a:pt x="54" y="50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9"/>
                      <a:pt x="53" y="49"/>
                    </a:cubicBezTo>
                    <a:cubicBezTo>
                      <a:pt x="53" y="49"/>
                      <a:pt x="54" y="49"/>
                      <a:pt x="54" y="49"/>
                    </a:cubicBezTo>
                    <a:cubicBezTo>
                      <a:pt x="55" y="49"/>
                      <a:pt x="56" y="49"/>
                      <a:pt x="57" y="49"/>
                    </a:cubicBezTo>
                    <a:cubicBezTo>
                      <a:pt x="58" y="49"/>
                      <a:pt x="58" y="49"/>
                      <a:pt x="59" y="49"/>
                    </a:cubicBezTo>
                    <a:cubicBezTo>
                      <a:pt x="59" y="49"/>
                      <a:pt x="59" y="49"/>
                      <a:pt x="59" y="49"/>
                    </a:cubicBezTo>
                    <a:cubicBezTo>
                      <a:pt x="60" y="50"/>
                      <a:pt x="60" y="50"/>
                      <a:pt x="60" y="50"/>
                    </a:cubicBezTo>
                    <a:cubicBezTo>
                      <a:pt x="59" y="50"/>
                      <a:pt x="57" y="50"/>
                      <a:pt x="55" y="50"/>
                    </a:cubicBezTo>
                    <a:close/>
                    <a:moveTo>
                      <a:pt x="252" y="52"/>
                    </a:moveTo>
                    <a:cubicBezTo>
                      <a:pt x="252" y="52"/>
                      <a:pt x="252" y="52"/>
                      <a:pt x="252" y="52"/>
                    </a:cubicBezTo>
                    <a:cubicBezTo>
                      <a:pt x="252" y="52"/>
                      <a:pt x="252" y="52"/>
                      <a:pt x="252" y="52"/>
                    </a:cubicBezTo>
                    <a:cubicBezTo>
                      <a:pt x="252" y="52"/>
                      <a:pt x="252" y="52"/>
                      <a:pt x="252" y="52"/>
                    </a:cubicBezTo>
                    <a:close/>
                    <a:moveTo>
                      <a:pt x="261" y="52"/>
                    </a:moveTo>
                    <a:cubicBezTo>
                      <a:pt x="261" y="52"/>
                      <a:pt x="261" y="52"/>
                      <a:pt x="261" y="52"/>
                    </a:cubicBezTo>
                    <a:cubicBezTo>
                      <a:pt x="261" y="52"/>
                      <a:pt x="261" y="52"/>
                      <a:pt x="261" y="52"/>
                    </a:cubicBezTo>
                    <a:cubicBezTo>
                      <a:pt x="261" y="52"/>
                      <a:pt x="261" y="52"/>
                      <a:pt x="262" y="52"/>
                    </a:cubicBezTo>
                    <a:cubicBezTo>
                      <a:pt x="262" y="53"/>
                      <a:pt x="261" y="53"/>
                      <a:pt x="261" y="52"/>
                    </a:cubicBezTo>
                    <a:close/>
                    <a:moveTo>
                      <a:pt x="83" y="54"/>
                    </a:moveTo>
                    <a:cubicBezTo>
                      <a:pt x="83" y="54"/>
                      <a:pt x="83" y="54"/>
                      <a:pt x="83" y="54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3" y="54"/>
                      <a:pt x="83" y="54"/>
                      <a:pt x="82" y="54"/>
                    </a:cubicBezTo>
                    <a:cubicBezTo>
                      <a:pt x="82" y="54"/>
                      <a:pt x="82" y="54"/>
                      <a:pt x="82" y="54"/>
                    </a:cubicBezTo>
                    <a:cubicBezTo>
                      <a:pt x="83" y="54"/>
                      <a:pt x="83" y="54"/>
                      <a:pt x="83" y="54"/>
                    </a:cubicBezTo>
                    <a:close/>
                    <a:moveTo>
                      <a:pt x="82" y="54"/>
                    </a:moveTo>
                    <a:cubicBezTo>
                      <a:pt x="82" y="54"/>
                      <a:pt x="82" y="54"/>
                      <a:pt x="82" y="54"/>
                    </a:cubicBezTo>
                    <a:cubicBezTo>
                      <a:pt x="82" y="54"/>
                      <a:pt x="82" y="54"/>
                      <a:pt x="82" y="54"/>
                    </a:cubicBezTo>
                    <a:cubicBezTo>
                      <a:pt x="82" y="54"/>
                      <a:pt x="82" y="54"/>
                      <a:pt x="82" y="54"/>
                    </a:cubicBezTo>
                    <a:cubicBezTo>
                      <a:pt x="82" y="54"/>
                      <a:pt x="82" y="54"/>
                      <a:pt x="82" y="54"/>
                    </a:cubicBezTo>
                    <a:cubicBezTo>
                      <a:pt x="82" y="54"/>
                      <a:pt x="82" y="54"/>
                      <a:pt x="82" y="54"/>
                    </a:cubicBezTo>
                    <a:cubicBezTo>
                      <a:pt x="82" y="54"/>
                      <a:pt x="82" y="54"/>
                      <a:pt x="82" y="54"/>
                    </a:cubicBezTo>
                    <a:cubicBezTo>
                      <a:pt x="82" y="54"/>
                      <a:pt x="82" y="54"/>
                      <a:pt x="82" y="54"/>
                    </a:cubicBezTo>
                    <a:cubicBezTo>
                      <a:pt x="82" y="54"/>
                      <a:pt x="81" y="54"/>
                      <a:pt x="81" y="54"/>
                    </a:cubicBezTo>
                    <a:cubicBezTo>
                      <a:pt x="81" y="54"/>
                      <a:pt x="81" y="54"/>
                      <a:pt x="81" y="54"/>
                    </a:cubicBezTo>
                    <a:cubicBezTo>
                      <a:pt x="81" y="54"/>
                      <a:pt x="81" y="54"/>
                      <a:pt x="81" y="54"/>
                    </a:cubicBezTo>
                    <a:cubicBezTo>
                      <a:pt x="81" y="54"/>
                      <a:pt x="81" y="54"/>
                      <a:pt x="81" y="54"/>
                    </a:cubicBezTo>
                    <a:cubicBezTo>
                      <a:pt x="82" y="54"/>
                      <a:pt x="81" y="54"/>
                      <a:pt x="82" y="54"/>
                    </a:cubicBezTo>
                    <a:close/>
                    <a:moveTo>
                      <a:pt x="81" y="54"/>
                    </a:moveTo>
                    <a:cubicBezTo>
                      <a:pt x="81" y="55"/>
                      <a:pt x="81" y="54"/>
                      <a:pt x="81" y="54"/>
                    </a:cubicBezTo>
                    <a:cubicBezTo>
                      <a:pt x="81" y="54"/>
                      <a:pt x="81" y="54"/>
                      <a:pt x="81" y="54"/>
                    </a:cubicBezTo>
                    <a:cubicBezTo>
                      <a:pt x="81" y="54"/>
                      <a:pt x="81" y="54"/>
                      <a:pt x="81" y="54"/>
                    </a:cubicBezTo>
                    <a:cubicBezTo>
                      <a:pt x="81" y="54"/>
                      <a:pt x="81" y="54"/>
                      <a:pt x="81" y="54"/>
                    </a:cubicBezTo>
                    <a:cubicBezTo>
                      <a:pt x="81" y="54"/>
                      <a:pt x="81" y="54"/>
                      <a:pt x="81" y="54"/>
                    </a:cubicBezTo>
                    <a:cubicBezTo>
                      <a:pt x="81" y="54"/>
                      <a:pt x="81" y="54"/>
                      <a:pt x="81" y="54"/>
                    </a:cubicBezTo>
                    <a:cubicBezTo>
                      <a:pt x="81" y="54"/>
                      <a:pt x="81" y="54"/>
                      <a:pt x="81" y="54"/>
                    </a:cubicBezTo>
                    <a:close/>
                    <a:moveTo>
                      <a:pt x="83" y="54"/>
                    </a:moveTo>
                    <a:cubicBezTo>
                      <a:pt x="83" y="54"/>
                      <a:pt x="83" y="54"/>
                      <a:pt x="83" y="54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3" y="54"/>
                      <a:pt x="83" y="54"/>
                      <a:pt x="84" y="54"/>
                    </a:cubicBezTo>
                    <a:cubicBezTo>
                      <a:pt x="84" y="54"/>
                      <a:pt x="83" y="54"/>
                      <a:pt x="83" y="54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3" y="54"/>
                      <a:pt x="83" y="54"/>
                      <a:pt x="83" y="54"/>
                    </a:cubicBezTo>
                    <a:close/>
                    <a:moveTo>
                      <a:pt x="71" y="54"/>
                    </a:moveTo>
                    <a:cubicBezTo>
                      <a:pt x="71" y="54"/>
                      <a:pt x="71" y="54"/>
                      <a:pt x="71" y="54"/>
                    </a:cubicBezTo>
                    <a:cubicBezTo>
                      <a:pt x="71" y="54"/>
                      <a:pt x="71" y="54"/>
                      <a:pt x="71" y="54"/>
                    </a:cubicBezTo>
                    <a:cubicBezTo>
                      <a:pt x="71" y="54"/>
                      <a:pt x="71" y="54"/>
                      <a:pt x="71" y="54"/>
                    </a:cubicBezTo>
                    <a:cubicBezTo>
                      <a:pt x="71" y="54"/>
                      <a:pt x="71" y="54"/>
                      <a:pt x="71" y="54"/>
                    </a:cubicBezTo>
                    <a:cubicBezTo>
                      <a:pt x="71" y="54"/>
                      <a:pt x="71" y="54"/>
                      <a:pt x="71" y="54"/>
                    </a:cubicBezTo>
                    <a:cubicBezTo>
                      <a:pt x="71" y="54"/>
                      <a:pt x="71" y="54"/>
                      <a:pt x="71" y="54"/>
                    </a:cubicBezTo>
                    <a:close/>
                    <a:moveTo>
                      <a:pt x="70" y="53"/>
                    </a:moveTo>
                    <a:cubicBezTo>
                      <a:pt x="70" y="53"/>
                      <a:pt x="70" y="53"/>
                      <a:pt x="70" y="53"/>
                    </a:cubicBezTo>
                    <a:cubicBezTo>
                      <a:pt x="70" y="54"/>
                      <a:pt x="70" y="54"/>
                      <a:pt x="70" y="54"/>
                    </a:cubicBezTo>
                    <a:cubicBezTo>
                      <a:pt x="70" y="54"/>
                      <a:pt x="70" y="54"/>
                      <a:pt x="70" y="53"/>
                    </a:cubicBezTo>
                    <a:close/>
                    <a:moveTo>
                      <a:pt x="67" y="54"/>
                    </a:moveTo>
                    <a:cubicBezTo>
                      <a:pt x="67" y="54"/>
                      <a:pt x="67" y="54"/>
                      <a:pt x="67" y="54"/>
                    </a:cubicBezTo>
                    <a:cubicBezTo>
                      <a:pt x="67" y="54"/>
                      <a:pt x="68" y="54"/>
                      <a:pt x="68" y="54"/>
                    </a:cubicBezTo>
                    <a:cubicBezTo>
                      <a:pt x="68" y="54"/>
                      <a:pt x="67" y="54"/>
                      <a:pt x="67" y="54"/>
                    </a:cubicBezTo>
                    <a:close/>
                    <a:moveTo>
                      <a:pt x="74" y="55"/>
                    </a:move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5"/>
                      <a:pt x="74" y="55"/>
                      <a:pt x="74" y="55"/>
                    </a:cubicBezTo>
                    <a:cubicBezTo>
                      <a:pt x="74" y="55"/>
                      <a:pt x="74" y="55"/>
                      <a:pt x="74" y="55"/>
                    </a:cubicBezTo>
                    <a:close/>
                    <a:moveTo>
                      <a:pt x="66" y="55"/>
                    </a:moveTo>
                    <a:cubicBezTo>
                      <a:pt x="66" y="55"/>
                      <a:pt x="66" y="55"/>
                      <a:pt x="66" y="55"/>
                    </a:cubicBezTo>
                    <a:cubicBezTo>
                      <a:pt x="66" y="55"/>
                      <a:pt x="66" y="55"/>
                      <a:pt x="66" y="55"/>
                    </a:cubicBezTo>
                    <a:cubicBezTo>
                      <a:pt x="66" y="55"/>
                      <a:pt x="66" y="55"/>
                      <a:pt x="66" y="55"/>
                    </a:cubicBezTo>
                    <a:close/>
                    <a:moveTo>
                      <a:pt x="66" y="58"/>
                    </a:moveTo>
                    <a:cubicBezTo>
                      <a:pt x="66" y="58"/>
                      <a:pt x="67" y="58"/>
                      <a:pt x="67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6" y="58"/>
                      <a:pt x="66" y="58"/>
                      <a:pt x="66" y="58"/>
                    </a:cubicBezTo>
                    <a:close/>
                    <a:moveTo>
                      <a:pt x="92" y="62"/>
                    </a:moveTo>
                    <a:cubicBezTo>
                      <a:pt x="92" y="62"/>
                      <a:pt x="92" y="62"/>
                      <a:pt x="92" y="62"/>
                    </a:cubicBezTo>
                    <a:cubicBezTo>
                      <a:pt x="92" y="62"/>
                      <a:pt x="92" y="62"/>
                      <a:pt x="92" y="62"/>
                    </a:cubicBezTo>
                    <a:close/>
                    <a:moveTo>
                      <a:pt x="99" y="61"/>
                    </a:moveTo>
                    <a:cubicBezTo>
                      <a:pt x="99" y="61"/>
                      <a:pt x="99" y="61"/>
                      <a:pt x="99" y="61"/>
                    </a:cubicBezTo>
                    <a:cubicBezTo>
                      <a:pt x="98" y="61"/>
                      <a:pt x="98" y="62"/>
                      <a:pt x="98" y="61"/>
                    </a:cubicBezTo>
                    <a:cubicBezTo>
                      <a:pt x="98" y="61"/>
                      <a:pt x="98" y="61"/>
                      <a:pt x="99" y="61"/>
                    </a:cubicBezTo>
                    <a:close/>
                    <a:moveTo>
                      <a:pt x="85" y="61"/>
                    </a:moveTo>
                    <a:cubicBezTo>
                      <a:pt x="85" y="61"/>
                      <a:pt x="85" y="61"/>
                      <a:pt x="85" y="61"/>
                    </a:cubicBezTo>
                    <a:cubicBezTo>
                      <a:pt x="85" y="61"/>
                      <a:pt x="85" y="61"/>
                      <a:pt x="85" y="61"/>
                    </a:cubicBezTo>
                    <a:cubicBezTo>
                      <a:pt x="85" y="61"/>
                      <a:pt x="85" y="61"/>
                      <a:pt x="85" y="61"/>
                    </a:cubicBezTo>
                    <a:cubicBezTo>
                      <a:pt x="85" y="61"/>
                      <a:pt x="85" y="61"/>
                      <a:pt x="85" y="61"/>
                    </a:cubicBezTo>
                    <a:cubicBezTo>
                      <a:pt x="85" y="61"/>
                      <a:pt x="85" y="62"/>
                      <a:pt x="85" y="61"/>
                    </a:cubicBezTo>
                    <a:close/>
                    <a:moveTo>
                      <a:pt x="82" y="61"/>
                    </a:move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1" y="61"/>
                      <a:pt x="81" y="61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1" y="61"/>
                      <a:pt x="81" y="61"/>
                      <a:pt x="82" y="61"/>
                    </a:cubicBezTo>
                    <a:cubicBezTo>
                      <a:pt x="82" y="61"/>
                      <a:pt x="82" y="61"/>
                      <a:pt x="82" y="61"/>
                    </a:cubicBezTo>
                    <a:close/>
                    <a:moveTo>
                      <a:pt x="87" y="60"/>
                    </a:moveTo>
                    <a:cubicBezTo>
                      <a:pt x="87" y="60"/>
                      <a:pt x="87" y="59"/>
                      <a:pt x="87" y="59"/>
                    </a:cubicBezTo>
                    <a:cubicBezTo>
                      <a:pt x="87" y="60"/>
                      <a:pt x="87" y="60"/>
                      <a:pt x="87" y="60"/>
                    </a:cubicBezTo>
                    <a:close/>
                    <a:moveTo>
                      <a:pt x="88" y="60"/>
                    </a:moveTo>
                    <a:cubicBezTo>
                      <a:pt x="88" y="60"/>
                      <a:pt x="87" y="60"/>
                      <a:pt x="87" y="60"/>
                    </a:cubicBezTo>
                    <a:cubicBezTo>
                      <a:pt x="87" y="59"/>
                      <a:pt x="88" y="60"/>
                      <a:pt x="88" y="60"/>
                    </a:cubicBezTo>
                    <a:close/>
                    <a:moveTo>
                      <a:pt x="85" y="60"/>
                    </a:moveTo>
                    <a:cubicBezTo>
                      <a:pt x="85" y="59"/>
                      <a:pt x="85" y="60"/>
                      <a:pt x="84" y="59"/>
                    </a:cubicBezTo>
                    <a:cubicBezTo>
                      <a:pt x="84" y="59"/>
                      <a:pt x="84" y="59"/>
                      <a:pt x="84" y="59"/>
                    </a:cubicBezTo>
                    <a:cubicBezTo>
                      <a:pt x="84" y="59"/>
                      <a:pt x="84" y="59"/>
                      <a:pt x="84" y="59"/>
                    </a:cubicBezTo>
                    <a:cubicBezTo>
                      <a:pt x="85" y="59"/>
                      <a:pt x="85" y="59"/>
                      <a:pt x="85" y="60"/>
                    </a:cubicBezTo>
                    <a:close/>
                    <a:moveTo>
                      <a:pt x="84" y="59"/>
                    </a:moveTo>
                    <a:cubicBezTo>
                      <a:pt x="84" y="59"/>
                      <a:pt x="84" y="59"/>
                      <a:pt x="84" y="59"/>
                    </a:cubicBezTo>
                    <a:cubicBezTo>
                      <a:pt x="84" y="59"/>
                      <a:pt x="84" y="59"/>
                      <a:pt x="84" y="60"/>
                    </a:cubicBezTo>
                    <a:cubicBezTo>
                      <a:pt x="84" y="60"/>
                      <a:pt x="84" y="60"/>
                      <a:pt x="84" y="60"/>
                    </a:cubicBezTo>
                    <a:cubicBezTo>
                      <a:pt x="84" y="60"/>
                      <a:pt x="84" y="60"/>
                      <a:pt x="84" y="60"/>
                    </a:cubicBezTo>
                    <a:cubicBezTo>
                      <a:pt x="84" y="60"/>
                      <a:pt x="83" y="60"/>
                      <a:pt x="82" y="59"/>
                    </a:cubicBezTo>
                    <a:cubicBezTo>
                      <a:pt x="83" y="59"/>
                      <a:pt x="83" y="59"/>
                      <a:pt x="83" y="59"/>
                    </a:cubicBezTo>
                    <a:cubicBezTo>
                      <a:pt x="83" y="59"/>
                      <a:pt x="83" y="59"/>
                      <a:pt x="83" y="59"/>
                    </a:cubicBezTo>
                    <a:cubicBezTo>
                      <a:pt x="83" y="59"/>
                      <a:pt x="83" y="60"/>
                      <a:pt x="84" y="59"/>
                    </a:cubicBezTo>
                    <a:cubicBezTo>
                      <a:pt x="84" y="59"/>
                      <a:pt x="84" y="59"/>
                      <a:pt x="84" y="59"/>
                    </a:cubicBezTo>
                    <a:cubicBezTo>
                      <a:pt x="84" y="59"/>
                      <a:pt x="84" y="59"/>
                      <a:pt x="84" y="59"/>
                    </a:cubicBezTo>
                    <a:close/>
                    <a:moveTo>
                      <a:pt x="82" y="59"/>
                    </a:moveTo>
                    <a:cubicBezTo>
                      <a:pt x="83" y="59"/>
                      <a:pt x="82" y="59"/>
                      <a:pt x="82" y="59"/>
                    </a:cubicBezTo>
                    <a:cubicBezTo>
                      <a:pt x="82" y="59"/>
                      <a:pt x="82" y="59"/>
                      <a:pt x="82" y="59"/>
                    </a:cubicBezTo>
                    <a:cubicBezTo>
                      <a:pt x="82" y="59"/>
                      <a:pt x="82" y="59"/>
                      <a:pt x="82" y="59"/>
                    </a:cubicBezTo>
                    <a:cubicBezTo>
                      <a:pt x="82" y="59"/>
                      <a:pt x="82" y="59"/>
                      <a:pt x="81" y="59"/>
                    </a:cubicBezTo>
                    <a:cubicBezTo>
                      <a:pt x="81" y="59"/>
                      <a:pt x="81" y="59"/>
                      <a:pt x="82" y="59"/>
                    </a:cubicBezTo>
                    <a:cubicBezTo>
                      <a:pt x="82" y="59"/>
                      <a:pt x="82" y="59"/>
                      <a:pt x="82" y="59"/>
                    </a:cubicBezTo>
                    <a:cubicBezTo>
                      <a:pt x="82" y="59"/>
                      <a:pt x="82" y="59"/>
                      <a:pt x="82" y="59"/>
                    </a:cubicBezTo>
                    <a:close/>
                    <a:moveTo>
                      <a:pt x="79" y="59"/>
                    </a:move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lose/>
                    <a:moveTo>
                      <a:pt x="79" y="58"/>
                    </a:move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8"/>
                      <a:pt x="79" y="58"/>
                    </a:cubicBezTo>
                    <a:cubicBezTo>
                      <a:pt x="79" y="58"/>
                      <a:pt x="79" y="58"/>
                      <a:pt x="79" y="58"/>
                    </a:cubicBezTo>
                    <a:close/>
                    <a:moveTo>
                      <a:pt x="78" y="59"/>
                    </a:move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9" y="58"/>
                      <a:pt x="79" y="58"/>
                    </a:cubicBezTo>
                    <a:cubicBezTo>
                      <a:pt x="79" y="58"/>
                      <a:pt x="79" y="58"/>
                      <a:pt x="79" y="58"/>
                    </a:cubicBezTo>
                    <a:cubicBezTo>
                      <a:pt x="79" y="58"/>
                      <a:pt x="79" y="59"/>
                      <a:pt x="79" y="59"/>
                    </a:cubicBezTo>
                    <a:cubicBezTo>
                      <a:pt x="78" y="59"/>
                      <a:pt x="78" y="59"/>
                      <a:pt x="78" y="59"/>
                    </a:cubicBezTo>
                    <a:close/>
                    <a:moveTo>
                      <a:pt x="78" y="59"/>
                    </a:move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9"/>
                      <a:pt x="78" y="59"/>
                    </a:cubicBezTo>
                    <a:close/>
                    <a:moveTo>
                      <a:pt x="78" y="58"/>
                    </a:move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7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lose/>
                    <a:moveTo>
                      <a:pt x="82" y="57"/>
                    </a:moveTo>
                    <a:cubicBezTo>
                      <a:pt x="82" y="57"/>
                      <a:pt x="82" y="57"/>
                      <a:pt x="82" y="57"/>
                    </a:cubicBezTo>
                    <a:cubicBezTo>
                      <a:pt x="82" y="57"/>
                      <a:pt x="82" y="56"/>
                      <a:pt x="82" y="57"/>
                    </a:cubicBezTo>
                    <a:close/>
                    <a:moveTo>
                      <a:pt x="78" y="56"/>
                    </a:moveTo>
                    <a:cubicBezTo>
                      <a:pt x="78" y="56"/>
                      <a:pt x="79" y="56"/>
                      <a:pt x="79" y="56"/>
                    </a:cubicBezTo>
                    <a:cubicBezTo>
                      <a:pt x="79" y="56"/>
                      <a:pt x="79" y="56"/>
                      <a:pt x="80" y="56"/>
                    </a:cubicBezTo>
                    <a:cubicBezTo>
                      <a:pt x="79" y="57"/>
                      <a:pt x="81" y="56"/>
                      <a:pt x="81" y="57"/>
                    </a:cubicBezTo>
                    <a:cubicBezTo>
                      <a:pt x="80" y="57"/>
                      <a:pt x="79" y="57"/>
                      <a:pt x="79" y="56"/>
                    </a:cubicBezTo>
                    <a:cubicBezTo>
                      <a:pt x="79" y="56"/>
                      <a:pt x="78" y="56"/>
                      <a:pt x="78" y="56"/>
                    </a:cubicBezTo>
                    <a:cubicBezTo>
                      <a:pt x="78" y="56"/>
                      <a:pt x="78" y="56"/>
                      <a:pt x="78" y="56"/>
                    </a:cubicBezTo>
                    <a:cubicBezTo>
                      <a:pt x="78" y="56"/>
                      <a:pt x="78" y="56"/>
                      <a:pt x="78" y="56"/>
                    </a:cubicBezTo>
                    <a:cubicBezTo>
                      <a:pt x="78" y="56"/>
                      <a:pt x="78" y="56"/>
                      <a:pt x="78" y="56"/>
                    </a:cubicBezTo>
                    <a:close/>
                    <a:moveTo>
                      <a:pt x="88" y="55"/>
                    </a:moveTo>
                    <a:cubicBezTo>
                      <a:pt x="88" y="55"/>
                      <a:pt x="87" y="55"/>
                      <a:pt x="87" y="55"/>
                    </a:cubicBezTo>
                    <a:cubicBezTo>
                      <a:pt x="87" y="55"/>
                      <a:pt x="87" y="55"/>
                      <a:pt x="88" y="55"/>
                    </a:cubicBezTo>
                    <a:close/>
                    <a:moveTo>
                      <a:pt x="83" y="55"/>
                    </a:moveTo>
                    <a:cubicBezTo>
                      <a:pt x="83" y="55"/>
                      <a:pt x="83" y="55"/>
                      <a:pt x="83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4" y="55"/>
                      <a:pt x="84" y="55"/>
                      <a:pt x="84" y="55"/>
                    </a:cubicBezTo>
                    <a:cubicBezTo>
                      <a:pt x="84" y="55"/>
                      <a:pt x="84" y="55"/>
                      <a:pt x="84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3" y="55"/>
                      <a:pt x="83" y="55"/>
                      <a:pt x="83" y="55"/>
                    </a:cubicBezTo>
                    <a:close/>
                    <a:moveTo>
                      <a:pt x="83" y="55"/>
                    </a:moveTo>
                    <a:cubicBezTo>
                      <a:pt x="83" y="55"/>
                      <a:pt x="83" y="55"/>
                      <a:pt x="83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3" y="56"/>
                      <a:pt x="83" y="56"/>
                      <a:pt x="83" y="55"/>
                    </a:cubicBezTo>
                    <a:close/>
                    <a:moveTo>
                      <a:pt x="84" y="55"/>
                    </a:moveTo>
                    <a:cubicBezTo>
                      <a:pt x="84" y="55"/>
                      <a:pt x="84" y="55"/>
                      <a:pt x="84" y="55"/>
                    </a:cubicBezTo>
                    <a:cubicBezTo>
                      <a:pt x="84" y="55"/>
                      <a:pt x="84" y="55"/>
                      <a:pt x="84" y="55"/>
                    </a:cubicBezTo>
                    <a:cubicBezTo>
                      <a:pt x="84" y="55"/>
                      <a:pt x="84" y="55"/>
                      <a:pt x="84" y="55"/>
                    </a:cubicBezTo>
                    <a:cubicBezTo>
                      <a:pt x="84" y="55"/>
                      <a:pt x="84" y="55"/>
                      <a:pt x="85" y="55"/>
                    </a:cubicBezTo>
                    <a:cubicBezTo>
                      <a:pt x="85" y="55"/>
                      <a:pt x="85" y="55"/>
                      <a:pt x="84" y="55"/>
                    </a:cubicBezTo>
                    <a:cubicBezTo>
                      <a:pt x="85" y="56"/>
                      <a:pt x="85" y="56"/>
                      <a:pt x="85" y="56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6" y="55"/>
                      <a:pt x="86" y="55"/>
                    </a:cubicBezTo>
                    <a:cubicBezTo>
                      <a:pt x="86" y="55"/>
                      <a:pt x="86" y="55"/>
                      <a:pt x="86" y="55"/>
                    </a:cubicBezTo>
                    <a:cubicBezTo>
                      <a:pt x="86" y="55"/>
                      <a:pt x="86" y="55"/>
                      <a:pt x="86" y="55"/>
                    </a:cubicBezTo>
                    <a:cubicBezTo>
                      <a:pt x="85" y="56"/>
                      <a:pt x="85" y="56"/>
                      <a:pt x="85" y="56"/>
                    </a:cubicBezTo>
                    <a:cubicBezTo>
                      <a:pt x="85" y="56"/>
                      <a:pt x="85" y="56"/>
                      <a:pt x="84" y="56"/>
                    </a:cubicBezTo>
                    <a:cubicBezTo>
                      <a:pt x="84" y="55"/>
                      <a:pt x="84" y="56"/>
                      <a:pt x="84" y="55"/>
                    </a:cubicBezTo>
                    <a:close/>
                    <a:moveTo>
                      <a:pt x="75" y="56"/>
                    </a:moveTo>
                    <a:cubicBezTo>
                      <a:pt x="75" y="56"/>
                      <a:pt x="74" y="56"/>
                      <a:pt x="75" y="56"/>
                    </a:cubicBezTo>
                    <a:cubicBezTo>
                      <a:pt x="74" y="56"/>
                      <a:pt x="74" y="56"/>
                      <a:pt x="74" y="56"/>
                    </a:cubicBezTo>
                    <a:cubicBezTo>
                      <a:pt x="74" y="56"/>
                      <a:pt x="74" y="56"/>
                      <a:pt x="75" y="56"/>
                    </a:cubicBezTo>
                    <a:close/>
                    <a:moveTo>
                      <a:pt x="65" y="56"/>
                    </a:move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56"/>
                      <a:pt x="66" y="56"/>
                      <a:pt x="66" y="56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66" y="56"/>
                      <a:pt x="66" y="56"/>
                      <a:pt x="65" y="56"/>
                    </a:cubicBezTo>
                    <a:close/>
                    <a:moveTo>
                      <a:pt x="68" y="56"/>
                    </a:moveTo>
                    <a:cubicBezTo>
                      <a:pt x="68" y="56"/>
                      <a:pt x="67" y="56"/>
                      <a:pt x="67" y="56"/>
                    </a:cubicBezTo>
                    <a:cubicBezTo>
                      <a:pt x="67" y="56"/>
                      <a:pt x="68" y="55"/>
                      <a:pt x="68" y="56"/>
                    </a:cubicBezTo>
                    <a:close/>
                    <a:moveTo>
                      <a:pt x="68" y="56"/>
                    </a:moveTo>
                    <a:cubicBezTo>
                      <a:pt x="68" y="56"/>
                      <a:pt x="68" y="56"/>
                      <a:pt x="69" y="56"/>
                    </a:cubicBezTo>
                    <a:cubicBezTo>
                      <a:pt x="69" y="56"/>
                      <a:pt x="68" y="56"/>
                      <a:pt x="68" y="56"/>
                    </a:cubicBezTo>
                    <a:close/>
                    <a:moveTo>
                      <a:pt x="69" y="56"/>
                    </a:move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69" y="56"/>
                      <a:pt x="69" y="56"/>
                    </a:cubicBezTo>
                    <a:close/>
                    <a:moveTo>
                      <a:pt x="73" y="56"/>
                    </a:move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6"/>
                      <a:pt x="73" y="55"/>
                      <a:pt x="73" y="56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6"/>
                      <a:pt x="73" y="56"/>
                      <a:pt x="73" y="56"/>
                    </a:cubicBezTo>
                    <a:close/>
                    <a:moveTo>
                      <a:pt x="73" y="57"/>
                    </a:move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7"/>
                      <a:pt x="73" y="57"/>
                      <a:pt x="73" y="57"/>
                    </a:cubicBezTo>
                    <a:close/>
                    <a:moveTo>
                      <a:pt x="74" y="57"/>
                    </a:moveTo>
                    <a:cubicBezTo>
                      <a:pt x="74" y="57"/>
                      <a:pt x="74" y="57"/>
                      <a:pt x="74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7"/>
                      <a:pt x="73" y="57"/>
                      <a:pt x="72" y="57"/>
                    </a:cubicBezTo>
                    <a:cubicBezTo>
                      <a:pt x="72" y="57"/>
                      <a:pt x="73" y="57"/>
                      <a:pt x="73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7"/>
                      <a:pt x="73" y="56"/>
                      <a:pt x="73" y="56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6"/>
                      <a:pt x="74" y="56"/>
                      <a:pt x="74" y="56"/>
                    </a:cubicBezTo>
                    <a:cubicBezTo>
                      <a:pt x="74" y="57"/>
                      <a:pt x="74" y="57"/>
                      <a:pt x="74" y="57"/>
                    </a:cubicBezTo>
                    <a:cubicBezTo>
                      <a:pt x="74" y="57"/>
                      <a:pt x="74" y="57"/>
                      <a:pt x="74" y="57"/>
                    </a:cubicBezTo>
                    <a:cubicBezTo>
                      <a:pt x="74" y="57"/>
                      <a:pt x="74" y="57"/>
                      <a:pt x="74" y="57"/>
                    </a:cubicBezTo>
                    <a:close/>
                    <a:moveTo>
                      <a:pt x="75" y="57"/>
                    </a:moveTo>
                    <a:cubicBezTo>
                      <a:pt x="75" y="57"/>
                      <a:pt x="75" y="57"/>
                      <a:pt x="75" y="57"/>
                    </a:cubicBezTo>
                    <a:cubicBezTo>
                      <a:pt x="75" y="57"/>
                      <a:pt x="75" y="58"/>
                      <a:pt x="75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8"/>
                      <a:pt x="75" y="57"/>
                      <a:pt x="75" y="57"/>
                    </a:cubicBezTo>
                    <a:close/>
                    <a:moveTo>
                      <a:pt x="73" y="59"/>
                    </a:moveTo>
                    <a:cubicBezTo>
                      <a:pt x="73" y="59"/>
                      <a:pt x="73" y="59"/>
                      <a:pt x="73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75" y="58"/>
                      <a:pt x="75" y="57"/>
                      <a:pt x="75" y="57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6" y="58"/>
                      <a:pt x="76" y="58"/>
                      <a:pt x="76" y="58"/>
                    </a:cubicBezTo>
                    <a:cubicBezTo>
                      <a:pt x="76" y="58"/>
                      <a:pt x="76" y="58"/>
                      <a:pt x="76" y="58"/>
                    </a:cubicBezTo>
                    <a:cubicBezTo>
                      <a:pt x="76" y="58"/>
                      <a:pt x="76" y="58"/>
                      <a:pt x="76" y="58"/>
                    </a:cubicBezTo>
                    <a:cubicBezTo>
                      <a:pt x="76" y="59"/>
                      <a:pt x="77" y="59"/>
                      <a:pt x="77" y="59"/>
                    </a:cubicBezTo>
                    <a:cubicBezTo>
                      <a:pt x="77" y="58"/>
                      <a:pt x="77" y="58"/>
                      <a:pt x="77" y="58"/>
                    </a:cubicBezTo>
                    <a:cubicBezTo>
                      <a:pt x="77" y="58"/>
                      <a:pt x="77" y="58"/>
                      <a:pt x="76" y="58"/>
                    </a:cubicBezTo>
                    <a:cubicBezTo>
                      <a:pt x="77" y="58"/>
                      <a:pt x="77" y="58"/>
                      <a:pt x="77" y="58"/>
                    </a:cubicBezTo>
                    <a:cubicBezTo>
                      <a:pt x="77" y="58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4" y="59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74" y="59"/>
                      <a:pt x="73" y="59"/>
                      <a:pt x="73" y="59"/>
                    </a:cubicBezTo>
                    <a:close/>
                    <a:moveTo>
                      <a:pt x="66" y="59"/>
                    </a:move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lose/>
                    <a:moveTo>
                      <a:pt x="76" y="59"/>
                    </a:move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lose/>
                    <a:moveTo>
                      <a:pt x="70" y="60"/>
                    </a:move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70" y="59"/>
                      <a:pt x="70" y="59"/>
                      <a:pt x="70" y="60"/>
                    </a:cubicBezTo>
                    <a:close/>
                    <a:moveTo>
                      <a:pt x="77" y="61"/>
                    </a:move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7" y="60"/>
                      <a:pt x="77" y="60"/>
                      <a:pt x="77" y="60"/>
                    </a:cubicBezTo>
                    <a:cubicBezTo>
                      <a:pt x="77" y="60"/>
                      <a:pt x="77" y="60"/>
                      <a:pt x="78" y="60"/>
                    </a:cubicBezTo>
                    <a:cubicBezTo>
                      <a:pt x="78" y="60"/>
                      <a:pt x="77" y="60"/>
                      <a:pt x="77" y="61"/>
                    </a:cubicBezTo>
                    <a:cubicBezTo>
                      <a:pt x="77" y="61"/>
                      <a:pt x="77" y="61"/>
                      <a:pt x="77" y="61"/>
                    </a:cubicBezTo>
                    <a:close/>
                    <a:moveTo>
                      <a:pt x="76" y="61"/>
                    </a:move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7" y="61"/>
                      <a:pt x="77" y="61"/>
                      <a:pt x="76" y="61"/>
                    </a:cubicBezTo>
                    <a:cubicBezTo>
                      <a:pt x="76" y="61"/>
                      <a:pt x="76" y="61"/>
                      <a:pt x="76" y="61"/>
                    </a:cubicBezTo>
                    <a:close/>
                    <a:moveTo>
                      <a:pt x="79" y="61"/>
                    </a:moveTo>
                    <a:cubicBezTo>
                      <a:pt x="79" y="61"/>
                      <a:pt x="79" y="61"/>
                      <a:pt x="78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60"/>
                      <a:pt x="78" y="60"/>
                      <a:pt x="78" y="60"/>
                    </a:cubicBezTo>
                    <a:cubicBezTo>
                      <a:pt x="78" y="60"/>
                      <a:pt x="78" y="60"/>
                      <a:pt x="78" y="60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0" y="59"/>
                      <a:pt x="80" y="60"/>
                    </a:cubicBezTo>
                    <a:cubicBezTo>
                      <a:pt x="80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8" y="60"/>
                    </a:cubicBezTo>
                    <a:cubicBezTo>
                      <a:pt x="78" y="60"/>
                      <a:pt x="78" y="60"/>
                      <a:pt x="78" y="60"/>
                    </a:cubicBezTo>
                    <a:cubicBezTo>
                      <a:pt x="78" y="60"/>
                      <a:pt x="78" y="60"/>
                      <a:pt x="78" y="60"/>
                    </a:cubicBezTo>
                    <a:cubicBezTo>
                      <a:pt x="78" y="60"/>
                      <a:pt x="79" y="60"/>
                      <a:pt x="79" y="60"/>
                    </a:cubicBezTo>
                    <a:cubicBezTo>
                      <a:pt x="79" y="60"/>
                      <a:pt x="80" y="61"/>
                      <a:pt x="80" y="61"/>
                    </a:cubicBezTo>
                    <a:cubicBezTo>
                      <a:pt x="80" y="61"/>
                      <a:pt x="80" y="61"/>
                      <a:pt x="80" y="61"/>
                    </a:cubicBezTo>
                    <a:cubicBezTo>
                      <a:pt x="79" y="61"/>
                      <a:pt x="79" y="61"/>
                      <a:pt x="79" y="61"/>
                    </a:cubicBezTo>
                    <a:close/>
                    <a:moveTo>
                      <a:pt x="81" y="61"/>
                    </a:moveTo>
                    <a:cubicBezTo>
                      <a:pt x="81" y="61"/>
                      <a:pt x="81" y="61"/>
                      <a:pt x="81" y="61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1" y="61"/>
                      <a:pt x="81" y="61"/>
                      <a:pt x="81" y="61"/>
                    </a:cubicBezTo>
                    <a:close/>
                    <a:moveTo>
                      <a:pt x="84" y="61"/>
                    </a:moveTo>
                    <a:cubicBezTo>
                      <a:pt x="84" y="61"/>
                      <a:pt x="84" y="61"/>
                      <a:pt x="84" y="61"/>
                    </a:cubicBezTo>
                    <a:cubicBezTo>
                      <a:pt x="84" y="61"/>
                      <a:pt x="84" y="61"/>
                      <a:pt x="84" y="61"/>
                    </a:cubicBezTo>
                    <a:cubicBezTo>
                      <a:pt x="84" y="61"/>
                      <a:pt x="84" y="61"/>
                      <a:pt x="84" y="61"/>
                    </a:cubicBezTo>
                    <a:cubicBezTo>
                      <a:pt x="84" y="61"/>
                      <a:pt x="84" y="61"/>
                      <a:pt x="84" y="61"/>
                    </a:cubicBezTo>
                    <a:cubicBezTo>
                      <a:pt x="84" y="61"/>
                      <a:pt x="84" y="61"/>
                      <a:pt x="84" y="61"/>
                    </a:cubicBezTo>
                    <a:close/>
                    <a:moveTo>
                      <a:pt x="79" y="62"/>
                    </a:moveTo>
                    <a:cubicBezTo>
                      <a:pt x="79" y="62"/>
                      <a:pt x="79" y="62"/>
                      <a:pt x="79" y="62"/>
                    </a:cubicBezTo>
                    <a:cubicBezTo>
                      <a:pt x="79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79" y="62"/>
                      <a:pt x="79" y="62"/>
                    </a:cubicBezTo>
                    <a:close/>
                    <a:moveTo>
                      <a:pt x="80" y="62"/>
                    </a:move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1"/>
                    </a:cubicBezTo>
                    <a:cubicBezTo>
                      <a:pt x="80" y="61"/>
                      <a:pt x="81" y="62"/>
                      <a:pt x="81" y="62"/>
                    </a:cubicBezTo>
                    <a:cubicBezTo>
                      <a:pt x="81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lose/>
                    <a:moveTo>
                      <a:pt x="85" y="62"/>
                    </a:moveTo>
                    <a:cubicBezTo>
                      <a:pt x="85" y="62"/>
                      <a:pt x="85" y="62"/>
                      <a:pt x="85" y="62"/>
                    </a:cubicBezTo>
                    <a:cubicBezTo>
                      <a:pt x="86" y="62"/>
                      <a:pt x="86" y="62"/>
                      <a:pt x="86" y="62"/>
                    </a:cubicBezTo>
                    <a:cubicBezTo>
                      <a:pt x="86" y="62"/>
                      <a:pt x="86" y="62"/>
                      <a:pt x="86" y="62"/>
                    </a:cubicBezTo>
                    <a:cubicBezTo>
                      <a:pt x="86" y="62"/>
                      <a:pt x="86" y="62"/>
                      <a:pt x="85" y="62"/>
                    </a:cubicBezTo>
                    <a:close/>
                    <a:moveTo>
                      <a:pt x="76" y="63"/>
                    </a:moveTo>
                    <a:cubicBezTo>
                      <a:pt x="76" y="63"/>
                      <a:pt x="76" y="63"/>
                      <a:pt x="76" y="63"/>
                    </a:cubicBezTo>
                    <a:cubicBezTo>
                      <a:pt x="76" y="63"/>
                      <a:pt x="75" y="64"/>
                      <a:pt x="76" y="63"/>
                    </a:cubicBezTo>
                    <a:close/>
                    <a:moveTo>
                      <a:pt x="67" y="65"/>
                    </a:moveTo>
                    <a:cubicBezTo>
                      <a:pt x="67" y="64"/>
                      <a:pt x="67" y="64"/>
                      <a:pt x="67" y="64"/>
                    </a:cubicBezTo>
                    <a:cubicBezTo>
                      <a:pt x="67" y="64"/>
                      <a:pt x="67" y="64"/>
                      <a:pt x="67" y="65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67" y="65"/>
                      <a:pt x="67" y="65"/>
                      <a:pt x="67" y="65"/>
                    </a:cubicBezTo>
                    <a:close/>
                    <a:moveTo>
                      <a:pt x="100" y="65"/>
                    </a:moveTo>
                    <a:cubicBezTo>
                      <a:pt x="100" y="65"/>
                      <a:pt x="100" y="65"/>
                      <a:pt x="100" y="65"/>
                    </a:cubicBezTo>
                    <a:cubicBezTo>
                      <a:pt x="99" y="65"/>
                      <a:pt x="99" y="65"/>
                      <a:pt x="99" y="65"/>
                    </a:cubicBezTo>
                    <a:cubicBezTo>
                      <a:pt x="99" y="65"/>
                      <a:pt x="99" y="65"/>
                      <a:pt x="99" y="65"/>
                    </a:cubicBezTo>
                    <a:cubicBezTo>
                      <a:pt x="99" y="65"/>
                      <a:pt x="99" y="65"/>
                      <a:pt x="99" y="65"/>
                    </a:cubicBezTo>
                    <a:cubicBezTo>
                      <a:pt x="99" y="65"/>
                      <a:pt x="100" y="65"/>
                      <a:pt x="100" y="65"/>
                    </a:cubicBezTo>
                    <a:cubicBezTo>
                      <a:pt x="100" y="65"/>
                      <a:pt x="100" y="65"/>
                      <a:pt x="100" y="65"/>
                    </a:cubicBezTo>
                    <a:close/>
                    <a:moveTo>
                      <a:pt x="100" y="65"/>
                    </a:moveTo>
                    <a:cubicBezTo>
                      <a:pt x="100" y="65"/>
                      <a:pt x="100" y="65"/>
                      <a:pt x="100" y="65"/>
                    </a:cubicBezTo>
                    <a:cubicBezTo>
                      <a:pt x="100" y="65"/>
                      <a:pt x="99" y="65"/>
                      <a:pt x="99" y="65"/>
                    </a:cubicBezTo>
                    <a:cubicBezTo>
                      <a:pt x="99" y="65"/>
                      <a:pt x="99" y="65"/>
                      <a:pt x="99" y="65"/>
                    </a:cubicBezTo>
                    <a:cubicBezTo>
                      <a:pt x="99" y="65"/>
                      <a:pt x="100" y="64"/>
                      <a:pt x="100" y="65"/>
                    </a:cubicBezTo>
                    <a:close/>
                    <a:moveTo>
                      <a:pt x="95" y="64"/>
                    </a:moveTo>
                    <a:cubicBezTo>
                      <a:pt x="95" y="64"/>
                      <a:pt x="95" y="65"/>
                      <a:pt x="96" y="65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7" y="64"/>
                      <a:pt x="98" y="64"/>
                      <a:pt x="98" y="65"/>
                    </a:cubicBezTo>
                    <a:cubicBezTo>
                      <a:pt x="98" y="65"/>
                      <a:pt x="97" y="65"/>
                      <a:pt x="96" y="65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5" y="65"/>
                      <a:pt x="95" y="65"/>
                      <a:pt x="95" y="65"/>
                    </a:cubicBezTo>
                    <a:cubicBezTo>
                      <a:pt x="95" y="65"/>
                      <a:pt x="95" y="65"/>
                      <a:pt x="95" y="65"/>
                    </a:cubicBezTo>
                    <a:cubicBezTo>
                      <a:pt x="95" y="65"/>
                      <a:pt x="95" y="64"/>
                      <a:pt x="95" y="64"/>
                    </a:cubicBezTo>
                    <a:close/>
                    <a:moveTo>
                      <a:pt x="95" y="65"/>
                    </a:moveTo>
                    <a:cubicBezTo>
                      <a:pt x="95" y="65"/>
                      <a:pt x="95" y="65"/>
                      <a:pt x="95" y="65"/>
                    </a:cubicBezTo>
                    <a:cubicBezTo>
                      <a:pt x="95" y="65"/>
                      <a:pt x="94" y="65"/>
                      <a:pt x="94" y="64"/>
                    </a:cubicBezTo>
                    <a:cubicBezTo>
                      <a:pt x="95" y="64"/>
                      <a:pt x="95" y="65"/>
                      <a:pt x="95" y="65"/>
                    </a:cubicBezTo>
                    <a:cubicBezTo>
                      <a:pt x="95" y="65"/>
                      <a:pt x="95" y="65"/>
                      <a:pt x="95" y="65"/>
                    </a:cubicBezTo>
                    <a:cubicBezTo>
                      <a:pt x="95" y="65"/>
                      <a:pt x="95" y="65"/>
                      <a:pt x="95" y="65"/>
                    </a:cubicBezTo>
                    <a:close/>
                    <a:moveTo>
                      <a:pt x="93" y="65"/>
                    </a:move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2" y="65"/>
                      <a:pt x="92" y="65"/>
                    </a:cubicBezTo>
                    <a:cubicBezTo>
                      <a:pt x="92" y="64"/>
                      <a:pt x="93" y="64"/>
                      <a:pt x="93" y="64"/>
                    </a:cubicBezTo>
                    <a:cubicBezTo>
                      <a:pt x="93" y="64"/>
                      <a:pt x="93" y="64"/>
                      <a:pt x="93" y="65"/>
                    </a:cubicBezTo>
                    <a:close/>
                    <a:moveTo>
                      <a:pt x="77" y="66"/>
                    </a:moveTo>
                    <a:cubicBezTo>
                      <a:pt x="77" y="66"/>
                      <a:pt x="76" y="66"/>
                      <a:pt x="77" y="66"/>
                    </a:cubicBezTo>
                    <a:close/>
                    <a:moveTo>
                      <a:pt x="75" y="66"/>
                    </a:moveTo>
                    <a:cubicBezTo>
                      <a:pt x="75" y="66"/>
                      <a:pt x="75" y="66"/>
                      <a:pt x="75" y="66"/>
                    </a:cubicBezTo>
                    <a:cubicBezTo>
                      <a:pt x="75" y="66"/>
                      <a:pt x="75" y="66"/>
                      <a:pt x="75" y="66"/>
                    </a:cubicBezTo>
                    <a:close/>
                    <a:moveTo>
                      <a:pt x="88" y="66"/>
                    </a:moveTo>
                    <a:cubicBezTo>
                      <a:pt x="88" y="66"/>
                      <a:pt x="88" y="66"/>
                      <a:pt x="88" y="6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8" y="65"/>
                      <a:pt x="88" y="65"/>
                      <a:pt x="88" y="6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8" y="66"/>
                      <a:pt x="87" y="66"/>
                      <a:pt x="87" y="66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7" y="66"/>
                      <a:pt x="87" y="65"/>
                      <a:pt x="87" y="65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8" y="65"/>
                      <a:pt x="88" y="65"/>
                      <a:pt x="88" y="65"/>
                    </a:cubicBezTo>
                    <a:cubicBezTo>
                      <a:pt x="88" y="65"/>
                      <a:pt x="88" y="65"/>
                      <a:pt x="88" y="65"/>
                    </a:cubicBezTo>
                    <a:cubicBezTo>
                      <a:pt x="88" y="65"/>
                      <a:pt x="88" y="66"/>
                      <a:pt x="88" y="66"/>
                    </a:cubicBezTo>
                    <a:cubicBezTo>
                      <a:pt x="88" y="66"/>
                      <a:pt x="88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8" y="66"/>
                      <a:pt x="88" y="66"/>
                      <a:pt x="88" y="66"/>
                    </a:cubicBezTo>
                    <a:close/>
                    <a:moveTo>
                      <a:pt x="92" y="65"/>
                    </a:move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5"/>
                      <a:pt x="92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2" y="65"/>
                      <a:pt x="92" y="65"/>
                    </a:cubicBezTo>
                    <a:close/>
                    <a:moveTo>
                      <a:pt x="91" y="65"/>
                    </a:moveTo>
                    <a:cubicBezTo>
                      <a:pt x="91" y="65"/>
                      <a:pt x="91" y="65"/>
                      <a:pt x="91" y="65"/>
                    </a:cubicBezTo>
                    <a:cubicBezTo>
                      <a:pt x="91" y="65"/>
                      <a:pt x="91" y="65"/>
                      <a:pt x="91" y="65"/>
                    </a:cubicBezTo>
                    <a:close/>
                    <a:moveTo>
                      <a:pt x="84" y="64"/>
                    </a:move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5" y="64"/>
                      <a:pt x="85" y="64"/>
                      <a:pt x="86" y="64"/>
                    </a:cubicBezTo>
                    <a:cubicBezTo>
                      <a:pt x="86" y="64"/>
                      <a:pt x="86" y="64"/>
                      <a:pt x="86" y="64"/>
                    </a:cubicBezTo>
                    <a:cubicBezTo>
                      <a:pt x="86" y="65"/>
                      <a:pt x="86" y="64"/>
                      <a:pt x="86" y="64"/>
                    </a:cubicBezTo>
                    <a:cubicBezTo>
                      <a:pt x="85" y="64"/>
                      <a:pt x="85" y="64"/>
                      <a:pt x="85" y="65"/>
                    </a:cubicBezTo>
                    <a:cubicBezTo>
                      <a:pt x="85" y="64"/>
                      <a:pt x="84" y="64"/>
                      <a:pt x="84" y="65"/>
                    </a:cubicBezTo>
                    <a:cubicBezTo>
                      <a:pt x="84" y="65"/>
                      <a:pt x="84" y="65"/>
                      <a:pt x="84" y="65"/>
                    </a:cubicBezTo>
                    <a:cubicBezTo>
                      <a:pt x="84" y="65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lose/>
                    <a:moveTo>
                      <a:pt x="91" y="65"/>
                    </a:moveTo>
                    <a:cubicBezTo>
                      <a:pt x="91" y="65"/>
                      <a:pt x="91" y="65"/>
                      <a:pt x="91" y="65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91" y="65"/>
                      <a:pt x="91" y="65"/>
                      <a:pt x="91" y="65"/>
                    </a:cubicBezTo>
                    <a:close/>
                    <a:moveTo>
                      <a:pt x="91" y="64"/>
                    </a:moveTo>
                    <a:cubicBezTo>
                      <a:pt x="91" y="64"/>
                      <a:pt x="91" y="64"/>
                      <a:pt x="91" y="64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90" y="65"/>
                      <a:pt x="90" y="64"/>
                      <a:pt x="90" y="64"/>
                    </a:cubicBezTo>
                    <a:cubicBezTo>
                      <a:pt x="90" y="64"/>
                      <a:pt x="90" y="64"/>
                      <a:pt x="91" y="64"/>
                    </a:cubicBezTo>
                    <a:close/>
                    <a:moveTo>
                      <a:pt x="89" y="64"/>
                    </a:moveTo>
                    <a:cubicBezTo>
                      <a:pt x="89" y="64"/>
                      <a:pt x="89" y="64"/>
                      <a:pt x="89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89" y="64"/>
                      <a:pt x="89" y="64"/>
                      <a:pt x="89" y="64"/>
                    </a:cubicBezTo>
                    <a:close/>
                    <a:moveTo>
                      <a:pt x="88" y="64"/>
                    </a:moveTo>
                    <a:cubicBezTo>
                      <a:pt x="88" y="64"/>
                      <a:pt x="88" y="64"/>
                      <a:pt x="88" y="64"/>
                    </a:cubicBezTo>
                    <a:cubicBezTo>
                      <a:pt x="87" y="64"/>
                      <a:pt x="88" y="64"/>
                      <a:pt x="88" y="64"/>
                    </a:cubicBezTo>
                    <a:cubicBezTo>
                      <a:pt x="88" y="64"/>
                      <a:pt x="88" y="64"/>
                      <a:pt x="88" y="64"/>
                    </a:cubicBezTo>
                    <a:close/>
                    <a:moveTo>
                      <a:pt x="80" y="64"/>
                    </a:moveTo>
                    <a:cubicBezTo>
                      <a:pt x="80" y="64"/>
                      <a:pt x="80" y="64"/>
                      <a:pt x="80" y="64"/>
                    </a:cubicBezTo>
                    <a:cubicBezTo>
                      <a:pt x="80" y="64"/>
                      <a:pt x="80" y="64"/>
                      <a:pt x="81" y="64"/>
                    </a:cubicBezTo>
                    <a:cubicBezTo>
                      <a:pt x="81" y="64"/>
                      <a:pt x="80" y="64"/>
                      <a:pt x="80" y="64"/>
                    </a:cubicBezTo>
                    <a:close/>
                    <a:moveTo>
                      <a:pt x="81" y="64"/>
                    </a:moveTo>
                    <a:cubicBezTo>
                      <a:pt x="81" y="64"/>
                      <a:pt x="81" y="64"/>
                      <a:pt x="81" y="64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81" y="64"/>
                      <a:pt x="81" y="64"/>
                      <a:pt x="81" y="64"/>
                    </a:cubicBezTo>
                    <a:close/>
                    <a:moveTo>
                      <a:pt x="75" y="64"/>
                    </a:moveTo>
                    <a:cubicBezTo>
                      <a:pt x="75" y="64"/>
                      <a:pt x="75" y="64"/>
                      <a:pt x="75" y="64"/>
                    </a:cubicBezTo>
                    <a:cubicBezTo>
                      <a:pt x="75" y="64"/>
                      <a:pt x="75" y="64"/>
                      <a:pt x="75" y="64"/>
                    </a:cubicBezTo>
                    <a:cubicBezTo>
                      <a:pt x="75" y="64"/>
                      <a:pt x="75" y="64"/>
                      <a:pt x="76" y="64"/>
                    </a:cubicBezTo>
                    <a:cubicBezTo>
                      <a:pt x="75" y="64"/>
                      <a:pt x="75" y="64"/>
                      <a:pt x="75" y="64"/>
                    </a:cubicBezTo>
                    <a:close/>
                    <a:moveTo>
                      <a:pt x="77" y="65"/>
                    </a:moveTo>
                    <a:cubicBezTo>
                      <a:pt x="77" y="65"/>
                      <a:pt x="77" y="65"/>
                      <a:pt x="77" y="65"/>
                    </a:cubicBezTo>
                    <a:cubicBezTo>
                      <a:pt x="76" y="65"/>
                      <a:pt x="77" y="65"/>
                      <a:pt x="76" y="65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77" y="65"/>
                      <a:pt x="77" y="64"/>
                      <a:pt x="77" y="64"/>
                    </a:cubicBezTo>
                    <a:cubicBezTo>
                      <a:pt x="77" y="64"/>
                      <a:pt x="76" y="64"/>
                      <a:pt x="77" y="64"/>
                    </a:cubicBezTo>
                    <a:cubicBezTo>
                      <a:pt x="77" y="64"/>
                      <a:pt x="77" y="64"/>
                      <a:pt x="78" y="64"/>
                    </a:cubicBezTo>
                    <a:cubicBezTo>
                      <a:pt x="78" y="64"/>
                      <a:pt x="78" y="64"/>
                      <a:pt x="78" y="64"/>
                    </a:cubicBezTo>
                    <a:cubicBezTo>
                      <a:pt x="78" y="64"/>
                      <a:pt x="78" y="64"/>
                      <a:pt x="78" y="64"/>
                    </a:cubicBezTo>
                    <a:cubicBezTo>
                      <a:pt x="78" y="64"/>
                      <a:pt x="78" y="64"/>
                      <a:pt x="78" y="64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4"/>
                      <a:pt x="80" y="64"/>
                      <a:pt x="81" y="64"/>
                    </a:cubicBezTo>
                    <a:cubicBezTo>
                      <a:pt x="81" y="65"/>
                      <a:pt x="81" y="64"/>
                      <a:pt x="82" y="65"/>
                    </a:cubicBezTo>
                    <a:cubicBezTo>
                      <a:pt x="82" y="65"/>
                      <a:pt x="82" y="64"/>
                      <a:pt x="82" y="64"/>
                    </a:cubicBezTo>
                    <a:cubicBezTo>
                      <a:pt x="82" y="64"/>
                      <a:pt x="82" y="64"/>
                      <a:pt x="82" y="64"/>
                    </a:cubicBezTo>
                    <a:cubicBezTo>
                      <a:pt x="82" y="64"/>
                      <a:pt x="82" y="64"/>
                      <a:pt x="82" y="64"/>
                    </a:cubicBezTo>
                    <a:cubicBezTo>
                      <a:pt x="82" y="64"/>
                      <a:pt x="82" y="63"/>
                      <a:pt x="82" y="63"/>
                    </a:cubicBezTo>
                    <a:cubicBezTo>
                      <a:pt x="82" y="63"/>
                      <a:pt x="82" y="63"/>
                      <a:pt x="81" y="63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3"/>
                      <a:pt x="82" y="63"/>
                      <a:pt x="83" y="63"/>
                    </a:cubicBezTo>
                    <a:cubicBezTo>
                      <a:pt x="83" y="63"/>
                      <a:pt x="82" y="63"/>
                      <a:pt x="82" y="64"/>
                    </a:cubicBezTo>
                    <a:cubicBezTo>
                      <a:pt x="83" y="64"/>
                      <a:pt x="83" y="64"/>
                      <a:pt x="83" y="64"/>
                    </a:cubicBezTo>
                    <a:cubicBezTo>
                      <a:pt x="82" y="64"/>
                      <a:pt x="82" y="64"/>
                      <a:pt x="82" y="64"/>
                    </a:cubicBezTo>
                    <a:cubicBezTo>
                      <a:pt x="82" y="64"/>
                      <a:pt x="82" y="64"/>
                      <a:pt x="82" y="64"/>
                    </a:cubicBezTo>
                    <a:cubicBezTo>
                      <a:pt x="83" y="64"/>
                      <a:pt x="83" y="64"/>
                      <a:pt x="83" y="63"/>
                    </a:cubicBezTo>
                    <a:cubicBezTo>
                      <a:pt x="83" y="63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3" y="64"/>
                      <a:pt x="83" y="64"/>
                      <a:pt x="83" y="64"/>
                    </a:cubicBezTo>
                    <a:cubicBezTo>
                      <a:pt x="83" y="64"/>
                      <a:pt x="83" y="64"/>
                      <a:pt x="83" y="64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4" y="65"/>
                      <a:pt x="84" y="65"/>
                      <a:pt x="84" y="65"/>
                    </a:cubicBezTo>
                    <a:cubicBezTo>
                      <a:pt x="84" y="65"/>
                      <a:pt x="84" y="65"/>
                      <a:pt x="84" y="65"/>
                    </a:cubicBezTo>
                    <a:cubicBezTo>
                      <a:pt x="84" y="65"/>
                      <a:pt x="84" y="65"/>
                      <a:pt x="84" y="65"/>
                    </a:cubicBezTo>
                    <a:cubicBezTo>
                      <a:pt x="84" y="65"/>
                      <a:pt x="84" y="65"/>
                      <a:pt x="84" y="65"/>
                    </a:cubicBezTo>
                    <a:cubicBezTo>
                      <a:pt x="84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6" y="66"/>
                      <a:pt x="86" y="65"/>
                      <a:pt x="87" y="65"/>
                    </a:cubicBezTo>
                    <a:cubicBezTo>
                      <a:pt x="86" y="65"/>
                      <a:pt x="87" y="65"/>
                      <a:pt x="87" y="65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5"/>
                      <a:pt x="87" y="65"/>
                      <a:pt x="87" y="66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7" y="66"/>
                      <a:pt x="86" y="66"/>
                      <a:pt x="86" y="66"/>
                    </a:cubicBezTo>
                    <a:cubicBezTo>
                      <a:pt x="86" y="66"/>
                      <a:pt x="85" y="66"/>
                      <a:pt x="85" y="66"/>
                    </a:cubicBezTo>
                    <a:cubicBezTo>
                      <a:pt x="85" y="66"/>
                      <a:pt x="85" y="66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4" y="65"/>
                      <a:pt x="84" y="65"/>
                    </a:cubicBezTo>
                    <a:cubicBezTo>
                      <a:pt x="84" y="66"/>
                      <a:pt x="85" y="65"/>
                      <a:pt x="85" y="66"/>
                    </a:cubicBezTo>
                    <a:cubicBezTo>
                      <a:pt x="83" y="65"/>
                      <a:pt x="81" y="65"/>
                      <a:pt x="80" y="65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9" y="65"/>
                      <a:pt x="80" y="65"/>
                      <a:pt x="80" y="65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9" y="65"/>
                      <a:pt x="78" y="65"/>
                      <a:pt x="78" y="65"/>
                    </a:cubicBezTo>
                    <a:cubicBezTo>
                      <a:pt x="78" y="65"/>
                      <a:pt x="78" y="65"/>
                      <a:pt x="78" y="65"/>
                    </a:cubicBezTo>
                    <a:cubicBezTo>
                      <a:pt x="78" y="65"/>
                      <a:pt x="77" y="65"/>
                      <a:pt x="77" y="65"/>
                    </a:cubicBezTo>
                    <a:close/>
                    <a:moveTo>
                      <a:pt x="78" y="65"/>
                    </a:moveTo>
                    <a:cubicBezTo>
                      <a:pt x="79" y="65"/>
                      <a:pt x="79" y="65"/>
                      <a:pt x="79" y="65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9" y="65"/>
                      <a:pt x="79" y="65"/>
                      <a:pt x="78" y="65"/>
                    </a:cubicBezTo>
                    <a:cubicBezTo>
                      <a:pt x="78" y="65"/>
                      <a:pt x="78" y="65"/>
                      <a:pt x="78" y="65"/>
                    </a:cubicBezTo>
                    <a:cubicBezTo>
                      <a:pt x="78" y="65"/>
                      <a:pt x="78" y="65"/>
                      <a:pt x="78" y="65"/>
                    </a:cubicBezTo>
                    <a:close/>
                    <a:moveTo>
                      <a:pt x="73" y="65"/>
                    </a:moveTo>
                    <a:cubicBezTo>
                      <a:pt x="73" y="65"/>
                      <a:pt x="73" y="65"/>
                      <a:pt x="73" y="65"/>
                    </a:cubicBezTo>
                    <a:cubicBezTo>
                      <a:pt x="73" y="65"/>
                      <a:pt x="72" y="65"/>
                      <a:pt x="72" y="65"/>
                    </a:cubicBezTo>
                    <a:cubicBezTo>
                      <a:pt x="72" y="65"/>
                      <a:pt x="72" y="65"/>
                      <a:pt x="72" y="65"/>
                    </a:cubicBezTo>
                    <a:cubicBezTo>
                      <a:pt x="72" y="65"/>
                      <a:pt x="72" y="65"/>
                      <a:pt x="72" y="65"/>
                    </a:cubicBezTo>
                    <a:cubicBezTo>
                      <a:pt x="72" y="65"/>
                      <a:pt x="72" y="65"/>
                      <a:pt x="72" y="65"/>
                    </a:cubicBezTo>
                    <a:cubicBezTo>
                      <a:pt x="72" y="65"/>
                      <a:pt x="72" y="65"/>
                      <a:pt x="72" y="65"/>
                    </a:cubicBezTo>
                    <a:cubicBezTo>
                      <a:pt x="72" y="65"/>
                      <a:pt x="72" y="65"/>
                      <a:pt x="73" y="65"/>
                    </a:cubicBezTo>
                    <a:close/>
                    <a:moveTo>
                      <a:pt x="70" y="65"/>
                    </a:moveTo>
                    <a:cubicBezTo>
                      <a:pt x="70" y="65"/>
                      <a:pt x="70" y="65"/>
                      <a:pt x="70" y="65"/>
                    </a:cubicBezTo>
                    <a:cubicBezTo>
                      <a:pt x="71" y="65"/>
                      <a:pt x="71" y="65"/>
                      <a:pt x="71" y="65"/>
                    </a:cubicBezTo>
                    <a:cubicBezTo>
                      <a:pt x="71" y="65"/>
                      <a:pt x="71" y="65"/>
                      <a:pt x="71" y="65"/>
                    </a:cubicBezTo>
                    <a:cubicBezTo>
                      <a:pt x="71" y="65"/>
                      <a:pt x="71" y="65"/>
                      <a:pt x="71" y="65"/>
                    </a:cubicBezTo>
                    <a:cubicBezTo>
                      <a:pt x="71" y="65"/>
                      <a:pt x="71" y="65"/>
                      <a:pt x="71" y="65"/>
                    </a:cubicBezTo>
                    <a:cubicBezTo>
                      <a:pt x="72" y="65"/>
                      <a:pt x="71" y="65"/>
                      <a:pt x="71" y="65"/>
                    </a:cubicBezTo>
                    <a:cubicBezTo>
                      <a:pt x="71" y="65"/>
                      <a:pt x="71" y="65"/>
                      <a:pt x="72" y="65"/>
                    </a:cubicBezTo>
                    <a:cubicBezTo>
                      <a:pt x="71" y="65"/>
                      <a:pt x="71" y="65"/>
                      <a:pt x="71" y="66"/>
                    </a:cubicBezTo>
                    <a:cubicBezTo>
                      <a:pt x="71" y="66"/>
                      <a:pt x="71" y="66"/>
                      <a:pt x="71" y="66"/>
                    </a:cubicBezTo>
                    <a:cubicBezTo>
                      <a:pt x="71" y="66"/>
                      <a:pt x="71" y="66"/>
                      <a:pt x="71" y="65"/>
                    </a:cubicBezTo>
                    <a:cubicBezTo>
                      <a:pt x="71" y="65"/>
                      <a:pt x="70" y="65"/>
                      <a:pt x="70" y="65"/>
                    </a:cubicBezTo>
                    <a:close/>
                    <a:moveTo>
                      <a:pt x="69" y="66"/>
                    </a:moveTo>
                    <a:cubicBezTo>
                      <a:pt x="69" y="66"/>
                      <a:pt x="69" y="66"/>
                      <a:pt x="69" y="65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5"/>
                      <a:pt x="69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close/>
                    <a:moveTo>
                      <a:pt x="70" y="65"/>
                    </a:moveTo>
                    <a:cubicBezTo>
                      <a:pt x="70" y="65"/>
                      <a:pt x="71" y="65"/>
                      <a:pt x="71" y="66"/>
                    </a:cubicBezTo>
                    <a:cubicBezTo>
                      <a:pt x="71" y="66"/>
                      <a:pt x="71" y="66"/>
                      <a:pt x="71" y="66"/>
                    </a:cubicBezTo>
                    <a:cubicBezTo>
                      <a:pt x="71" y="66"/>
                      <a:pt x="71" y="66"/>
                      <a:pt x="71" y="66"/>
                    </a:cubicBezTo>
                    <a:cubicBezTo>
                      <a:pt x="71" y="66"/>
                      <a:pt x="71" y="66"/>
                      <a:pt x="71" y="66"/>
                    </a:cubicBezTo>
                    <a:cubicBezTo>
                      <a:pt x="71" y="66"/>
                      <a:pt x="71" y="66"/>
                      <a:pt x="71" y="66"/>
                    </a:cubicBezTo>
                    <a:cubicBezTo>
                      <a:pt x="71" y="66"/>
                      <a:pt x="71" y="66"/>
                      <a:pt x="71" y="66"/>
                    </a:cubicBezTo>
                    <a:cubicBezTo>
                      <a:pt x="71" y="66"/>
                      <a:pt x="70" y="66"/>
                      <a:pt x="70" y="65"/>
                    </a:cubicBezTo>
                    <a:close/>
                    <a:moveTo>
                      <a:pt x="71" y="66"/>
                    </a:moveTo>
                    <a:cubicBezTo>
                      <a:pt x="71" y="66"/>
                      <a:pt x="71" y="66"/>
                      <a:pt x="71" y="66"/>
                    </a:cubicBezTo>
                    <a:cubicBezTo>
                      <a:pt x="71" y="66"/>
                      <a:pt x="72" y="66"/>
                      <a:pt x="72" y="65"/>
                    </a:cubicBezTo>
                    <a:cubicBezTo>
                      <a:pt x="72" y="65"/>
                      <a:pt x="72" y="66"/>
                      <a:pt x="72" y="66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2" y="66"/>
                      <a:pt x="72" y="66"/>
                      <a:pt x="71" y="66"/>
                    </a:cubicBezTo>
                    <a:close/>
                    <a:moveTo>
                      <a:pt x="72" y="66"/>
                    </a:moveTo>
                    <a:cubicBezTo>
                      <a:pt x="72" y="66"/>
                      <a:pt x="72" y="66"/>
                      <a:pt x="72" y="66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2" y="66"/>
                      <a:pt x="73" y="65"/>
                      <a:pt x="73" y="65"/>
                    </a:cubicBezTo>
                    <a:cubicBezTo>
                      <a:pt x="73" y="65"/>
                      <a:pt x="73" y="65"/>
                      <a:pt x="73" y="65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2" y="66"/>
                      <a:pt x="72" y="66"/>
                      <a:pt x="72" y="66"/>
                    </a:cubicBezTo>
                    <a:close/>
                    <a:moveTo>
                      <a:pt x="73" y="66"/>
                    </a:moveTo>
                    <a:cubicBezTo>
                      <a:pt x="73" y="66"/>
                      <a:pt x="73" y="66"/>
                      <a:pt x="73" y="66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3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3" y="67"/>
                      <a:pt x="73" y="67"/>
                      <a:pt x="73" y="66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3" y="66"/>
                      <a:pt x="73" y="66"/>
                      <a:pt x="73" y="66"/>
                    </a:cubicBezTo>
                    <a:close/>
                    <a:moveTo>
                      <a:pt x="75" y="67"/>
                    </a:moveTo>
                    <a:cubicBezTo>
                      <a:pt x="75" y="67"/>
                      <a:pt x="75" y="66"/>
                      <a:pt x="75" y="66"/>
                    </a:cubicBezTo>
                    <a:cubicBezTo>
                      <a:pt x="75" y="66"/>
                      <a:pt x="75" y="67"/>
                      <a:pt x="75" y="67"/>
                    </a:cubicBezTo>
                    <a:close/>
                    <a:moveTo>
                      <a:pt x="70" y="67"/>
                    </a:moveTo>
                    <a:cubicBezTo>
                      <a:pt x="70" y="67"/>
                      <a:pt x="70" y="66"/>
                      <a:pt x="70" y="66"/>
                    </a:cubicBezTo>
                    <a:cubicBezTo>
                      <a:pt x="71" y="67"/>
                      <a:pt x="71" y="67"/>
                      <a:pt x="71" y="66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71" y="67"/>
                      <a:pt x="70" y="67"/>
                      <a:pt x="70" y="67"/>
                    </a:cubicBezTo>
                    <a:close/>
                    <a:moveTo>
                      <a:pt x="98" y="67"/>
                    </a:moveTo>
                    <a:cubicBezTo>
                      <a:pt x="98" y="67"/>
                      <a:pt x="98" y="67"/>
                      <a:pt x="98" y="67"/>
                    </a:cubicBezTo>
                    <a:cubicBezTo>
                      <a:pt x="98" y="67"/>
                      <a:pt x="98" y="67"/>
                      <a:pt x="98" y="67"/>
                    </a:cubicBezTo>
                    <a:cubicBezTo>
                      <a:pt x="98" y="67"/>
                      <a:pt x="98" y="67"/>
                      <a:pt x="98" y="67"/>
                    </a:cubicBezTo>
                    <a:cubicBezTo>
                      <a:pt x="97" y="66"/>
                      <a:pt x="97" y="67"/>
                      <a:pt x="97" y="66"/>
                    </a:cubicBezTo>
                    <a:cubicBezTo>
                      <a:pt x="97" y="66"/>
                      <a:pt x="97" y="67"/>
                      <a:pt x="97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7"/>
                      <a:pt x="95" y="67"/>
                      <a:pt x="95" y="67"/>
                    </a:cubicBezTo>
                    <a:cubicBezTo>
                      <a:pt x="94" y="67"/>
                      <a:pt x="93" y="66"/>
                      <a:pt x="92" y="66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91" y="66"/>
                      <a:pt x="90" y="66"/>
                      <a:pt x="90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5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89" y="65"/>
                      <a:pt x="89" y="65"/>
                      <a:pt x="89" y="66"/>
                    </a:cubicBezTo>
                    <a:cubicBezTo>
                      <a:pt x="90" y="65"/>
                      <a:pt x="90" y="66"/>
                      <a:pt x="90" y="66"/>
                    </a:cubicBezTo>
                    <a:cubicBezTo>
                      <a:pt x="90" y="66"/>
                      <a:pt x="91" y="66"/>
                      <a:pt x="91" y="66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91" y="65"/>
                      <a:pt x="92" y="66"/>
                      <a:pt x="92" y="65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5"/>
                      <a:pt x="92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4" y="65"/>
                      <a:pt x="94" y="65"/>
                      <a:pt x="94" y="65"/>
                    </a:cubicBezTo>
                    <a:cubicBezTo>
                      <a:pt x="94" y="65"/>
                      <a:pt x="94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4" y="64"/>
                      <a:pt x="94" y="65"/>
                      <a:pt x="94" y="64"/>
                    </a:cubicBezTo>
                    <a:cubicBezTo>
                      <a:pt x="94" y="65"/>
                      <a:pt x="94" y="65"/>
                      <a:pt x="94" y="65"/>
                    </a:cubicBezTo>
                    <a:cubicBezTo>
                      <a:pt x="94" y="65"/>
                      <a:pt x="94" y="65"/>
                      <a:pt x="94" y="65"/>
                    </a:cubicBezTo>
                    <a:cubicBezTo>
                      <a:pt x="94" y="65"/>
                      <a:pt x="94" y="65"/>
                      <a:pt x="94" y="65"/>
                    </a:cubicBezTo>
                    <a:cubicBezTo>
                      <a:pt x="94" y="65"/>
                      <a:pt x="94" y="65"/>
                      <a:pt x="94" y="65"/>
                    </a:cubicBezTo>
                    <a:cubicBezTo>
                      <a:pt x="94" y="66"/>
                      <a:pt x="96" y="66"/>
                      <a:pt x="96" y="66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7" y="66"/>
                      <a:pt x="98" y="66"/>
                      <a:pt x="98" y="66"/>
                    </a:cubicBezTo>
                    <a:cubicBezTo>
                      <a:pt x="98" y="66"/>
                      <a:pt x="99" y="66"/>
                      <a:pt x="99" y="66"/>
                    </a:cubicBezTo>
                    <a:cubicBezTo>
                      <a:pt x="99" y="66"/>
                      <a:pt x="100" y="66"/>
                      <a:pt x="99" y="66"/>
                    </a:cubicBezTo>
                    <a:cubicBezTo>
                      <a:pt x="99" y="66"/>
                      <a:pt x="99" y="66"/>
                      <a:pt x="99" y="65"/>
                    </a:cubicBezTo>
                    <a:cubicBezTo>
                      <a:pt x="99" y="65"/>
                      <a:pt x="99" y="65"/>
                      <a:pt x="99" y="65"/>
                    </a:cubicBezTo>
                    <a:cubicBezTo>
                      <a:pt x="99" y="66"/>
                      <a:pt x="99" y="66"/>
                      <a:pt x="99" y="66"/>
                    </a:cubicBezTo>
                    <a:cubicBezTo>
                      <a:pt x="99" y="66"/>
                      <a:pt x="100" y="66"/>
                      <a:pt x="100" y="66"/>
                    </a:cubicBezTo>
                    <a:cubicBezTo>
                      <a:pt x="100" y="66"/>
                      <a:pt x="100" y="66"/>
                      <a:pt x="100" y="66"/>
                    </a:cubicBezTo>
                    <a:cubicBezTo>
                      <a:pt x="100" y="66"/>
                      <a:pt x="100" y="66"/>
                      <a:pt x="100" y="66"/>
                    </a:cubicBezTo>
                    <a:cubicBezTo>
                      <a:pt x="100" y="66"/>
                      <a:pt x="100" y="66"/>
                      <a:pt x="100" y="66"/>
                    </a:cubicBezTo>
                    <a:cubicBezTo>
                      <a:pt x="100" y="67"/>
                      <a:pt x="100" y="67"/>
                      <a:pt x="100" y="67"/>
                    </a:cubicBezTo>
                    <a:cubicBezTo>
                      <a:pt x="100" y="67"/>
                      <a:pt x="100" y="67"/>
                      <a:pt x="100" y="67"/>
                    </a:cubicBezTo>
                    <a:cubicBezTo>
                      <a:pt x="101" y="67"/>
                      <a:pt x="101" y="67"/>
                      <a:pt x="101" y="67"/>
                    </a:cubicBezTo>
                    <a:cubicBezTo>
                      <a:pt x="101" y="67"/>
                      <a:pt x="101" y="67"/>
                      <a:pt x="101" y="67"/>
                    </a:cubicBezTo>
                    <a:cubicBezTo>
                      <a:pt x="100" y="67"/>
                      <a:pt x="100" y="67"/>
                      <a:pt x="100" y="67"/>
                    </a:cubicBezTo>
                    <a:cubicBezTo>
                      <a:pt x="100" y="67"/>
                      <a:pt x="99" y="66"/>
                      <a:pt x="98" y="67"/>
                    </a:cubicBezTo>
                    <a:close/>
                    <a:moveTo>
                      <a:pt x="102" y="67"/>
                    </a:moveTo>
                    <a:cubicBezTo>
                      <a:pt x="102" y="67"/>
                      <a:pt x="102" y="67"/>
                      <a:pt x="102" y="67"/>
                    </a:cubicBezTo>
                    <a:cubicBezTo>
                      <a:pt x="102" y="67"/>
                      <a:pt x="102" y="67"/>
                      <a:pt x="102" y="67"/>
                    </a:cubicBezTo>
                    <a:cubicBezTo>
                      <a:pt x="102" y="67"/>
                      <a:pt x="102" y="67"/>
                      <a:pt x="102" y="67"/>
                    </a:cubicBezTo>
                    <a:cubicBezTo>
                      <a:pt x="102" y="67"/>
                      <a:pt x="102" y="67"/>
                      <a:pt x="102" y="67"/>
                    </a:cubicBezTo>
                    <a:cubicBezTo>
                      <a:pt x="102" y="67"/>
                      <a:pt x="102" y="67"/>
                      <a:pt x="102" y="67"/>
                    </a:cubicBezTo>
                    <a:close/>
                    <a:moveTo>
                      <a:pt x="102" y="67"/>
                    </a:moveTo>
                    <a:cubicBezTo>
                      <a:pt x="102" y="67"/>
                      <a:pt x="102" y="67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2" y="67"/>
                      <a:pt x="102" y="67"/>
                      <a:pt x="102" y="67"/>
                    </a:cubicBezTo>
                    <a:close/>
                    <a:moveTo>
                      <a:pt x="103" y="67"/>
                    </a:move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lose/>
                    <a:moveTo>
                      <a:pt x="103" y="67"/>
                    </a:move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67"/>
                      <a:pt x="102" y="67"/>
                      <a:pt x="102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2" y="67"/>
                      <a:pt x="102" y="67"/>
                      <a:pt x="102" y="67"/>
                    </a:cubicBezTo>
                    <a:cubicBezTo>
                      <a:pt x="102" y="67"/>
                      <a:pt x="102" y="67"/>
                      <a:pt x="102" y="67"/>
                    </a:cubicBezTo>
                    <a:cubicBezTo>
                      <a:pt x="102" y="67"/>
                      <a:pt x="102" y="67"/>
                      <a:pt x="102" y="67"/>
                    </a:cubicBezTo>
                    <a:cubicBezTo>
                      <a:pt x="102" y="67"/>
                      <a:pt x="102" y="67"/>
                      <a:pt x="102" y="67"/>
                    </a:cubicBezTo>
                    <a:cubicBezTo>
                      <a:pt x="102" y="67"/>
                      <a:pt x="102" y="67"/>
                      <a:pt x="101" y="67"/>
                    </a:cubicBezTo>
                    <a:cubicBezTo>
                      <a:pt x="101" y="67"/>
                      <a:pt x="101" y="67"/>
                      <a:pt x="101" y="67"/>
                    </a:cubicBezTo>
                    <a:cubicBezTo>
                      <a:pt x="101" y="67"/>
                      <a:pt x="101" y="67"/>
                      <a:pt x="101" y="67"/>
                    </a:cubicBezTo>
                    <a:cubicBezTo>
                      <a:pt x="101" y="67"/>
                      <a:pt x="101" y="67"/>
                      <a:pt x="101" y="67"/>
                    </a:cubicBezTo>
                    <a:cubicBezTo>
                      <a:pt x="102" y="66"/>
                      <a:pt x="103" y="66"/>
                      <a:pt x="104" y="67"/>
                    </a:cubicBezTo>
                    <a:cubicBezTo>
                      <a:pt x="104" y="67"/>
                      <a:pt x="104" y="67"/>
                      <a:pt x="104" y="67"/>
                    </a:cubicBezTo>
                    <a:cubicBezTo>
                      <a:pt x="104" y="67"/>
                      <a:pt x="104" y="67"/>
                      <a:pt x="104" y="67"/>
                    </a:cubicBezTo>
                    <a:cubicBezTo>
                      <a:pt x="103" y="67"/>
                      <a:pt x="104" y="67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lose/>
                    <a:moveTo>
                      <a:pt x="64" y="68"/>
                    </a:moveTo>
                    <a:cubicBezTo>
                      <a:pt x="64" y="68"/>
                      <a:pt x="64" y="68"/>
                      <a:pt x="65" y="68"/>
                    </a:cubicBezTo>
                    <a:cubicBezTo>
                      <a:pt x="64" y="68"/>
                      <a:pt x="64" y="68"/>
                      <a:pt x="64" y="68"/>
                    </a:cubicBezTo>
                    <a:close/>
                    <a:moveTo>
                      <a:pt x="55" y="69"/>
                    </a:moveTo>
                    <a:cubicBezTo>
                      <a:pt x="55" y="69"/>
                      <a:pt x="55" y="69"/>
                      <a:pt x="55" y="69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55" y="69"/>
                      <a:pt x="55" y="69"/>
                      <a:pt x="55" y="69"/>
                    </a:cubicBezTo>
                    <a:close/>
                    <a:moveTo>
                      <a:pt x="58" y="67"/>
                    </a:moveTo>
                    <a:cubicBezTo>
                      <a:pt x="58" y="67"/>
                      <a:pt x="58" y="67"/>
                      <a:pt x="59" y="67"/>
                    </a:cubicBezTo>
                    <a:cubicBezTo>
                      <a:pt x="59" y="68"/>
                      <a:pt x="58" y="68"/>
                      <a:pt x="58" y="67"/>
                    </a:cubicBezTo>
                    <a:close/>
                    <a:moveTo>
                      <a:pt x="58" y="68"/>
                    </a:moveTo>
                    <a:cubicBezTo>
                      <a:pt x="58" y="68"/>
                      <a:pt x="58" y="68"/>
                      <a:pt x="57" y="68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7" y="68"/>
                      <a:pt x="58" y="68"/>
                      <a:pt x="58" y="68"/>
                    </a:cubicBezTo>
                    <a:cubicBezTo>
                      <a:pt x="58" y="68"/>
                      <a:pt x="58" y="68"/>
                      <a:pt x="58" y="68"/>
                    </a:cubicBezTo>
                    <a:close/>
                    <a:moveTo>
                      <a:pt x="61" y="68"/>
                    </a:moveTo>
                    <a:cubicBezTo>
                      <a:pt x="61" y="68"/>
                      <a:pt x="61" y="68"/>
                      <a:pt x="61" y="68"/>
                    </a:cubicBezTo>
                    <a:cubicBezTo>
                      <a:pt x="61" y="68"/>
                      <a:pt x="60" y="68"/>
                      <a:pt x="61" y="68"/>
                    </a:cubicBezTo>
                    <a:cubicBezTo>
                      <a:pt x="61" y="67"/>
                      <a:pt x="60" y="68"/>
                      <a:pt x="60" y="68"/>
                    </a:cubicBezTo>
                    <a:cubicBezTo>
                      <a:pt x="60" y="67"/>
                      <a:pt x="60" y="67"/>
                      <a:pt x="61" y="67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1" y="68"/>
                      <a:pt x="61" y="68"/>
                      <a:pt x="62" y="68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1" y="68"/>
                      <a:pt x="61" y="68"/>
                      <a:pt x="61" y="68"/>
                    </a:cubicBezTo>
                    <a:close/>
                    <a:moveTo>
                      <a:pt x="69" y="68"/>
                    </a:moveTo>
                    <a:cubicBezTo>
                      <a:pt x="69" y="68"/>
                      <a:pt x="69" y="68"/>
                      <a:pt x="69" y="68"/>
                    </a:cubicBezTo>
                    <a:cubicBezTo>
                      <a:pt x="70" y="69"/>
                      <a:pt x="69" y="69"/>
                      <a:pt x="69" y="68"/>
                    </a:cubicBezTo>
                    <a:close/>
                    <a:moveTo>
                      <a:pt x="67" y="70"/>
                    </a:moveTo>
                    <a:cubicBezTo>
                      <a:pt x="67" y="70"/>
                      <a:pt x="67" y="70"/>
                      <a:pt x="67" y="70"/>
                    </a:cubicBezTo>
                    <a:cubicBezTo>
                      <a:pt x="67" y="70"/>
                      <a:pt x="67" y="70"/>
                      <a:pt x="67" y="70"/>
                    </a:cubicBezTo>
                    <a:cubicBezTo>
                      <a:pt x="67" y="70"/>
                      <a:pt x="67" y="70"/>
                      <a:pt x="67" y="70"/>
                    </a:cubicBezTo>
                    <a:cubicBezTo>
                      <a:pt x="67" y="70"/>
                      <a:pt x="67" y="70"/>
                      <a:pt x="68" y="70"/>
                    </a:cubicBezTo>
                    <a:cubicBezTo>
                      <a:pt x="68" y="70"/>
                      <a:pt x="68" y="70"/>
                      <a:pt x="68" y="70"/>
                    </a:cubicBezTo>
                    <a:cubicBezTo>
                      <a:pt x="68" y="70"/>
                      <a:pt x="68" y="70"/>
                      <a:pt x="68" y="70"/>
                    </a:cubicBezTo>
                    <a:cubicBezTo>
                      <a:pt x="68" y="70"/>
                      <a:pt x="67" y="70"/>
                      <a:pt x="67" y="70"/>
                    </a:cubicBezTo>
                    <a:close/>
                    <a:moveTo>
                      <a:pt x="70" y="72"/>
                    </a:moveTo>
                    <a:cubicBezTo>
                      <a:pt x="70" y="72"/>
                      <a:pt x="69" y="72"/>
                      <a:pt x="69" y="72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69" y="72"/>
                      <a:pt x="70" y="72"/>
                      <a:pt x="70" y="72"/>
                    </a:cubicBezTo>
                    <a:cubicBezTo>
                      <a:pt x="70" y="72"/>
                      <a:pt x="70" y="72"/>
                      <a:pt x="70" y="72"/>
                    </a:cubicBezTo>
                    <a:close/>
                    <a:moveTo>
                      <a:pt x="71" y="72"/>
                    </a:moveTo>
                    <a:cubicBezTo>
                      <a:pt x="72" y="72"/>
                      <a:pt x="72" y="72"/>
                      <a:pt x="72" y="72"/>
                    </a:cubicBezTo>
                    <a:cubicBezTo>
                      <a:pt x="72" y="72"/>
                      <a:pt x="72" y="72"/>
                      <a:pt x="71" y="72"/>
                    </a:cubicBezTo>
                    <a:close/>
                    <a:moveTo>
                      <a:pt x="64" y="74"/>
                    </a:move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4"/>
                      <a:pt x="64" y="74"/>
                      <a:pt x="63" y="74"/>
                    </a:cubicBezTo>
                    <a:cubicBezTo>
                      <a:pt x="63" y="74"/>
                      <a:pt x="63" y="74"/>
                      <a:pt x="63" y="74"/>
                    </a:cubicBezTo>
                    <a:cubicBezTo>
                      <a:pt x="63" y="74"/>
                      <a:pt x="63" y="74"/>
                      <a:pt x="63" y="74"/>
                    </a:cubicBezTo>
                    <a:cubicBezTo>
                      <a:pt x="63" y="74"/>
                      <a:pt x="64" y="74"/>
                      <a:pt x="64" y="74"/>
                    </a:cubicBezTo>
                    <a:close/>
                    <a:moveTo>
                      <a:pt x="68" y="75"/>
                    </a:moveTo>
                    <a:cubicBezTo>
                      <a:pt x="68" y="75"/>
                      <a:pt x="67" y="75"/>
                      <a:pt x="67" y="75"/>
                    </a:cubicBezTo>
                    <a:cubicBezTo>
                      <a:pt x="67" y="75"/>
                      <a:pt x="67" y="75"/>
                      <a:pt x="67" y="75"/>
                    </a:cubicBezTo>
                    <a:cubicBezTo>
                      <a:pt x="67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lose/>
                    <a:moveTo>
                      <a:pt x="68" y="75"/>
                    </a:move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lose/>
                    <a:moveTo>
                      <a:pt x="56" y="77"/>
                    </a:move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77"/>
                      <a:pt x="56" y="77"/>
                      <a:pt x="56" y="77"/>
                    </a:cubicBezTo>
                    <a:close/>
                    <a:moveTo>
                      <a:pt x="63" y="78"/>
                    </a:moveTo>
                    <a:cubicBezTo>
                      <a:pt x="63" y="78"/>
                      <a:pt x="63" y="78"/>
                      <a:pt x="63" y="78"/>
                    </a:cubicBezTo>
                    <a:cubicBezTo>
                      <a:pt x="63" y="78"/>
                      <a:pt x="63" y="78"/>
                      <a:pt x="63" y="78"/>
                    </a:cubicBezTo>
                    <a:cubicBezTo>
                      <a:pt x="63" y="78"/>
                      <a:pt x="63" y="78"/>
                      <a:pt x="63" y="78"/>
                    </a:cubicBezTo>
                    <a:cubicBezTo>
                      <a:pt x="63" y="78"/>
                      <a:pt x="63" y="78"/>
                      <a:pt x="63" y="78"/>
                    </a:cubicBezTo>
                    <a:close/>
                    <a:moveTo>
                      <a:pt x="39" y="80"/>
                    </a:move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0"/>
                      <a:pt x="39" y="79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lose/>
                    <a:moveTo>
                      <a:pt x="115" y="84"/>
                    </a:moveTo>
                    <a:cubicBezTo>
                      <a:pt x="115" y="85"/>
                      <a:pt x="115" y="84"/>
                      <a:pt x="115" y="84"/>
                    </a:cubicBezTo>
                    <a:cubicBezTo>
                      <a:pt x="115" y="84"/>
                      <a:pt x="115" y="84"/>
                      <a:pt x="115" y="84"/>
                    </a:cubicBezTo>
                    <a:close/>
                    <a:moveTo>
                      <a:pt x="117" y="84"/>
                    </a:moveTo>
                    <a:cubicBezTo>
                      <a:pt x="117" y="85"/>
                      <a:pt x="116" y="84"/>
                      <a:pt x="116" y="84"/>
                    </a:cubicBezTo>
                    <a:cubicBezTo>
                      <a:pt x="116" y="84"/>
                      <a:pt x="116" y="84"/>
                      <a:pt x="117" y="84"/>
                    </a:cubicBezTo>
                    <a:close/>
                    <a:moveTo>
                      <a:pt x="113" y="84"/>
                    </a:moveTo>
                    <a:cubicBezTo>
                      <a:pt x="113" y="84"/>
                      <a:pt x="112" y="84"/>
                      <a:pt x="112" y="84"/>
                    </a:cubicBezTo>
                    <a:cubicBezTo>
                      <a:pt x="112" y="84"/>
                      <a:pt x="112" y="84"/>
                      <a:pt x="112" y="84"/>
                    </a:cubicBezTo>
                    <a:cubicBezTo>
                      <a:pt x="112" y="84"/>
                      <a:pt x="112" y="84"/>
                      <a:pt x="112" y="84"/>
                    </a:cubicBezTo>
                    <a:cubicBezTo>
                      <a:pt x="112" y="84"/>
                      <a:pt x="112" y="84"/>
                      <a:pt x="112" y="84"/>
                    </a:cubicBezTo>
                    <a:cubicBezTo>
                      <a:pt x="112" y="84"/>
                      <a:pt x="112" y="84"/>
                      <a:pt x="112" y="84"/>
                    </a:cubicBezTo>
                    <a:cubicBezTo>
                      <a:pt x="112" y="84"/>
                      <a:pt x="112" y="84"/>
                      <a:pt x="112" y="84"/>
                    </a:cubicBezTo>
                    <a:cubicBezTo>
                      <a:pt x="112" y="84"/>
                      <a:pt x="112" y="84"/>
                      <a:pt x="112" y="84"/>
                    </a:cubicBezTo>
                    <a:cubicBezTo>
                      <a:pt x="112" y="84"/>
                      <a:pt x="112" y="84"/>
                      <a:pt x="112" y="84"/>
                    </a:cubicBezTo>
                    <a:cubicBezTo>
                      <a:pt x="112" y="84"/>
                      <a:pt x="112" y="84"/>
                      <a:pt x="112" y="84"/>
                    </a:cubicBezTo>
                    <a:cubicBezTo>
                      <a:pt x="112" y="84"/>
                      <a:pt x="112" y="84"/>
                      <a:pt x="112" y="84"/>
                    </a:cubicBezTo>
                    <a:cubicBezTo>
                      <a:pt x="112" y="84"/>
                      <a:pt x="113" y="84"/>
                      <a:pt x="113" y="84"/>
                    </a:cubicBezTo>
                    <a:cubicBezTo>
                      <a:pt x="113" y="84"/>
                      <a:pt x="113" y="84"/>
                      <a:pt x="113" y="84"/>
                    </a:cubicBezTo>
                    <a:close/>
                    <a:moveTo>
                      <a:pt x="40" y="84"/>
                    </a:moveTo>
                    <a:cubicBezTo>
                      <a:pt x="40" y="84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lose/>
                    <a:moveTo>
                      <a:pt x="106" y="84"/>
                    </a:move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4"/>
                      <a:pt x="106" y="84"/>
                      <a:pt x="106" y="84"/>
                    </a:cubicBezTo>
                    <a:close/>
                    <a:moveTo>
                      <a:pt x="108" y="84"/>
                    </a:moveTo>
                    <a:cubicBezTo>
                      <a:pt x="108" y="84"/>
                      <a:pt x="109" y="84"/>
                      <a:pt x="109" y="84"/>
                    </a:cubicBezTo>
                    <a:cubicBezTo>
                      <a:pt x="108" y="84"/>
                      <a:pt x="108" y="84"/>
                      <a:pt x="108" y="84"/>
                    </a:cubicBezTo>
                    <a:close/>
                    <a:moveTo>
                      <a:pt x="111" y="84"/>
                    </a:moveTo>
                    <a:cubicBezTo>
                      <a:pt x="111" y="84"/>
                      <a:pt x="111" y="84"/>
                      <a:pt x="111" y="84"/>
                    </a:cubicBezTo>
                    <a:cubicBezTo>
                      <a:pt x="111" y="84"/>
                      <a:pt x="111" y="84"/>
                      <a:pt x="111" y="84"/>
                    </a:cubicBezTo>
                    <a:cubicBezTo>
                      <a:pt x="111" y="84"/>
                      <a:pt x="111" y="84"/>
                      <a:pt x="111" y="84"/>
                    </a:cubicBezTo>
                    <a:close/>
                    <a:moveTo>
                      <a:pt x="111" y="84"/>
                    </a:moveTo>
                    <a:cubicBezTo>
                      <a:pt x="111" y="84"/>
                      <a:pt x="111" y="84"/>
                      <a:pt x="111" y="84"/>
                    </a:cubicBezTo>
                    <a:cubicBezTo>
                      <a:pt x="111" y="84"/>
                      <a:pt x="111" y="84"/>
                      <a:pt x="111" y="84"/>
                    </a:cubicBezTo>
                    <a:cubicBezTo>
                      <a:pt x="111" y="84"/>
                      <a:pt x="111" y="84"/>
                      <a:pt x="111" y="84"/>
                    </a:cubicBezTo>
                    <a:cubicBezTo>
                      <a:pt x="111" y="84"/>
                      <a:pt x="111" y="84"/>
                      <a:pt x="111" y="84"/>
                    </a:cubicBezTo>
                    <a:close/>
                    <a:moveTo>
                      <a:pt x="110" y="84"/>
                    </a:moveTo>
                    <a:cubicBezTo>
                      <a:pt x="110" y="84"/>
                      <a:pt x="110" y="84"/>
                      <a:pt x="110" y="84"/>
                    </a:cubicBezTo>
                    <a:cubicBezTo>
                      <a:pt x="110" y="84"/>
                      <a:pt x="110" y="84"/>
                      <a:pt x="110" y="84"/>
                    </a:cubicBezTo>
                    <a:cubicBezTo>
                      <a:pt x="110" y="84"/>
                      <a:pt x="110" y="84"/>
                      <a:pt x="110" y="84"/>
                    </a:cubicBezTo>
                    <a:cubicBezTo>
                      <a:pt x="110" y="84"/>
                      <a:pt x="110" y="84"/>
                      <a:pt x="110" y="84"/>
                    </a:cubicBezTo>
                    <a:cubicBezTo>
                      <a:pt x="110" y="84"/>
                      <a:pt x="110" y="84"/>
                      <a:pt x="110" y="84"/>
                    </a:cubicBezTo>
                    <a:cubicBezTo>
                      <a:pt x="110" y="84"/>
                      <a:pt x="110" y="84"/>
                      <a:pt x="110" y="84"/>
                    </a:cubicBezTo>
                    <a:close/>
                    <a:moveTo>
                      <a:pt x="113" y="84"/>
                    </a:moveTo>
                    <a:cubicBezTo>
                      <a:pt x="113" y="84"/>
                      <a:pt x="113" y="84"/>
                      <a:pt x="113" y="84"/>
                    </a:cubicBezTo>
                    <a:cubicBezTo>
                      <a:pt x="113" y="84"/>
                      <a:pt x="112" y="84"/>
                      <a:pt x="112" y="84"/>
                    </a:cubicBezTo>
                    <a:cubicBezTo>
                      <a:pt x="112" y="84"/>
                      <a:pt x="112" y="84"/>
                      <a:pt x="112" y="84"/>
                    </a:cubicBezTo>
                    <a:cubicBezTo>
                      <a:pt x="112" y="84"/>
                      <a:pt x="112" y="84"/>
                      <a:pt x="112" y="84"/>
                    </a:cubicBezTo>
                    <a:cubicBezTo>
                      <a:pt x="112" y="84"/>
                      <a:pt x="112" y="84"/>
                      <a:pt x="112" y="84"/>
                    </a:cubicBezTo>
                    <a:cubicBezTo>
                      <a:pt x="113" y="84"/>
                      <a:pt x="112" y="84"/>
                      <a:pt x="113" y="84"/>
                    </a:cubicBezTo>
                    <a:close/>
                    <a:moveTo>
                      <a:pt x="108" y="83"/>
                    </a:moveTo>
                    <a:cubicBezTo>
                      <a:pt x="107" y="84"/>
                      <a:pt x="107" y="84"/>
                      <a:pt x="107" y="84"/>
                    </a:cubicBezTo>
                    <a:cubicBezTo>
                      <a:pt x="107" y="83"/>
                      <a:pt x="107" y="83"/>
                      <a:pt x="107" y="83"/>
                    </a:cubicBezTo>
                    <a:cubicBezTo>
                      <a:pt x="107" y="84"/>
                      <a:pt x="107" y="84"/>
                      <a:pt x="107" y="84"/>
                    </a:cubicBezTo>
                    <a:cubicBezTo>
                      <a:pt x="107" y="84"/>
                      <a:pt x="107" y="84"/>
                      <a:pt x="107" y="83"/>
                    </a:cubicBezTo>
                    <a:cubicBezTo>
                      <a:pt x="107" y="83"/>
                      <a:pt x="107" y="83"/>
                      <a:pt x="107" y="83"/>
                    </a:cubicBezTo>
                    <a:cubicBezTo>
                      <a:pt x="107" y="83"/>
                      <a:pt x="107" y="83"/>
                      <a:pt x="107" y="83"/>
                    </a:cubicBezTo>
                    <a:cubicBezTo>
                      <a:pt x="107" y="83"/>
                      <a:pt x="108" y="83"/>
                      <a:pt x="108" y="83"/>
                    </a:cubicBezTo>
                    <a:close/>
                    <a:moveTo>
                      <a:pt x="41" y="84"/>
                    </a:moveTo>
                    <a:cubicBezTo>
                      <a:pt x="40" y="84"/>
                      <a:pt x="40" y="83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0" y="83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1" y="84"/>
                    </a:cubicBezTo>
                    <a:close/>
                    <a:moveTo>
                      <a:pt x="102" y="83"/>
                    </a:moveTo>
                    <a:cubicBezTo>
                      <a:pt x="102" y="83"/>
                      <a:pt x="102" y="83"/>
                      <a:pt x="102" y="83"/>
                    </a:cubicBezTo>
                    <a:cubicBezTo>
                      <a:pt x="102" y="83"/>
                      <a:pt x="102" y="83"/>
                      <a:pt x="102" y="83"/>
                    </a:cubicBezTo>
                    <a:close/>
                    <a:moveTo>
                      <a:pt x="248" y="83"/>
                    </a:moveTo>
                    <a:cubicBezTo>
                      <a:pt x="248" y="83"/>
                      <a:pt x="248" y="83"/>
                      <a:pt x="248" y="83"/>
                    </a:cubicBezTo>
                    <a:cubicBezTo>
                      <a:pt x="248" y="84"/>
                      <a:pt x="248" y="83"/>
                      <a:pt x="248" y="83"/>
                    </a:cubicBezTo>
                    <a:cubicBezTo>
                      <a:pt x="248" y="83"/>
                      <a:pt x="248" y="83"/>
                      <a:pt x="248" y="83"/>
                    </a:cubicBezTo>
                    <a:close/>
                    <a:moveTo>
                      <a:pt x="101" y="83"/>
                    </a:moveTo>
                    <a:cubicBezTo>
                      <a:pt x="101" y="83"/>
                      <a:pt x="101" y="83"/>
                      <a:pt x="101" y="83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101" y="83"/>
                      <a:pt x="100" y="84"/>
                      <a:pt x="101" y="83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101" y="83"/>
                      <a:pt x="101" y="83"/>
                      <a:pt x="101" y="83"/>
                    </a:cubicBezTo>
                    <a:close/>
                    <a:moveTo>
                      <a:pt x="97" y="83"/>
                    </a:moveTo>
                    <a:cubicBezTo>
                      <a:pt x="97" y="83"/>
                      <a:pt x="98" y="83"/>
                      <a:pt x="98" y="83"/>
                    </a:cubicBezTo>
                    <a:cubicBezTo>
                      <a:pt x="98" y="83"/>
                      <a:pt x="98" y="83"/>
                      <a:pt x="98" y="83"/>
                    </a:cubicBezTo>
                    <a:cubicBezTo>
                      <a:pt x="98" y="83"/>
                      <a:pt x="98" y="83"/>
                      <a:pt x="98" y="83"/>
                    </a:cubicBezTo>
                    <a:cubicBezTo>
                      <a:pt x="98" y="83"/>
                      <a:pt x="98" y="83"/>
                      <a:pt x="98" y="83"/>
                    </a:cubicBezTo>
                    <a:cubicBezTo>
                      <a:pt x="99" y="83"/>
                      <a:pt x="99" y="83"/>
                      <a:pt x="99" y="83"/>
                    </a:cubicBezTo>
                    <a:cubicBezTo>
                      <a:pt x="99" y="83"/>
                      <a:pt x="99" y="83"/>
                      <a:pt x="99" y="83"/>
                    </a:cubicBezTo>
                    <a:cubicBezTo>
                      <a:pt x="99" y="83"/>
                      <a:pt x="98" y="83"/>
                      <a:pt x="98" y="83"/>
                    </a:cubicBezTo>
                    <a:cubicBezTo>
                      <a:pt x="98" y="83"/>
                      <a:pt x="98" y="83"/>
                      <a:pt x="98" y="83"/>
                    </a:cubicBezTo>
                    <a:cubicBezTo>
                      <a:pt x="98" y="83"/>
                      <a:pt x="98" y="83"/>
                      <a:pt x="98" y="83"/>
                    </a:cubicBezTo>
                    <a:cubicBezTo>
                      <a:pt x="98" y="83"/>
                      <a:pt x="98" y="83"/>
                      <a:pt x="97" y="83"/>
                    </a:cubicBezTo>
                    <a:close/>
                    <a:moveTo>
                      <a:pt x="100" y="83"/>
                    </a:moveTo>
                    <a:cubicBezTo>
                      <a:pt x="99" y="83"/>
                      <a:pt x="100" y="83"/>
                      <a:pt x="100" y="83"/>
                    </a:cubicBezTo>
                    <a:cubicBezTo>
                      <a:pt x="100" y="83"/>
                      <a:pt x="100" y="83"/>
                      <a:pt x="100" y="83"/>
                    </a:cubicBezTo>
                    <a:close/>
                    <a:moveTo>
                      <a:pt x="101" y="83"/>
                    </a:moveTo>
                    <a:cubicBezTo>
                      <a:pt x="101" y="83"/>
                      <a:pt x="101" y="83"/>
                      <a:pt x="101" y="83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101" y="83"/>
                      <a:pt x="101" y="83"/>
                      <a:pt x="101" y="83"/>
                    </a:cubicBezTo>
                    <a:close/>
                    <a:moveTo>
                      <a:pt x="95" y="83"/>
                    </a:moveTo>
                    <a:cubicBezTo>
                      <a:pt x="95" y="83"/>
                      <a:pt x="94" y="83"/>
                      <a:pt x="94" y="83"/>
                    </a:cubicBezTo>
                    <a:cubicBezTo>
                      <a:pt x="94" y="83"/>
                      <a:pt x="95" y="83"/>
                      <a:pt x="95" y="83"/>
                    </a:cubicBezTo>
                    <a:close/>
                    <a:moveTo>
                      <a:pt x="95" y="82"/>
                    </a:moveTo>
                    <a:cubicBezTo>
                      <a:pt x="95" y="82"/>
                      <a:pt x="94" y="82"/>
                      <a:pt x="94" y="82"/>
                    </a:cubicBezTo>
                    <a:cubicBezTo>
                      <a:pt x="94" y="81"/>
                      <a:pt x="94" y="82"/>
                      <a:pt x="95" y="82"/>
                    </a:cubicBezTo>
                    <a:close/>
                    <a:moveTo>
                      <a:pt x="86" y="82"/>
                    </a:moveTo>
                    <a:cubicBezTo>
                      <a:pt x="86" y="82"/>
                      <a:pt x="87" y="82"/>
                      <a:pt x="87" y="82"/>
                    </a:cubicBezTo>
                    <a:cubicBezTo>
                      <a:pt x="87" y="82"/>
                      <a:pt x="87" y="82"/>
                      <a:pt x="86" y="82"/>
                    </a:cubicBezTo>
                    <a:close/>
                    <a:moveTo>
                      <a:pt x="93" y="82"/>
                    </a:moveTo>
                    <a:cubicBezTo>
                      <a:pt x="93" y="82"/>
                      <a:pt x="93" y="81"/>
                      <a:pt x="93" y="82"/>
                    </a:cubicBezTo>
                    <a:close/>
                    <a:moveTo>
                      <a:pt x="84" y="81"/>
                    </a:moveTo>
                    <a:cubicBezTo>
                      <a:pt x="84" y="82"/>
                      <a:pt x="83" y="81"/>
                      <a:pt x="83" y="82"/>
                    </a:cubicBezTo>
                    <a:cubicBezTo>
                      <a:pt x="83" y="82"/>
                      <a:pt x="83" y="82"/>
                      <a:pt x="82" y="82"/>
                    </a:cubicBezTo>
                    <a:cubicBezTo>
                      <a:pt x="83" y="82"/>
                      <a:pt x="83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1"/>
                      <a:pt x="82" y="81"/>
                      <a:pt x="81" y="81"/>
                    </a:cubicBezTo>
                    <a:cubicBezTo>
                      <a:pt x="81" y="81"/>
                      <a:pt x="81" y="81"/>
                      <a:pt x="81" y="81"/>
                    </a:cubicBezTo>
                    <a:cubicBezTo>
                      <a:pt x="81" y="81"/>
                      <a:pt x="81" y="81"/>
                      <a:pt x="81" y="81"/>
                    </a:cubicBezTo>
                    <a:cubicBezTo>
                      <a:pt x="81" y="81"/>
                      <a:pt x="81" y="81"/>
                      <a:pt x="81" y="81"/>
                    </a:cubicBezTo>
                    <a:cubicBezTo>
                      <a:pt x="82" y="81"/>
                      <a:pt x="83" y="81"/>
                      <a:pt x="84" y="82"/>
                    </a:cubicBezTo>
                    <a:cubicBezTo>
                      <a:pt x="84" y="82"/>
                      <a:pt x="84" y="81"/>
                      <a:pt x="84" y="81"/>
                    </a:cubicBezTo>
                    <a:close/>
                    <a:moveTo>
                      <a:pt x="81" y="82"/>
                    </a:moveTo>
                    <a:cubicBezTo>
                      <a:pt x="81" y="82"/>
                      <a:pt x="81" y="82"/>
                      <a:pt x="81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1" y="82"/>
                    </a:cubicBezTo>
                    <a:close/>
                    <a:moveTo>
                      <a:pt x="79" y="81"/>
                    </a:moveTo>
                    <a:cubicBezTo>
                      <a:pt x="79" y="81"/>
                      <a:pt x="79" y="81"/>
                      <a:pt x="80" y="81"/>
                    </a:cubicBezTo>
                    <a:cubicBezTo>
                      <a:pt x="80" y="81"/>
                      <a:pt x="80" y="81"/>
                      <a:pt x="80" y="81"/>
                    </a:cubicBezTo>
                    <a:cubicBezTo>
                      <a:pt x="80" y="81"/>
                      <a:pt x="80" y="81"/>
                      <a:pt x="80" y="81"/>
                    </a:cubicBezTo>
                    <a:cubicBezTo>
                      <a:pt x="80" y="81"/>
                      <a:pt x="80" y="81"/>
                      <a:pt x="80" y="81"/>
                    </a:cubicBezTo>
                    <a:cubicBezTo>
                      <a:pt x="80" y="81"/>
                      <a:pt x="80" y="81"/>
                      <a:pt x="80" y="81"/>
                    </a:cubicBezTo>
                    <a:cubicBezTo>
                      <a:pt x="80" y="81"/>
                      <a:pt x="80" y="81"/>
                      <a:pt x="80" y="81"/>
                    </a:cubicBezTo>
                    <a:cubicBezTo>
                      <a:pt x="80" y="81"/>
                      <a:pt x="81" y="81"/>
                      <a:pt x="81" y="81"/>
                    </a:cubicBezTo>
                    <a:cubicBezTo>
                      <a:pt x="81" y="81"/>
                      <a:pt x="81" y="81"/>
                      <a:pt x="81" y="81"/>
                    </a:cubicBezTo>
                    <a:cubicBezTo>
                      <a:pt x="81" y="81"/>
                      <a:pt x="81" y="82"/>
                      <a:pt x="81" y="82"/>
                    </a:cubicBezTo>
                    <a:cubicBezTo>
                      <a:pt x="81" y="82"/>
                      <a:pt x="81" y="82"/>
                      <a:pt x="81" y="82"/>
                    </a:cubicBezTo>
                    <a:cubicBezTo>
                      <a:pt x="81" y="82"/>
                      <a:pt x="81" y="82"/>
                      <a:pt x="81" y="82"/>
                    </a:cubicBezTo>
                    <a:cubicBezTo>
                      <a:pt x="81" y="82"/>
                      <a:pt x="81" y="82"/>
                      <a:pt x="81" y="82"/>
                    </a:cubicBezTo>
                    <a:cubicBezTo>
                      <a:pt x="80" y="82"/>
                      <a:pt x="79" y="82"/>
                      <a:pt x="78" y="82"/>
                    </a:cubicBezTo>
                    <a:cubicBezTo>
                      <a:pt x="78" y="81"/>
                      <a:pt x="78" y="81"/>
                      <a:pt x="78" y="81"/>
                    </a:cubicBezTo>
                    <a:cubicBezTo>
                      <a:pt x="78" y="81"/>
                      <a:pt x="78" y="81"/>
                      <a:pt x="78" y="81"/>
                    </a:cubicBezTo>
                    <a:cubicBezTo>
                      <a:pt x="78" y="81"/>
                      <a:pt x="77" y="81"/>
                      <a:pt x="77" y="82"/>
                    </a:cubicBezTo>
                    <a:cubicBezTo>
                      <a:pt x="76" y="82"/>
                      <a:pt x="76" y="81"/>
                      <a:pt x="76" y="82"/>
                    </a:cubicBezTo>
                    <a:cubicBezTo>
                      <a:pt x="76" y="81"/>
                      <a:pt x="76" y="81"/>
                      <a:pt x="75" y="81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75" y="82"/>
                      <a:pt x="75" y="81"/>
                      <a:pt x="75" y="81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75" y="81"/>
                      <a:pt x="75" y="81"/>
                      <a:pt x="76" y="81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1"/>
                      <a:pt x="77" y="80"/>
                      <a:pt x="76" y="80"/>
                    </a:cubicBezTo>
                    <a:cubicBezTo>
                      <a:pt x="77" y="80"/>
                      <a:pt x="78" y="81"/>
                      <a:pt x="78" y="81"/>
                    </a:cubicBezTo>
                    <a:cubicBezTo>
                      <a:pt x="78" y="81"/>
                      <a:pt x="78" y="81"/>
                      <a:pt x="78" y="81"/>
                    </a:cubicBezTo>
                    <a:cubicBezTo>
                      <a:pt x="79" y="81"/>
                      <a:pt x="79" y="80"/>
                      <a:pt x="79" y="80"/>
                    </a:cubicBezTo>
                    <a:cubicBezTo>
                      <a:pt x="79" y="81"/>
                      <a:pt x="79" y="81"/>
                      <a:pt x="79" y="81"/>
                    </a:cubicBezTo>
                    <a:close/>
                    <a:moveTo>
                      <a:pt x="71" y="81"/>
                    </a:moveTo>
                    <a:cubicBezTo>
                      <a:pt x="71" y="81"/>
                      <a:pt x="71" y="81"/>
                      <a:pt x="71" y="81"/>
                    </a:cubicBezTo>
                    <a:cubicBezTo>
                      <a:pt x="71" y="81"/>
                      <a:pt x="71" y="81"/>
                      <a:pt x="72" y="81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2" y="81"/>
                      <a:pt x="71" y="82"/>
                      <a:pt x="71" y="82"/>
                    </a:cubicBezTo>
                    <a:cubicBezTo>
                      <a:pt x="70" y="81"/>
                      <a:pt x="71" y="82"/>
                      <a:pt x="71" y="81"/>
                    </a:cubicBezTo>
                    <a:close/>
                    <a:moveTo>
                      <a:pt x="70" y="82"/>
                    </a:moveTo>
                    <a:cubicBezTo>
                      <a:pt x="70" y="81"/>
                      <a:pt x="70" y="82"/>
                      <a:pt x="69" y="81"/>
                    </a:cubicBezTo>
                    <a:cubicBezTo>
                      <a:pt x="69" y="81"/>
                      <a:pt x="70" y="81"/>
                      <a:pt x="70" y="81"/>
                    </a:cubicBezTo>
                    <a:cubicBezTo>
                      <a:pt x="70" y="81"/>
                      <a:pt x="70" y="81"/>
                      <a:pt x="70" y="82"/>
                    </a:cubicBezTo>
                    <a:close/>
                    <a:moveTo>
                      <a:pt x="75" y="81"/>
                    </a:moveTo>
                    <a:cubicBezTo>
                      <a:pt x="75" y="81"/>
                      <a:pt x="75" y="81"/>
                      <a:pt x="75" y="81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74" y="81"/>
                      <a:pt x="74" y="82"/>
                      <a:pt x="73" y="81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4" y="81"/>
                      <a:pt x="74" y="81"/>
                      <a:pt x="74" y="81"/>
                    </a:cubicBezTo>
                    <a:cubicBezTo>
                      <a:pt x="74" y="81"/>
                      <a:pt x="74" y="81"/>
                      <a:pt x="74" y="81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0"/>
                      <a:pt x="74" y="81"/>
                      <a:pt x="75" y="81"/>
                    </a:cubicBezTo>
                    <a:close/>
                    <a:moveTo>
                      <a:pt x="72" y="81"/>
                    </a:moveTo>
                    <a:cubicBezTo>
                      <a:pt x="72" y="81"/>
                      <a:pt x="72" y="81"/>
                      <a:pt x="72" y="81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2" y="80"/>
                      <a:pt x="71" y="81"/>
                      <a:pt x="71" y="80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71" y="80"/>
                      <a:pt x="72" y="80"/>
                      <a:pt x="72" y="80"/>
                    </a:cubicBezTo>
                    <a:cubicBezTo>
                      <a:pt x="72" y="80"/>
                      <a:pt x="72" y="80"/>
                      <a:pt x="72" y="80"/>
                    </a:cubicBezTo>
                    <a:cubicBezTo>
                      <a:pt x="72" y="80"/>
                      <a:pt x="72" y="80"/>
                      <a:pt x="72" y="80"/>
                    </a:cubicBezTo>
                    <a:cubicBezTo>
                      <a:pt x="72" y="80"/>
                      <a:pt x="72" y="81"/>
                      <a:pt x="72" y="81"/>
                    </a:cubicBezTo>
                    <a:close/>
                    <a:moveTo>
                      <a:pt x="73" y="81"/>
                    </a:move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1"/>
                      <a:pt x="73" y="81"/>
                      <a:pt x="72" y="81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1"/>
                      <a:pt x="73" y="81"/>
                      <a:pt x="73" y="81"/>
                    </a:cubicBezTo>
                    <a:close/>
                    <a:moveTo>
                      <a:pt x="80" y="80"/>
                    </a:moveTo>
                    <a:cubicBezTo>
                      <a:pt x="80" y="81"/>
                      <a:pt x="80" y="81"/>
                      <a:pt x="80" y="81"/>
                    </a:cubicBezTo>
                    <a:cubicBezTo>
                      <a:pt x="80" y="81"/>
                      <a:pt x="80" y="80"/>
                      <a:pt x="80" y="80"/>
                    </a:cubicBezTo>
                    <a:cubicBezTo>
                      <a:pt x="80" y="81"/>
                      <a:pt x="80" y="81"/>
                      <a:pt x="80" y="81"/>
                    </a:cubicBezTo>
                    <a:cubicBezTo>
                      <a:pt x="80" y="80"/>
                      <a:pt x="80" y="80"/>
                      <a:pt x="80" y="80"/>
                    </a:cubicBezTo>
                    <a:cubicBezTo>
                      <a:pt x="80" y="80"/>
                      <a:pt x="80" y="80"/>
                      <a:pt x="80" y="80"/>
                    </a:cubicBezTo>
                    <a:close/>
                    <a:moveTo>
                      <a:pt x="75" y="81"/>
                    </a:move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75" y="80"/>
                      <a:pt x="74" y="81"/>
                      <a:pt x="75" y="80"/>
                    </a:cubicBezTo>
                    <a:cubicBezTo>
                      <a:pt x="75" y="80"/>
                      <a:pt x="75" y="80"/>
                      <a:pt x="75" y="81"/>
                    </a:cubicBezTo>
                    <a:close/>
                    <a:moveTo>
                      <a:pt x="71" y="80"/>
                    </a:moveTo>
                    <a:cubicBezTo>
                      <a:pt x="71" y="80"/>
                      <a:pt x="70" y="80"/>
                      <a:pt x="70" y="80"/>
                    </a:cubicBezTo>
                    <a:cubicBezTo>
                      <a:pt x="70" y="80"/>
                      <a:pt x="70" y="80"/>
                      <a:pt x="71" y="80"/>
                    </a:cubicBezTo>
                    <a:cubicBezTo>
                      <a:pt x="71" y="80"/>
                      <a:pt x="71" y="80"/>
                      <a:pt x="71" y="80"/>
                    </a:cubicBezTo>
                    <a:close/>
                    <a:moveTo>
                      <a:pt x="246" y="79"/>
                    </a:moveTo>
                    <a:cubicBezTo>
                      <a:pt x="246" y="79"/>
                      <a:pt x="246" y="80"/>
                      <a:pt x="246" y="80"/>
                    </a:cubicBezTo>
                    <a:cubicBezTo>
                      <a:pt x="246" y="80"/>
                      <a:pt x="246" y="80"/>
                      <a:pt x="246" y="80"/>
                    </a:cubicBezTo>
                    <a:cubicBezTo>
                      <a:pt x="246" y="80"/>
                      <a:pt x="246" y="80"/>
                      <a:pt x="246" y="80"/>
                    </a:cubicBezTo>
                    <a:cubicBezTo>
                      <a:pt x="246" y="80"/>
                      <a:pt x="246" y="80"/>
                      <a:pt x="246" y="80"/>
                    </a:cubicBezTo>
                    <a:cubicBezTo>
                      <a:pt x="246" y="80"/>
                      <a:pt x="246" y="80"/>
                      <a:pt x="246" y="79"/>
                    </a:cubicBezTo>
                    <a:close/>
                    <a:moveTo>
                      <a:pt x="249" y="79"/>
                    </a:moveTo>
                    <a:cubicBezTo>
                      <a:pt x="249" y="79"/>
                      <a:pt x="249" y="80"/>
                      <a:pt x="249" y="80"/>
                    </a:cubicBezTo>
                    <a:cubicBezTo>
                      <a:pt x="248" y="80"/>
                      <a:pt x="248" y="80"/>
                      <a:pt x="248" y="80"/>
                    </a:cubicBezTo>
                    <a:cubicBezTo>
                      <a:pt x="248" y="79"/>
                      <a:pt x="248" y="79"/>
                      <a:pt x="249" y="79"/>
                    </a:cubicBezTo>
                    <a:close/>
                    <a:moveTo>
                      <a:pt x="247" y="80"/>
                    </a:moveTo>
                    <a:cubicBezTo>
                      <a:pt x="247" y="80"/>
                      <a:pt x="247" y="80"/>
                      <a:pt x="247" y="80"/>
                    </a:cubicBezTo>
                    <a:cubicBezTo>
                      <a:pt x="247" y="80"/>
                      <a:pt x="247" y="80"/>
                      <a:pt x="247" y="80"/>
                    </a:cubicBezTo>
                    <a:cubicBezTo>
                      <a:pt x="247" y="80"/>
                      <a:pt x="247" y="80"/>
                      <a:pt x="247" y="79"/>
                    </a:cubicBezTo>
                    <a:cubicBezTo>
                      <a:pt x="247" y="80"/>
                      <a:pt x="247" y="80"/>
                      <a:pt x="248" y="80"/>
                    </a:cubicBezTo>
                    <a:cubicBezTo>
                      <a:pt x="248" y="80"/>
                      <a:pt x="247" y="80"/>
                      <a:pt x="247" y="80"/>
                    </a:cubicBezTo>
                    <a:close/>
                    <a:moveTo>
                      <a:pt x="96" y="79"/>
                    </a:moveTo>
                    <a:cubicBezTo>
                      <a:pt x="96" y="79"/>
                      <a:pt x="95" y="79"/>
                      <a:pt x="95" y="79"/>
                    </a:cubicBezTo>
                    <a:cubicBezTo>
                      <a:pt x="95" y="79"/>
                      <a:pt x="95" y="79"/>
                      <a:pt x="96" y="79"/>
                    </a:cubicBezTo>
                    <a:close/>
                    <a:moveTo>
                      <a:pt x="254" y="78"/>
                    </a:moveTo>
                    <a:cubicBezTo>
                      <a:pt x="253" y="79"/>
                      <a:pt x="253" y="79"/>
                      <a:pt x="253" y="79"/>
                    </a:cubicBezTo>
                    <a:cubicBezTo>
                      <a:pt x="253" y="78"/>
                      <a:pt x="253" y="79"/>
                      <a:pt x="254" y="78"/>
                    </a:cubicBezTo>
                    <a:close/>
                    <a:moveTo>
                      <a:pt x="94" y="79"/>
                    </a:moveTo>
                    <a:cubicBezTo>
                      <a:pt x="94" y="79"/>
                      <a:pt x="94" y="79"/>
                      <a:pt x="94" y="79"/>
                    </a:cubicBezTo>
                    <a:cubicBezTo>
                      <a:pt x="94" y="79"/>
                      <a:pt x="94" y="79"/>
                      <a:pt x="93" y="79"/>
                    </a:cubicBezTo>
                    <a:cubicBezTo>
                      <a:pt x="93" y="78"/>
                      <a:pt x="93" y="78"/>
                      <a:pt x="94" y="78"/>
                    </a:cubicBezTo>
                    <a:cubicBezTo>
                      <a:pt x="94" y="78"/>
                      <a:pt x="94" y="78"/>
                      <a:pt x="94" y="79"/>
                    </a:cubicBezTo>
                    <a:close/>
                    <a:moveTo>
                      <a:pt x="84" y="78"/>
                    </a:moveTo>
                    <a:cubicBezTo>
                      <a:pt x="84" y="78"/>
                      <a:pt x="84" y="78"/>
                      <a:pt x="84" y="78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84" y="78"/>
                      <a:pt x="84" y="78"/>
                      <a:pt x="84" y="78"/>
                    </a:cubicBezTo>
                    <a:close/>
                    <a:moveTo>
                      <a:pt x="79" y="78"/>
                    </a:moveTo>
                    <a:cubicBezTo>
                      <a:pt x="78" y="78"/>
                      <a:pt x="78" y="78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ubicBezTo>
                      <a:pt x="77" y="78"/>
                      <a:pt x="77" y="78"/>
                      <a:pt x="77" y="77"/>
                    </a:cubicBezTo>
                    <a:cubicBezTo>
                      <a:pt x="77" y="78"/>
                      <a:pt x="76" y="78"/>
                      <a:pt x="76" y="78"/>
                    </a:cubicBezTo>
                    <a:cubicBezTo>
                      <a:pt x="76" y="78"/>
                      <a:pt x="76" y="78"/>
                      <a:pt x="76" y="78"/>
                    </a:cubicBezTo>
                    <a:cubicBezTo>
                      <a:pt x="76" y="78"/>
                      <a:pt x="76" y="77"/>
                      <a:pt x="76" y="77"/>
                    </a:cubicBezTo>
                    <a:cubicBezTo>
                      <a:pt x="77" y="77"/>
                      <a:pt x="77" y="77"/>
                      <a:pt x="77" y="77"/>
                    </a:cubicBezTo>
                    <a:cubicBezTo>
                      <a:pt x="77" y="77"/>
                      <a:pt x="77" y="77"/>
                      <a:pt x="77" y="77"/>
                    </a:cubicBezTo>
                    <a:cubicBezTo>
                      <a:pt x="77" y="77"/>
                      <a:pt x="77" y="77"/>
                      <a:pt x="77" y="77"/>
                    </a:cubicBezTo>
                    <a:cubicBezTo>
                      <a:pt x="77" y="78"/>
                      <a:pt x="77" y="78"/>
                      <a:pt x="77" y="78"/>
                    </a:cubicBezTo>
                    <a:cubicBezTo>
                      <a:pt x="77" y="77"/>
                      <a:pt x="78" y="77"/>
                      <a:pt x="78" y="77"/>
                    </a:cubicBezTo>
                    <a:cubicBezTo>
                      <a:pt x="78" y="77"/>
                      <a:pt x="78" y="77"/>
                      <a:pt x="78" y="77"/>
                    </a:cubicBezTo>
                    <a:cubicBezTo>
                      <a:pt x="78" y="77"/>
                      <a:pt x="79" y="77"/>
                      <a:pt x="79" y="77"/>
                    </a:cubicBezTo>
                    <a:cubicBezTo>
                      <a:pt x="79" y="77"/>
                      <a:pt x="80" y="77"/>
                      <a:pt x="80" y="78"/>
                    </a:cubicBezTo>
                    <a:cubicBezTo>
                      <a:pt x="80" y="78"/>
                      <a:pt x="80" y="78"/>
                      <a:pt x="80" y="78"/>
                    </a:cubicBezTo>
                    <a:cubicBezTo>
                      <a:pt x="80" y="78"/>
                      <a:pt x="79" y="78"/>
                      <a:pt x="79" y="78"/>
                    </a:cubicBezTo>
                    <a:close/>
                    <a:moveTo>
                      <a:pt x="74" y="77"/>
                    </a:moveTo>
                    <a:cubicBezTo>
                      <a:pt x="75" y="77"/>
                      <a:pt x="75" y="77"/>
                      <a:pt x="75" y="77"/>
                    </a:cubicBezTo>
                    <a:cubicBezTo>
                      <a:pt x="75" y="77"/>
                      <a:pt x="75" y="77"/>
                      <a:pt x="75" y="77"/>
                    </a:cubicBezTo>
                    <a:cubicBezTo>
                      <a:pt x="75" y="77"/>
                      <a:pt x="75" y="77"/>
                      <a:pt x="75" y="77"/>
                    </a:cubicBezTo>
                    <a:cubicBezTo>
                      <a:pt x="75" y="77"/>
                      <a:pt x="75" y="77"/>
                      <a:pt x="75" y="78"/>
                    </a:cubicBezTo>
                    <a:cubicBezTo>
                      <a:pt x="75" y="78"/>
                      <a:pt x="75" y="78"/>
                      <a:pt x="75" y="78"/>
                    </a:cubicBezTo>
                    <a:cubicBezTo>
                      <a:pt x="75" y="78"/>
                      <a:pt x="75" y="78"/>
                      <a:pt x="75" y="78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4" y="78"/>
                      <a:pt x="74" y="78"/>
                      <a:pt x="74" y="77"/>
                    </a:cubicBezTo>
                    <a:cubicBezTo>
                      <a:pt x="74" y="77"/>
                      <a:pt x="74" y="77"/>
                      <a:pt x="73" y="77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4" y="77"/>
                      <a:pt x="74" y="77"/>
                      <a:pt x="74" y="77"/>
                    </a:cubicBezTo>
                    <a:close/>
                    <a:moveTo>
                      <a:pt x="251" y="77"/>
                    </a:moveTo>
                    <a:cubicBezTo>
                      <a:pt x="252" y="77"/>
                      <a:pt x="253" y="77"/>
                      <a:pt x="253" y="77"/>
                    </a:cubicBezTo>
                    <a:cubicBezTo>
                      <a:pt x="253" y="77"/>
                      <a:pt x="253" y="77"/>
                      <a:pt x="253" y="77"/>
                    </a:cubicBezTo>
                    <a:cubicBezTo>
                      <a:pt x="253" y="77"/>
                      <a:pt x="253" y="77"/>
                      <a:pt x="253" y="77"/>
                    </a:cubicBezTo>
                    <a:cubicBezTo>
                      <a:pt x="253" y="77"/>
                      <a:pt x="253" y="77"/>
                      <a:pt x="253" y="77"/>
                    </a:cubicBezTo>
                    <a:cubicBezTo>
                      <a:pt x="254" y="77"/>
                      <a:pt x="254" y="77"/>
                      <a:pt x="254" y="77"/>
                    </a:cubicBezTo>
                    <a:cubicBezTo>
                      <a:pt x="254" y="77"/>
                      <a:pt x="254" y="78"/>
                      <a:pt x="254" y="78"/>
                    </a:cubicBezTo>
                    <a:cubicBezTo>
                      <a:pt x="254" y="78"/>
                      <a:pt x="254" y="77"/>
                      <a:pt x="254" y="77"/>
                    </a:cubicBezTo>
                    <a:cubicBezTo>
                      <a:pt x="253" y="78"/>
                      <a:pt x="253" y="78"/>
                      <a:pt x="253" y="78"/>
                    </a:cubicBezTo>
                    <a:cubicBezTo>
                      <a:pt x="253" y="78"/>
                      <a:pt x="253" y="78"/>
                      <a:pt x="253" y="78"/>
                    </a:cubicBezTo>
                    <a:cubicBezTo>
                      <a:pt x="253" y="78"/>
                      <a:pt x="252" y="77"/>
                      <a:pt x="251" y="78"/>
                    </a:cubicBezTo>
                    <a:cubicBezTo>
                      <a:pt x="251" y="78"/>
                      <a:pt x="251" y="78"/>
                      <a:pt x="251" y="77"/>
                    </a:cubicBezTo>
                    <a:cubicBezTo>
                      <a:pt x="251" y="77"/>
                      <a:pt x="251" y="77"/>
                      <a:pt x="251" y="77"/>
                    </a:cubicBezTo>
                    <a:close/>
                    <a:moveTo>
                      <a:pt x="250" y="77"/>
                    </a:moveTo>
                    <a:cubicBezTo>
                      <a:pt x="250" y="78"/>
                      <a:pt x="250" y="77"/>
                      <a:pt x="250" y="77"/>
                    </a:cubicBezTo>
                    <a:cubicBezTo>
                      <a:pt x="250" y="77"/>
                      <a:pt x="250" y="77"/>
                      <a:pt x="250" y="77"/>
                    </a:cubicBezTo>
                    <a:close/>
                    <a:moveTo>
                      <a:pt x="250" y="76"/>
                    </a:moveTo>
                    <a:cubicBezTo>
                      <a:pt x="250" y="76"/>
                      <a:pt x="252" y="76"/>
                      <a:pt x="252" y="76"/>
                    </a:cubicBezTo>
                    <a:cubicBezTo>
                      <a:pt x="252" y="76"/>
                      <a:pt x="252" y="76"/>
                      <a:pt x="252" y="76"/>
                    </a:cubicBezTo>
                    <a:cubicBezTo>
                      <a:pt x="252" y="76"/>
                      <a:pt x="251" y="76"/>
                      <a:pt x="251" y="76"/>
                    </a:cubicBezTo>
                    <a:cubicBezTo>
                      <a:pt x="251" y="76"/>
                      <a:pt x="251" y="76"/>
                      <a:pt x="250" y="76"/>
                    </a:cubicBezTo>
                    <a:cubicBezTo>
                      <a:pt x="250" y="76"/>
                      <a:pt x="250" y="76"/>
                      <a:pt x="250" y="76"/>
                    </a:cubicBezTo>
                    <a:cubicBezTo>
                      <a:pt x="249" y="76"/>
                      <a:pt x="248" y="77"/>
                      <a:pt x="247" y="76"/>
                    </a:cubicBezTo>
                    <a:cubicBezTo>
                      <a:pt x="248" y="76"/>
                      <a:pt x="250" y="76"/>
                      <a:pt x="250" y="76"/>
                    </a:cubicBezTo>
                    <a:close/>
                    <a:moveTo>
                      <a:pt x="100" y="76"/>
                    </a:moveTo>
                    <a:cubicBezTo>
                      <a:pt x="100" y="76"/>
                      <a:pt x="99" y="76"/>
                      <a:pt x="99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6"/>
                      <a:pt x="100" y="76"/>
                      <a:pt x="100" y="76"/>
                    </a:cubicBezTo>
                    <a:close/>
                    <a:moveTo>
                      <a:pt x="100" y="75"/>
                    </a:moveTo>
                    <a:cubicBezTo>
                      <a:pt x="100" y="75"/>
                      <a:pt x="100" y="75"/>
                      <a:pt x="100" y="75"/>
                    </a:cubicBezTo>
                    <a:cubicBezTo>
                      <a:pt x="100" y="75"/>
                      <a:pt x="100" y="75"/>
                      <a:pt x="100" y="75"/>
                    </a:cubicBezTo>
                    <a:cubicBezTo>
                      <a:pt x="100" y="75"/>
                      <a:pt x="100" y="75"/>
                      <a:pt x="100" y="75"/>
                    </a:cubicBezTo>
                    <a:cubicBezTo>
                      <a:pt x="99" y="75"/>
                      <a:pt x="100" y="75"/>
                      <a:pt x="100" y="75"/>
                    </a:cubicBezTo>
                    <a:cubicBezTo>
                      <a:pt x="100" y="75"/>
                      <a:pt x="100" y="75"/>
                      <a:pt x="100" y="75"/>
                    </a:cubicBezTo>
                    <a:close/>
                    <a:moveTo>
                      <a:pt x="247" y="75"/>
                    </a:moveTo>
                    <a:cubicBezTo>
                      <a:pt x="247" y="75"/>
                      <a:pt x="247" y="75"/>
                      <a:pt x="247" y="75"/>
                    </a:cubicBezTo>
                    <a:cubicBezTo>
                      <a:pt x="247" y="75"/>
                      <a:pt x="247" y="75"/>
                      <a:pt x="247" y="75"/>
                    </a:cubicBezTo>
                    <a:close/>
                    <a:moveTo>
                      <a:pt x="96" y="74"/>
                    </a:moveTo>
                    <a:cubicBezTo>
                      <a:pt x="96" y="74"/>
                      <a:pt x="96" y="74"/>
                      <a:pt x="95" y="74"/>
                    </a:cubicBezTo>
                    <a:cubicBezTo>
                      <a:pt x="96" y="74"/>
                      <a:pt x="96" y="74"/>
                      <a:pt x="96" y="74"/>
                    </a:cubicBezTo>
                    <a:cubicBezTo>
                      <a:pt x="96" y="74"/>
                      <a:pt x="96" y="74"/>
                      <a:pt x="96" y="74"/>
                    </a:cubicBezTo>
                    <a:close/>
                    <a:moveTo>
                      <a:pt x="86" y="75"/>
                    </a:moveTo>
                    <a:cubicBezTo>
                      <a:pt x="86" y="75"/>
                      <a:pt x="86" y="75"/>
                      <a:pt x="86" y="75"/>
                    </a:cubicBezTo>
                    <a:cubicBezTo>
                      <a:pt x="86" y="75"/>
                      <a:pt x="86" y="75"/>
                      <a:pt x="86" y="75"/>
                    </a:cubicBezTo>
                    <a:cubicBezTo>
                      <a:pt x="86" y="75"/>
                      <a:pt x="86" y="75"/>
                      <a:pt x="86" y="75"/>
                    </a:cubicBezTo>
                    <a:cubicBezTo>
                      <a:pt x="86" y="75"/>
                      <a:pt x="86" y="75"/>
                      <a:pt x="86" y="75"/>
                    </a:cubicBezTo>
                    <a:cubicBezTo>
                      <a:pt x="86" y="75"/>
                      <a:pt x="86" y="75"/>
                      <a:pt x="86" y="75"/>
                    </a:cubicBezTo>
                    <a:close/>
                    <a:moveTo>
                      <a:pt x="84" y="75"/>
                    </a:moveTo>
                    <a:cubicBezTo>
                      <a:pt x="84" y="75"/>
                      <a:pt x="84" y="75"/>
                      <a:pt x="84" y="75"/>
                    </a:cubicBezTo>
                    <a:cubicBezTo>
                      <a:pt x="84" y="75"/>
                      <a:pt x="84" y="75"/>
                      <a:pt x="84" y="75"/>
                    </a:cubicBezTo>
                    <a:cubicBezTo>
                      <a:pt x="84" y="75"/>
                      <a:pt x="84" y="75"/>
                      <a:pt x="84" y="75"/>
                    </a:cubicBezTo>
                    <a:cubicBezTo>
                      <a:pt x="84" y="75"/>
                      <a:pt x="84" y="75"/>
                      <a:pt x="84" y="75"/>
                    </a:cubicBezTo>
                    <a:cubicBezTo>
                      <a:pt x="84" y="75"/>
                      <a:pt x="85" y="75"/>
                      <a:pt x="85" y="75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5" y="75"/>
                      <a:pt x="85" y="75"/>
                      <a:pt x="84" y="75"/>
                    </a:cubicBezTo>
                    <a:close/>
                    <a:moveTo>
                      <a:pt x="89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9" y="75"/>
                      <a:pt x="90" y="75"/>
                      <a:pt x="9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0" y="75"/>
                      <a:pt x="89" y="75"/>
                      <a:pt x="89" y="75"/>
                    </a:cubicBezTo>
                    <a:close/>
                    <a:moveTo>
                      <a:pt x="88" y="75"/>
                    </a:move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7" y="75"/>
                      <a:pt x="88" y="74"/>
                      <a:pt x="87" y="75"/>
                    </a:cubicBezTo>
                    <a:cubicBezTo>
                      <a:pt x="87" y="74"/>
                      <a:pt x="88" y="74"/>
                      <a:pt x="88" y="74"/>
                    </a:cubicBezTo>
                    <a:cubicBezTo>
                      <a:pt x="88" y="75"/>
                      <a:pt x="88" y="75"/>
                      <a:pt x="88" y="75"/>
                    </a:cubicBezTo>
                    <a:close/>
                    <a:moveTo>
                      <a:pt x="86" y="74"/>
                    </a:moveTo>
                    <a:cubicBezTo>
                      <a:pt x="86" y="74"/>
                      <a:pt x="86" y="74"/>
                      <a:pt x="86" y="74"/>
                    </a:cubicBezTo>
                    <a:cubicBezTo>
                      <a:pt x="86" y="74"/>
                      <a:pt x="86" y="74"/>
                      <a:pt x="86" y="74"/>
                    </a:cubicBezTo>
                    <a:cubicBezTo>
                      <a:pt x="86" y="74"/>
                      <a:pt x="86" y="74"/>
                      <a:pt x="86" y="74"/>
                    </a:cubicBezTo>
                    <a:cubicBezTo>
                      <a:pt x="86" y="74"/>
                      <a:pt x="86" y="74"/>
                      <a:pt x="87" y="74"/>
                    </a:cubicBezTo>
                    <a:cubicBezTo>
                      <a:pt x="87" y="75"/>
                      <a:pt x="86" y="74"/>
                      <a:pt x="86" y="74"/>
                    </a:cubicBezTo>
                    <a:close/>
                    <a:moveTo>
                      <a:pt x="85" y="74"/>
                    </a:moveTo>
                    <a:cubicBezTo>
                      <a:pt x="86" y="74"/>
                      <a:pt x="86" y="74"/>
                      <a:pt x="86" y="74"/>
                    </a:cubicBezTo>
                    <a:cubicBezTo>
                      <a:pt x="86" y="74"/>
                      <a:pt x="86" y="74"/>
                      <a:pt x="86" y="74"/>
                    </a:cubicBezTo>
                    <a:cubicBezTo>
                      <a:pt x="86" y="75"/>
                      <a:pt x="85" y="75"/>
                      <a:pt x="85" y="74"/>
                    </a:cubicBezTo>
                    <a:close/>
                    <a:moveTo>
                      <a:pt x="94" y="74"/>
                    </a:moveTo>
                    <a:cubicBezTo>
                      <a:pt x="94" y="74"/>
                      <a:pt x="95" y="74"/>
                      <a:pt x="95" y="74"/>
                    </a:cubicBezTo>
                    <a:cubicBezTo>
                      <a:pt x="95" y="74"/>
                      <a:pt x="95" y="74"/>
                      <a:pt x="95" y="74"/>
                    </a:cubicBezTo>
                    <a:cubicBezTo>
                      <a:pt x="95" y="74"/>
                      <a:pt x="95" y="74"/>
                      <a:pt x="94" y="74"/>
                    </a:cubicBezTo>
                    <a:cubicBezTo>
                      <a:pt x="94" y="74"/>
                      <a:pt x="94" y="74"/>
                      <a:pt x="94" y="74"/>
                    </a:cubicBezTo>
                    <a:cubicBezTo>
                      <a:pt x="94" y="74"/>
                      <a:pt x="94" y="74"/>
                      <a:pt x="94" y="74"/>
                    </a:cubicBezTo>
                    <a:close/>
                    <a:moveTo>
                      <a:pt x="84" y="74"/>
                    </a:moveTo>
                    <a:cubicBezTo>
                      <a:pt x="84" y="74"/>
                      <a:pt x="84" y="74"/>
                      <a:pt x="84" y="74"/>
                    </a:cubicBezTo>
                    <a:cubicBezTo>
                      <a:pt x="84" y="74"/>
                      <a:pt x="84" y="74"/>
                      <a:pt x="84" y="74"/>
                    </a:cubicBezTo>
                    <a:cubicBezTo>
                      <a:pt x="84" y="74"/>
                      <a:pt x="84" y="74"/>
                      <a:pt x="84" y="74"/>
                    </a:cubicBezTo>
                    <a:close/>
                    <a:moveTo>
                      <a:pt x="91" y="74"/>
                    </a:moveTo>
                    <a:cubicBezTo>
                      <a:pt x="91" y="74"/>
                      <a:pt x="91" y="74"/>
                      <a:pt x="91" y="74"/>
                    </a:cubicBezTo>
                    <a:cubicBezTo>
                      <a:pt x="91" y="74"/>
                      <a:pt x="90" y="74"/>
                      <a:pt x="90" y="74"/>
                    </a:cubicBezTo>
                    <a:cubicBezTo>
                      <a:pt x="90" y="74"/>
                      <a:pt x="90" y="74"/>
                      <a:pt x="90" y="74"/>
                    </a:cubicBezTo>
                    <a:cubicBezTo>
                      <a:pt x="91" y="74"/>
                      <a:pt x="90" y="74"/>
                      <a:pt x="91" y="74"/>
                    </a:cubicBezTo>
                    <a:cubicBezTo>
                      <a:pt x="91" y="74"/>
                      <a:pt x="91" y="74"/>
                      <a:pt x="91" y="74"/>
                    </a:cubicBezTo>
                    <a:close/>
                    <a:moveTo>
                      <a:pt x="92" y="73"/>
                    </a:moveTo>
                    <a:cubicBezTo>
                      <a:pt x="92" y="73"/>
                      <a:pt x="91" y="73"/>
                      <a:pt x="91" y="73"/>
                    </a:cubicBezTo>
                    <a:cubicBezTo>
                      <a:pt x="91" y="73"/>
                      <a:pt x="92" y="73"/>
                      <a:pt x="92" y="73"/>
                    </a:cubicBezTo>
                    <a:close/>
                    <a:moveTo>
                      <a:pt x="80" y="73"/>
                    </a:moveTo>
                    <a:cubicBezTo>
                      <a:pt x="80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80" y="73"/>
                    </a:cubicBezTo>
                    <a:close/>
                    <a:moveTo>
                      <a:pt x="76" y="72"/>
                    </a:move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76" y="73"/>
                      <a:pt x="76" y="73"/>
                      <a:pt x="76" y="73"/>
                    </a:cubicBezTo>
                    <a:cubicBezTo>
                      <a:pt x="76" y="73"/>
                      <a:pt x="76" y="73"/>
                      <a:pt x="76" y="72"/>
                    </a:cubicBezTo>
                    <a:close/>
                    <a:moveTo>
                      <a:pt x="75" y="73"/>
                    </a:moveTo>
                    <a:cubicBezTo>
                      <a:pt x="75" y="73"/>
                      <a:pt x="74" y="73"/>
                      <a:pt x="74" y="73"/>
                    </a:cubicBezTo>
                    <a:cubicBezTo>
                      <a:pt x="74" y="73"/>
                      <a:pt x="75" y="72"/>
                      <a:pt x="75" y="73"/>
                    </a:cubicBezTo>
                    <a:close/>
                    <a:moveTo>
                      <a:pt x="73" y="73"/>
                    </a:moveTo>
                    <a:cubicBezTo>
                      <a:pt x="73" y="73"/>
                      <a:pt x="73" y="73"/>
                      <a:pt x="73" y="73"/>
                    </a:cubicBezTo>
                    <a:cubicBezTo>
                      <a:pt x="73" y="73"/>
                      <a:pt x="73" y="73"/>
                      <a:pt x="73" y="73"/>
                    </a:cubicBezTo>
                    <a:cubicBezTo>
                      <a:pt x="73" y="73"/>
                      <a:pt x="73" y="73"/>
                      <a:pt x="73" y="73"/>
                    </a:cubicBezTo>
                    <a:cubicBezTo>
                      <a:pt x="73" y="73"/>
                      <a:pt x="73" y="73"/>
                      <a:pt x="73" y="73"/>
                    </a:cubicBezTo>
                    <a:cubicBezTo>
                      <a:pt x="73" y="73"/>
                      <a:pt x="73" y="73"/>
                      <a:pt x="73" y="73"/>
                    </a:cubicBezTo>
                    <a:close/>
                    <a:moveTo>
                      <a:pt x="80" y="73"/>
                    </a:moveTo>
                    <a:cubicBezTo>
                      <a:pt x="80" y="73"/>
                      <a:pt x="80" y="73"/>
                      <a:pt x="80" y="73"/>
                    </a:cubicBezTo>
                    <a:cubicBezTo>
                      <a:pt x="80" y="73"/>
                      <a:pt x="80" y="73"/>
                      <a:pt x="80" y="73"/>
                    </a:cubicBezTo>
                    <a:close/>
                    <a:moveTo>
                      <a:pt x="73" y="73"/>
                    </a:moveTo>
                    <a:cubicBezTo>
                      <a:pt x="72" y="73"/>
                      <a:pt x="72" y="73"/>
                      <a:pt x="72" y="73"/>
                    </a:cubicBezTo>
                    <a:cubicBezTo>
                      <a:pt x="72" y="73"/>
                      <a:pt x="72" y="73"/>
                      <a:pt x="72" y="73"/>
                    </a:cubicBezTo>
                    <a:cubicBezTo>
                      <a:pt x="72" y="73"/>
                      <a:pt x="72" y="73"/>
                      <a:pt x="72" y="73"/>
                    </a:cubicBezTo>
                    <a:cubicBezTo>
                      <a:pt x="72" y="73"/>
                      <a:pt x="72" y="73"/>
                      <a:pt x="72" y="73"/>
                    </a:cubicBezTo>
                    <a:cubicBezTo>
                      <a:pt x="72" y="73"/>
                      <a:pt x="72" y="73"/>
                      <a:pt x="72" y="73"/>
                    </a:cubicBezTo>
                    <a:cubicBezTo>
                      <a:pt x="72" y="73"/>
                      <a:pt x="73" y="73"/>
                      <a:pt x="73" y="73"/>
                    </a:cubicBezTo>
                    <a:cubicBezTo>
                      <a:pt x="73" y="73"/>
                      <a:pt x="73" y="73"/>
                      <a:pt x="73" y="73"/>
                    </a:cubicBezTo>
                    <a:cubicBezTo>
                      <a:pt x="73" y="73"/>
                      <a:pt x="73" y="73"/>
                      <a:pt x="73" y="73"/>
                    </a:cubicBezTo>
                    <a:cubicBezTo>
                      <a:pt x="73" y="73"/>
                      <a:pt x="73" y="73"/>
                      <a:pt x="73" y="73"/>
                    </a:cubicBezTo>
                    <a:cubicBezTo>
                      <a:pt x="73" y="73"/>
                      <a:pt x="73" y="73"/>
                      <a:pt x="73" y="73"/>
                    </a:cubicBezTo>
                    <a:cubicBezTo>
                      <a:pt x="73" y="73"/>
                      <a:pt x="73" y="73"/>
                      <a:pt x="73" y="73"/>
                    </a:cubicBezTo>
                    <a:close/>
                    <a:moveTo>
                      <a:pt x="76" y="73"/>
                    </a:moveTo>
                    <a:cubicBezTo>
                      <a:pt x="77" y="73"/>
                      <a:pt x="77" y="73"/>
                      <a:pt x="77" y="73"/>
                    </a:cubicBezTo>
                    <a:cubicBezTo>
                      <a:pt x="77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8" y="74"/>
                      <a:pt x="78" y="74"/>
                      <a:pt x="78" y="74"/>
                    </a:cubicBezTo>
                    <a:cubicBezTo>
                      <a:pt x="78" y="74"/>
                      <a:pt x="78" y="74"/>
                      <a:pt x="77" y="74"/>
                    </a:cubicBezTo>
                    <a:cubicBezTo>
                      <a:pt x="78" y="74"/>
                      <a:pt x="78" y="74"/>
                      <a:pt x="78" y="74"/>
                    </a:cubicBezTo>
                    <a:cubicBezTo>
                      <a:pt x="77" y="74"/>
                      <a:pt x="77" y="74"/>
                      <a:pt x="76" y="74"/>
                    </a:cubicBezTo>
                    <a:cubicBezTo>
                      <a:pt x="77" y="73"/>
                      <a:pt x="76" y="73"/>
                      <a:pt x="76" y="73"/>
                    </a:cubicBezTo>
                    <a:close/>
                    <a:moveTo>
                      <a:pt x="74" y="74"/>
                    </a:moveTo>
                    <a:cubicBezTo>
                      <a:pt x="74" y="74"/>
                      <a:pt x="74" y="74"/>
                      <a:pt x="74" y="74"/>
                    </a:cubicBezTo>
                    <a:cubicBezTo>
                      <a:pt x="74" y="74"/>
                      <a:pt x="74" y="74"/>
                      <a:pt x="74" y="74"/>
                    </a:cubicBezTo>
                    <a:close/>
                    <a:moveTo>
                      <a:pt x="79" y="74"/>
                    </a:move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lose/>
                    <a:moveTo>
                      <a:pt x="78" y="74"/>
                    </a:moveTo>
                    <a:cubicBezTo>
                      <a:pt x="78" y="74"/>
                      <a:pt x="78" y="74"/>
                      <a:pt x="78" y="74"/>
                    </a:cubicBezTo>
                    <a:cubicBezTo>
                      <a:pt x="78" y="74"/>
                      <a:pt x="78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8" y="74"/>
                      <a:pt x="78" y="74"/>
                      <a:pt x="78" y="74"/>
                    </a:cubicBezTo>
                    <a:cubicBezTo>
                      <a:pt x="78" y="74"/>
                      <a:pt x="78" y="74"/>
                      <a:pt x="78" y="74"/>
                    </a:cubicBezTo>
                    <a:cubicBezTo>
                      <a:pt x="78" y="74"/>
                      <a:pt x="78" y="74"/>
                      <a:pt x="78" y="74"/>
                    </a:cubicBezTo>
                    <a:cubicBezTo>
                      <a:pt x="78" y="74"/>
                      <a:pt x="78" y="74"/>
                      <a:pt x="78" y="74"/>
                    </a:cubicBezTo>
                    <a:cubicBezTo>
                      <a:pt x="78" y="74"/>
                      <a:pt x="78" y="74"/>
                      <a:pt x="78" y="74"/>
                    </a:cubicBezTo>
                    <a:close/>
                    <a:moveTo>
                      <a:pt x="78" y="74"/>
                    </a:moveTo>
                    <a:cubicBezTo>
                      <a:pt x="78" y="74"/>
                      <a:pt x="78" y="74"/>
                      <a:pt x="78" y="74"/>
                    </a:cubicBezTo>
                    <a:cubicBezTo>
                      <a:pt x="78" y="74"/>
                      <a:pt x="78" y="74"/>
                      <a:pt x="78" y="74"/>
                    </a:cubicBezTo>
                    <a:cubicBezTo>
                      <a:pt x="77" y="74"/>
                      <a:pt x="77" y="74"/>
                      <a:pt x="77" y="74"/>
                    </a:cubicBezTo>
                    <a:cubicBezTo>
                      <a:pt x="77" y="74"/>
                      <a:pt x="77" y="74"/>
                      <a:pt x="77" y="74"/>
                    </a:cubicBezTo>
                    <a:cubicBezTo>
                      <a:pt x="77" y="74"/>
                      <a:pt x="77" y="74"/>
                      <a:pt x="77" y="74"/>
                    </a:cubicBezTo>
                    <a:cubicBezTo>
                      <a:pt x="77" y="74"/>
                      <a:pt x="77" y="74"/>
                      <a:pt x="77" y="74"/>
                    </a:cubicBezTo>
                    <a:cubicBezTo>
                      <a:pt x="77" y="74"/>
                      <a:pt x="77" y="74"/>
                      <a:pt x="78" y="74"/>
                    </a:cubicBezTo>
                    <a:close/>
                    <a:moveTo>
                      <a:pt x="71" y="74"/>
                    </a:moveTo>
                    <a:cubicBezTo>
                      <a:pt x="71" y="74"/>
                      <a:pt x="71" y="74"/>
                      <a:pt x="71" y="74"/>
                    </a:cubicBezTo>
                    <a:cubicBezTo>
                      <a:pt x="71" y="74"/>
                      <a:pt x="72" y="74"/>
                      <a:pt x="72" y="74"/>
                    </a:cubicBezTo>
                    <a:cubicBezTo>
                      <a:pt x="72" y="74"/>
                      <a:pt x="72" y="74"/>
                      <a:pt x="72" y="74"/>
                    </a:cubicBezTo>
                    <a:cubicBezTo>
                      <a:pt x="72" y="74"/>
                      <a:pt x="72" y="74"/>
                      <a:pt x="72" y="74"/>
                    </a:cubicBezTo>
                    <a:cubicBezTo>
                      <a:pt x="72" y="74"/>
                      <a:pt x="72" y="74"/>
                      <a:pt x="72" y="75"/>
                    </a:cubicBezTo>
                    <a:cubicBezTo>
                      <a:pt x="71" y="74"/>
                      <a:pt x="71" y="74"/>
                      <a:pt x="71" y="74"/>
                    </a:cubicBezTo>
                    <a:close/>
                    <a:moveTo>
                      <a:pt x="76" y="75"/>
                    </a:moveTo>
                    <a:cubicBezTo>
                      <a:pt x="76" y="74"/>
                      <a:pt x="77" y="75"/>
                      <a:pt x="77" y="75"/>
                    </a:cubicBezTo>
                    <a:cubicBezTo>
                      <a:pt x="77" y="75"/>
                      <a:pt x="77" y="75"/>
                      <a:pt x="77" y="75"/>
                    </a:cubicBezTo>
                    <a:cubicBezTo>
                      <a:pt x="77" y="75"/>
                      <a:pt x="77" y="75"/>
                      <a:pt x="77" y="75"/>
                    </a:cubicBezTo>
                    <a:cubicBezTo>
                      <a:pt x="77" y="75"/>
                      <a:pt x="78" y="75"/>
                      <a:pt x="78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7" y="75"/>
                      <a:pt x="76" y="75"/>
                      <a:pt x="76" y="75"/>
                    </a:cubicBezTo>
                    <a:close/>
                    <a:moveTo>
                      <a:pt x="79" y="75"/>
                    </a:moveTo>
                    <a:cubicBezTo>
                      <a:pt x="79" y="75"/>
                      <a:pt x="78" y="75"/>
                      <a:pt x="78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8" y="75"/>
                      <a:pt x="78" y="75"/>
                      <a:pt x="79" y="75"/>
                    </a:cubicBezTo>
                    <a:cubicBezTo>
                      <a:pt x="79" y="75"/>
                      <a:pt x="79" y="75"/>
                      <a:pt x="79" y="75"/>
                    </a:cubicBezTo>
                    <a:cubicBezTo>
                      <a:pt x="79" y="75"/>
                      <a:pt x="79" y="75"/>
                      <a:pt x="79" y="75"/>
                    </a:cubicBezTo>
                    <a:cubicBezTo>
                      <a:pt x="79" y="75"/>
                      <a:pt x="79" y="75"/>
                      <a:pt x="79" y="75"/>
                    </a:cubicBezTo>
                    <a:cubicBezTo>
                      <a:pt x="79" y="75"/>
                      <a:pt x="79" y="75"/>
                      <a:pt x="79" y="75"/>
                    </a:cubicBezTo>
                    <a:cubicBezTo>
                      <a:pt x="79" y="75"/>
                      <a:pt x="79" y="75"/>
                      <a:pt x="79" y="75"/>
                    </a:cubicBezTo>
                    <a:cubicBezTo>
                      <a:pt x="80" y="75"/>
                      <a:pt x="80" y="75"/>
                      <a:pt x="80" y="75"/>
                    </a:cubicBezTo>
                    <a:cubicBezTo>
                      <a:pt x="80" y="75"/>
                      <a:pt x="80" y="75"/>
                      <a:pt x="80" y="75"/>
                    </a:cubicBezTo>
                    <a:cubicBezTo>
                      <a:pt x="80" y="75"/>
                      <a:pt x="80" y="75"/>
                      <a:pt x="80" y="75"/>
                    </a:cubicBezTo>
                    <a:cubicBezTo>
                      <a:pt x="80" y="74"/>
                      <a:pt x="80" y="74"/>
                      <a:pt x="80" y="74"/>
                    </a:cubicBezTo>
                    <a:cubicBezTo>
                      <a:pt x="80" y="74"/>
                      <a:pt x="81" y="74"/>
                      <a:pt x="81" y="74"/>
                    </a:cubicBezTo>
                    <a:cubicBezTo>
                      <a:pt x="81" y="74"/>
                      <a:pt x="81" y="74"/>
                      <a:pt x="82" y="74"/>
                    </a:cubicBezTo>
                    <a:cubicBezTo>
                      <a:pt x="82" y="74"/>
                      <a:pt x="82" y="74"/>
                      <a:pt x="82" y="74"/>
                    </a:cubicBezTo>
                    <a:cubicBezTo>
                      <a:pt x="82" y="74"/>
                      <a:pt x="82" y="74"/>
                      <a:pt x="82" y="74"/>
                    </a:cubicBezTo>
                    <a:cubicBezTo>
                      <a:pt x="81" y="74"/>
                      <a:pt x="81" y="74"/>
                      <a:pt x="81" y="74"/>
                    </a:cubicBezTo>
                    <a:cubicBezTo>
                      <a:pt x="81" y="74"/>
                      <a:pt x="80" y="74"/>
                      <a:pt x="80" y="74"/>
                    </a:cubicBezTo>
                    <a:cubicBezTo>
                      <a:pt x="80" y="74"/>
                      <a:pt x="80" y="74"/>
                      <a:pt x="80" y="74"/>
                    </a:cubicBezTo>
                    <a:cubicBezTo>
                      <a:pt x="80" y="74"/>
                      <a:pt x="80" y="74"/>
                      <a:pt x="80" y="74"/>
                    </a:cubicBezTo>
                    <a:cubicBezTo>
                      <a:pt x="80" y="74"/>
                      <a:pt x="80" y="74"/>
                      <a:pt x="80" y="74"/>
                    </a:cubicBezTo>
                    <a:cubicBezTo>
                      <a:pt x="80" y="74"/>
                      <a:pt x="80" y="74"/>
                      <a:pt x="80" y="74"/>
                    </a:cubicBezTo>
                    <a:cubicBezTo>
                      <a:pt x="80" y="74"/>
                      <a:pt x="80" y="74"/>
                      <a:pt x="80" y="74"/>
                    </a:cubicBezTo>
                    <a:cubicBezTo>
                      <a:pt x="80" y="74"/>
                      <a:pt x="80" y="74"/>
                      <a:pt x="81" y="73"/>
                    </a:cubicBezTo>
                    <a:cubicBezTo>
                      <a:pt x="81" y="74"/>
                      <a:pt x="82" y="74"/>
                      <a:pt x="82" y="73"/>
                    </a:cubicBezTo>
                    <a:cubicBezTo>
                      <a:pt x="83" y="74"/>
                      <a:pt x="83" y="74"/>
                      <a:pt x="84" y="74"/>
                    </a:cubicBezTo>
                    <a:cubicBezTo>
                      <a:pt x="84" y="74"/>
                      <a:pt x="84" y="74"/>
                      <a:pt x="84" y="74"/>
                    </a:cubicBezTo>
                    <a:cubicBezTo>
                      <a:pt x="84" y="74"/>
                      <a:pt x="84" y="74"/>
                      <a:pt x="84" y="74"/>
                    </a:cubicBezTo>
                    <a:cubicBezTo>
                      <a:pt x="84" y="74"/>
                      <a:pt x="84" y="74"/>
                      <a:pt x="84" y="74"/>
                    </a:cubicBezTo>
                    <a:cubicBezTo>
                      <a:pt x="84" y="74"/>
                      <a:pt x="84" y="74"/>
                      <a:pt x="84" y="74"/>
                    </a:cubicBezTo>
                    <a:cubicBezTo>
                      <a:pt x="85" y="74"/>
                      <a:pt x="85" y="74"/>
                      <a:pt x="85" y="74"/>
                    </a:cubicBezTo>
                    <a:cubicBezTo>
                      <a:pt x="85" y="74"/>
                      <a:pt x="85" y="74"/>
                      <a:pt x="85" y="74"/>
                    </a:cubicBezTo>
                    <a:cubicBezTo>
                      <a:pt x="85" y="74"/>
                      <a:pt x="85" y="74"/>
                      <a:pt x="85" y="74"/>
                    </a:cubicBezTo>
                    <a:cubicBezTo>
                      <a:pt x="85" y="74"/>
                      <a:pt x="84" y="74"/>
                      <a:pt x="84" y="74"/>
                    </a:cubicBezTo>
                    <a:cubicBezTo>
                      <a:pt x="84" y="74"/>
                      <a:pt x="84" y="74"/>
                      <a:pt x="84" y="74"/>
                    </a:cubicBezTo>
                    <a:cubicBezTo>
                      <a:pt x="84" y="74"/>
                      <a:pt x="84" y="74"/>
                      <a:pt x="84" y="74"/>
                    </a:cubicBezTo>
                    <a:cubicBezTo>
                      <a:pt x="83" y="74"/>
                      <a:pt x="83" y="74"/>
                      <a:pt x="83" y="74"/>
                    </a:cubicBezTo>
                    <a:cubicBezTo>
                      <a:pt x="83" y="74"/>
                      <a:pt x="83" y="74"/>
                      <a:pt x="83" y="74"/>
                    </a:cubicBezTo>
                    <a:cubicBezTo>
                      <a:pt x="83" y="74"/>
                      <a:pt x="83" y="74"/>
                      <a:pt x="83" y="74"/>
                    </a:cubicBezTo>
                    <a:cubicBezTo>
                      <a:pt x="83" y="74"/>
                      <a:pt x="83" y="74"/>
                      <a:pt x="83" y="74"/>
                    </a:cubicBezTo>
                    <a:cubicBezTo>
                      <a:pt x="83" y="74"/>
                      <a:pt x="83" y="74"/>
                      <a:pt x="83" y="75"/>
                    </a:cubicBezTo>
                    <a:cubicBezTo>
                      <a:pt x="84" y="75"/>
                      <a:pt x="84" y="75"/>
                      <a:pt x="84" y="75"/>
                    </a:cubicBezTo>
                    <a:cubicBezTo>
                      <a:pt x="84" y="75"/>
                      <a:pt x="84" y="75"/>
                      <a:pt x="84" y="75"/>
                    </a:cubicBezTo>
                    <a:cubicBezTo>
                      <a:pt x="84" y="75"/>
                      <a:pt x="84" y="75"/>
                      <a:pt x="84" y="75"/>
                    </a:cubicBezTo>
                    <a:cubicBezTo>
                      <a:pt x="84" y="75"/>
                      <a:pt x="84" y="75"/>
                      <a:pt x="84" y="75"/>
                    </a:cubicBezTo>
                    <a:cubicBezTo>
                      <a:pt x="82" y="75"/>
                      <a:pt x="80" y="76"/>
                      <a:pt x="79" y="75"/>
                    </a:cubicBezTo>
                    <a:close/>
                    <a:moveTo>
                      <a:pt x="88" y="75"/>
                    </a:move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9" y="75"/>
                      <a:pt x="89" y="75"/>
                    </a:cubicBezTo>
                    <a:cubicBezTo>
                      <a:pt x="89" y="75"/>
                      <a:pt x="89" y="75"/>
                      <a:pt x="89" y="75"/>
                    </a:cubicBezTo>
                    <a:cubicBezTo>
                      <a:pt x="89" y="75"/>
                      <a:pt x="89" y="75"/>
                      <a:pt x="89" y="75"/>
                    </a:cubicBezTo>
                    <a:cubicBezTo>
                      <a:pt x="89" y="75"/>
                      <a:pt x="89" y="75"/>
                      <a:pt x="9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0" y="76"/>
                      <a:pt x="89" y="75"/>
                      <a:pt x="88" y="76"/>
                    </a:cubicBezTo>
                    <a:cubicBezTo>
                      <a:pt x="88" y="75"/>
                      <a:pt x="88" y="75"/>
                      <a:pt x="88" y="75"/>
                    </a:cubicBezTo>
                    <a:close/>
                    <a:moveTo>
                      <a:pt x="80" y="76"/>
                    </a:moveTo>
                    <a:cubicBezTo>
                      <a:pt x="79" y="76"/>
                      <a:pt x="79" y="76"/>
                      <a:pt x="80" y="76"/>
                    </a:cubicBezTo>
                    <a:close/>
                    <a:moveTo>
                      <a:pt x="96" y="76"/>
                    </a:moveTo>
                    <a:cubicBezTo>
                      <a:pt x="96" y="76"/>
                      <a:pt x="96" y="76"/>
                      <a:pt x="96" y="76"/>
                    </a:cubicBezTo>
                    <a:cubicBezTo>
                      <a:pt x="95" y="76"/>
                      <a:pt x="96" y="76"/>
                      <a:pt x="95" y="76"/>
                    </a:cubicBezTo>
                    <a:cubicBezTo>
                      <a:pt x="95" y="76"/>
                      <a:pt x="96" y="76"/>
                      <a:pt x="95" y="76"/>
                    </a:cubicBezTo>
                    <a:cubicBezTo>
                      <a:pt x="95" y="76"/>
                      <a:pt x="93" y="76"/>
                      <a:pt x="93" y="76"/>
                    </a:cubicBezTo>
                    <a:cubicBezTo>
                      <a:pt x="93" y="76"/>
                      <a:pt x="93" y="76"/>
                      <a:pt x="93" y="76"/>
                    </a:cubicBezTo>
                    <a:cubicBezTo>
                      <a:pt x="93" y="76"/>
                      <a:pt x="93" y="76"/>
                      <a:pt x="93" y="76"/>
                    </a:cubicBezTo>
                    <a:cubicBezTo>
                      <a:pt x="93" y="76"/>
                      <a:pt x="94" y="76"/>
                      <a:pt x="94" y="76"/>
                    </a:cubicBezTo>
                    <a:cubicBezTo>
                      <a:pt x="94" y="76"/>
                      <a:pt x="94" y="76"/>
                      <a:pt x="94" y="76"/>
                    </a:cubicBezTo>
                    <a:cubicBezTo>
                      <a:pt x="94" y="76"/>
                      <a:pt x="94" y="76"/>
                      <a:pt x="94" y="76"/>
                    </a:cubicBezTo>
                    <a:cubicBezTo>
                      <a:pt x="94" y="76"/>
                      <a:pt x="93" y="76"/>
                      <a:pt x="93" y="76"/>
                    </a:cubicBezTo>
                    <a:cubicBezTo>
                      <a:pt x="93" y="76"/>
                      <a:pt x="93" y="76"/>
                      <a:pt x="93" y="76"/>
                    </a:cubicBezTo>
                    <a:cubicBezTo>
                      <a:pt x="92" y="75"/>
                      <a:pt x="91" y="76"/>
                      <a:pt x="9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1" y="75"/>
                      <a:pt x="91" y="75"/>
                      <a:pt x="92" y="75"/>
                    </a:cubicBezTo>
                    <a:cubicBezTo>
                      <a:pt x="92" y="75"/>
                      <a:pt x="93" y="75"/>
                      <a:pt x="93" y="75"/>
                    </a:cubicBezTo>
                    <a:cubicBezTo>
                      <a:pt x="93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3" y="75"/>
                    </a:cubicBezTo>
                    <a:cubicBezTo>
                      <a:pt x="93" y="75"/>
                      <a:pt x="92" y="75"/>
                      <a:pt x="92" y="75"/>
                    </a:cubicBezTo>
                    <a:cubicBezTo>
                      <a:pt x="91" y="75"/>
                      <a:pt x="91" y="75"/>
                      <a:pt x="9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0" y="74"/>
                      <a:pt x="91" y="74"/>
                      <a:pt x="91" y="75"/>
                    </a:cubicBezTo>
                    <a:cubicBezTo>
                      <a:pt x="92" y="74"/>
                      <a:pt x="93" y="75"/>
                      <a:pt x="93" y="75"/>
                    </a:cubicBezTo>
                    <a:cubicBezTo>
                      <a:pt x="94" y="75"/>
                      <a:pt x="93" y="74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5" y="75"/>
                      <a:pt x="95" y="75"/>
                      <a:pt x="95" y="75"/>
                    </a:cubicBezTo>
                    <a:cubicBezTo>
                      <a:pt x="95" y="75"/>
                      <a:pt x="95" y="75"/>
                      <a:pt x="95" y="75"/>
                    </a:cubicBezTo>
                    <a:cubicBezTo>
                      <a:pt x="95" y="75"/>
                      <a:pt x="95" y="75"/>
                      <a:pt x="95" y="75"/>
                    </a:cubicBezTo>
                    <a:cubicBezTo>
                      <a:pt x="96" y="75"/>
                      <a:pt x="96" y="75"/>
                      <a:pt x="96" y="75"/>
                    </a:cubicBezTo>
                    <a:cubicBezTo>
                      <a:pt x="96" y="75"/>
                      <a:pt x="96" y="75"/>
                      <a:pt x="96" y="75"/>
                    </a:cubicBezTo>
                    <a:cubicBezTo>
                      <a:pt x="97" y="75"/>
                      <a:pt x="98" y="75"/>
                      <a:pt x="98" y="75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98" y="75"/>
                      <a:pt x="97" y="76"/>
                      <a:pt x="97" y="76"/>
                    </a:cubicBezTo>
                    <a:cubicBezTo>
                      <a:pt x="97" y="76"/>
                      <a:pt x="97" y="76"/>
                      <a:pt x="97" y="76"/>
                    </a:cubicBezTo>
                    <a:cubicBezTo>
                      <a:pt x="97" y="76"/>
                      <a:pt x="98" y="76"/>
                      <a:pt x="98" y="76"/>
                    </a:cubicBezTo>
                    <a:cubicBezTo>
                      <a:pt x="98" y="76"/>
                      <a:pt x="98" y="76"/>
                      <a:pt x="98" y="76"/>
                    </a:cubicBezTo>
                    <a:cubicBezTo>
                      <a:pt x="98" y="76"/>
                      <a:pt x="97" y="76"/>
                      <a:pt x="97" y="76"/>
                    </a:cubicBezTo>
                    <a:cubicBezTo>
                      <a:pt x="97" y="76"/>
                      <a:pt x="97" y="76"/>
                      <a:pt x="97" y="76"/>
                    </a:cubicBezTo>
                    <a:cubicBezTo>
                      <a:pt x="97" y="76"/>
                      <a:pt x="97" y="76"/>
                      <a:pt x="96" y="76"/>
                    </a:cubicBezTo>
                    <a:close/>
                    <a:moveTo>
                      <a:pt x="81" y="77"/>
                    </a:moveTo>
                    <a:cubicBezTo>
                      <a:pt x="81" y="77"/>
                      <a:pt x="80" y="77"/>
                      <a:pt x="80" y="77"/>
                    </a:cubicBezTo>
                    <a:cubicBezTo>
                      <a:pt x="80" y="77"/>
                      <a:pt x="80" y="77"/>
                      <a:pt x="80" y="77"/>
                    </a:cubicBezTo>
                    <a:cubicBezTo>
                      <a:pt x="80" y="77"/>
                      <a:pt x="80" y="77"/>
                      <a:pt x="80" y="77"/>
                    </a:cubicBezTo>
                    <a:cubicBezTo>
                      <a:pt x="80" y="77"/>
                      <a:pt x="79" y="77"/>
                      <a:pt x="79" y="77"/>
                    </a:cubicBezTo>
                    <a:cubicBezTo>
                      <a:pt x="79" y="77"/>
                      <a:pt x="78" y="77"/>
                      <a:pt x="78" y="77"/>
                    </a:cubicBezTo>
                    <a:cubicBezTo>
                      <a:pt x="78" y="77"/>
                      <a:pt x="78" y="77"/>
                      <a:pt x="78" y="77"/>
                    </a:cubicBezTo>
                    <a:cubicBezTo>
                      <a:pt x="79" y="76"/>
                      <a:pt x="81" y="77"/>
                      <a:pt x="81" y="77"/>
                    </a:cubicBezTo>
                    <a:close/>
                    <a:moveTo>
                      <a:pt x="71" y="77"/>
                    </a:moveTo>
                    <a:cubicBezTo>
                      <a:pt x="71" y="77"/>
                      <a:pt x="71" y="77"/>
                      <a:pt x="71" y="77"/>
                    </a:cubicBezTo>
                    <a:cubicBezTo>
                      <a:pt x="71" y="77"/>
                      <a:pt x="71" y="77"/>
                      <a:pt x="71" y="77"/>
                    </a:cubicBezTo>
                    <a:cubicBezTo>
                      <a:pt x="71" y="77"/>
                      <a:pt x="71" y="77"/>
                      <a:pt x="71" y="77"/>
                    </a:cubicBezTo>
                    <a:cubicBezTo>
                      <a:pt x="71" y="77"/>
                      <a:pt x="71" y="77"/>
                      <a:pt x="71" y="77"/>
                    </a:cubicBezTo>
                    <a:cubicBezTo>
                      <a:pt x="71" y="77"/>
                      <a:pt x="71" y="77"/>
                      <a:pt x="71" y="77"/>
                    </a:cubicBezTo>
                    <a:cubicBezTo>
                      <a:pt x="71" y="77"/>
                      <a:pt x="71" y="77"/>
                      <a:pt x="71" y="77"/>
                    </a:cubicBezTo>
                    <a:cubicBezTo>
                      <a:pt x="71" y="78"/>
                      <a:pt x="71" y="77"/>
                      <a:pt x="71" y="77"/>
                    </a:cubicBezTo>
                    <a:close/>
                    <a:moveTo>
                      <a:pt x="74" y="77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4" y="78"/>
                      <a:pt x="73" y="78"/>
                      <a:pt x="73" y="78"/>
                    </a:cubicBezTo>
                    <a:cubicBezTo>
                      <a:pt x="73" y="78"/>
                      <a:pt x="73" y="78"/>
                      <a:pt x="73" y="78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3" y="77"/>
                      <a:pt x="74" y="77"/>
                      <a:pt x="74" y="77"/>
                    </a:cubicBezTo>
                    <a:close/>
                    <a:moveTo>
                      <a:pt x="67" y="78"/>
                    </a:moveTo>
                    <a:cubicBezTo>
                      <a:pt x="67" y="78"/>
                      <a:pt x="67" y="78"/>
                      <a:pt x="67" y="78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7" y="78"/>
                      <a:pt x="67" y="77"/>
                      <a:pt x="67" y="77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8" y="77"/>
                      <a:pt x="69" y="77"/>
                      <a:pt x="70" y="78"/>
                    </a:cubicBezTo>
                    <a:cubicBezTo>
                      <a:pt x="70" y="78"/>
                      <a:pt x="70" y="78"/>
                      <a:pt x="71" y="78"/>
                    </a:cubicBezTo>
                    <a:cubicBezTo>
                      <a:pt x="70" y="78"/>
                      <a:pt x="70" y="78"/>
                      <a:pt x="70" y="78"/>
                    </a:cubicBezTo>
                    <a:cubicBezTo>
                      <a:pt x="70" y="78"/>
                      <a:pt x="69" y="78"/>
                      <a:pt x="69" y="78"/>
                    </a:cubicBezTo>
                    <a:cubicBezTo>
                      <a:pt x="69" y="78"/>
                      <a:pt x="68" y="77"/>
                      <a:pt x="67" y="78"/>
                    </a:cubicBezTo>
                    <a:close/>
                    <a:moveTo>
                      <a:pt x="72" y="78"/>
                    </a:moveTo>
                    <a:cubicBezTo>
                      <a:pt x="72" y="78"/>
                      <a:pt x="72" y="78"/>
                      <a:pt x="71" y="78"/>
                    </a:cubicBezTo>
                    <a:cubicBezTo>
                      <a:pt x="71" y="78"/>
                      <a:pt x="72" y="78"/>
                      <a:pt x="72" y="78"/>
                    </a:cubicBezTo>
                    <a:cubicBezTo>
                      <a:pt x="72" y="78"/>
                      <a:pt x="72" y="78"/>
                      <a:pt x="72" y="78"/>
                    </a:cubicBezTo>
                    <a:cubicBezTo>
                      <a:pt x="73" y="78"/>
                      <a:pt x="73" y="78"/>
                      <a:pt x="73" y="78"/>
                    </a:cubicBezTo>
                    <a:cubicBezTo>
                      <a:pt x="73" y="78"/>
                      <a:pt x="73" y="78"/>
                      <a:pt x="73" y="78"/>
                    </a:cubicBezTo>
                    <a:cubicBezTo>
                      <a:pt x="73" y="78"/>
                      <a:pt x="73" y="78"/>
                      <a:pt x="73" y="78"/>
                    </a:cubicBezTo>
                    <a:cubicBezTo>
                      <a:pt x="73" y="78"/>
                      <a:pt x="73" y="78"/>
                      <a:pt x="73" y="78"/>
                    </a:cubicBezTo>
                    <a:cubicBezTo>
                      <a:pt x="73" y="78"/>
                      <a:pt x="74" y="78"/>
                      <a:pt x="74" y="78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4" y="78"/>
                      <a:pt x="74" y="78"/>
                      <a:pt x="75" y="78"/>
                    </a:cubicBezTo>
                    <a:cubicBezTo>
                      <a:pt x="75" y="78"/>
                      <a:pt x="75" y="78"/>
                      <a:pt x="75" y="78"/>
                    </a:cubicBezTo>
                    <a:cubicBezTo>
                      <a:pt x="75" y="78"/>
                      <a:pt x="75" y="78"/>
                      <a:pt x="76" y="78"/>
                    </a:cubicBezTo>
                    <a:cubicBezTo>
                      <a:pt x="75" y="79"/>
                      <a:pt x="74" y="78"/>
                      <a:pt x="73" y="78"/>
                    </a:cubicBezTo>
                    <a:lnTo>
                      <a:pt x="72" y="78"/>
                    </a:lnTo>
                    <a:close/>
                    <a:moveTo>
                      <a:pt x="76" y="78"/>
                    </a:moveTo>
                    <a:cubicBezTo>
                      <a:pt x="76" y="78"/>
                      <a:pt x="76" y="78"/>
                      <a:pt x="76" y="78"/>
                    </a:cubicBezTo>
                    <a:cubicBezTo>
                      <a:pt x="76" y="79"/>
                      <a:pt x="76" y="78"/>
                      <a:pt x="76" y="78"/>
                    </a:cubicBezTo>
                    <a:cubicBezTo>
                      <a:pt x="76" y="78"/>
                      <a:pt x="76" y="78"/>
                      <a:pt x="76" y="78"/>
                    </a:cubicBezTo>
                    <a:close/>
                    <a:moveTo>
                      <a:pt x="77" y="79"/>
                    </a:moveTo>
                    <a:cubicBezTo>
                      <a:pt x="77" y="78"/>
                      <a:pt x="78" y="78"/>
                      <a:pt x="78" y="78"/>
                    </a:cubicBezTo>
                    <a:cubicBezTo>
                      <a:pt x="78" y="79"/>
                      <a:pt x="77" y="79"/>
                      <a:pt x="77" y="79"/>
                    </a:cubicBezTo>
                    <a:close/>
                    <a:moveTo>
                      <a:pt x="79" y="79"/>
                    </a:moveTo>
                    <a:cubicBezTo>
                      <a:pt x="79" y="78"/>
                      <a:pt x="80" y="79"/>
                      <a:pt x="80" y="79"/>
                    </a:cubicBezTo>
                    <a:cubicBezTo>
                      <a:pt x="80" y="79"/>
                      <a:pt x="79" y="79"/>
                      <a:pt x="79" y="79"/>
                    </a:cubicBezTo>
                    <a:close/>
                    <a:moveTo>
                      <a:pt x="82" y="79"/>
                    </a:moveTo>
                    <a:cubicBezTo>
                      <a:pt x="83" y="79"/>
                      <a:pt x="83" y="79"/>
                      <a:pt x="83" y="79"/>
                    </a:cubicBezTo>
                    <a:cubicBezTo>
                      <a:pt x="83" y="79"/>
                      <a:pt x="83" y="79"/>
                      <a:pt x="82" y="79"/>
                    </a:cubicBezTo>
                    <a:close/>
                    <a:moveTo>
                      <a:pt x="247" y="79"/>
                    </a:moveTo>
                    <a:cubicBezTo>
                      <a:pt x="247" y="79"/>
                      <a:pt x="247" y="79"/>
                      <a:pt x="247" y="79"/>
                    </a:cubicBezTo>
                    <a:cubicBezTo>
                      <a:pt x="247" y="79"/>
                      <a:pt x="247" y="80"/>
                      <a:pt x="247" y="80"/>
                    </a:cubicBezTo>
                    <a:cubicBezTo>
                      <a:pt x="247" y="80"/>
                      <a:pt x="247" y="80"/>
                      <a:pt x="247" y="80"/>
                    </a:cubicBezTo>
                    <a:cubicBezTo>
                      <a:pt x="246" y="80"/>
                      <a:pt x="246" y="80"/>
                      <a:pt x="246" y="80"/>
                    </a:cubicBezTo>
                    <a:cubicBezTo>
                      <a:pt x="246" y="80"/>
                      <a:pt x="246" y="80"/>
                      <a:pt x="246" y="80"/>
                    </a:cubicBezTo>
                    <a:cubicBezTo>
                      <a:pt x="246" y="80"/>
                      <a:pt x="246" y="79"/>
                      <a:pt x="246" y="79"/>
                    </a:cubicBezTo>
                    <a:cubicBezTo>
                      <a:pt x="246" y="79"/>
                      <a:pt x="247" y="79"/>
                      <a:pt x="247" y="79"/>
                    </a:cubicBezTo>
                    <a:close/>
                    <a:moveTo>
                      <a:pt x="74" y="80"/>
                    </a:moveTo>
                    <a:cubicBezTo>
                      <a:pt x="74" y="80"/>
                      <a:pt x="74" y="80"/>
                      <a:pt x="74" y="80"/>
                    </a:cubicBezTo>
                    <a:cubicBezTo>
                      <a:pt x="74" y="79"/>
                      <a:pt x="74" y="79"/>
                      <a:pt x="74" y="80"/>
                    </a:cubicBezTo>
                    <a:close/>
                    <a:moveTo>
                      <a:pt x="72" y="80"/>
                    </a:moveTo>
                    <a:cubicBezTo>
                      <a:pt x="72" y="80"/>
                      <a:pt x="71" y="80"/>
                      <a:pt x="71" y="80"/>
                    </a:cubicBezTo>
                    <a:cubicBezTo>
                      <a:pt x="72" y="79"/>
                      <a:pt x="72" y="80"/>
                      <a:pt x="73" y="80"/>
                    </a:cubicBezTo>
                    <a:cubicBezTo>
                      <a:pt x="73" y="80"/>
                      <a:pt x="72" y="80"/>
                      <a:pt x="72" y="80"/>
                    </a:cubicBezTo>
                    <a:cubicBezTo>
                      <a:pt x="72" y="80"/>
                      <a:pt x="72" y="80"/>
                      <a:pt x="72" y="80"/>
                    </a:cubicBezTo>
                    <a:cubicBezTo>
                      <a:pt x="72" y="80"/>
                      <a:pt x="72" y="80"/>
                      <a:pt x="72" y="80"/>
                    </a:cubicBezTo>
                    <a:cubicBezTo>
                      <a:pt x="72" y="80"/>
                      <a:pt x="72" y="80"/>
                      <a:pt x="71" y="80"/>
                    </a:cubicBezTo>
                    <a:cubicBezTo>
                      <a:pt x="71" y="80"/>
                      <a:pt x="71" y="80"/>
                      <a:pt x="72" y="80"/>
                    </a:cubicBezTo>
                    <a:close/>
                    <a:moveTo>
                      <a:pt x="69" y="80"/>
                    </a:moveTo>
                    <a:cubicBezTo>
                      <a:pt x="69" y="80"/>
                      <a:pt x="69" y="80"/>
                      <a:pt x="69" y="80"/>
                    </a:cubicBezTo>
                    <a:cubicBezTo>
                      <a:pt x="70" y="80"/>
                      <a:pt x="69" y="80"/>
                      <a:pt x="69" y="80"/>
                    </a:cubicBezTo>
                    <a:cubicBezTo>
                      <a:pt x="69" y="80"/>
                      <a:pt x="69" y="80"/>
                      <a:pt x="69" y="80"/>
                    </a:cubicBezTo>
                    <a:cubicBezTo>
                      <a:pt x="69" y="80"/>
                      <a:pt x="69" y="80"/>
                      <a:pt x="69" y="80"/>
                    </a:cubicBezTo>
                    <a:close/>
                    <a:moveTo>
                      <a:pt x="66" y="80"/>
                    </a:moveTo>
                    <a:cubicBezTo>
                      <a:pt x="66" y="80"/>
                      <a:pt x="66" y="80"/>
                      <a:pt x="67" y="80"/>
                    </a:cubicBezTo>
                    <a:cubicBezTo>
                      <a:pt x="67" y="80"/>
                      <a:pt x="67" y="80"/>
                      <a:pt x="67" y="80"/>
                    </a:cubicBezTo>
                    <a:cubicBezTo>
                      <a:pt x="67" y="80"/>
                      <a:pt x="66" y="80"/>
                      <a:pt x="66" y="80"/>
                    </a:cubicBezTo>
                    <a:cubicBezTo>
                      <a:pt x="67" y="80"/>
                      <a:pt x="67" y="80"/>
                      <a:pt x="67" y="80"/>
                    </a:cubicBezTo>
                    <a:cubicBezTo>
                      <a:pt x="66" y="81"/>
                      <a:pt x="68" y="81"/>
                      <a:pt x="68" y="81"/>
                    </a:cubicBezTo>
                    <a:cubicBezTo>
                      <a:pt x="68" y="81"/>
                      <a:pt x="68" y="81"/>
                      <a:pt x="67" y="81"/>
                    </a:cubicBezTo>
                    <a:cubicBezTo>
                      <a:pt x="67" y="81"/>
                      <a:pt x="67" y="81"/>
                      <a:pt x="67" y="80"/>
                    </a:cubicBezTo>
                    <a:cubicBezTo>
                      <a:pt x="67" y="80"/>
                      <a:pt x="67" y="81"/>
                      <a:pt x="66" y="81"/>
                    </a:cubicBezTo>
                    <a:cubicBezTo>
                      <a:pt x="66" y="81"/>
                      <a:pt x="66" y="81"/>
                      <a:pt x="66" y="81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66" y="80"/>
                      <a:pt x="66" y="80"/>
                      <a:pt x="66" y="80"/>
                    </a:cubicBezTo>
                    <a:close/>
                    <a:moveTo>
                      <a:pt x="54" y="81"/>
                    </a:moveTo>
                    <a:cubicBezTo>
                      <a:pt x="54" y="81"/>
                      <a:pt x="54" y="81"/>
                      <a:pt x="54" y="81"/>
                    </a:cubicBezTo>
                    <a:cubicBezTo>
                      <a:pt x="54" y="81"/>
                      <a:pt x="54" y="81"/>
                      <a:pt x="54" y="81"/>
                    </a:cubicBezTo>
                    <a:cubicBezTo>
                      <a:pt x="54" y="81"/>
                      <a:pt x="54" y="81"/>
                      <a:pt x="54" y="81"/>
                    </a:cubicBezTo>
                    <a:cubicBezTo>
                      <a:pt x="54" y="81"/>
                      <a:pt x="54" y="81"/>
                      <a:pt x="54" y="81"/>
                    </a:cubicBezTo>
                    <a:close/>
                    <a:moveTo>
                      <a:pt x="64" y="80"/>
                    </a:moveTo>
                    <a:cubicBezTo>
                      <a:pt x="65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5" y="80"/>
                      <a:pt x="65" y="80"/>
                    </a:cubicBezTo>
                    <a:cubicBezTo>
                      <a:pt x="65" y="80"/>
                      <a:pt x="65" y="80"/>
                      <a:pt x="65" y="80"/>
                    </a:cubicBezTo>
                    <a:cubicBezTo>
                      <a:pt x="65" y="80"/>
                      <a:pt x="65" y="80"/>
                      <a:pt x="65" y="80"/>
                    </a:cubicBezTo>
                    <a:cubicBezTo>
                      <a:pt x="65" y="80"/>
                      <a:pt x="65" y="80"/>
                      <a:pt x="65" y="80"/>
                    </a:cubicBezTo>
                    <a:cubicBezTo>
                      <a:pt x="65" y="80"/>
                      <a:pt x="65" y="80"/>
                      <a:pt x="65" y="80"/>
                    </a:cubicBezTo>
                    <a:cubicBezTo>
                      <a:pt x="65" y="80"/>
                      <a:pt x="65" y="80"/>
                      <a:pt x="65" y="80"/>
                    </a:cubicBezTo>
                    <a:cubicBezTo>
                      <a:pt x="65" y="81"/>
                      <a:pt x="65" y="80"/>
                      <a:pt x="65" y="81"/>
                    </a:cubicBezTo>
                    <a:cubicBezTo>
                      <a:pt x="65" y="80"/>
                      <a:pt x="65" y="81"/>
                      <a:pt x="64" y="80"/>
                    </a:cubicBezTo>
                    <a:close/>
                    <a:moveTo>
                      <a:pt x="50" y="81"/>
                    </a:move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1"/>
                      <a:pt x="50" y="81"/>
                      <a:pt x="51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0"/>
                      <a:pt x="50" y="81"/>
                      <a:pt x="50" y="81"/>
                    </a:cubicBezTo>
                    <a:close/>
                    <a:moveTo>
                      <a:pt x="47" y="81"/>
                    </a:moveTo>
                    <a:cubicBezTo>
                      <a:pt x="46" y="81"/>
                      <a:pt x="46" y="80"/>
                      <a:pt x="46" y="80"/>
                    </a:cubicBezTo>
                    <a:cubicBezTo>
                      <a:pt x="46" y="80"/>
                      <a:pt x="47" y="81"/>
                      <a:pt x="47" y="80"/>
                    </a:cubicBezTo>
                    <a:cubicBezTo>
                      <a:pt x="47" y="80"/>
                      <a:pt x="47" y="80"/>
                      <a:pt x="47" y="81"/>
                    </a:cubicBezTo>
                    <a:close/>
                    <a:moveTo>
                      <a:pt x="56" y="80"/>
                    </a:moveTo>
                    <a:cubicBezTo>
                      <a:pt x="56" y="80"/>
                      <a:pt x="56" y="80"/>
                      <a:pt x="56" y="80"/>
                    </a:cubicBezTo>
                    <a:cubicBezTo>
                      <a:pt x="56" y="80"/>
                      <a:pt x="56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6" y="80"/>
                      <a:pt x="56" y="80"/>
                    </a:cubicBezTo>
                    <a:close/>
                    <a:moveTo>
                      <a:pt x="54" y="80"/>
                    </a:moveTo>
                    <a:cubicBezTo>
                      <a:pt x="54" y="80"/>
                      <a:pt x="54" y="80"/>
                      <a:pt x="54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4" y="80"/>
                      <a:pt x="53" y="80"/>
                    </a:cubicBezTo>
                    <a:cubicBezTo>
                      <a:pt x="54" y="80"/>
                      <a:pt x="54" y="80"/>
                      <a:pt x="54" y="80"/>
                    </a:cubicBezTo>
                    <a:cubicBezTo>
                      <a:pt x="54" y="80"/>
                      <a:pt x="54" y="80"/>
                      <a:pt x="54" y="80"/>
                    </a:cubicBezTo>
                    <a:cubicBezTo>
                      <a:pt x="54" y="80"/>
                      <a:pt x="54" y="80"/>
                      <a:pt x="54" y="80"/>
                    </a:cubicBezTo>
                    <a:close/>
                    <a:moveTo>
                      <a:pt x="54" y="80"/>
                    </a:moveTo>
                    <a:cubicBezTo>
                      <a:pt x="54" y="80"/>
                      <a:pt x="54" y="80"/>
                      <a:pt x="54" y="80"/>
                    </a:cubicBezTo>
                    <a:cubicBezTo>
                      <a:pt x="54" y="80"/>
                      <a:pt x="54" y="80"/>
                      <a:pt x="54" y="80"/>
                    </a:cubicBezTo>
                    <a:cubicBezTo>
                      <a:pt x="54" y="80"/>
                      <a:pt x="54" y="80"/>
                      <a:pt x="54" y="80"/>
                    </a:cubicBezTo>
                    <a:cubicBezTo>
                      <a:pt x="54" y="80"/>
                      <a:pt x="54" y="80"/>
                      <a:pt x="54" y="80"/>
                    </a:cubicBezTo>
                    <a:close/>
                    <a:moveTo>
                      <a:pt x="51" y="80"/>
                    </a:move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3" y="80"/>
                      <a:pt x="53" y="80"/>
                    </a:cubicBezTo>
                    <a:cubicBezTo>
                      <a:pt x="53" y="80"/>
                      <a:pt x="53" y="80"/>
                      <a:pt x="53" y="80"/>
                    </a:cubicBezTo>
                    <a:cubicBezTo>
                      <a:pt x="53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1" y="80"/>
                    </a:cubicBezTo>
                    <a:close/>
                    <a:moveTo>
                      <a:pt x="42" y="81"/>
                    </a:moveTo>
                    <a:cubicBezTo>
                      <a:pt x="42" y="81"/>
                      <a:pt x="42" y="81"/>
                      <a:pt x="42" y="81"/>
                    </a:cubicBezTo>
                    <a:cubicBezTo>
                      <a:pt x="42" y="81"/>
                      <a:pt x="42" y="81"/>
                      <a:pt x="42" y="81"/>
                    </a:cubicBezTo>
                    <a:cubicBezTo>
                      <a:pt x="42" y="81"/>
                      <a:pt x="42" y="81"/>
                      <a:pt x="42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3" y="80"/>
                      <a:pt x="43" y="80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2" y="80"/>
                      <a:pt x="43" y="80"/>
                      <a:pt x="43" y="80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4" y="81"/>
                      <a:pt x="44" y="80"/>
                      <a:pt x="44" y="81"/>
                    </a:cubicBezTo>
                    <a:cubicBezTo>
                      <a:pt x="44" y="81"/>
                      <a:pt x="44" y="80"/>
                      <a:pt x="44" y="80"/>
                    </a:cubicBezTo>
                    <a:cubicBezTo>
                      <a:pt x="44" y="80"/>
                      <a:pt x="45" y="80"/>
                      <a:pt x="45" y="80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4" y="81"/>
                      <a:pt x="44" y="81"/>
                      <a:pt x="43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3" y="81"/>
                      <a:pt x="43" y="81"/>
                      <a:pt x="42" y="81"/>
                    </a:cubicBezTo>
                    <a:cubicBezTo>
                      <a:pt x="42" y="81"/>
                      <a:pt x="42" y="81"/>
                      <a:pt x="42" y="81"/>
                    </a:cubicBezTo>
                    <a:cubicBezTo>
                      <a:pt x="42" y="81"/>
                      <a:pt x="42" y="81"/>
                      <a:pt x="42" y="81"/>
                    </a:cubicBezTo>
                    <a:close/>
                    <a:moveTo>
                      <a:pt x="42" y="81"/>
                    </a:moveTo>
                    <a:cubicBezTo>
                      <a:pt x="42" y="81"/>
                      <a:pt x="42" y="81"/>
                      <a:pt x="42" y="81"/>
                    </a:cubicBezTo>
                    <a:cubicBezTo>
                      <a:pt x="42" y="81"/>
                      <a:pt x="42" y="81"/>
                      <a:pt x="42" y="81"/>
                    </a:cubicBezTo>
                    <a:cubicBezTo>
                      <a:pt x="42" y="81"/>
                      <a:pt x="42" y="81"/>
                      <a:pt x="42" y="81"/>
                    </a:cubicBezTo>
                    <a:cubicBezTo>
                      <a:pt x="42" y="81"/>
                      <a:pt x="42" y="81"/>
                      <a:pt x="42" y="81"/>
                    </a:cubicBezTo>
                    <a:cubicBezTo>
                      <a:pt x="42" y="81"/>
                      <a:pt x="42" y="81"/>
                      <a:pt x="42" y="81"/>
                    </a:cubicBezTo>
                    <a:cubicBezTo>
                      <a:pt x="42" y="81"/>
                      <a:pt x="42" y="81"/>
                      <a:pt x="42" y="81"/>
                    </a:cubicBezTo>
                    <a:close/>
                    <a:moveTo>
                      <a:pt x="41" y="81"/>
                    </a:moveTo>
                    <a:cubicBezTo>
                      <a:pt x="41" y="81"/>
                      <a:pt x="41" y="81"/>
                      <a:pt x="41" y="81"/>
                    </a:cubicBezTo>
                    <a:cubicBezTo>
                      <a:pt x="41" y="81"/>
                      <a:pt x="41" y="81"/>
                      <a:pt x="41" y="81"/>
                    </a:cubicBezTo>
                    <a:close/>
                    <a:moveTo>
                      <a:pt x="54" y="81"/>
                    </a:moveTo>
                    <a:cubicBezTo>
                      <a:pt x="55" y="81"/>
                      <a:pt x="55" y="81"/>
                      <a:pt x="55" y="81"/>
                    </a:cubicBezTo>
                    <a:cubicBezTo>
                      <a:pt x="55" y="81"/>
                      <a:pt x="55" y="81"/>
                      <a:pt x="54" y="81"/>
                    </a:cubicBezTo>
                    <a:close/>
                    <a:moveTo>
                      <a:pt x="57" y="81"/>
                    </a:moveTo>
                    <a:cubicBezTo>
                      <a:pt x="57" y="81"/>
                      <a:pt x="57" y="81"/>
                      <a:pt x="57" y="81"/>
                    </a:cubicBezTo>
                    <a:cubicBezTo>
                      <a:pt x="57" y="81"/>
                      <a:pt x="57" y="81"/>
                      <a:pt x="57" y="81"/>
                    </a:cubicBezTo>
                    <a:cubicBezTo>
                      <a:pt x="57" y="81"/>
                      <a:pt x="57" y="81"/>
                      <a:pt x="57" y="81"/>
                    </a:cubicBezTo>
                    <a:cubicBezTo>
                      <a:pt x="57" y="81"/>
                      <a:pt x="57" y="81"/>
                      <a:pt x="57" y="81"/>
                    </a:cubicBezTo>
                    <a:cubicBezTo>
                      <a:pt x="57" y="81"/>
                      <a:pt x="57" y="81"/>
                      <a:pt x="57" y="81"/>
                    </a:cubicBezTo>
                    <a:cubicBezTo>
                      <a:pt x="57" y="82"/>
                      <a:pt x="57" y="82"/>
                      <a:pt x="57" y="82"/>
                    </a:cubicBezTo>
                    <a:cubicBezTo>
                      <a:pt x="57" y="82"/>
                      <a:pt x="57" y="82"/>
                      <a:pt x="57" y="82"/>
                    </a:cubicBezTo>
                    <a:cubicBezTo>
                      <a:pt x="57" y="82"/>
                      <a:pt x="57" y="82"/>
                      <a:pt x="57" y="82"/>
                    </a:cubicBezTo>
                    <a:cubicBezTo>
                      <a:pt x="57" y="82"/>
                      <a:pt x="57" y="82"/>
                      <a:pt x="57" y="82"/>
                    </a:cubicBezTo>
                    <a:lnTo>
                      <a:pt x="57" y="81"/>
                    </a:lnTo>
                    <a:close/>
                    <a:moveTo>
                      <a:pt x="56" y="81"/>
                    </a:moveTo>
                    <a:cubicBezTo>
                      <a:pt x="56" y="82"/>
                      <a:pt x="56" y="82"/>
                      <a:pt x="56" y="82"/>
                    </a:cubicBezTo>
                    <a:cubicBezTo>
                      <a:pt x="56" y="82"/>
                      <a:pt x="56" y="82"/>
                      <a:pt x="56" y="82"/>
                    </a:cubicBezTo>
                    <a:cubicBezTo>
                      <a:pt x="56" y="82"/>
                      <a:pt x="56" y="82"/>
                      <a:pt x="56" y="81"/>
                    </a:cubicBezTo>
                    <a:close/>
                    <a:moveTo>
                      <a:pt x="36" y="81"/>
                    </a:moveTo>
                    <a:cubicBezTo>
                      <a:pt x="36" y="81"/>
                      <a:pt x="36" y="81"/>
                      <a:pt x="36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6" y="82"/>
                      <a:pt x="36" y="82"/>
                      <a:pt x="36" y="81"/>
                    </a:cubicBezTo>
                    <a:close/>
                    <a:moveTo>
                      <a:pt x="44" y="82"/>
                    </a:moveTo>
                    <a:cubicBezTo>
                      <a:pt x="44" y="82"/>
                      <a:pt x="44" y="82"/>
                      <a:pt x="45" y="82"/>
                    </a:cubicBezTo>
                    <a:cubicBezTo>
                      <a:pt x="45" y="82"/>
                      <a:pt x="44" y="82"/>
                      <a:pt x="44" y="82"/>
                    </a:cubicBezTo>
                    <a:cubicBezTo>
                      <a:pt x="44" y="82"/>
                      <a:pt x="44" y="82"/>
                      <a:pt x="44" y="82"/>
                    </a:cubicBezTo>
                    <a:close/>
                    <a:moveTo>
                      <a:pt x="46" y="82"/>
                    </a:moveTo>
                    <a:cubicBezTo>
                      <a:pt x="46" y="82"/>
                      <a:pt x="47" y="82"/>
                      <a:pt x="47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2"/>
                      <a:pt x="46" y="82"/>
                    </a:cubicBezTo>
                    <a:cubicBezTo>
                      <a:pt x="46" y="82"/>
                      <a:pt x="46" y="82"/>
                      <a:pt x="46" y="82"/>
                    </a:cubicBezTo>
                    <a:close/>
                    <a:moveTo>
                      <a:pt x="33" y="82"/>
                    </a:moveTo>
                    <a:cubicBezTo>
                      <a:pt x="33" y="82"/>
                      <a:pt x="33" y="82"/>
                      <a:pt x="33" y="82"/>
                    </a:cubicBezTo>
                    <a:cubicBezTo>
                      <a:pt x="32" y="82"/>
                      <a:pt x="32" y="82"/>
                      <a:pt x="3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2" y="82"/>
                      <a:pt x="33" y="82"/>
                      <a:pt x="34" y="82"/>
                    </a:cubicBezTo>
                    <a:cubicBezTo>
                      <a:pt x="34" y="82"/>
                      <a:pt x="33" y="82"/>
                      <a:pt x="33" y="82"/>
                    </a:cubicBezTo>
                    <a:cubicBezTo>
                      <a:pt x="33" y="82"/>
                      <a:pt x="33" y="82"/>
                      <a:pt x="33" y="82"/>
                    </a:cubicBezTo>
                    <a:cubicBezTo>
                      <a:pt x="33" y="82"/>
                      <a:pt x="33" y="82"/>
                      <a:pt x="33" y="82"/>
                    </a:cubicBezTo>
                    <a:close/>
                    <a:moveTo>
                      <a:pt x="36" y="82"/>
                    </a:moveTo>
                    <a:cubicBezTo>
                      <a:pt x="37" y="82"/>
                      <a:pt x="38" y="82"/>
                      <a:pt x="38" y="82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8" y="82"/>
                      <a:pt x="37" y="82"/>
                      <a:pt x="37" y="82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7" y="82"/>
                      <a:pt x="37" y="82"/>
                      <a:pt x="36" y="82"/>
                    </a:cubicBezTo>
                    <a:close/>
                    <a:moveTo>
                      <a:pt x="92" y="83"/>
                    </a:moveTo>
                    <a:cubicBezTo>
                      <a:pt x="91" y="83"/>
                      <a:pt x="91" y="82"/>
                      <a:pt x="92" y="83"/>
                    </a:cubicBezTo>
                    <a:close/>
                    <a:moveTo>
                      <a:pt x="35" y="84"/>
                    </a:moveTo>
                    <a:cubicBezTo>
                      <a:pt x="34" y="84"/>
                      <a:pt x="32" y="84"/>
                      <a:pt x="31" y="83"/>
                    </a:cubicBezTo>
                    <a:cubicBezTo>
                      <a:pt x="31" y="83"/>
                      <a:pt x="31" y="83"/>
                      <a:pt x="31" y="83"/>
                    </a:cubicBezTo>
                    <a:cubicBezTo>
                      <a:pt x="31" y="83"/>
                      <a:pt x="31" y="83"/>
                      <a:pt x="31" y="83"/>
                    </a:cubicBezTo>
                    <a:cubicBezTo>
                      <a:pt x="31" y="83"/>
                      <a:pt x="32" y="84"/>
                      <a:pt x="32" y="83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3" y="83"/>
                      <a:pt x="33" y="83"/>
                      <a:pt x="34" y="83"/>
                    </a:cubicBezTo>
                    <a:cubicBezTo>
                      <a:pt x="34" y="83"/>
                      <a:pt x="34" y="83"/>
                      <a:pt x="34" y="83"/>
                    </a:cubicBezTo>
                    <a:cubicBezTo>
                      <a:pt x="34" y="83"/>
                      <a:pt x="34" y="83"/>
                      <a:pt x="34" y="83"/>
                    </a:cubicBezTo>
                    <a:cubicBezTo>
                      <a:pt x="34" y="83"/>
                      <a:pt x="35" y="84"/>
                      <a:pt x="35" y="83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36" y="83"/>
                      <a:pt x="37" y="83"/>
                      <a:pt x="37" y="83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38" y="83"/>
                      <a:pt x="39" y="83"/>
                      <a:pt x="40" y="83"/>
                    </a:cubicBezTo>
                    <a:cubicBezTo>
                      <a:pt x="39" y="83"/>
                      <a:pt x="39" y="83"/>
                      <a:pt x="38" y="84"/>
                    </a:cubicBezTo>
                    <a:cubicBezTo>
                      <a:pt x="38" y="84"/>
                      <a:pt x="38" y="84"/>
                      <a:pt x="39" y="84"/>
                    </a:cubicBezTo>
                    <a:cubicBezTo>
                      <a:pt x="38" y="84"/>
                      <a:pt x="37" y="84"/>
                      <a:pt x="36" y="84"/>
                    </a:cubicBezTo>
                    <a:cubicBezTo>
                      <a:pt x="36" y="84"/>
                      <a:pt x="35" y="84"/>
                      <a:pt x="35" y="84"/>
                    </a:cubicBezTo>
                    <a:close/>
                    <a:moveTo>
                      <a:pt x="109" y="84"/>
                    </a:moveTo>
                    <a:cubicBezTo>
                      <a:pt x="109" y="84"/>
                      <a:pt x="109" y="84"/>
                      <a:pt x="109" y="84"/>
                    </a:cubicBezTo>
                    <a:cubicBezTo>
                      <a:pt x="109" y="84"/>
                      <a:pt x="109" y="84"/>
                      <a:pt x="109" y="84"/>
                    </a:cubicBezTo>
                    <a:close/>
                    <a:moveTo>
                      <a:pt x="45" y="84"/>
                    </a:moveTo>
                    <a:cubicBezTo>
                      <a:pt x="45" y="84"/>
                      <a:pt x="46" y="84"/>
                      <a:pt x="46" y="84"/>
                    </a:cubicBezTo>
                    <a:cubicBezTo>
                      <a:pt x="46" y="84"/>
                      <a:pt x="45" y="84"/>
                      <a:pt x="45" y="84"/>
                    </a:cubicBezTo>
                    <a:close/>
                    <a:moveTo>
                      <a:pt x="46" y="84"/>
                    </a:moveTo>
                    <a:cubicBezTo>
                      <a:pt x="47" y="84"/>
                      <a:pt x="47" y="84"/>
                      <a:pt x="47" y="84"/>
                    </a:cubicBezTo>
                    <a:cubicBezTo>
                      <a:pt x="47" y="85"/>
                      <a:pt x="46" y="84"/>
                      <a:pt x="46" y="84"/>
                    </a:cubicBezTo>
                    <a:close/>
                    <a:moveTo>
                      <a:pt x="51" y="85"/>
                    </a:moveTo>
                    <a:cubicBezTo>
                      <a:pt x="51" y="85"/>
                      <a:pt x="51" y="85"/>
                      <a:pt x="50" y="85"/>
                    </a:cubicBezTo>
                    <a:cubicBezTo>
                      <a:pt x="50" y="84"/>
                      <a:pt x="51" y="85"/>
                      <a:pt x="51" y="85"/>
                    </a:cubicBezTo>
                    <a:close/>
                    <a:moveTo>
                      <a:pt x="117" y="84"/>
                    </a:moveTo>
                    <a:cubicBezTo>
                      <a:pt x="117" y="84"/>
                      <a:pt x="118" y="84"/>
                      <a:pt x="118" y="84"/>
                    </a:cubicBezTo>
                    <a:cubicBezTo>
                      <a:pt x="118" y="85"/>
                      <a:pt x="118" y="85"/>
                      <a:pt x="117" y="85"/>
                    </a:cubicBezTo>
                    <a:cubicBezTo>
                      <a:pt x="118" y="84"/>
                      <a:pt x="117" y="84"/>
                      <a:pt x="117" y="84"/>
                    </a:cubicBezTo>
                    <a:close/>
                    <a:moveTo>
                      <a:pt x="22" y="85"/>
                    </a:moveTo>
                    <a:cubicBezTo>
                      <a:pt x="22" y="85"/>
                      <a:pt x="22" y="85"/>
                      <a:pt x="22" y="85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2" y="85"/>
                      <a:pt x="22" y="85"/>
                      <a:pt x="22" y="85"/>
                    </a:cubicBezTo>
                    <a:close/>
                    <a:moveTo>
                      <a:pt x="50" y="86"/>
                    </a:moveTo>
                    <a:cubicBezTo>
                      <a:pt x="50" y="86"/>
                      <a:pt x="50" y="86"/>
                      <a:pt x="50" y="86"/>
                    </a:cubicBezTo>
                    <a:cubicBezTo>
                      <a:pt x="50" y="86"/>
                      <a:pt x="50" y="86"/>
                      <a:pt x="50" y="86"/>
                    </a:cubicBezTo>
                    <a:cubicBezTo>
                      <a:pt x="50" y="86"/>
                      <a:pt x="50" y="86"/>
                      <a:pt x="50" y="86"/>
                    </a:cubicBezTo>
                    <a:cubicBezTo>
                      <a:pt x="50" y="86"/>
                      <a:pt x="50" y="86"/>
                      <a:pt x="50" y="86"/>
                    </a:cubicBezTo>
                    <a:close/>
                    <a:moveTo>
                      <a:pt x="42" y="85"/>
                    </a:moveTo>
                    <a:cubicBezTo>
                      <a:pt x="42" y="85"/>
                      <a:pt x="43" y="85"/>
                      <a:pt x="43" y="85"/>
                    </a:cubicBezTo>
                    <a:cubicBezTo>
                      <a:pt x="43" y="86"/>
                      <a:pt x="42" y="85"/>
                      <a:pt x="42" y="85"/>
                    </a:cubicBezTo>
                    <a:close/>
                    <a:moveTo>
                      <a:pt x="41" y="85"/>
                    </a:move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6"/>
                      <a:pt x="41" y="85"/>
                      <a:pt x="41" y="85"/>
                    </a:cubicBezTo>
                    <a:close/>
                    <a:moveTo>
                      <a:pt x="50" y="85"/>
                    </a:moveTo>
                    <a:cubicBezTo>
                      <a:pt x="49" y="85"/>
                      <a:pt x="50" y="85"/>
                      <a:pt x="50" y="85"/>
                    </a:cubicBezTo>
                    <a:cubicBezTo>
                      <a:pt x="50" y="85"/>
                      <a:pt x="50" y="85"/>
                      <a:pt x="50" y="85"/>
                    </a:cubicBezTo>
                    <a:close/>
                    <a:moveTo>
                      <a:pt x="38" y="85"/>
                    </a:moveTo>
                    <a:cubicBezTo>
                      <a:pt x="39" y="85"/>
                      <a:pt x="39" y="85"/>
                      <a:pt x="40" y="85"/>
                    </a:cubicBezTo>
                    <a:cubicBezTo>
                      <a:pt x="40" y="86"/>
                      <a:pt x="39" y="85"/>
                      <a:pt x="39" y="86"/>
                    </a:cubicBezTo>
                    <a:cubicBezTo>
                      <a:pt x="39" y="85"/>
                      <a:pt x="39" y="85"/>
                      <a:pt x="38" y="85"/>
                    </a:cubicBezTo>
                    <a:close/>
                    <a:moveTo>
                      <a:pt x="46" y="86"/>
                    </a:moveTo>
                    <a:cubicBezTo>
                      <a:pt x="46" y="86"/>
                      <a:pt x="46" y="85"/>
                      <a:pt x="47" y="86"/>
                    </a:cubicBezTo>
                    <a:cubicBezTo>
                      <a:pt x="47" y="86"/>
                      <a:pt x="47" y="86"/>
                      <a:pt x="47" y="86"/>
                    </a:cubicBezTo>
                    <a:cubicBezTo>
                      <a:pt x="46" y="86"/>
                      <a:pt x="46" y="86"/>
                      <a:pt x="46" y="86"/>
                    </a:cubicBezTo>
                    <a:cubicBezTo>
                      <a:pt x="46" y="86"/>
                      <a:pt x="46" y="86"/>
                      <a:pt x="46" y="86"/>
                    </a:cubicBezTo>
                    <a:cubicBezTo>
                      <a:pt x="46" y="86"/>
                      <a:pt x="46" y="86"/>
                      <a:pt x="46" y="86"/>
                    </a:cubicBezTo>
                    <a:cubicBezTo>
                      <a:pt x="46" y="86"/>
                      <a:pt x="46" y="86"/>
                      <a:pt x="46" y="86"/>
                    </a:cubicBezTo>
                    <a:cubicBezTo>
                      <a:pt x="46" y="86"/>
                      <a:pt x="46" y="86"/>
                      <a:pt x="46" y="86"/>
                    </a:cubicBezTo>
                    <a:close/>
                    <a:moveTo>
                      <a:pt x="47" y="86"/>
                    </a:moveTo>
                    <a:cubicBezTo>
                      <a:pt x="47" y="86"/>
                      <a:pt x="47" y="86"/>
                      <a:pt x="47" y="86"/>
                    </a:cubicBezTo>
                    <a:cubicBezTo>
                      <a:pt x="47" y="86"/>
                      <a:pt x="47" y="86"/>
                      <a:pt x="47" y="86"/>
                    </a:cubicBezTo>
                    <a:cubicBezTo>
                      <a:pt x="47" y="86"/>
                      <a:pt x="47" y="86"/>
                      <a:pt x="47" y="85"/>
                    </a:cubicBezTo>
                    <a:cubicBezTo>
                      <a:pt x="47" y="85"/>
                      <a:pt x="47" y="85"/>
                      <a:pt x="47" y="85"/>
                    </a:cubicBezTo>
                    <a:cubicBezTo>
                      <a:pt x="47" y="86"/>
                      <a:pt x="47" y="85"/>
                      <a:pt x="47" y="86"/>
                    </a:cubicBezTo>
                    <a:cubicBezTo>
                      <a:pt x="48" y="86"/>
                      <a:pt x="47" y="86"/>
                      <a:pt x="47" y="86"/>
                    </a:cubicBezTo>
                    <a:close/>
                    <a:moveTo>
                      <a:pt x="48" y="86"/>
                    </a:moveTo>
                    <a:cubicBezTo>
                      <a:pt x="48" y="86"/>
                      <a:pt x="49" y="86"/>
                      <a:pt x="49" y="86"/>
                    </a:cubicBezTo>
                    <a:cubicBezTo>
                      <a:pt x="49" y="86"/>
                      <a:pt x="48" y="86"/>
                      <a:pt x="48" y="86"/>
                    </a:cubicBezTo>
                    <a:close/>
                    <a:moveTo>
                      <a:pt x="50" y="86"/>
                    </a:moveTo>
                    <a:cubicBezTo>
                      <a:pt x="50" y="86"/>
                      <a:pt x="50" y="86"/>
                      <a:pt x="50" y="86"/>
                    </a:cubicBezTo>
                    <a:cubicBezTo>
                      <a:pt x="50" y="86"/>
                      <a:pt x="50" y="86"/>
                      <a:pt x="50" y="86"/>
                    </a:cubicBezTo>
                    <a:cubicBezTo>
                      <a:pt x="50" y="86"/>
                      <a:pt x="50" y="86"/>
                      <a:pt x="50" y="86"/>
                    </a:cubicBezTo>
                    <a:cubicBezTo>
                      <a:pt x="50" y="86"/>
                      <a:pt x="51" y="86"/>
                      <a:pt x="51" y="86"/>
                    </a:cubicBezTo>
                    <a:cubicBezTo>
                      <a:pt x="51" y="86"/>
                      <a:pt x="51" y="86"/>
                      <a:pt x="51" y="86"/>
                    </a:cubicBezTo>
                    <a:cubicBezTo>
                      <a:pt x="51" y="87"/>
                      <a:pt x="51" y="86"/>
                      <a:pt x="51" y="86"/>
                    </a:cubicBezTo>
                    <a:cubicBezTo>
                      <a:pt x="51" y="86"/>
                      <a:pt x="51" y="86"/>
                      <a:pt x="50" y="86"/>
                    </a:cubicBezTo>
                    <a:close/>
                    <a:moveTo>
                      <a:pt x="56" y="87"/>
                    </a:moveTo>
                    <a:cubicBezTo>
                      <a:pt x="57" y="86"/>
                      <a:pt x="58" y="87"/>
                      <a:pt x="59" y="87"/>
                    </a:cubicBezTo>
                    <a:cubicBezTo>
                      <a:pt x="59" y="87"/>
                      <a:pt x="59" y="87"/>
                      <a:pt x="59" y="87"/>
                    </a:cubicBezTo>
                    <a:cubicBezTo>
                      <a:pt x="58" y="87"/>
                      <a:pt x="57" y="87"/>
                      <a:pt x="56" y="87"/>
                    </a:cubicBezTo>
                    <a:close/>
                    <a:moveTo>
                      <a:pt x="31" y="87"/>
                    </a:moveTo>
                    <a:cubicBezTo>
                      <a:pt x="31" y="87"/>
                      <a:pt x="31" y="87"/>
                      <a:pt x="31" y="87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1" y="87"/>
                      <a:pt x="31" y="87"/>
                      <a:pt x="31" y="87"/>
                    </a:cubicBezTo>
                    <a:close/>
                    <a:moveTo>
                      <a:pt x="31" y="87"/>
                    </a:moveTo>
                    <a:cubicBezTo>
                      <a:pt x="31" y="87"/>
                      <a:pt x="32" y="87"/>
                      <a:pt x="32" y="87"/>
                    </a:cubicBezTo>
                    <a:cubicBezTo>
                      <a:pt x="32" y="87"/>
                      <a:pt x="32" y="87"/>
                      <a:pt x="32" y="87"/>
                    </a:cubicBezTo>
                    <a:cubicBezTo>
                      <a:pt x="32" y="87"/>
                      <a:pt x="31" y="87"/>
                      <a:pt x="31" y="87"/>
                    </a:cubicBezTo>
                    <a:close/>
                    <a:moveTo>
                      <a:pt x="34" y="88"/>
                    </a:moveTo>
                    <a:cubicBezTo>
                      <a:pt x="33" y="88"/>
                      <a:pt x="33" y="88"/>
                      <a:pt x="33" y="87"/>
                    </a:cubicBezTo>
                    <a:cubicBezTo>
                      <a:pt x="33" y="87"/>
                      <a:pt x="33" y="87"/>
                      <a:pt x="33" y="87"/>
                    </a:cubicBezTo>
                    <a:cubicBezTo>
                      <a:pt x="33" y="87"/>
                      <a:pt x="33" y="87"/>
                      <a:pt x="33" y="87"/>
                    </a:cubicBezTo>
                    <a:cubicBezTo>
                      <a:pt x="33" y="87"/>
                      <a:pt x="33" y="87"/>
                      <a:pt x="33" y="87"/>
                    </a:cubicBezTo>
                    <a:cubicBezTo>
                      <a:pt x="33" y="87"/>
                      <a:pt x="33" y="87"/>
                      <a:pt x="33" y="87"/>
                    </a:cubicBezTo>
                    <a:cubicBezTo>
                      <a:pt x="33" y="88"/>
                      <a:pt x="33" y="88"/>
                      <a:pt x="34" y="88"/>
                    </a:cubicBezTo>
                    <a:cubicBezTo>
                      <a:pt x="34" y="88"/>
                      <a:pt x="34" y="88"/>
                      <a:pt x="34" y="88"/>
                    </a:cubicBezTo>
                    <a:close/>
                    <a:moveTo>
                      <a:pt x="35" y="87"/>
                    </a:moveTo>
                    <a:cubicBezTo>
                      <a:pt x="34" y="88"/>
                      <a:pt x="34" y="87"/>
                      <a:pt x="34" y="88"/>
                    </a:cubicBezTo>
                    <a:cubicBezTo>
                      <a:pt x="34" y="88"/>
                      <a:pt x="34" y="88"/>
                      <a:pt x="34" y="88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4" y="87"/>
                      <a:pt x="35" y="87"/>
                      <a:pt x="35" y="87"/>
                    </a:cubicBezTo>
                    <a:cubicBezTo>
                      <a:pt x="35" y="87"/>
                      <a:pt x="35" y="87"/>
                      <a:pt x="35" y="87"/>
                    </a:cubicBezTo>
                    <a:close/>
                    <a:moveTo>
                      <a:pt x="39" y="88"/>
                    </a:moveTo>
                    <a:cubicBezTo>
                      <a:pt x="39" y="88"/>
                      <a:pt x="39" y="88"/>
                      <a:pt x="39" y="87"/>
                    </a:cubicBezTo>
                    <a:cubicBezTo>
                      <a:pt x="39" y="87"/>
                      <a:pt x="39" y="87"/>
                      <a:pt x="39" y="88"/>
                    </a:cubicBezTo>
                    <a:cubicBezTo>
                      <a:pt x="39" y="88"/>
                      <a:pt x="39" y="88"/>
                      <a:pt x="39" y="88"/>
                    </a:cubicBezTo>
                    <a:cubicBezTo>
                      <a:pt x="39" y="88"/>
                      <a:pt x="39" y="88"/>
                      <a:pt x="39" y="88"/>
                    </a:cubicBezTo>
                    <a:close/>
                    <a:moveTo>
                      <a:pt x="251" y="90"/>
                    </a:moveTo>
                    <a:cubicBezTo>
                      <a:pt x="251" y="90"/>
                      <a:pt x="251" y="90"/>
                      <a:pt x="252" y="90"/>
                    </a:cubicBezTo>
                    <a:cubicBezTo>
                      <a:pt x="251" y="91"/>
                      <a:pt x="250" y="90"/>
                      <a:pt x="249" y="90"/>
                    </a:cubicBezTo>
                    <a:cubicBezTo>
                      <a:pt x="249" y="89"/>
                      <a:pt x="250" y="90"/>
                      <a:pt x="250" y="90"/>
                    </a:cubicBezTo>
                    <a:cubicBezTo>
                      <a:pt x="250" y="90"/>
                      <a:pt x="250" y="90"/>
                      <a:pt x="250" y="90"/>
                    </a:cubicBezTo>
                    <a:cubicBezTo>
                      <a:pt x="250" y="90"/>
                      <a:pt x="251" y="90"/>
                      <a:pt x="251" y="90"/>
                    </a:cubicBezTo>
                    <a:cubicBezTo>
                      <a:pt x="251" y="90"/>
                      <a:pt x="251" y="90"/>
                      <a:pt x="251" y="90"/>
                    </a:cubicBezTo>
                    <a:close/>
                    <a:moveTo>
                      <a:pt x="79" y="90"/>
                    </a:moveTo>
                    <a:cubicBezTo>
                      <a:pt x="79" y="90"/>
                      <a:pt x="78" y="90"/>
                      <a:pt x="78" y="90"/>
                    </a:cubicBezTo>
                    <a:cubicBezTo>
                      <a:pt x="78" y="90"/>
                      <a:pt x="76" y="91"/>
                      <a:pt x="76" y="90"/>
                    </a:cubicBezTo>
                    <a:cubicBezTo>
                      <a:pt x="77" y="90"/>
                      <a:pt x="78" y="90"/>
                      <a:pt x="79" y="90"/>
                    </a:cubicBezTo>
                    <a:close/>
                    <a:moveTo>
                      <a:pt x="248" y="90"/>
                    </a:moveTo>
                    <a:cubicBezTo>
                      <a:pt x="248" y="90"/>
                      <a:pt x="248" y="90"/>
                      <a:pt x="248" y="90"/>
                    </a:cubicBezTo>
                    <a:cubicBezTo>
                      <a:pt x="249" y="90"/>
                      <a:pt x="248" y="90"/>
                      <a:pt x="248" y="90"/>
                    </a:cubicBezTo>
                    <a:close/>
                    <a:moveTo>
                      <a:pt x="251" y="89"/>
                    </a:moveTo>
                    <a:cubicBezTo>
                      <a:pt x="251" y="89"/>
                      <a:pt x="251" y="89"/>
                      <a:pt x="251" y="89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51" y="90"/>
                      <a:pt x="250" y="90"/>
                      <a:pt x="250" y="89"/>
                    </a:cubicBezTo>
                    <a:cubicBezTo>
                      <a:pt x="250" y="89"/>
                      <a:pt x="250" y="89"/>
                      <a:pt x="250" y="89"/>
                    </a:cubicBezTo>
                    <a:cubicBezTo>
                      <a:pt x="250" y="89"/>
                      <a:pt x="250" y="89"/>
                      <a:pt x="251" y="89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51" y="89"/>
                      <a:pt x="251" y="89"/>
                      <a:pt x="251" y="89"/>
                    </a:cubicBezTo>
                    <a:close/>
                    <a:moveTo>
                      <a:pt x="246" y="87"/>
                    </a:moveTo>
                    <a:cubicBezTo>
                      <a:pt x="247" y="87"/>
                      <a:pt x="248" y="88"/>
                      <a:pt x="249" y="87"/>
                    </a:cubicBezTo>
                    <a:cubicBezTo>
                      <a:pt x="249" y="88"/>
                      <a:pt x="250" y="88"/>
                      <a:pt x="251" y="88"/>
                    </a:cubicBezTo>
                    <a:cubicBezTo>
                      <a:pt x="251" y="88"/>
                      <a:pt x="251" y="88"/>
                      <a:pt x="251" y="88"/>
                    </a:cubicBezTo>
                    <a:cubicBezTo>
                      <a:pt x="251" y="88"/>
                      <a:pt x="251" y="88"/>
                      <a:pt x="251" y="88"/>
                    </a:cubicBezTo>
                    <a:cubicBezTo>
                      <a:pt x="251" y="88"/>
                      <a:pt x="250" y="88"/>
                      <a:pt x="250" y="88"/>
                    </a:cubicBezTo>
                    <a:cubicBezTo>
                      <a:pt x="250" y="88"/>
                      <a:pt x="250" y="88"/>
                      <a:pt x="250" y="88"/>
                    </a:cubicBezTo>
                    <a:cubicBezTo>
                      <a:pt x="250" y="88"/>
                      <a:pt x="249" y="88"/>
                      <a:pt x="249" y="88"/>
                    </a:cubicBezTo>
                    <a:cubicBezTo>
                      <a:pt x="249" y="88"/>
                      <a:pt x="248" y="88"/>
                      <a:pt x="248" y="88"/>
                    </a:cubicBezTo>
                    <a:cubicBezTo>
                      <a:pt x="248" y="88"/>
                      <a:pt x="248" y="89"/>
                      <a:pt x="248" y="88"/>
                    </a:cubicBezTo>
                    <a:cubicBezTo>
                      <a:pt x="248" y="88"/>
                      <a:pt x="248" y="88"/>
                      <a:pt x="248" y="88"/>
                    </a:cubicBezTo>
                    <a:cubicBezTo>
                      <a:pt x="248" y="88"/>
                      <a:pt x="248" y="88"/>
                      <a:pt x="248" y="88"/>
                    </a:cubicBezTo>
                    <a:cubicBezTo>
                      <a:pt x="247" y="88"/>
                      <a:pt x="247" y="88"/>
                      <a:pt x="247" y="88"/>
                    </a:cubicBezTo>
                    <a:cubicBezTo>
                      <a:pt x="247" y="88"/>
                      <a:pt x="247" y="88"/>
                      <a:pt x="247" y="89"/>
                    </a:cubicBezTo>
                    <a:cubicBezTo>
                      <a:pt x="247" y="89"/>
                      <a:pt x="247" y="89"/>
                      <a:pt x="247" y="89"/>
                    </a:cubicBezTo>
                    <a:cubicBezTo>
                      <a:pt x="247" y="89"/>
                      <a:pt x="247" y="89"/>
                      <a:pt x="247" y="89"/>
                    </a:cubicBezTo>
                    <a:cubicBezTo>
                      <a:pt x="247" y="89"/>
                      <a:pt x="248" y="89"/>
                      <a:pt x="248" y="89"/>
                    </a:cubicBezTo>
                    <a:cubicBezTo>
                      <a:pt x="248" y="89"/>
                      <a:pt x="248" y="89"/>
                      <a:pt x="248" y="89"/>
                    </a:cubicBezTo>
                    <a:cubicBezTo>
                      <a:pt x="248" y="89"/>
                      <a:pt x="248" y="89"/>
                      <a:pt x="248" y="89"/>
                    </a:cubicBezTo>
                    <a:cubicBezTo>
                      <a:pt x="248" y="89"/>
                      <a:pt x="248" y="89"/>
                      <a:pt x="249" y="89"/>
                    </a:cubicBezTo>
                    <a:cubicBezTo>
                      <a:pt x="249" y="89"/>
                      <a:pt x="249" y="89"/>
                      <a:pt x="249" y="89"/>
                    </a:cubicBezTo>
                    <a:cubicBezTo>
                      <a:pt x="250" y="89"/>
                      <a:pt x="249" y="89"/>
                      <a:pt x="249" y="89"/>
                    </a:cubicBezTo>
                    <a:cubicBezTo>
                      <a:pt x="248" y="89"/>
                      <a:pt x="247" y="89"/>
                      <a:pt x="246" y="89"/>
                    </a:cubicBezTo>
                    <a:cubicBezTo>
                      <a:pt x="247" y="89"/>
                      <a:pt x="245" y="89"/>
                      <a:pt x="245" y="89"/>
                    </a:cubicBezTo>
                    <a:cubicBezTo>
                      <a:pt x="245" y="89"/>
                      <a:pt x="244" y="89"/>
                      <a:pt x="244" y="89"/>
                    </a:cubicBezTo>
                    <a:cubicBezTo>
                      <a:pt x="244" y="89"/>
                      <a:pt x="244" y="89"/>
                      <a:pt x="244" y="89"/>
                    </a:cubicBezTo>
                    <a:cubicBezTo>
                      <a:pt x="244" y="89"/>
                      <a:pt x="244" y="89"/>
                      <a:pt x="244" y="89"/>
                    </a:cubicBezTo>
                    <a:cubicBezTo>
                      <a:pt x="245" y="89"/>
                      <a:pt x="245" y="89"/>
                      <a:pt x="245" y="89"/>
                    </a:cubicBezTo>
                    <a:cubicBezTo>
                      <a:pt x="245" y="89"/>
                      <a:pt x="244" y="89"/>
                      <a:pt x="244" y="89"/>
                    </a:cubicBezTo>
                    <a:cubicBezTo>
                      <a:pt x="244" y="89"/>
                      <a:pt x="244" y="89"/>
                      <a:pt x="244" y="89"/>
                    </a:cubicBezTo>
                    <a:cubicBezTo>
                      <a:pt x="244" y="89"/>
                      <a:pt x="244" y="89"/>
                      <a:pt x="244" y="89"/>
                    </a:cubicBezTo>
                    <a:cubicBezTo>
                      <a:pt x="244" y="89"/>
                      <a:pt x="244" y="88"/>
                      <a:pt x="244" y="88"/>
                    </a:cubicBezTo>
                    <a:cubicBezTo>
                      <a:pt x="244" y="88"/>
                      <a:pt x="244" y="88"/>
                      <a:pt x="244" y="88"/>
                    </a:cubicBezTo>
                    <a:cubicBezTo>
                      <a:pt x="244" y="88"/>
                      <a:pt x="244" y="88"/>
                      <a:pt x="244" y="88"/>
                    </a:cubicBezTo>
                    <a:cubicBezTo>
                      <a:pt x="244" y="88"/>
                      <a:pt x="244" y="88"/>
                      <a:pt x="244" y="88"/>
                    </a:cubicBezTo>
                    <a:cubicBezTo>
                      <a:pt x="244" y="88"/>
                      <a:pt x="244" y="88"/>
                      <a:pt x="244" y="88"/>
                    </a:cubicBezTo>
                    <a:cubicBezTo>
                      <a:pt x="245" y="88"/>
                      <a:pt x="245" y="88"/>
                      <a:pt x="245" y="88"/>
                    </a:cubicBezTo>
                    <a:cubicBezTo>
                      <a:pt x="245" y="88"/>
                      <a:pt x="245" y="88"/>
                      <a:pt x="245" y="88"/>
                    </a:cubicBezTo>
                    <a:cubicBezTo>
                      <a:pt x="245" y="88"/>
                      <a:pt x="245" y="88"/>
                      <a:pt x="245" y="88"/>
                    </a:cubicBezTo>
                    <a:cubicBezTo>
                      <a:pt x="245" y="88"/>
                      <a:pt x="245" y="88"/>
                      <a:pt x="244" y="88"/>
                    </a:cubicBezTo>
                    <a:cubicBezTo>
                      <a:pt x="244" y="88"/>
                      <a:pt x="244" y="88"/>
                      <a:pt x="244" y="88"/>
                    </a:cubicBezTo>
                    <a:cubicBezTo>
                      <a:pt x="244" y="88"/>
                      <a:pt x="244" y="88"/>
                      <a:pt x="244" y="88"/>
                    </a:cubicBezTo>
                    <a:cubicBezTo>
                      <a:pt x="244" y="88"/>
                      <a:pt x="244" y="88"/>
                      <a:pt x="244" y="88"/>
                    </a:cubicBezTo>
                    <a:cubicBezTo>
                      <a:pt x="244" y="88"/>
                      <a:pt x="244" y="88"/>
                      <a:pt x="244" y="87"/>
                    </a:cubicBezTo>
                    <a:cubicBezTo>
                      <a:pt x="244" y="87"/>
                      <a:pt x="244" y="87"/>
                      <a:pt x="244" y="87"/>
                    </a:cubicBezTo>
                    <a:cubicBezTo>
                      <a:pt x="244" y="87"/>
                      <a:pt x="244" y="87"/>
                      <a:pt x="244" y="87"/>
                    </a:cubicBezTo>
                    <a:cubicBezTo>
                      <a:pt x="244" y="87"/>
                      <a:pt x="244" y="87"/>
                      <a:pt x="244" y="87"/>
                    </a:cubicBezTo>
                    <a:cubicBezTo>
                      <a:pt x="244" y="87"/>
                      <a:pt x="244" y="88"/>
                      <a:pt x="244" y="87"/>
                    </a:cubicBezTo>
                    <a:cubicBezTo>
                      <a:pt x="244" y="87"/>
                      <a:pt x="244" y="87"/>
                      <a:pt x="244" y="87"/>
                    </a:cubicBezTo>
                    <a:cubicBezTo>
                      <a:pt x="244" y="87"/>
                      <a:pt x="244" y="87"/>
                      <a:pt x="244" y="87"/>
                    </a:cubicBezTo>
                    <a:cubicBezTo>
                      <a:pt x="244" y="87"/>
                      <a:pt x="244" y="87"/>
                      <a:pt x="244" y="87"/>
                    </a:cubicBezTo>
                    <a:cubicBezTo>
                      <a:pt x="244" y="87"/>
                      <a:pt x="244" y="87"/>
                      <a:pt x="244" y="87"/>
                    </a:cubicBezTo>
                    <a:cubicBezTo>
                      <a:pt x="244" y="87"/>
                      <a:pt x="244" y="87"/>
                      <a:pt x="244" y="87"/>
                    </a:cubicBezTo>
                    <a:cubicBezTo>
                      <a:pt x="245" y="87"/>
                      <a:pt x="245" y="87"/>
                      <a:pt x="246" y="87"/>
                    </a:cubicBezTo>
                    <a:close/>
                    <a:moveTo>
                      <a:pt x="51" y="88"/>
                    </a:moveTo>
                    <a:cubicBezTo>
                      <a:pt x="51" y="88"/>
                      <a:pt x="49" y="88"/>
                      <a:pt x="49" y="87"/>
                    </a:cubicBezTo>
                    <a:cubicBezTo>
                      <a:pt x="49" y="88"/>
                      <a:pt x="48" y="88"/>
                      <a:pt x="48" y="88"/>
                    </a:cubicBezTo>
                    <a:cubicBezTo>
                      <a:pt x="48" y="88"/>
                      <a:pt x="48" y="88"/>
                      <a:pt x="48" y="88"/>
                    </a:cubicBezTo>
                    <a:cubicBezTo>
                      <a:pt x="49" y="87"/>
                      <a:pt x="51" y="87"/>
                      <a:pt x="52" y="87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53" y="88"/>
                      <a:pt x="53" y="88"/>
                      <a:pt x="54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5" y="87"/>
                      <a:pt x="56" y="88"/>
                      <a:pt x="57" y="88"/>
                    </a:cubicBezTo>
                    <a:cubicBezTo>
                      <a:pt x="57" y="88"/>
                      <a:pt x="57" y="88"/>
                      <a:pt x="57" y="88"/>
                    </a:cubicBezTo>
                    <a:cubicBezTo>
                      <a:pt x="58" y="88"/>
                      <a:pt x="58" y="88"/>
                      <a:pt x="59" y="88"/>
                    </a:cubicBezTo>
                    <a:cubicBezTo>
                      <a:pt x="59" y="88"/>
                      <a:pt x="58" y="88"/>
                      <a:pt x="58" y="88"/>
                    </a:cubicBezTo>
                    <a:cubicBezTo>
                      <a:pt x="59" y="88"/>
                      <a:pt x="59" y="88"/>
                      <a:pt x="59" y="88"/>
                    </a:cubicBezTo>
                    <a:cubicBezTo>
                      <a:pt x="60" y="89"/>
                      <a:pt x="61" y="88"/>
                      <a:pt x="62" y="88"/>
                    </a:cubicBezTo>
                    <a:cubicBezTo>
                      <a:pt x="64" y="89"/>
                      <a:pt x="65" y="89"/>
                      <a:pt x="66" y="89"/>
                    </a:cubicBezTo>
                    <a:cubicBezTo>
                      <a:pt x="66" y="89"/>
                      <a:pt x="66" y="89"/>
                      <a:pt x="67" y="89"/>
                    </a:cubicBezTo>
                    <a:cubicBezTo>
                      <a:pt x="67" y="88"/>
                      <a:pt x="68" y="89"/>
                      <a:pt x="68" y="89"/>
                    </a:cubicBezTo>
                    <a:cubicBezTo>
                      <a:pt x="68" y="89"/>
                      <a:pt x="69" y="89"/>
                      <a:pt x="69" y="89"/>
                    </a:cubicBezTo>
                    <a:cubicBezTo>
                      <a:pt x="70" y="89"/>
                      <a:pt x="71" y="89"/>
                      <a:pt x="72" y="89"/>
                    </a:cubicBezTo>
                    <a:cubicBezTo>
                      <a:pt x="73" y="90"/>
                      <a:pt x="73" y="90"/>
                      <a:pt x="73" y="90"/>
                    </a:cubicBezTo>
                    <a:cubicBezTo>
                      <a:pt x="73" y="90"/>
                      <a:pt x="74" y="89"/>
                      <a:pt x="74" y="90"/>
                    </a:cubicBezTo>
                    <a:cubicBezTo>
                      <a:pt x="74" y="90"/>
                      <a:pt x="74" y="90"/>
                      <a:pt x="74" y="90"/>
                    </a:cubicBezTo>
                    <a:cubicBezTo>
                      <a:pt x="73" y="90"/>
                      <a:pt x="72" y="90"/>
                      <a:pt x="71" y="90"/>
                    </a:cubicBezTo>
                    <a:cubicBezTo>
                      <a:pt x="71" y="90"/>
                      <a:pt x="71" y="90"/>
                      <a:pt x="71" y="90"/>
                    </a:cubicBezTo>
                    <a:cubicBezTo>
                      <a:pt x="71" y="90"/>
                      <a:pt x="71" y="90"/>
                      <a:pt x="71" y="90"/>
                    </a:cubicBezTo>
                    <a:cubicBezTo>
                      <a:pt x="70" y="90"/>
                      <a:pt x="69" y="90"/>
                      <a:pt x="69" y="89"/>
                    </a:cubicBezTo>
                    <a:cubicBezTo>
                      <a:pt x="68" y="90"/>
                      <a:pt x="67" y="90"/>
                      <a:pt x="67" y="89"/>
                    </a:cubicBezTo>
                    <a:cubicBezTo>
                      <a:pt x="67" y="89"/>
                      <a:pt x="67" y="89"/>
                      <a:pt x="67" y="89"/>
                    </a:cubicBezTo>
                    <a:cubicBezTo>
                      <a:pt x="66" y="89"/>
                      <a:pt x="65" y="89"/>
                      <a:pt x="65" y="89"/>
                    </a:cubicBezTo>
                    <a:cubicBezTo>
                      <a:pt x="65" y="89"/>
                      <a:pt x="64" y="89"/>
                      <a:pt x="65" y="89"/>
                    </a:cubicBezTo>
                    <a:cubicBezTo>
                      <a:pt x="64" y="89"/>
                      <a:pt x="64" y="89"/>
                      <a:pt x="64" y="89"/>
                    </a:cubicBezTo>
                    <a:cubicBezTo>
                      <a:pt x="63" y="89"/>
                      <a:pt x="63" y="89"/>
                      <a:pt x="62" y="89"/>
                    </a:cubicBezTo>
                    <a:cubicBezTo>
                      <a:pt x="62" y="89"/>
                      <a:pt x="61" y="89"/>
                      <a:pt x="61" y="89"/>
                    </a:cubicBezTo>
                    <a:cubicBezTo>
                      <a:pt x="61" y="89"/>
                      <a:pt x="60" y="89"/>
                      <a:pt x="60" y="89"/>
                    </a:cubicBezTo>
                    <a:cubicBezTo>
                      <a:pt x="60" y="89"/>
                      <a:pt x="60" y="89"/>
                      <a:pt x="59" y="89"/>
                    </a:cubicBezTo>
                    <a:cubicBezTo>
                      <a:pt x="59" y="89"/>
                      <a:pt x="58" y="89"/>
                      <a:pt x="58" y="88"/>
                    </a:cubicBezTo>
                    <a:cubicBezTo>
                      <a:pt x="57" y="89"/>
                      <a:pt x="57" y="89"/>
                      <a:pt x="56" y="89"/>
                    </a:cubicBezTo>
                    <a:cubicBezTo>
                      <a:pt x="56" y="89"/>
                      <a:pt x="56" y="89"/>
                      <a:pt x="56" y="89"/>
                    </a:cubicBezTo>
                    <a:cubicBezTo>
                      <a:pt x="56" y="89"/>
                      <a:pt x="56" y="89"/>
                      <a:pt x="56" y="89"/>
                    </a:cubicBezTo>
                    <a:cubicBezTo>
                      <a:pt x="56" y="88"/>
                      <a:pt x="54" y="88"/>
                      <a:pt x="54" y="88"/>
                    </a:cubicBezTo>
                    <a:cubicBezTo>
                      <a:pt x="54" y="88"/>
                      <a:pt x="54" y="89"/>
                      <a:pt x="53" y="88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53" y="88"/>
                      <a:pt x="53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1" y="88"/>
                      <a:pt x="51" y="88"/>
                    </a:cubicBezTo>
                    <a:cubicBezTo>
                      <a:pt x="51" y="88"/>
                      <a:pt x="51" y="88"/>
                      <a:pt x="51" y="88"/>
                    </a:cubicBezTo>
                    <a:close/>
                    <a:moveTo>
                      <a:pt x="66" y="90"/>
                    </a:moveTo>
                    <a:cubicBezTo>
                      <a:pt x="66" y="90"/>
                      <a:pt x="66" y="90"/>
                      <a:pt x="66" y="90"/>
                    </a:cubicBezTo>
                    <a:close/>
                    <a:moveTo>
                      <a:pt x="59" y="90"/>
                    </a:moveTo>
                    <a:cubicBezTo>
                      <a:pt x="59" y="90"/>
                      <a:pt x="59" y="90"/>
                      <a:pt x="59" y="90"/>
                    </a:cubicBezTo>
                    <a:cubicBezTo>
                      <a:pt x="59" y="90"/>
                      <a:pt x="59" y="90"/>
                      <a:pt x="59" y="90"/>
                    </a:cubicBezTo>
                    <a:cubicBezTo>
                      <a:pt x="59" y="90"/>
                      <a:pt x="59" y="90"/>
                      <a:pt x="59" y="90"/>
                    </a:cubicBezTo>
                    <a:cubicBezTo>
                      <a:pt x="59" y="90"/>
                      <a:pt x="59" y="90"/>
                      <a:pt x="59" y="90"/>
                    </a:cubicBezTo>
                    <a:cubicBezTo>
                      <a:pt x="59" y="90"/>
                      <a:pt x="59" y="90"/>
                      <a:pt x="59" y="90"/>
                    </a:cubicBezTo>
                    <a:close/>
                    <a:moveTo>
                      <a:pt x="63" y="90"/>
                    </a:moveTo>
                    <a:cubicBezTo>
                      <a:pt x="63" y="90"/>
                      <a:pt x="63" y="90"/>
                      <a:pt x="63" y="90"/>
                    </a:cubicBezTo>
                    <a:cubicBezTo>
                      <a:pt x="62" y="90"/>
                      <a:pt x="63" y="89"/>
                      <a:pt x="63" y="90"/>
                    </a:cubicBezTo>
                    <a:close/>
                    <a:moveTo>
                      <a:pt x="53" y="89"/>
                    </a:moveTo>
                    <a:cubicBezTo>
                      <a:pt x="53" y="89"/>
                      <a:pt x="53" y="89"/>
                      <a:pt x="53" y="89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3" y="89"/>
                      <a:pt x="53" y="89"/>
                      <a:pt x="54" y="89"/>
                    </a:cubicBezTo>
                    <a:cubicBezTo>
                      <a:pt x="53" y="89"/>
                      <a:pt x="53" y="89"/>
                      <a:pt x="53" y="89"/>
                    </a:cubicBezTo>
                    <a:close/>
                    <a:moveTo>
                      <a:pt x="51" y="89"/>
                    </a:moveTo>
                    <a:cubicBezTo>
                      <a:pt x="51" y="88"/>
                      <a:pt x="51" y="89"/>
                      <a:pt x="50" y="89"/>
                    </a:cubicBezTo>
                    <a:cubicBezTo>
                      <a:pt x="50" y="89"/>
                      <a:pt x="50" y="89"/>
                      <a:pt x="50" y="89"/>
                    </a:cubicBezTo>
                    <a:cubicBezTo>
                      <a:pt x="50" y="89"/>
                      <a:pt x="50" y="89"/>
                      <a:pt x="50" y="89"/>
                    </a:cubicBezTo>
                    <a:cubicBezTo>
                      <a:pt x="50" y="89"/>
                      <a:pt x="50" y="88"/>
                      <a:pt x="50" y="88"/>
                    </a:cubicBezTo>
                    <a:cubicBezTo>
                      <a:pt x="50" y="88"/>
                      <a:pt x="50" y="88"/>
                      <a:pt x="51" y="88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1" y="89"/>
                      <a:pt x="52" y="89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2" y="89"/>
                      <a:pt x="51" y="89"/>
                      <a:pt x="51" y="89"/>
                    </a:cubicBezTo>
                    <a:close/>
                    <a:moveTo>
                      <a:pt x="50" y="89"/>
                    </a:moveTo>
                    <a:cubicBezTo>
                      <a:pt x="50" y="89"/>
                      <a:pt x="50" y="89"/>
                      <a:pt x="50" y="89"/>
                    </a:cubicBezTo>
                    <a:cubicBezTo>
                      <a:pt x="50" y="89"/>
                      <a:pt x="50" y="89"/>
                      <a:pt x="50" y="89"/>
                    </a:cubicBezTo>
                    <a:cubicBezTo>
                      <a:pt x="50" y="89"/>
                      <a:pt x="50" y="89"/>
                      <a:pt x="50" y="89"/>
                    </a:cubicBezTo>
                    <a:cubicBezTo>
                      <a:pt x="50" y="89"/>
                      <a:pt x="50" y="89"/>
                      <a:pt x="50" y="89"/>
                    </a:cubicBezTo>
                    <a:cubicBezTo>
                      <a:pt x="50" y="89"/>
                      <a:pt x="50" y="89"/>
                      <a:pt x="50" y="89"/>
                    </a:cubicBezTo>
                    <a:close/>
                    <a:moveTo>
                      <a:pt x="55" y="89"/>
                    </a:moveTo>
                    <a:cubicBezTo>
                      <a:pt x="54" y="90"/>
                      <a:pt x="54" y="89"/>
                      <a:pt x="55" y="89"/>
                    </a:cubicBezTo>
                    <a:close/>
                    <a:moveTo>
                      <a:pt x="57" y="89"/>
                    </a:moveTo>
                    <a:cubicBezTo>
                      <a:pt x="57" y="89"/>
                      <a:pt x="58" y="89"/>
                      <a:pt x="58" y="89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58" y="89"/>
                      <a:pt x="58" y="89"/>
                      <a:pt x="57" y="89"/>
                    </a:cubicBezTo>
                    <a:close/>
                    <a:moveTo>
                      <a:pt x="58" y="89"/>
                    </a:moveTo>
                    <a:cubicBezTo>
                      <a:pt x="58" y="89"/>
                      <a:pt x="58" y="89"/>
                      <a:pt x="58" y="89"/>
                    </a:cubicBezTo>
                    <a:cubicBezTo>
                      <a:pt x="58" y="89"/>
                      <a:pt x="58" y="89"/>
                      <a:pt x="59" y="89"/>
                    </a:cubicBezTo>
                    <a:cubicBezTo>
                      <a:pt x="59" y="89"/>
                      <a:pt x="59" y="89"/>
                      <a:pt x="58" y="89"/>
                    </a:cubicBezTo>
                    <a:cubicBezTo>
                      <a:pt x="58" y="90"/>
                      <a:pt x="59" y="90"/>
                      <a:pt x="59" y="90"/>
                    </a:cubicBezTo>
                    <a:cubicBezTo>
                      <a:pt x="59" y="90"/>
                      <a:pt x="59" y="90"/>
                      <a:pt x="59" y="90"/>
                    </a:cubicBezTo>
                    <a:cubicBezTo>
                      <a:pt x="59" y="90"/>
                      <a:pt x="58" y="90"/>
                      <a:pt x="58" y="90"/>
                    </a:cubicBezTo>
                    <a:cubicBezTo>
                      <a:pt x="58" y="90"/>
                      <a:pt x="58" y="89"/>
                      <a:pt x="58" y="89"/>
                    </a:cubicBezTo>
                    <a:close/>
                    <a:moveTo>
                      <a:pt x="57" y="90"/>
                    </a:moveTo>
                    <a:cubicBezTo>
                      <a:pt x="57" y="90"/>
                      <a:pt x="57" y="90"/>
                      <a:pt x="57" y="90"/>
                    </a:cubicBezTo>
                    <a:cubicBezTo>
                      <a:pt x="57" y="90"/>
                      <a:pt x="57" y="90"/>
                      <a:pt x="57" y="90"/>
                    </a:cubicBezTo>
                    <a:close/>
                    <a:moveTo>
                      <a:pt x="61" y="90"/>
                    </a:moveTo>
                    <a:cubicBezTo>
                      <a:pt x="61" y="90"/>
                      <a:pt x="61" y="90"/>
                      <a:pt x="61" y="90"/>
                    </a:cubicBezTo>
                    <a:cubicBezTo>
                      <a:pt x="61" y="90"/>
                      <a:pt x="60" y="90"/>
                      <a:pt x="61" y="90"/>
                    </a:cubicBezTo>
                    <a:close/>
                    <a:moveTo>
                      <a:pt x="74" y="90"/>
                    </a:moveTo>
                    <a:cubicBezTo>
                      <a:pt x="74" y="89"/>
                      <a:pt x="75" y="90"/>
                      <a:pt x="75" y="90"/>
                    </a:cubicBezTo>
                    <a:cubicBezTo>
                      <a:pt x="75" y="90"/>
                      <a:pt x="76" y="90"/>
                      <a:pt x="76" y="90"/>
                    </a:cubicBezTo>
                    <a:cubicBezTo>
                      <a:pt x="75" y="90"/>
                      <a:pt x="75" y="90"/>
                      <a:pt x="74" y="90"/>
                    </a:cubicBezTo>
                    <a:close/>
                    <a:moveTo>
                      <a:pt x="67" y="91"/>
                    </a:moveTo>
                    <a:cubicBezTo>
                      <a:pt x="67" y="90"/>
                      <a:pt x="67" y="90"/>
                      <a:pt x="67" y="90"/>
                    </a:cubicBezTo>
                    <a:cubicBezTo>
                      <a:pt x="67" y="91"/>
                      <a:pt x="67" y="91"/>
                      <a:pt x="67" y="91"/>
                    </a:cubicBezTo>
                    <a:close/>
                    <a:moveTo>
                      <a:pt x="80" y="91"/>
                    </a:moveTo>
                    <a:cubicBezTo>
                      <a:pt x="80" y="90"/>
                      <a:pt x="79" y="91"/>
                      <a:pt x="79" y="90"/>
                    </a:cubicBezTo>
                    <a:cubicBezTo>
                      <a:pt x="81" y="90"/>
                      <a:pt x="82" y="91"/>
                      <a:pt x="83" y="91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83" y="91"/>
                      <a:pt x="82" y="91"/>
                      <a:pt x="82" y="91"/>
                    </a:cubicBezTo>
                    <a:cubicBezTo>
                      <a:pt x="81" y="91"/>
                      <a:pt x="81" y="91"/>
                      <a:pt x="81" y="91"/>
                    </a:cubicBezTo>
                    <a:cubicBezTo>
                      <a:pt x="80" y="91"/>
                      <a:pt x="81" y="91"/>
                      <a:pt x="80" y="91"/>
                    </a:cubicBezTo>
                    <a:close/>
                    <a:moveTo>
                      <a:pt x="91" y="91"/>
                    </a:move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1"/>
                      <a:pt x="91" y="91"/>
                      <a:pt x="91" y="91"/>
                    </a:cubicBezTo>
                    <a:cubicBezTo>
                      <a:pt x="91" y="91"/>
                      <a:pt x="91" y="91"/>
                      <a:pt x="91" y="91"/>
                    </a:cubicBezTo>
                    <a:cubicBezTo>
                      <a:pt x="91" y="91"/>
                      <a:pt x="91" y="91"/>
                      <a:pt x="91" y="91"/>
                    </a:cubicBezTo>
                    <a:close/>
                    <a:moveTo>
                      <a:pt x="69" y="91"/>
                    </a:moveTo>
                    <a:cubicBezTo>
                      <a:pt x="69" y="91"/>
                      <a:pt x="69" y="91"/>
                      <a:pt x="69" y="91"/>
                    </a:cubicBezTo>
                    <a:cubicBezTo>
                      <a:pt x="69" y="91"/>
                      <a:pt x="69" y="91"/>
                      <a:pt x="69" y="91"/>
                    </a:cubicBezTo>
                    <a:cubicBezTo>
                      <a:pt x="69" y="91"/>
                      <a:pt x="69" y="91"/>
                      <a:pt x="69" y="92"/>
                    </a:cubicBezTo>
                    <a:lnTo>
                      <a:pt x="69" y="91"/>
                    </a:lnTo>
                    <a:close/>
                    <a:moveTo>
                      <a:pt x="90" y="91"/>
                    </a:moveTo>
                    <a:cubicBezTo>
                      <a:pt x="90" y="91"/>
                      <a:pt x="90" y="91"/>
                      <a:pt x="90" y="91"/>
                    </a:cubicBezTo>
                    <a:cubicBezTo>
                      <a:pt x="90" y="91"/>
                      <a:pt x="90" y="91"/>
                      <a:pt x="90" y="91"/>
                    </a:cubicBezTo>
                    <a:cubicBezTo>
                      <a:pt x="90" y="91"/>
                      <a:pt x="90" y="91"/>
                      <a:pt x="90" y="91"/>
                    </a:cubicBezTo>
                    <a:cubicBezTo>
                      <a:pt x="90" y="91"/>
                      <a:pt x="90" y="91"/>
                      <a:pt x="90" y="91"/>
                    </a:cubicBezTo>
                    <a:cubicBezTo>
                      <a:pt x="90" y="92"/>
                      <a:pt x="90" y="92"/>
                      <a:pt x="90" y="92"/>
                    </a:cubicBezTo>
                    <a:cubicBezTo>
                      <a:pt x="90" y="92"/>
                      <a:pt x="90" y="91"/>
                      <a:pt x="90" y="91"/>
                    </a:cubicBezTo>
                    <a:close/>
                    <a:moveTo>
                      <a:pt x="93" y="92"/>
                    </a:moveTo>
                    <a:cubicBezTo>
                      <a:pt x="93" y="92"/>
                      <a:pt x="94" y="92"/>
                      <a:pt x="94" y="92"/>
                    </a:cubicBezTo>
                    <a:cubicBezTo>
                      <a:pt x="94" y="92"/>
                      <a:pt x="93" y="92"/>
                      <a:pt x="93" y="92"/>
                    </a:cubicBezTo>
                    <a:close/>
                    <a:moveTo>
                      <a:pt x="95" y="92"/>
                    </a:moveTo>
                    <a:cubicBezTo>
                      <a:pt x="95" y="92"/>
                      <a:pt x="95" y="92"/>
                      <a:pt x="95" y="92"/>
                    </a:cubicBezTo>
                    <a:cubicBezTo>
                      <a:pt x="95" y="92"/>
                      <a:pt x="95" y="92"/>
                      <a:pt x="95" y="92"/>
                    </a:cubicBezTo>
                    <a:cubicBezTo>
                      <a:pt x="95" y="92"/>
                      <a:pt x="95" y="92"/>
                      <a:pt x="95" y="92"/>
                    </a:cubicBezTo>
                    <a:close/>
                    <a:moveTo>
                      <a:pt x="255" y="93"/>
                    </a:moveTo>
                    <a:cubicBezTo>
                      <a:pt x="255" y="93"/>
                      <a:pt x="255" y="93"/>
                      <a:pt x="255" y="93"/>
                    </a:cubicBezTo>
                    <a:cubicBezTo>
                      <a:pt x="255" y="93"/>
                      <a:pt x="255" y="93"/>
                      <a:pt x="255" y="93"/>
                    </a:cubicBezTo>
                    <a:cubicBezTo>
                      <a:pt x="254" y="93"/>
                      <a:pt x="254" y="93"/>
                      <a:pt x="254" y="93"/>
                    </a:cubicBezTo>
                    <a:cubicBezTo>
                      <a:pt x="254" y="93"/>
                      <a:pt x="254" y="93"/>
                      <a:pt x="254" y="93"/>
                    </a:cubicBezTo>
                    <a:cubicBezTo>
                      <a:pt x="254" y="92"/>
                      <a:pt x="255" y="93"/>
                      <a:pt x="255" y="93"/>
                    </a:cubicBezTo>
                    <a:close/>
                    <a:moveTo>
                      <a:pt x="253" y="93"/>
                    </a:moveTo>
                    <a:cubicBezTo>
                      <a:pt x="253" y="93"/>
                      <a:pt x="253" y="93"/>
                      <a:pt x="253" y="93"/>
                    </a:cubicBezTo>
                    <a:cubicBezTo>
                      <a:pt x="252" y="93"/>
                      <a:pt x="252" y="93"/>
                      <a:pt x="252" y="93"/>
                    </a:cubicBezTo>
                    <a:cubicBezTo>
                      <a:pt x="252" y="93"/>
                      <a:pt x="252" y="93"/>
                      <a:pt x="252" y="93"/>
                    </a:cubicBezTo>
                    <a:cubicBezTo>
                      <a:pt x="252" y="92"/>
                      <a:pt x="253" y="92"/>
                      <a:pt x="253" y="92"/>
                    </a:cubicBezTo>
                    <a:cubicBezTo>
                      <a:pt x="253" y="92"/>
                      <a:pt x="253" y="92"/>
                      <a:pt x="253" y="93"/>
                    </a:cubicBezTo>
                    <a:close/>
                    <a:moveTo>
                      <a:pt x="102" y="93"/>
                    </a:moveTo>
                    <a:cubicBezTo>
                      <a:pt x="103" y="92"/>
                      <a:pt x="103" y="93"/>
                      <a:pt x="103" y="92"/>
                    </a:cubicBezTo>
                    <a:cubicBezTo>
                      <a:pt x="103" y="93"/>
                      <a:pt x="103" y="93"/>
                      <a:pt x="102" y="93"/>
                    </a:cubicBezTo>
                    <a:close/>
                    <a:moveTo>
                      <a:pt x="104" y="93"/>
                    </a:moveTo>
                    <a:cubicBezTo>
                      <a:pt x="104" y="93"/>
                      <a:pt x="104" y="92"/>
                      <a:pt x="104" y="93"/>
                    </a:cubicBezTo>
                    <a:close/>
                    <a:moveTo>
                      <a:pt x="251" y="93"/>
                    </a:moveTo>
                    <a:cubicBezTo>
                      <a:pt x="251" y="93"/>
                      <a:pt x="251" y="93"/>
                      <a:pt x="252" y="93"/>
                    </a:cubicBezTo>
                    <a:cubicBezTo>
                      <a:pt x="252" y="93"/>
                      <a:pt x="252" y="93"/>
                      <a:pt x="252" y="93"/>
                    </a:cubicBezTo>
                    <a:cubicBezTo>
                      <a:pt x="251" y="93"/>
                      <a:pt x="251" y="93"/>
                      <a:pt x="251" y="93"/>
                    </a:cubicBezTo>
                    <a:cubicBezTo>
                      <a:pt x="251" y="93"/>
                      <a:pt x="251" y="93"/>
                      <a:pt x="251" y="93"/>
                    </a:cubicBezTo>
                    <a:close/>
                    <a:moveTo>
                      <a:pt x="110" y="93"/>
                    </a:moveTo>
                    <a:cubicBezTo>
                      <a:pt x="110" y="93"/>
                      <a:pt x="110" y="93"/>
                      <a:pt x="110" y="93"/>
                    </a:cubicBezTo>
                    <a:close/>
                    <a:moveTo>
                      <a:pt x="253" y="93"/>
                    </a:moveTo>
                    <a:cubicBezTo>
                      <a:pt x="253" y="93"/>
                      <a:pt x="253" y="93"/>
                      <a:pt x="253" y="93"/>
                    </a:cubicBezTo>
                    <a:cubicBezTo>
                      <a:pt x="253" y="93"/>
                      <a:pt x="253" y="93"/>
                      <a:pt x="253" y="93"/>
                    </a:cubicBezTo>
                    <a:cubicBezTo>
                      <a:pt x="253" y="93"/>
                      <a:pt x="253" y="93"/>
                      <a:pt x="253" y="93"/>
                    </a:cubicBezTo>
                    <a:cubicBezTo>
                      <a:pt x="253" y="93"/>
                      <a:pt x="253" y="93"/>
                      <a:pt x="254" y="92"/>
                    </a:cubicBezTo>
                    <a:cubicBezTo>
                      <a:pt x="254" y="92"/>
                      <a:pt x="253" y="93"/>
                      <a:pt x="254" y="93"/>
                    </a:cubicBezTo>
                    <a:cubicBezTo>
                      <a:pt x="254" y="93"/>
                      <a:pt x="254" y="93"/>
                      <a:pt x="254" y="93"/>
                    </a:cubicBezTo>
                    <a:cubicBezTo>
                      <a:pt x="254" y="93"/>
                      <a:pt x="254" y="93"/>
                      <a:pt x="254" y="93"/>
                    </a:cubicBezTo>
                    <a:cubicBezTo>
                      <a:pt x="254" y="93"/>
                      <a:pt x="254" y="93"/>
                      <a:pt x="254" y="93"/>
                    </a:cubicBezTo>
                    <a:cubicBezTo>
                      <a:pt x="254" y="93"/>
                      <a:pt x="254" y="93"/>
                      <a:pt x="254" y="93"/>
                    </a:cubicBezTo>
                    <a:cubicBezTo>
                      <a:pt x="254" y="93"/>
                      <a:pt x="254" y="93"/>
                      <a:pt x="255" y="93"/>
                    </a:cubicBezTo>
                    <a:cubicBezTo>
                      <a:pt x="255" y="93"/>
                      <a:pt x="255" y="93"/>
                      <a:pt x="255" y="93"/>
                    </a:cubicBezTo>
                    <a:cubicBezTo>
                      <a:pt x="255" y="93"/>
                      <a:pt x="254" y="93"/>
                      <a:pt x="254" y="93"/>
                    </a:cubicBezTo>
                    <a:cubicBezTo>
                      <a:pt x="254" y="93"/>
                      <a:pt x="254" y="93"/>
                      <a:pt x="254" y="93"/>
                    </a:cubicBezTo>
                    <a:cubicBezTo>
                      <a:pt x="254" y="93"/>
                      <a:pt x="254" y="93"/>
                      <a:pt x="254" y="93"/>
                    </a:cubicBezTo>
                    <a:cubicBezTo>
                      <a:pt x="253" y="93"/>
                      <a:pt x="252" y="93"/>
                      <a:pt x="253" y="93"/>
                    </a:cubicBezTo>
                    <a:close/>
                    <a:moveTo>
                      <a:pt x="97" y="94"/>
                    </a:moveTo>
                    <a:cubicBezTo>
                      <a:pt x="97" y="94"/>
                      <a:pt x="97" y="94"/>
                      <a:pt x="97" y="94"/>
                    </a:cubicBezTo>
                    <a:cubicBezTo>
                      <a:pt x="97" y="94"/>
                      <a:pt x="97" y="94"/>
                      <a:pt x="97" y="94"/>
                    </a:cubicBezTo>
                    <a:cubicBezTo>
                      <a:pt x="97" y="94"/>
                      <a:pt x="97" y="94"/>
                      <a:pt x="97" y="94"/>
                    </a:cubicBezTo>
                    <a:cubicBezTo>
                      <a:pt x="97" y="94"/>
                      <a:pt x="97" y="94"/>
                      <a:pt x="97" y="94"/>
                    </a:cubicBezTo>
                    <a:close/>
                    <a:moveTo>
                      <a:pt x="98" y="95"/>
                    </a:moveTo>
                    <a:cubicBezTo>
                      <a:pt x="98" y="95"/>
                      <a:pt x="98" y="95"/>
                      <a:pt x="98" y="95"/>
                    </a:cubicBezTo>
                    <a:cubicBezTo>
                      <a:pt x="98" y="95"/>
                      <a:pt x="98" y="96"/>
                      <a:pt x="98" y="96"/>
                    </a:cubicBezTo>
                    <a:cubicBezTo>
                      <a:pt x="98" y="96"/>
                      <a:pt x="97" y="96"/>
                      <a:pt x="97" y="95"/>
                    </a:cubicBezTo>
                    <a:cubicBezTo>
                      <a:pt x="97" y="95"/>
                      <a:pt x="97" y="95"/>
                      <a:pt x="97" y="95"/>
                    </a:cubicBezTo>
                    <a:cubicBezTo>
                      <a:pt x="97" y="95"/>
                      <a:pt x="97" y="95"/>
                      <a:pt x="97" y="95"/>
                    </a:cubicBezTo>
                    <a:cubicBezTo>
                      <a:pt x="97" y="95"/>
                      <a:pt x="98" y="95"/>
                      <a:pt x="98" y="95"/>
                    </a:cubicBezTo>
                    <a:close/>
                    <a:moveTo>
                      <a:pt x="95" y="95"/>
                    </a:moveTo>
                    <a:cubicBezTo>
                      <a:pt x="95" y="95"/>
                      <a:pt x="95" y="95"/>
                      <a:pt x="95" y="95"/>
                    </a:cubicBezTo>
                    <a:cubicBezTo>
                      <a:pt x="95" y="95"/>
                      <a:pt x="96" y="95"/>
                      <a:pt x="96" y="95"/>
                    </a:cubicBezTo>
                    <a:cubicBezTo>
                      <a:pt x="96" y="95"/>
                      <a:pt x="96" y="95"/>
                      <a:pt x="96" y="95"/>
                    </a:cubicBezTo>
                    <a:cubicBezTo>
                      <a:pt x="96" y="95"/>
                      <a:pt x="96" y="95"/>
                      <a:pt x="95" y="95"/>
                    </a:cubicBezTo>
                    <a:close/>
                    <a:moveTo>
                      <a:pt x="96" y="95"/>
                    </a:moveTo>
                    <a:cubicBezTo>
                      <a:pt x="96" y="95"/>
                      <a:pt x="97" y="95"/>
                      <a:pt x="97" y="95"/>
                    </a:cubicBezTo>
                    <a:cubicBezTo>
                      <a:pt x="97" y="95"/>
                      <a:pt x="97" y="95"/>
                      <a:pt x="97" y="95"/>
                    </a:cubicBezTo>
                    <a:cubicBezTo>
                      <a:pt x="97" y="95"/>
                      <a:pt x="97" y="95"/>
                      <a:pt x="97" y="95"/>
                    </a:cubicBezTo>
                    <a:cubicBezTo>
                      <a:pt x="97" y="95"/>
                      <a:pt x="97" y="95"/>
                      <a:pt x="97" y="94"/>
                    </a:cubicBezTo>
                    <a:cubicBezTo>
                      <a:pt x="97" y="94"/>
                      <a:pt x="97" y="94"/>
                      <a:pt x="97" y="94"/>
                    </a:cubicBezTo>
                    <a:cubicBezTo>
                      <a:pt x="97" y="94"/>
                      <a:pt x="98" y="94"/>
                      <a:pt x="98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95"/>
                      <a:pt x="98" y="95"/>
                      <a:pt x="98" y="95"/>
                    </a:cubicBezTo>
                    <a:cubicBezTo>
                      <a:pt x="98" y="95"/>
                      <a:pt x="98" y="95"/>
                      <a:pt x="98" y="95"/>
                    </a:cubicBezTo>
                    <a:cubicBezTo>
                      <a:pt x="97" y="95"/>
                      <a:pt x="97" y="95"/>
                      <a:pt x="97" y="95"/>
                    </a:cubicBezTo>
                    <a:cubicBezTo>
                      <a:pt x="97" y="95"/>
                      <a:pt x="97" y="95"/>
                      <a:pt x="97" y="95"/>
                    </a:cubicBezTo>
                    <a:cubicBezTo>
                      <a:pt x="97" y="95"/>
                      <a:pt x="97" y="95"/>
                      <a:pt x="97" y="95"/>
                    </a:cubicBezTo>
                    <a:cubicBezTo>
                      <a:pt x="97" y="95"/>
                      <a:pt x="97" y="95"/>
                      <a:pt x="97" y="95"/>
                    </a:cubicBezTo>
                    <a:cubicBezTo>
                      <a:pt x="97" y="95"/>
                      <a:pt x="97" y="95"/>
                      <a:pt x="96" y="95"/>
                    </a:cubicBezTo>
                    <a:close/>
                    <a:moveTo>
                      <a:pt x="98" y="94"/>
                    </a:move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94"/>
                      <a:pt x="98" y="95"/>
                      <a:pt x="98" y="95"/>
                    </a:cubicBezTo>
                    <a:cubicBezTo>
                      <a:pt x="98" y="95"/>
                      <a:pt x="98" y="95"/>
                      <a:pt x="98" y="95"/>
                    </a:cubicBezTo>
                    <a:cubicBezTo>
                      <a:pt x="98" y="95"/>
                      <a:pt x="98" y="94"/>
                      <a:pt x="98" y="94"/>
                    </a:cubicBezTo>
                    <a:cubicBezTo>
                      <a:pt x="98" y="94"/>
                      <a:pt x="98" y="94"/>
                      <a:pt x="98" y="94"/>
                    </a:cubicBezTo>
                    <a:close/>
                    <a:moveTo>
                      <a:pt x="99" y="95"/>
                    </a:moveTo>
                    <a:cubicBezTo>
                      <a:pt x="99" y="95"/>
                      <a:pt x="99" y="95"/>
                      <a:pt x="99" y="95"/>
                    </a:cubicBezTo>
                    <a:cubicBezTo>
                      <a:pt x="99" y="95"/>
                      <a:pt x="98" y="95"/>
                      <a:pt x="98" y="95"/>
                    </a:cubicBezTo>
                    <a:cubicBezTo>
                      <a:pt x="98" y="95"/>
                      <a:pt x="98" y="95"/>
                      <a:pt x="98" y="95"/>
                    </a:cubicBezTo>
                    <a:cubicBezTo>
                      <a:pt x="98" y="95"/>
                      <a:pt x="98" y="95"/>
                      <a:pt x="98" y="95"/>
                    </a:cubicBezTo>
                    <a:cubicBezTo>
                      <a:pt x="98" y="95"/>
                      <a:pt x="98" y="95"/>
                      <a:pt x="98" y="95"/>
                    </a:cubicBezTo>
                    <a:cubicBezTo>
                      <a:pt x="98" y="95"/>
                      <a:pt x="98" y="95"/>
                      <a:pt x="97" y="95"/>
                    </a:cubicBezTo>
                    <a:cubicBezTo>
                      <a:pt x="97" y="95"/>
                      <a:pt x="97" y="95"/>
                      <a:pt x="97" y="95"/>
                    </a:cubicBezTo>
                    <a:cubicBezTo>
                      <a:pt x="97" y="95"/>
                      <a:pt x="98" y="95"/>
                      <a:pt x="98" y="95"/>
                    </a:cubicBezTo>
                    <a:cubicBezTo>
                      <a:pt x="98" y="95"/>
                      <a:pt x="98" y="95"/>
                      <a:pt x="98" y="95"/>
                    </a:cubicBezTo>
                    <a:cubicBezTo>
                      <a:pt x="98" y="95"/>
                      <a:pt x="98" y="95"/>
                      <a:pt x="98" y="95"/>
                    </a:cubicBezTo>
                    <a:cubicBezTo>
                      <a:pt x="98" y="95"/>
                      <a:pt x="98" y="94"/>
                      <a:pt x="98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94"/>
                      <a:pt x="99" y="94"/>
                      <a:pt x="99" y="95"/>
                    </a:cubicBezTo>
                    <a:cubicBezTo>
                      <a:pt x="99" y="95"/>
                      <a:pt x="99" y="95"/>
                      <a:pt x="99" y="94"/>
                    </a:cubicBezTo>
                    <a:cubicBezTo>
                      <a:pt x="99" y="94"/>
                      <a:pt x="99" y="95"/>
                      <a:pt x="99" y="95"/>
                    </a:cubicBezTo>
                    <a:cubicBezTo>
                      <a:pt x="99" y="95"/>
                      <a:pt x="99" y="95"/>
                      <a:pt x="99" y="95"/>
                    </a:cubicBezTo>
                    <a:close/>
                    <a:moveTo>
                      <a:pt x="105" y="95"/>
                    </a:moveTo>
                    <a:cubicBezTo>
                      <a:pt x="105" y="95"/>
                      <a:pt x="105" y="95"/>
                      <a:pt x="105" y="95"/>
                    </a:cubicBezTo>
                    <a:cubicBezTo>
                      <a:pt x="105" y="95"/>
                      <a:pt x="105" y="95"/>
                      <a:pt x="105" y="95"/>
                    </a:cubicBezTo>
                    <a:cubicBezTo>
                      <a:pt x="105" y="95"/>
                      <a:pt x="105" y="95"/>
                      <a:pt x="105" y="95"/>
                    </a:cubicBezTo>
                    <a:cubicBezTo>
                      <a:pt x="105" y="95"/>
                      <a:pt x="105" y="95"/>
                      <a:pt x="105" y="95"/>
                    </a:cubicBezTo>
                    <a:close/>
                    <a:moveTo>
                      <a:pt x="107" y="95"/>
                    </a:moveTo>
                    <a:cubicBezTo>
                      <a:pt x="107" y="95"/>
                      <a:pt x="107" y="95"/>
                      <a:pt x="107" y="95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06" y="95"/>
                      <a:pt x="107" y="95"/>
                      <a:pt x="107" y="95"/>
                    </a:cubicBezTo>
                    <a:close/>
                    <a:moveTo>
                      <a:pt x="257" y="95"/>
                    </a:moveTo>
                    <a:cubicBezTo>
                      <a:pt x="257" y="95"/>
                      <a:pt x="257" y="95"/>
                      <a:pt x="258" y="95"/>
                    </a:cubicBezTo>
                    <a:cubicBezTo>
                      <a:pt x="258" y="95"/>
                      <a:pt x="258" y="95"/>
                      <a:pt x="259" y="95"/>
                    </a:cubicBezTo>
                    <a:cubicBezTo>
                      <a:pt x="259" y="95"/>
                      <a:pt x="259" y="95"/>
                      <a:pt x="259" y="95"/>
                    </a:cubicBezTo>
                    <a:cubicBezTo>
                      <a:pt x="259" y="95"/>
                      <a:pt x="259" y="95"/>
                      <a:pt x="259" y="95"/>
                    </a:cubicBezTo>
                    <a:cubicBezTo>
                      <a:pt x="259" y="95"/>
                      <a:pt x="259" y="95"/>
                      <a:pt x="259" y="95"/>
                    </a:cubicBezTo>
                    <a:cubicBezTo>
                      <a:pt x="259" y="95"/>
                      <a:pt x="257" y="95"/>
                      <a:pt x="257" y="95"/>
                    </a:cubicBezTo>
                    <a:close/>
                    <a:moveTo>
                      <a:pt x="118" y="96"/>
                    </a:moveTo>
                    <a:cubicBezTo>
                      <a:pt x="118" y="96"/>
                      <a:pt x="118" y="96"/>
                      <a:pt x="117" y="96"/>
                    </a:cubicBezTo>
                    <a:cubicBezTo>
                      <a:pt x="118" y="96"/>
                      <a:pt x="118" y="96"/>
                      <a:pt x="118" y="96"/>
                    </a:cubicBezTo>
                    <a:cubicBezTo>
                      <a:pt x="118" y="97"/>
                      <a:pt x="119" y="96"/>
                      <a:pt x="119" y="96"/>
                    </a:cubicBezTo>
                    <a:cubicBezTo>
                      <a:pt x="119" y="96"/>
                      <a:pt x="119" y="96"/>
                      <a:pt x="119" y="96"/>
                    </a:cubicBezTo>
                    <a:cubicBezTo>
                      <a:pt x="119" y="96"/>
                      <a:pt x="119" y="96"/>
                      <a:pt x="119" y="96"/>
                    </a:cubicBezTo>
                    <a:cubicBezTo>
                      <a:pt x="119" y="96"/>
                      <a:pt x="119" y="96"/>
                      <a:pt x="119" y="96"/>
                    </a:cubicBezTo>
                    <a:cubicBezTo>
                      <a:pt x="119" y="96"/>
                      <a:pt x="119" y="96"/>
                      <a:pt x="119" y="96"/>
                    </a:cubicBezTo>
                    <a:cubicBezTo>
                      <a:pt x="119" y="96"/>
                      <a:pt x="119" y="96"/>
                      <a:pt x="118" y="96"/>
                    </a:cubicBezTo>
                    <a:cubicBezTo>
                      <a:pt x="118" y="96"/>
                      <a:pt x="118" y="96"/>
                      <a:pt x="118" y="96"/>
                    </a:cubicBezTo>
                    <a:close/>
                    <a:moveTo>
                      <a:pt x="119" y="96"/>
                    </a:moveTo>
                    <a:cubicBezTo>
                      <a:pt x="119" y="96"/>
                      <a:pt x="119" y="96"/>
                      <a:pt x="119" y="96"/>
                    </a:cubicBezTo>
                    <a:cubicBezTo>
                      <a:pt x="119" y="96"/>
                      <a:pt x="119" y="96"/>
                      <a:pt x="119" y="96"/>
                    </a:cubicBezTo>
                    <a:cubicBezTo>
                      <a:pt x="119" y="96"/>
                      <a:pt x="119" y="96"/>
                      <a:pt x="119" y="96"/>
                    </a:cubicBezTo>
                    <a:cubicBezTo>
                      <a:pt x="119" y="96"/>
                      <a:pt x="119" y="96"/>
                      <a:pt x="119" y="96"/>
                    </a:cubicBezTo>
                    <a:close/>
                    <a:moveTo>
                      <a:pt x="119" y="97"/>
                    </a:moveTo>
                    <a:cubicBezTo>
                      <a:pt x="119" y="97"/>
                      <a:pt x="119" y="97"/>
                      <a:pt x="119" y="97"/>
                    </a:cubicBezTo>
                    <a:cubicBezTo>
                      <a:pt x="119" y="97"/>
                      <a:pt x="119" y="97"/>
                      <a:pt x="119" y="97"/>
                    </a:cubicBezTo>
                    <a:close/>
                    <a:moveTo>
                      <a:pt x="121" y="96"/>
                    </a:moveTo>
                    <a:cubicBezTo>
                      <a:pt x="121" y="96"/>
                      <a:pt x="121" y="96"/>
                      <a:pt x="120" y="96"/>
                    </a:cubicBezTo>
                    <a:cubicBezTo>
                      <a:pt x="121" y="96"/>
                      <a:pt x="121" y="96"/>
                      <a:pt x="121" y="96"/>
                    </a:cubicBezTo>
                    <a:cubicBezTo>
                      <a:pt x="121" y="96"/>
                      <a:pt x="121" y="96"/>
                      <a:pt x="121" y="96"/>
                    </a:cubicBezTo>
                    <a:cubicBezTo>
                      <a:pt x="121" y="96"/>
                      <a:pt x="121" y="96"/>
                      <a:pt x="121" y="96"/>
                    </a:cubicBezTo>
                    <a:cubicBezTo>
                      <a:pt x="121" y="97"/>
                      <a:pt x="121" y="97"/>
                      <a:pt x="121" y="97"/>
                    </a:cubicBezTo>
                    <a:cubicBezTo>
                      <a:pt x="121" y="97"/>
                      <a:pt x="121" y="96"/>
                      <a:pt x="121" y="96"/>
                    </a:cubicBezTo>
                    <a:close/>
                    <a:moveTo>
                      <a:pt x="128" y="97"/>
                    </a:moveTo>
                    <a:cubicBezTo>
                      <a:pt x="128" y="97"/>
                      <a:pt x="128" y="97"/>
                      <a:pt x="128" y="97"/>
                    </a:cubicBezTo>
                    <a:cubicBezTo>
                      <a:pt x="128" y="97"/>
                      <a:pt x="128" y="97"/>
                      <a:pt x="128" y="97"/>
                    </a:cubicBezTo>
                    <a:cubicBezTo>
                      <a:pt x="128" y="97"/>
                      <a:pt x="128" y="97"/>
                      <a:pt x="128" y="97"/>
                    </a:cubicBezTo>
                    <a:cubicBezTo>
                      <a:pt x="128" y="97"/>
                      <a:pt x="128" y="97"/>
                      <a:pt x="128" y="97"/>
                    </a:cubicBezTo>
                    <a:cubicBezTo>
                      <a:pt x="128" y="97"/>
                      <a:pt x="128" y="97"/>
                      <a:pt x="128" y="97"/>
                    </a:cubicBezTo>
                    <a:cubicBezTo>
                      <a:pt x="128" y="97"/>
                      <a:pt x="128" y="97"/>
                      <a:pt x="128" y="97"/>
                    </a:cubicBezTo>
                    <a:cubicBezTo>
                      <a:pt x="128" y="97"/>
                      <a:pt x="128" y="97"/>
                      <a:pt x="128" y="97"/>
                    </a:cubicBezTo>
                    <a:cubicBezTo>
                      <a:pt x="128" y="97"/>
                      <a:pt x="128" y="97"/>
                      <a:pt x="128" y="97"/>
                    </a:cubicBezTo>
                    <a:cubicBezTo>
                      <a:pt x="128" y="97"/>
                      <a:pt x="128" y="97"/>
                      <a:pt x="128" y="97"/>
                    </a:cubicBezTo>
                    <a:cubicBezTo>
                      <a:pt x="128" y="97"/>
                      <a:pt x="127" y="97"/>
                      <a:pt x="128" y="97"/>
                    </a:cubicBezTo>
                    <a:cubicBezTo>
                      <a:pt x="128" y="97"/>
                      <a:pt x="128" y="97"/>
                      <a:pt x="128" y="97"/>
                    </a:cubicBezTo>
                    <a:close/>
                    <a:moveTo>
                      <a:pt x="127" y="97"/>
                    </a:moveTo>
                    <a:cubicBezTo>
                      <a:pt x="127" y="97"/>
                      <a:pt x="127" y="97"/>
                      <a:pt x="127" y="97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27" y="97"/>
                      <a:pt x="126" y="97"/>
                      <a:pt x="126" y="97"/>
                    </a:cubicBezTo>
                    <a:cubicBezTo>
                      <a:pt x="126" y="97"/>
                      <a:pt x="126" y="97"/>
                      <a:pt x="126" y="97"/>
                    </a:cubicBezTo>
                    <a:cubicBezTo>
                      <a:pt x="126" y="97"/>
                      <a:pt x="126" y="97"/>
                      <a:pt x="126" y="97"/>
                    </a:cubicBezTo>
                    <a:cubicBezTo>
                      <a:pt x="126" y="97"/>
                      <a:pt x="126" y="97"/>
                      <a:pt x="125" y="97"/>
                    </a:cubicBezTo>
                    <a:cubicBezTo>
                      <a:pt x="126" y="97"/>
                      <a:pt x="126" y="97"/>
                      <a:pt x="126" y="97"/>
                    </a:cubicBezTo>
                    <a:cubicBezTo>
                      <a:pt x="125" y="97"/>
                      <a:pt x="125" y="97"/>
                      <a:pt x="125" y="97"/>
                    </a:cubicBezTo>
                    <a:cubicBezTo>
                      <a:pt x="124" y="97"/>
                      <a:pt x="124" y="96"/>
                      <a:pt x="123" y="97"/>
                    </a:cubicBezTo>
                    <a:cubicBezTo>
                      <a:pt x="123" y="96"/>
                      <a:pt x="122" y="97"/>
                      <a:pt x="122" y="97"/>
                    </a:cubicBezTo>
                    <a:cubicBezTo>
                      <a:pt x="122" y="97"/>
                      <a:pt x="122" y="97"/>
                      <a:pt x="122" y="97"/>
                    </a:cubicBezTo>
                    <a:cubicBezTo>
                      <a:pt x="122" y="97"/>
                      <a:pt x="122" y="97"/>
                      <a:pt x="122" y="97"/>
                    </a:cubicBezTo>
                    <a:cubicBezTo>
                      <a:pt x="122" y="97"/>
                      <a:pt x="122" y="97"/>
                      <a:pt x="122" y="97"/>
                    </a:cubicBezTo>
                    <a:cubicBezTo>
                      <a:pt x="122" y="97"/>
                      <a:pt x="122" y="97"/>
                      <a:pt x="121" y="97"/>
                    </a:cubicBezTo>
                    <a:cubicBezTo>
                      <a:pt x="121" y="97"/>
                      <a:pt x="121" y="97"/>
                      <a:pt x="121" y="97"/>
                    </a:cubicBezTo>
                    <a:cubicBezTo>
                      <a:pt x="121" y="97"/>
                      <a:pt x="121" y="97"/>
                      <a:pt x="121" y="97"/>
                    </a:cubicBezTo>
                    <a:cubicBezTo>
                      <a:pt x="121" y="97"/>
                      <a:pt x="121" y="97"/>
                      <a:pt x="121" y="96"/>
                    </a:cubicBezTo>
                    <a:cubicBezTo>
                      <a:pt x="121" y="96"/>
                      <a:pt x="121" y="96"/>
                      <a:pt x="121" y="96"/>
                    </a:cubicBezTo>
                    <a:cubicBezTo>
                      <a:pt x="123" y="96"/>
                      <a:pt x="125" y="96"/>
                      <a:pt x="127" y="97"/>
                    </a:cubicBezTo>
                    <a:close/>
                    <a:moveTo>
                      <a:pt x="141" y="98"/>
                    </a:moveTo>
                    <a:cubicBezTo>
                      <a:pt x="141" y="98"/>
                      <a:pt x="141" y="98"/>
                      <a:pt x="141" y="98"/>
                    </a:cubicBezTo>
                    <a:cubicBezTo>
                      <a:pt x="141" y="98"/>
                      <a:pt x="141" y="98"/>
                      <a:pt x="141" y="98"/>
                    </a:cubicBezTo>
                    <a:cubicBezTo>
                      <a:pt x="141" y="98"/>
                      <a:pt x="141" y="98"/>
                      <a:pt x="141" y="98"/>
                    </a:cubicBezTo>
                    <a:cubicBezTo>
                      <a:pt x="141" y="98"/>
                      <a:pt x="141" y="98"/>
                      <a:pt x="141" y="98"/>
                    </a:cubicBezTo>
                    <a:cubicBezTo>
                      <a:pt x="141" y="98"/>
                      <a:pt x="141" y="98"/>
                      <a:pt x="141" y="98"/>
                    </a:cubicBezTo>
                    <a:cubicBezTo>
                      <a:pt x="141" y="98"/>
                      <a:pt x="141" y="98"/>
                      <a:pt x="141" y="98"/>
                    </a:cubicBezTo>
                    <a:close/>
                    <a:moveTo>
                      <a:pt x="135" y="98"/>
                    </a:moveTo>
                    <a:cubicBezTo>
                      <a:pt x="135" y="98"/>
                      <a:pt x="135" y="98"/>
                      <a:pt x="135" y="98"/>
                    </a:cubicBezTo>
                    <a:cubicBezTo>
                      <a:pt x="135" y="98"/>
                      <a:pt x="135" y="98"/>
                      <a:pt x="135" y="98"/>
                    </a:cubicBezTo>
                    <a:cubicBezTo>
                      <a:pt x="135" y="97"/>
                      <a:pt x="135" y="98"/>
                      <a:pt x="136" y="98"/>
                    </a:cubicBezTo>
                    <a:cubicBezTo>
                      <a:pt x="136" y="97"/>
                      <a:pt x="136" y="97"/>
                      <a:pt x="136" y="97"/>
                    </a:cubicBezTo>
                    <a:cubicBezTo>
                      <a:pt x="136" y="97"/>
                      <a:pt x="136" y="97"/>
                      <a:pt x="136" y="97"/>
                    </a:cubicBezTo>
                    <a:cubicBezTo>
                      <a:pt x="136" y="97"/>
                      <a:pt x="136" y="97"/>
                      <a:pt x="136" y="97"/>
                    </a:cubicBezTo>
                    <a:cubicBezTo>
                      <a:pt x="136" y="97"/>
                      <a:pt x="136" y="97"/>
                      <a:pt x="136" y="98"/>
                    </a:cubicBezTo>
                    <a:cubicBezTo>
                      <a:pt x="136" y="98"/>
                      <a:pt x="136" y="97"/>
                      <a:pt x="136" y="97"/>
                    </a:cubicBezTo>
                    <a:cubicBezTo>
                      <a:pt x="136" y="98"/>
                      <a:pt x="136" y="98"/>
                      <a:pt x="136" y="98"/>
                    </a:cubicBezTo>
                    <a:cubicBezTo>
                      <a:pt x="136" y="98"/>
                      <a:pt x="136" y="98"/>
                      <a:pt x="136" y="98"/>
                    </a:cubicBezTo>
                    <a:cubicBezTo>
                      <a:pt x="136" y="98"/>
                      <a:pt x="136" y="98"/>
                      <a:pt x="135" y="98"/>
                    </a:cubicBezTo>
                    <a:cubicBezTo>
                      <a:pt x="135" y="98"/>
                      <a:pt x="135" y="98"/>
                      <a:pt x="135" y="98"/>
                    </a:cubicBezTo>
                    <a:cubicBezTo>
                      <a:pt x="135" y="98"/>
                      <a:pt x="135" y="98"/>
                      <a:pt x="135" y="98"/>
                    </a:cubicBezTo>
                    <a:close/>
                    <a:moveTo>
                      <a:pt x="140" y="97"/>
                    </a:moveTo>
                    <a:cubicBezTo>
                      <a:pt x="140" y="98"/>
                      <a:pt x="140" y="97"/>
                      <a:pt x="140" y="98"/>
                    </a:cubicBezTo>
                    <a:cubicBezTo>
                      <a:pt x="140" y="98"/>
                      <a:pt x="140" y="97"/>
                      <a:pt x="140" y="97"/>
                    </a:cubicBezTo>
                    <a:close/>
                    <a:moveTo>
                      <a:pt x="142" y="98"/>
                    </a:moveTo>
                    <a:cubicBezTo>
                      <a:pt x="142" y="98"/>
                      <a:pt x="142" y="98"/>
                      <a:pt x="141" y="98"/>
                    </a:cubicBezTo>
                    <a:cubicBezTo>
                      <a:pt x="141" y="98"/>
                      <a:pt x="141" y="98"/>
                      <a:pt x="141" y="98"/>
                    </a:cubicBezTo>
                    <a:cubicBezTo>
                      <a:pt x="141" y="98"/>
                      <a:pt x="141" y="98"/>
                      <a:pt x="141" y="98"/>
                    </a:cubicBezTo>
                    <a:cubicBezTo>
                      <a:pt x="141" y="98"/>
                      <a:pt x="141" y="98"/>
                      <a:pt x="141" y="98"/>
                    </a:cubicBezTo>
                    <a:cubicBezTo>
                      <a:pt x="141" y="98"/>
                      <a:pt x="141" y="98"/>
                      <a:pt x="141" y="98"/>
                    </a:cubicBezTo>
                    <a:cubicBezTo>
                      <a:pt x="141" y="97"/>
                      <a:pt x="142" y="97"/>
                      <a:pt x="143" y="97"/>
                    </a:cubicBezTo>
                    <a:cubicBezTo>
                      <a:pt x="143" y="98"/>
                      <a:pt x="142" y="97"/>
                      <a:pt x="142" y="98"/>
                    </a:cubicBezTo>
                    <a:close/>
                    <a:moveTo>
                      <a:pt x="144" y="98"/>
                    </a:moveTo>
                    <a:cubicBezTo>
                      <a:pt x="143" y="98"/>
                      <a:pt x="143" y="98"/>
                      <a:pt x="143" y="98"/>
                    </a:cubicBezTo>
                    <a:cubicBezTo>
                      <a:pt x="143" y="97"/>
                      <a:pt x="143" y="98"/>
                      <a:pt x="144" y="98"/>
                    </a:cubicBezTo>
                    <a:cubicBezTo>
                      <a:pt x="144" y="98"/>
                      <a:pt x="144" y="98"/>
                      <a:pt x="144" y="98"/>
                    </a:cubicBezTo>
                    <a:close/>
                    <a:moveTo>
                      <a:pt x="248" y="98"/>
                    </a:moveTo>
                    <a:cubicBezTo>
                      <a:pt x="248" y="97"/>
                      <a:pt x="249" y="98"/>
                      <a:pt x="249" y="98"/>
                    </a:cubicBezTo>
                    <a:cubicBezTo>
                      <a:pt x="249" y="98"/>
                      <a:pt x="249" y="98"/>
                      <a:pt x="248" y="98"/>
                    </a:cubicBezTo>
                    <a:close/>
                    <a:moveTo>
                      <a:pt x="250" y="98"/>
                    </a:moveTo>
                    <a:cubicBezTo>
                      <a:pt x="249" y="98"/>
                      <a:pt x="250" y="98"/>
                      <a:pt x="250" y="98"/>
                    </a:cubicBezTo>
                    <a:cubicBezTo>
                      <a:pt x="251" y="98"/>
                      <a:pt x="250" y="98"/>
                      <a:pt x="250" y="98"/>
                    </a:cubicBezTo>
                    <a:close/>
                    <a:moveTo>
                      <a:pt x="258" y="99"/>
                    </a:moveTo>
                    <a:cubicBezTo>
                      <a:pt x="258" y="99"/>
                      <a:pt x="258" y="99"/>
                      <a:pt x="258" y="99"/>
                    </a:cubicBezTo>
                    <a:cubicBezTo>
                      <a:pt x="258" y="99"/>
                      <a:pt x="258" y="99"/>
                      <a:pt x="258" y="99"/>
                    </a:cubicBezTo>
                    <a:cubicBezTo>
                      <a:pt x="258" y="99"/>
                      <a:pt x="258" y="99"/>
                      <a:pt x="258" y="99"/>
                    </a:cubicBezTo>
                    <a:cubicBezTo>
                      <a:pt x="258" y="99"/>
                      <a:pt x="258" y="99"/>
                      <a:pt x="258" y="99"/>
                    </a:cubicBezTo>
                    <a:close/>
                    <a:moveTo>
                      <a:pt x="171" y="100"/>
                    </a:moveTo>
                    <a:cubicBezTo>
                      <a:pt x="171" y="100"/>
                      <a:pt x="171" y="100"/>
                      <a:pt x="171" y="100"/>
                    </a:cubicBezTo>
                    <a:cubicBezTo>
                      <a:pt x="171" y="100"/>
                      <a:pt x="171" y="100"/>
                      <a:pt x="171" y="100"/>
                    </a:cubicBezTo>
                    <a:cubicBezTo>
                      <a:pt x="171" y="100"/>
                      <a:pt x="171" y="100"/>
                      <a:pt x="171" y="100"/>
                    </a:cubicBezTo>
                    <a:close/>
                    <a:moveTo>
                      <a:pt x="230" y="101"/>
                    </a:moveTo>
                    <a:cubicBezTo>
                      <a:pt x="230" y="102"/>
                      <a:pt x="230" y="101"/>
                      <a:pt x="230" y="101"/>
                    </a:cubicBezTo>
                    <a:cubicBezTo>
                      <a:pt x="230" y="101"/>
                      <a:pt x="230" y="101"/>
                      <a:pt x="230" y="101"/>
                    </a:cubicBezTo>
                    <a:cubicBezTo>
                      <a:pt x="231" y="101"/>
                      <a:pt x="231" y="101"/>
                      <a:pt x="231" y="101"/>
                    </a:cubicBezTo>
                    <a:cubicBezTo>
                      <a:pt x="231" y="101"/>
                      <a:pt x="230" y="101"/>
                      <a:pt x="230" y="101"/>
                    </a:cubicBezTo>
                    <a:close/>
                    <a:moveTo>
                      <a:pt x="185" y="101"/>
                    </a:moveTo>
                    <a:cubicBezTo>
                      <a:pt x="185" y="101"/>
                      <a:pt x="185" y="101"/>
                      <a:pt x="185" y="101"/>
                    </a:cubicBezTo>
                    <a:cubicBezTo>
                      <a:pt x="186" y="101"/>
                      <a:pt x="186" y="100"/>
                      <a:pt x="186" y="100"/>
                    </a:cubicBezTo>
                    <a:cubicBezTo>
                      <a:pt x="186" y="100"/>
                      <a:pt x="186" y="101"/>
                      <a:pt x="185" y="101"/>
                    </a:cubicBezTo>
                    <a:close/>
                    <a:moveTo>
                      <a:pt x="187" y="100"/>
                    </a:moveTo>
                    <a:cubicBezTo>
                      <a:pt x="187" y="101"/>
                      <a:pt x="187" y="101"/>
                      <a:pt x="187" y="101"/>
                    </a:cubicBezTo>
                    <a:cubicBezTo>
                      <a:pt x="187" y="100"/>
                      <a:pt x="187" y="101"/>
                      <a:pt x="187" y="100"/>
                    </a:cubicBezTo>
                    <a:close/>
                    <a:moveTo>
                      <a:pt x="258" y="100"/>
                    </a:moveTo>
                    <a:cubicBezTo>
                      <a:pt x="258" y="100"/>
                      <a:pt x="258" y="101"/>
                      <a:pt x="258" y="101"/>
                    </a:cubicBezTo>
                    <a:cubicBezTo>
                      <a:pt x="258" y="101"/>
                      <a:pt x="258" y="101"/>
                      <a:pt x="258" y="101"/>
                    </a:cubicBezTo>
                    <a:cubicBezTo>
                      <a:pt x="258" y="101"/>
                      <a:pt x="258" y="101"/>
                      <a:pt x="258" y="101"/>
                    </a:cubicBezTo>
                    <a:cubicBezTo>
                      <a:pt x="258" y="101"/>
                      <a:pt x="258" y="101"/>
                      <a:pt x="258" y="101"/>
                    </a:cubicBezTo>
                    <a:cubicBezTo>
                      <a:pt x="258" y="101"/>
                      <a:pt x="258" y="101"/>
                      <a:pt x="258" y="101"/>
                    </a:cubicBezTo>
                    <a:cubicBezTo>
                      <a:pt x="258" y="101"/>
                      <a:pt x="257" y="101"/>
                      <a:pt x="257" y="101"/>
                    </a:cubicBezTo>
                    <a:cubicBezTo>
                      <a:pt x="257" y="101"/>
                      <a:pt x="257" y="101"/>
                      <a:pt x="257" y="101"/>
                    </a:cubicBezTo>
                    <a:cubicBezTo>
                      <a:pt x="257" y="101"/>
                      <a:pt x="257" y="101"/>
                      <a:pt x="257" y="101"/>
                    </a:cubicBezTo>
                    <a:cubicBezTo>
                      <a:pt x="257" y="100"/>
                      <a:pt x="258" y="101"/>
                      <a:pt x="258" y="100"/>
                    </a:cubicBezTo>
                    <a:close/>
                    <a:moveTo>
                      <a:pt x="185" y="101"/>
                    </a:moveTo>
                    <a:cubicBezTo>
                      <a:pt x="185" y="101"/>
                      <a:pt x="185" y="101"/>
                      <a:pt x="185" y="101"/>
                    </a:cubicBezTo>
                    <a:cubicBezTo>
                      <a:pt x="185" y="101"/>
                      <a:pt x="185" y="101"/>
                      <a:pt x="185" y="101"/>
                    </a:cubicBezTo>
                    <a:cubicBezTo>
                      <a:pt x="185" y="100"/>
                      <a:pt x="185" y="100"/>
                      <a:pt x="185" y="101"/>
                    </a:cubicBezTo>
                    <a:close/>
                    <a:moveTo>
                      <a:pt x="182" y="100"/>
                    </a:moveTo>
                    <a:cubicBezTo>
                      <a:pt x="182" y="101"/>
                      <a:pt x="181" y="100"/>
                      <a:pt x="181" y="101"/>
                    </a:cubicBezTo>
                    <a:cubicBezTo>
                      <a:pt x="181" y="101"/>
                      <a:pt x="181" y="100"/>
                      <a:pt x="181" y="100"/>
                    </a:cubicBezTo>
                    <a:cubicBezTo>
                      <a:pt x="181" y="100"/>
                      <a:pt x="181" y="100"/>
                      <a:pt x="180" y="100"/>
                    </a:cubicBezTo>
                    <a:cubicBezTo>
                      <a:pt x="181" y="100"/>
                      <a:pt x="181" y="100"/>
                      <a:pt x="182" y="100"/>
                    </a:cubicBezTo>
                    <a:close/>
                    <a:moveTo>
                      <a:pt x="180" y="100"/>
                    </a:moveTo>
                    <a:cubicBezTo>
                      <a:pt x="180" y="100"/>
                      <a:pt x="180" y="101"/>
                      <a:pt x="180" y="101"/>
                    </a:cubicBezTo>
                    <a:cubicBezTo>
                      <a:pt x="180" y="101"/>
                      <a:pt x="180" y="101"/>
                      <a:pt x="180" y="101"/>
                    </a:cubicBezTo>
                    <a:cubicBezTo>
                      <a:pt x="180" y="101"/>
                      <a:pt x="180" y="101"/>
                      <a:pt x="180" y="101"/>
                    </a:cubicBezTo>
                    <a:cubicBezTo>
                      <a:pt x="180" y="101"/>
                      <a:pt x="180" y="101"/>
                      <a:pt x="180" y="101"/>
                    </a:cubicBezTo>
                    <a:cubicBezTo>
                      <a:pt x="180" y="101"/>
                      <a:pt x="180" y="101"/>
                      <a:pt x="180" y="101"/>
                    </a:cubicBezTo>
                    <a:cubicBezTo>
                      <a:pt x="180" y="101"/>
                      <a:pt x="180" y="101"/>
                      <a:pt x="180" y="100"/>
                    </a:cubicBezTo>
                    <a:cubicBezTo>
                      <a:pt x="180" y="100"/>
                      <a:pt x="180" y="100"/>
                      <a:pt x="180" y="100"/>
                    </a:cubicBezTo>
                    <a:cubicBezTo>
                      <a:pt x="180" y="100"/>
                      <a:pt x="180" y="100"/>
                      <a:pt x="180" y="100"/>
                    </a:cubicBezTo>
                    <a:cubicBezTo>
                      <a:pt x="180" y="100"/>
                      <a:pt x="180" y="100"/>
                      <a:pt x="180" y="100"/>
                    </a:cubicBezTo>
                    <a:close/>
                    <a:moveTo>
                      <a:pt x="177" y="100"/>
                    </a:moveTo>
                    <a:cubicBezTo>
                      <a:pt x="177" y="100"/>
                      <a:pt x="177" y="100"/>
                      <a:pt x="178" y="100"/>
                    </a:cubicBezTo>
                    <a:cubicBezTo>
                      <a:pt x="178" y="100"/>
                      <a:pt x="178" y="100"/>
                      <a:pt x="178" y="100"/>
                    </a:cubicBezTo>
                    <a:cubicBezTo>
                      <a:pt x="178" y="100"/>
                      <a:pt x="177" y="100"/>
                      <a:pt x="177" y="100"/>
                    </a:cubicBezTo>
                    <a:close/>
                    <a:moveTo>
                      <a:pt x="176" y="101"/>
                    </a:moveTo>
                    <a:cubicBezTo>
                      <a:pt x="176" y="101"/>
                      <a:pt x="176" y="101"/>
                      <a:pt x="176" y="101"/>
                    </a:cubicBezTo>
                    <a:cubicBezTo>
                      <a:pt x="176" y="101"/>
                      <a:pt x="176" y="101"/>
                      <a:pt x="176" y="101"/>
                    </a:cubicBezTo>
                    <a:cubicBezTo>
                      <a:pt x="176" y="101"/>
                      <a:pt x="176" y="101"/>
                      <a:pt x="176" y="101"/>
                    </a:cubicBezTo>
                    <a:cubicBezTo>
                      <a:pt x="176" y="101"/>
                      <a:pt x="176" y="101"/>
                      <a:pt x="176" y="101"/>
                    </a:cubicBezTo>
                    <a:cubicBezTo>
                      <a:pt x="176" y="101"/>
                      <a:pt x="176" y="101"/>
                      <a:pt x="176" y="101"/>
                    </a:cubicBezTo>
                    <a:close/>
                    <a:moveTo>
                      <a:pt x="179" y="101"/>
                    </a:moveTo>
                    <a:cubicBezTo>
                      <a:pt x="179" y="100"/>
                      <a:pt x="179" y="100"/>
                      <a:pt x="180" y="100"/>
                    </a:cubicBezTo>
                    <a:cubicBezTo>
                      <a:pt x="180" y="100"/>
                      <a:pt x="180" y="100"/>
                      <a:pt x="180" y="101"/>
                    </a:cubicBezTo>
                    <a:cubicBezTo>
                      <a:pt x="180" y="101"/>
                      <a:pt x="180" y="100"/>
                      <a:pt x="180" y="100"/>
                    </a:cubicBezTo>
                    <a:cubicBezTo>
                      <a:pt x="180" y="100"/>
                      <a:pt x="180" y="100"/>
                      <a:pt x="180" y="100"/>
                    </a:cubicBezTo>
                    <a:cubicBezTo>
                      <a:pt x="180" y="101"/>
                      <a:pt x="180" y="101"/>
                      <a:pt x="180" y="101"/>
                    </a:cubicBezTo>
                    <a:cubicBezTo>
                      <a:pt x="180" y="101"/>
                      <a:pt x="180" y="101"/>
                      <a:pt x="180" y="101"/>
                    </a:cubicBezTo>
                    <a:cubicBezTo>
                      <a:pt x="180" y="101"/>
                      <a:pt x="179" y="100"/>
                      <a:pt x="179" y="101"/>
                    </a:cubicBezTo>
                    <a:close/>
                    <a:moveTo>
                      <a:pt x="181" y="101"/>
                    </a:moveTo>
                    <a:cubicBezTo>
                      <a:pt x="182" y="101"/>
                      <a:pt x="182" y="101"/>
                      <a:pt x="182" y="101"/>
                    </a:cubicBezTo>
                    <a:cubicBezTo>
                      <a:pt x="183" y="101"/>
                      <a:pt x="183" y="101"/>
                      <a:pt x="183" y="101"/>
                    </a:cubicBezTo>
                    <a:cubicBezTo>
                      <a:pt x="183" y="101"/>
                      <a:pt x="183" y="101"/>
                      <a:pt x="182" y="101"/>
                    </a:cubicBezTo>
                    <a:cubicBezTo>
                      <a:pt x="182" y="101"/>
                      <a:pt x="182" y="101"/>
                      <a:pt x="182" y="101"/>
                    </a:cubicBezTo>
                    <a:cubicBezTo>
                      <a:pt x="182" y="101"/>
                      <a:pt x="182" y="101"/>
                      <a:pt x="182" y="101"/>
                    </a:cubicBezTo>
                    <a:cubicBezTo>
                      <a:pt x="182" y="101"/>
                      <a:pt x="181" y="101"/>
                      <a:pt x="181" y="101"/>
                    </a:cubicBezTo>
                    <a:close/>
                    <a:moveTo>
                      <a:pt x="182" y="101"/>
                    </a:moveTo>
                    <a:cubicBezTo>
                      <a:pt x="182" y="101"/>
                      <a:pt x="182" y="101"/>
                      <a:pt x="182" y="101"/>
                    </a:cubicBezTo>
                    <a:cubicBezTo>
                      <a:pt x="183" y="101"/>
                      <a:pt x="183" y="101"/>
                      <a:pt x="183" y="101"/>
                    </a:cubicBezTo>
                    <a:cubicBezTo>
                      <a:pt x="183" y="101"/>
                      <a:pt x="183" y="101"/>
                      <a:pt x="183" y="101"/>
                    </a:cubicBezTo>
                    <a:cubicBezTo>
                      <a:pt x="183" y="101"/>
                      <a:pt x="183" y="101"/>
                      <a:pt x="183" y="101"/>
                    </a:cubicBezTo>
                    <a:cubicBezTo>
                      <a:pt x="183" y="101"/>
                      <a:pt x="183" y="101"/>
                      <a:pt x="183" y="101"/>
                    </a:cubicBezTo>
                    <a:cubicBezTo>
                      <a:pt x="183" y="101"/>
                      <a:pt x="183" y="101"/>
                      <a:pt x="183" y="101"/>
                    </a:cubicBezTo>
                    <a:cubicBezTo>
                      <a:pt x="183" y="101"/>
                      <a:pt x="183" y="101"/>
                      <a:pt x="183" y="101"/>
                    </a:cubicBezTo>
                    <a:cubicBezTo>
                      <a:pt x="183" y="101"/>
                      <a:pt x="183" y="101"/>
                      <a:pt x="183" y="101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2" y="102"/>
                      <a:pt x="182" y="102"/>
                      <a:pt x="182" y="102"/>
                    </a:cubicBezTo>
                    <a:cubicBezTo>
                      <a:pt x="182" y="102"/>
                      <a:pt x="182" y="101"/>
                      <a:pt x="182" y="101"/>
                    </a:cubicBezTo>
                    <a:close/>
                    <a:moveTo>
                      <a:pt x="175" y="102"/>
                    </a:moveTo>
                    <a:cubicBezTo>
                      <a:pt x="175" y="102"/>
                      <a:pt x="175" y="102"/>
                      <a:pt x="175" y="102"/>
                    </a:cubicBezTo>
                    <a:cubicBezTo>
                      <a:pt x="175" y="102"/>
                      <a:pt x="176" y="102"/>
                      <a:pt x="176" y="102"/>
                    </a:cubicBez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76" y="102"/>
                      <a:pt x="175" y="102"/>
                      <a:pt x="175" y="102"/>
                    </a:cubicBezTo>
                    <a:close/>
                    <a:moveTo>
                      <a:pt x="180" y="102"/>
                    </a:moveTo>
                    <a:cubicBezTo>
                      <a:pt x="180" y="102"/>
                      <a:pt x="180" y="102"/>
                      <a:pt x="180" y="102"/>
                    </a:cubicBezTo>
                    <a:cubicBezTo>
                      <a:pt x="180" y="102"/>
                      <a:pt x="180" y="102"/>
                      <a:pt x="180" y="102"/>
                    </a:cubicBezTo>
                    <a:cubicBezTo>
                      <a:pt x="180" y="102"/>
                      <a:pt x="180" y="102"/>
                      <a:pt x="180" y="102"/>
                    </a:cubicBezTo>
                    <a:cubicBezTo>
                      <a:pt x="179" y="102"/>
                      <a:pt x="179" y="102"/>
                      <a:pt x="179" y="102"/>
                    </a:cubicBezTo>
                    <a:cubicBezTo>
                      <a:pt x="179" y="102"/>
                      <a:pt x="179" y="102"/>
                      <a:pt x="179" y="102"/>
                    </a:cubicBezTo>
                    <a:cubicBezTo>
                      <a:pt x="179" y="102"/>
                      <a:pt x="179" y="102"/>
                      <a:pt x="179" y="102"/>
                    </a:cubicBezTo>
                    <a:cubicBezTo>
                      <a:pt x="178" y="102"/>
                      <a:pt x="178" y="102"/>
                      <a:pt x="178" y="102"/>
                    </a:cubicBezTo>
                    <a:cubicBezTo>
                      <a:pt x="178" y="102"/>
                      <a:pt x="177" y="102"/>
                      <a:pt x="177" y="102"/>
                    </a:cubicBezTo>
                    <a:cubicBezTo>
                      <a:pt x="177" y="102"/>
                      <a:pt x="177" y="102"/>
                      <a:pt x="177" y="102"/>
                    </a:cubicBezTo>
                    <a:cubicBezTo>
                      <a:pt x="178" y="101"/>
                      <a:pt x="178" y="102"/>
                      <a:pt x="180" y="102"/>
                    </a:cubicBezTo>
                    <a:close/>
                    <a:moveTo>
                      <a:pt x="229" y="102"/>
                    </a:moveTo>
                    <a:cubicBezTo>
                      <a:pt x="230" y="102"/>
                      <a:pt x="230" y="102"/>
                      <a:pt x="231" y="102"/>
                    </a:cubicBezTo>
                    <a:cubicBezTo>
                      <a:pt x="230" y="102"/>
                      <a:pt x="230" y="102"/>
                      <a:pt x="229" y="102"/>
                    </a:cubicBezTo>
                    <a:close/>
                    <a:moveTo>
                      <a:pt x="193" y="103"/>
                    </a:moveTo>
                    <a:cubicBezTo>
                      <a:pt x="193" y="103"/>
                      <a:pt x="193" y="103"/>
                      <a:pt x="193" y="103"/>
                    </a:cubicBezTo>
                    <a:cubicBezTo>
                      <a:pt x="193" y="103"/>
                      <a:pt x="193" y="103"/>
                      <a:pt x="193" y="103"/>
                    </a:cubicBezTo>
                    <a:cubicBezTo>
                      <a:pt x="193" y="103"/>
                      <a:pt x="193" y="103"/>
                      <a:pt x="193" y="103"/>
                    </a:cubicBezTo>
                    <a:cubicBezTo>
                      <a:pt x="193" y="103"/>
                      <a:pt x="193" y="103"/>
                      <a:pt x="193" y="103"/>
                    </a:cubicBezTo>
                    <a:close/>
                    <a:moveTo>
                      <a:pt x="233" y="104"/>
                    </a:moveTo>
                    <a:cubicBezTo>
                      <a:pt x="234" y="104"/>
                      <a:pt x="233" y="104"/>
                      <a:pt x="233" y="104"/>
                    </a:cubicBezTo>
                    <a:cubicBezTo>
                      <a:pt x="233" y="105"/>
                      <a:pt x="233" y="105"/>
                      <a:pt x="233" y="105"/>
                    </a:cubicBezTo>
                    <a:cubicBezTo>
                      <a:pt x="233" y="105"/>
                      <a:pt x="233" y="104"/>
                      <a:pt x="233" y="104"/>
                    </a:cubicBezTo>
                    <a:cubicBezTo>
                      <a:pt x="233" y="104"/>
                      <a:pt x="233" y="104"/>
                      <a:pt x="233" y="104"/>
                    </a:cubicBezTo>
                    <a:cubicBezTo>
                      <a:pt x="233" y="104"/>
                      <a:pt x="233" y="104"/>
                      <a:pt x="233" y="104"/>
                    </a:cubicBezTo>
                    <a:cubicBezTo>
                      <a:pt x="233" y="104"/>
                      <a:pt x="233" y="104"/>
                      <a:pt x="233" y="104"/>
                    </a:cubicBezTo>
                    <a:cubicBezTo>
                      <a:pt x="233" y="104"/>
                      <a:pt x="233" y="104"/>
                      <a:pt x="233" y="104"/>
                    </a:cubicBezTo>
                    <a:close/>
                    <a:moveTo>
                      <a:pt x="232" y="104"/>
                    </a:moveTo>
                    <a:cubicBezTo>
                      <a:pt x="232" y="104"/>
                      <a:pt x="232" y="104"/>
                      <a:pt x="232" y="104"/>
                    </a:cubicBezTo>
                    <a:cubicBezTo>
                      <a:pt x="232" y="104"/>
                      <a:pt x="232" y="104"/>
                      <a:pt x="232" y="104"/>
                    </a:cubicBezTo>
                    <a:cubicBezTo>
                      <a:pt x="232" y="104"/>
                      <a:pt x="233" y="104"/>
                      <a:pt x="232" y="104"/>
                    </a:cubicBezTo>
                    <a:cubicBezTo>
                      <a:pt x="232" y="104"/>
                      <a:pt x="232" y="104"/>
                      <a:pt x="232" y="104"/>
                    </a:cubicBezTo>
                    <a:cubicBezTo>
                      <a:pt x="232" y="104"/>
                      <a:pt x="232" y="104"/>
                      <a:pt x="232" y="104"/>
                    </a:cubicBezTo>
                    <a:cubicBezTo>
                      <a:pt x="232" y="104"/>
                      <a:pt x="232" y="104"/>
                      <a:pt x="233" y="104"/>
                    </a:cubicBezTo>
                    <a:cubicBezTo>
                      <a:pt x="232" y="104"/>
                      <a:pt x="232" y="104"/>
                      <a:pt x="232" y="104"/>
                    </a:cubicBezTo>
                    <a:close/>
                    <a:moveTo>
                      <a:pt x="226" y="104"/>
                    </a:moveTo>
                    <a:cubicBezTo>
                      <a:pt x="226" y="104"/>
                      <a:pt x="225" y="104"/>
                      <a:pt x="225" y="104"/>
                    </a:cubicBezTo>
                    <a:cubicBezTo>
                      <a:pt x="225" y="104"/>
                      <a:pt x="225" y="104"/>
                      <a:pt x="225" y="104"/>
                    </a:cubicBezTo>
                    <a:cubicBezTo>
                      <a:pt x="225" y="104"/>
                      <a:pt x="225" y="104"/>
                      <a:pt x="225" y="104"/>
                    </a:cubicBezTo>
                    <a:cubicBezTo>
                      <a:pt x="225" y="104"/>
                      <a:pt x="225" y="104"/>
                      <a:pt x="225" y="104"/>
                    </a:cubicBezTo>
                    <a:cubicBezTo>
                      <a:pt x="226" y="104"/>
                      <a:pt x="226" y="104"/>
                      <a:pt x="227" y="104"/>
                    </a:cubicBezTo>
                    <a:cubicBezTo>
                      <a:pt x="227" y="104"/>
                      <a:pt x="227" y="104"/>
                      <a:pt x="227" y="104"/>
                    </a:cubicBezTo>
                    <a:cubicBezTo>
                      <a:pt x="227" y="104"/>
                      <a:pt x="227" y="104"/>
                      <a:pt x="227" y="104"/>
                    </a:cubicBezTo>
                    <a:cubicBezTo>
                      <a:pt x="227" y="104"/>
                      <a:pt x="227" y="104"/>
                      <a:pt x="227" y="104"/>
                    </a:cubicBezTo>
                    <a:cubicBezTo>
                      <a:pt x="227" y="104"/>
                      <a:pt x="227" y="104"/>
                      <a:pt x="227" y="104"/>
                    </a:cubicBezTo>
                    <a:cubicBezTo>
                      <a:pt x="227" y="104"/>
                      <a:pt x="226" y="105"/>
                      <a:pt x="226" y="104"/>
                    </a:cubicBezTo>
                    <a:close/>
                    <a:moveTo>
                      <a:pt x="234" y="104"/>
                    </a:moveTo>
                    <a:cubicBezTo>
                      <a:pt x="234" y="104"/>
                      <a:pt x="234" y="104"/>
                      <a:pt x="234" y="104"/>
                    </a:cubicBezTo>
                    <a:cubicBezTo>
                      <a:pt x="234" y="104"/>
                      <a:pt x="234" y="104"/>
                      <a:pt x="234" y="104"/>
                    </a:cubicBezTo>
                    <a:cubicBezTo>
                      <a:pt x="234" y="104"/>
                      <a:pt x="233" y="104"/>
                      <a:pt x="233" y="104"/>
                    </a:cubicBezTo>
                    <a:cubicBezTo>
                      <a:pt x="233" y="104"/>
                      <a:pt x="233" y="104"/>
                      <a:pt x="233" y="104"/>
                    </a:cubicBezTo>
                    <a:cubicBezTo>
                      <a:pt x="233" y="104"/>
                      <a:pt x="233" y="104"/>
                      <a:pt x="233" y="104"/>
                    </a:cubicBezTo>
                    <a:cubicBezTo>
                      <a:pt x="233" y="104"/>
                      <a:pt x="233" y="104"/>
                      <a:pt x="233" y="104"/>
                    </a:cubicBezTo>
                    <a:cubicBezTo>
                      <a:pt x="233" y="104"/>
                      <a:pt x="233" y="104"/>
                      <a:pt x="233" y="104"/>
                    </a:cubicBezTo>
                    <a:cubicBezTo>
                      <a:pt x="233" y="104"/>
                      <a:pt x="234" y="103"/>
                      <a:pt x="234" y="104"/>
                    </a:cubicBezTo>
                    <a:cubicBezTo>
                      <a:pt x="234" y="104"/>
                      <a:pt x="234" y="104"/>
                      <a:pt x="234" y="103"/>
                    </a:cubicBezTo>
                    <a:cubicBezTo>
                      <a:pt x="234" y="103"/>
                      <a:pt x="234" y="104"/>
                      <a:pt x="234" y="104"/>
                    </a:cubicBezTo>
                    <a:cubicBezTo>
                      <a:pt x="234" y="104"/>
                      <a:pt x="234" y="104"/>
                      <a:pt x="234" y="104"/>
                    </a:cubicBezTo>
                    <a:close/>
                    <a:moveTo>
                      <a:pt x="235" y="103"/>
                    </a:moveTo>
                    <a:cubicBezTo>
                      <a:pt x="235" y="103"/>
                      <a:pt x="235" y="103"/>
                      <a:pt x="235" y="103"/>
                    </a:cubicBezTo>
                    <a:cubicBezTo>
                      <a:pt x="235" y="103"/>
                      <a:pt x="235" y="104"/>
                      <a:pt x="234" y="104"/>
                    </a:cubicBezTo>
                    <a:cubicBezTo>
                      <a:pt x="234" y="104"/>
                      <a:pt x="234" y="104"/>
                      <a:pt x="234" y="104"/>
                    </a:cubicBezTo>
                    <a:cubicBezTo>
                      <a:pt x="234" y="104"/>
                      <a:pt x="234" y="104"/>
                      <a:pt x="234" y="104"/>
                    </a:cubicBezTo>
                    <a:cubicBezTo>
                      <a:pt x="234" y="104"/>
                      <a:pt x="234" y="103"/>
                      <a:pt x="234" y="103"/>
                    </a:cubicBezTo>
                    <a:cubicBezTo>
                      <a:pt x="234" y="103"/>
                      <a:pt x="234" y="103"/>
                      <a:pt x="234" y="103"/>
                    </a:cubicBezTo>
                    <a:cubicBezTo>
                      <a:pt x="235" y="103"/>
                      <a:pt x="235" y="103"/>
                      <a:pt x="235" y="103"/>
                    </a:cubicBezTo>
                    <a:close/>
                    <a:moveTo>
                      <a:pt x="213" y="103"/>
                    </a:moveTo>
                    <a:cubicBezTo>
                      <a:pt x="213" y="103"/>
                      <a:pt x="214" y="103"/>
                      <a:pt x="214" y="103"/>
                    </a:cubicBezTo>
                    <a:cubicBezTo>
                      <a:pt x="214" y="103"/>
                      <a:pt x="214" y="103"/>
                      <a:pt x="214" y="103"/>
                    </a:cubicBezTo>
                    <a:cubicBezTo>
                      <a:pt x="214" y="103"/>
                      <a:pt x="214" y="103"/>
                      <a:pt x="214" y="103"/>
                    </a:cubicBezTo>
                    <a:cubicBezTo>
                      <a:pt x="213" y="103"/>
                      <a:pt x="213" y="103"/>
                      <a:pt x="213" y="103"/>
                    </a:cubicBezTo>
                    <a:close/>
                    <a:moveTo>
                      <a:pt x="212" y="105"/>
                    </a:moveTo>
                    <a:cubicBezTo>
                      <a:pt x="212" y="105"/>
                      <a:pt x="212" y="105"/>
                      <a:pt x="212" y="105"/>
                    </a:cubicBezTo>
                    <a:cubicBezTo>
                      <a:pt x="211" y="105"/>
                      <a:pt x="211" y="105"/>
                      <a:pt x="211" y="105"/>
                    </a:cubicBezTo>
                    <a:cubicBezTo>
                      <a:pt x="211" y="105"/>
                      <a:pt x="211" y="105"/>
                      <a:pt x="211" y="105"/>
                    </a:cubicBezTo>
                    <a:cubicBezTo>
                      <a:pt x="211" y="105"/>
                      <a:pt x="211" y="105"/>
                      <a:pt x="211" y="105"/>
                    </a:cubicBezTo>
                    <a:cubicBezTo>
                      <a:pt x="211" y="105"/>
                      <a:pt x="211" y="105"/>
                      <a:pt x="211" y="105"/>
                    </a:cubicBezTo>
                    <a:cubicBezTo>
                      <a:pt x="211" y="105"/>
                      <a:pt x="211" y="105"/>
                      <a:pt x="211" y="104"/>
                    </a:cubicBezTo>
                    <a:cubicBezTo>
                      <a:pt x="211" y="104"/>
                      <a:pt x="211" y="104"/>
                      <a:pt x="211" y="104"/>
                    </a:cubicBezTo>
                    <a:cubicBezTo>
                      <a:pt x="211" y="104"/>
                      <a:pt x="211" y="104"/>
                      <a:pt x="211" y="104"/>
                    </a:cubicBezTo>
                    <a:cubicBezTo>
                      <a:pt x="211" y="104"/>
                      <a:pt x="212" y="105"/>
                      <a:pt x="212" y="105"/>
                    </a:cubicBezTo>
                    <a:close/>
                    <a:moveTo>
                      <a:pt x="216" y="104"/>
                    </a:moveTo>
                    <a:cubicBezTo>
                      <a:pt x="215" y="104"/>
                      <a:pt x="216" y="104"/>
                      <a:pt x="215" y="104"/>
                    </a:cubicBezTo>
                    <a:cubicBezTo>
                      <a:pt x="214" y="104"/>
                      <a:pt x="214" y="104"/>
                      <a:pt x="213" y="104"/>
                    </a:cubicBezTo>
                    <a:cubicBezTo>
                      <a:pt x="213" y="104"/>
                      <a:pt x="213" y="104"/>
                      <a:pt x="213" y="104"/>
                    </a:cubicBezTo>
                    <a:cubicBezTo>
                      <a:pt x="213" y="104"/>
                      <a:pt x="213" y="104"/>
                      <a:pt x="213" y="103"/>
                    </a:cubicBezTo>
                    <a:cubicBezTo>
                      <a:pt x="213" y="103"/>
                      <a:pt x="213" y="103"/>
                      <a:pt x="214" y="103"/>
                    </a:cubicBezTo>
                    <a:cubicBezTo>
                      <a:pt x="214" y="103"/>
                      <a:pt x="214" y="103"/>
                      <a:pt x="214" y="103"/>
                    </a:cubicBezTo>
                    <a:cubicBezTo>
                      <a:pt x="214" y="103"/>
                      <a:pt x="214" y="103"/>
                      <a:pt x="214" y="103"/>
                    </a:cubicBezTo>
                    <a:cubicBezTo>
                      <a:pt x="214" y="104"/>
                      <a:pt x="214" y="103"/>
                      <a:pt x="214" y="104"/>
                    </a:cubicBezTo>
                    <a:cubicBezTo>
                      <a:pt x="214" y="104"/>
                      <a:pt x="214" y="103"/>
                      <a:pt x="214" y="103"/>
                    </a:cubicBezTo>
                    <a:cubicBezTo>
                      <a:pt x="214" y="103"/>
                      <a:pt x="214" y="103"/>
                      <a:pt x="214" y="103"/>
                    </a:cubicBezTo>
                    <a:cubicBezTo>
                      <a:pt x="214" y="103"/>
                      <a:pt x="214" y="103"/>
                      <a:pt x="214" y="103"/>
                    </a:cubicBezTo>
                    <a:cubicBezTo>
                      <a:pt x="215" y="103"/>
                      <a:pt x="215" y="103"/>
                      <a:pt x="216" y="104"/>
                    </a:cubicBezTo>
                    <a:cubicBezTo>
                      <a:pt x="216" y="103"/>
                      <a:pt x="217" y="104"/>
                      <a:pt x="217" y="103"/>
                    </a:cubicBezTo>
                    <a:cubicBezTo>
                      <a:pt x="217" y="103"/>
                      <a:pt x="218" y="103"/>
                      <a:pt x="218" y="103"/>
                    </a:cubicBezTo>
                    <a:cubicBezTo>
                      <a:pt x="218" y="103"/>
                      <a:pt x="218" y="103"/>
                      <a:pt x="218" y="103"/>
                    </a:cubicBezTo>
                    <a:cubicBezTo>
                      <a:pt x="218" y="104"/>
                      <a:pt x="218" y="104"/>
                      <a:pt x="218" y="104"/>
                    </a:cubicBezTo>
                    <a:cubicBezTo>
                      <a:pt x="219" y="104"/>
                      <a:pt x="219" y="104"/>
                      <a:pt x="219" y="103"/>
                    </a:cubicBezTo>
                    <a:cubicBezTo>
                      <a:pt x="219" y="103"/>
                      <a:pt x="219" y="104"/>
                      <a:pt x="219" y="104"/>
                    </a:cubicBezTo>
                    <a:cubicBezTo>
                      <a:pt x="220" y="103"/>
                      <a:pt x="220" y="103"/>
                      <a:pt x="220" y="104"/>
                    </a:cubicBezTo>
                    <a:cubicBezTo>
                      <a:pt x="221" y="104"/>
                      <a:pt x="220" y="104"/>
                      <a:pt x="220" y="103"/>
                    </a:cubicBezTo>
                    <a:cubicBezTo>
                      <a:pt x="222" y="103"/>
                      <a:pt x="223" y="103"/>
                      <a:pt x="225" y="104"/>
                    </a:cubicBezTo>
                    <a:cubicBezTo>
                      <a:pt x="225" y="104"/>
                      <a:pt x="225" y="104"/>
                      <a:pt x="225" y="103"/>
                    </a:cubicBezTo>
                    <a:cubicBezTo>
                      <a:pt x="225" y="103"/>
                      <a:pt x="225" y="104"/>
                      <a:pt x="225" y="104"/>
                    </a:cubicBezTo>
                    <a:cubicBezTo>
                      <a:pt x="225" y="104"/>
                      <a:pt x="225" y="104"/>
                      <a:pt x="225" y="104"/>
                    </a:cubicBezTo>
                    <a:cubicBezTo>
                      <a:pt x="225" y="104"/>
                      <a:pt x="225" y="104"/>
                      <a:pt x="225" y="104"/>
                    </a:cubicBezTo>
                    <a:cubicBezTo>
                      <a:pt x="225" y="104"/>
                      <a:pt x="225" y="104"/>
                      <a:pt x="225" y="104"/>
                    </a:cubicBezTo>
                    <a:cubicBezTo>
                      <a:pt x="225" y="104"/>
                      <a:pt x="224" y="104"/>
                      <a:pt x="225" y="104"/>
                    </a:cubicBezTo>
                    <a:cubicBezTo>
                      <a:pt x="223" y="104"/>
                      <a:pt x="223" y="104"/>
                      <a:pt x="222" y="104"/>
                    </a:cubicBezTo>
                    <a:cubicBezTo>
                      <a:pt x="222" y="103"/>
                      <a:pt x="220" y="105"/>
                      <a:pt x="220" y="104"/>
                    </a:cubicBezTo>
                    <a:cubicBezTo>
                      <a:pt x="220" y="104"/>
                      <a:pt x="220" y="104"/>
                      <a:pt x="220" y="104"/>
                    </a:cubicBezTo>
                    <a:cubicBezTo>
                      <a:pt x="220" y="104"/>
                      <a:pt x="220" y="104"/>
                      <a:pt x="219" y="104"/>
                    </a:cubicBezTo>
                    <a:cubicBezTo>
                      <a:pt x="219" y="104"/>
                      <a:pt x="219" y="104"/>
                      <a:pt x="219" y="104"/>
                    </a:cubicBezTo>
                    <a:cubicBezTo>
                      <a:pt x="219" y="104"/>
                      <a:pt x="219" y="104"/>
                      <a:pt x="219" y="104"/>
                    </a:cubicBezTo>
                    <a:cubicBezTo>
                      <a:pt x="219" y="104"/>
                      <a:pt x="219" y="104"/>
                      <a:pt x="219" y="104"/>
                    </a:cubicBezTo>
                    <a:cubicBezTo>
                      <a:pt x="218" y="104"/>
                      <a:pt x="218" y="104"/>
                      <a:pt x="218" y="104"/>
                    </a:cubicBezTo>
                    <a:cubicBezTo>
                      <a:pt x="218" y="104"/>
                      <a:pt x="218" y="104"/>
                      <a:pt x="218" y="104"/>
                    </a:cubicBezTo>
                    <a:cubicBezTo>
                      <a:pt x="218" y="103"/>
                      <a:pt x="218" y="103"/>
                      <a:pt x="218" y="103"/>
                    </a:cubicBezTo>
                    <a:cubicBezTo>
                      <a:pt x="218" y="103"/>
                      <a:pt x="218" y="104"/>
                      <a:pt x="218" y="104"/>
                    </a:cubicBezTo>
                    <a:cubicBezTo>
                      <a:pt x="218" y="104"/>
                      <a:pt x="218" y="104"/>
                      <a:pt x="218" y="104"/>
                    </a:cubicBezTo>
                    <a:cubicBezTo>
                      <a:pt x="218" y="104"/>
                      <a:pt x="218" y="104"/>
                      <a:pt x="218" y="104"/>
                    </a:cubicBezTo>
                    <a:cubicBezTo>
                      <a:pt x="218" y="104"/>
                      <a:pt x="218" y="104"/>
                      <a:pt x="218" y="104"/>
                    </a:cubicBezTo>
                    <a:cubicBezTo>
                      <a:pt x="218" y="104"/>
                      <a:pt x="218" y="104"/>
                      <a:pt x="218" y="104"/>
                    </a:cubicBezTo>
                    <a:cubicBezTo>
                      <a:pt x="218" y="104"/>
                      <a:pt x="218" y="104"/>
                      <a:pt x="218" y="104"/>
                    </a:cubicBezTo>
                    <a:cubicBezTo>
                      <a:pt x="218" y="104"/>
                      <a:pt x="218" y="104"/>
                      <a:pt x="218" y="104"/>
                    </a:cubicBezTo>
                    <a:cubicBezTo>
                      <a:pt x="218" y="104"/>
                      <a:pt x="218" y="104"/>
                      <a:pt x="218" y="104"/>
                    </a:cubicBezTo>
                    <a:cubicBezTo>
                      <a:pt x="218" y="104"/>
                      <a:pt x="218" y="104"/>
                      <a:pt x="218" y="104"/>
                    </a:cubicBezTo>
                    <a:cubicBezTo>
                      <a:pt x="219" y="104"/>
                      <a:pt x="218" y="104"/>
                      <a:pt x="218" y="104"/>
                    </a:cubicBezTo>
                    <a:cubicBezTo>
                      <a:pt x="218" y="104"/>
                      <a:pt x="218" y="104"/>
                      <a:pt x="218" y="104"/>
                    </a:cubicBezTo>
                    <a:cubicBezTo>
                      <a:pt x="217" y="104"/>
                      <a:pt x="217" y="104"/>
                      <a:pt x="217" y="104"/>
                    </a:cubicBezTo>
                    <a:cubicBezTo>
                      <a:pt x="216" y="105"/>
                      <a:pt x="216" y="104"/>
                      <a:pt x="216" y="104"/>
                    </a:cubicBezTo>
                    <a:close/>
                    <a:moveTo>
                      <a:pt x="228" y="104"/>
                    </a:moveTo>
                    <a:cubicBezTo>
                      <a:pt x="228" y="104"/>
                      <a:pt x="228" y="104"/>
                      <a:pt x="228" y="104"/>
                    </a:cubicBezTo>
                    <a:cubicBezTo>
                      <a:pt x="228" y="104"/>
                      <a:pt x="228" y="104"/>
                      <a:pt x="228" y="104"/>
                    </a:cubicBezTo>
                    <a:cubicBezTo>
                      <a:pt x="228" y="104"/>
                      <a:pt x="228" y="104"/>
                      <a:pt x="228" y="104"/>
                    </a:cubicBezTo>
                    <a:cubicBezTo>
                      <a:pt x="228" y="104"/>
                      <a:pt x="228" y="104"/>
                      <a:pt x="228" y="104"/>
                    </a:cubicBezTo>
                    <a:cubicBezTo>
                      <a:pt x="228" y="104"/>
                      <a:pt x="228" y="104"/>
                      <a:pt x="228" y="104"/>
                    </a:cubicBezTo>
                    <a:cubicBezTo>
                      <a:pt x="228" y="104"/>
                      <a:pt x="228" y="104"/>
                      <a:pt x="228" y="104"/>
                    </a:cubicBezTo>
                    <a:close/>
                    <a:moveTo>
                      <a:pt x="230" y="104"/>
                    </a:moveTo>
                    <a:cubicBezTo>
                      <a:pt x="230" y="104"/>
                      <a:pt x="230" y="104"/>
                      <a:pt x="230" y="104"/>
                    </a:cubicBezTo>
                    <a:cubicBezTo>
                      <a:pt x="229" y="104"/>
                      <a:pt x="230" y="104"/>
                      <a:pt x="230" y="104"/>
                    </a:cubicBezTo>
                    <a:close/>
                    <a:moveTo>
                      <a:pt x="232" y="104"/>
                    </a:moveTo>
                    <a:cubicBezTo>
                      <a:pt x="232" y="104"/>
                      <a:pt x="232" y="104"/>
                      <a:pt x="232" y="104"/>
                    </a:cubicBezTo>
                    <a:cubicBezTo>
                      <a:pt x="232" y="104"/>
                      <a:pt x="232" y="104"/>
                      <a:pt x="232" y="104"/>
                    </a:cubicBezTo>
                    <a:cubicBezTo>
                      <a:pt x="232" y="104"/>
                      <a:pt x="232" y="104"/>
                      <a:pt x="232" y="104"/>
                    </a:cubicBezTo>
                    <a:cubicBezTo>
                      <a:pt x="232" y="104"/>
                      <a:pt x="232" y="104"/>
                      <a:pt x="232" y="104"/>
                    </a:cubicBezTo>
                    <a:cubicBezTo>
                      <a:pt x="232" y="104"/>
                      <a:pt x="232" y="104"/>
                      <a:pt x="232" y="104"/>
                    </a:cubicBezTo>
                    <a:cubicBezTo>
                      <a:pt x="232" y="104"/>
                      <a:pt x="232" y="105"/>
                      <a:pt x="232" y="105"/>
                    </a:cubicBezTo>
                    <a:cubicBezTo>
                      <a:pt x="232" y="105"/>
                      <a:pt x="232" y="105"/>
                      <a:pt x="232" y="105"/>
                    </a:cubicBezTo>
                    <a:cubicBezTo>
                      <a:pt x="232" y="105"/>
                      <a:pt x="232" y="104"/>
                      <a:pt x="232" y="104"/>
                    </a:cubicBezTo>
                    <a:close/>
                    <a:moveTo>
                      <a:pt x="241" y="105"/>
                    </a:moveTo>
                    <a:cubicBezTo>
                      <a:pt x="241" y="105"/>
                      <a:pt x="241" y="105"/>
                      <a:pt x="241" y="105"/>
                    </a:cubicBezTo>
                    <a:cubicBezTo>
                      <a:pt x="241" y="105"/>
                      <a:pt x="241" y="105"/>
                      <a:pt x="241" y="105"/>
                    </a:cubicBezTo>
                    <a:cubicBezTo>
                      <a:pt x="241" y="105"/>
                      <a:pt x="241" y="105"/>
                      <a:pt x="241" y="105"/>
                    </a:cubicBezTo>
                    <a:cubicBezTo>
                      <a:pt x="241" y="105"/>
                      <a:pt x="241" y="105"/>
                      <a:pt x="241" y="105"/>
                    </a:cubicBezTo>
                    <a:cubicBezTo>
                      <a:pt x="241" y="105"/>
                      <a:pt x="241" y="105"/>
                      <a:pt x="241" y="105"/>
                    </a:cubicBezTo>
                    <a:close/>
                    <a:moveTo>
                      <a:pt x="242" y="105"/>
                    </a:moveTo>
                    <a:cubicBezTo>
                      <a:pt x="242" y="105"/>
                      <a:pt x="242" y="105"/>
                      <a:pt x="242" y="105"/>
                    </a:cubicBezTo>
                    <a:cubicBezTo>
                      <a:pt x="242" y="105"/>
                      <a:pt x="242" y="105"/>
                      <a:pt x="242" y="105"/>
                    </a:cubicBezTo>
                    <a:cubicBezTo>
                      <a:pt x="242" y="105"/>
                      <a:pt x="242" y="105"/>
                      <a:pt x="242" y="105"/>
                    </a:cubicBezTo>
                    <a:cubicBezTo>
                      <a:pt x="242" y="105"/>
                      <a:pt x="242" y="105"/>
                      <a:pt x="242" y="105"/>
                    </a:cubicBezTo>
                    <a:cubicBezTo>
                      <a:pt x="242" y="105"/>
                      <a:pt x="242" y="105"/>
                      <a:pt x="242" y="105"/>
                    </a:cubicBezTo>
                    <a:cubicBezTo>
                      <a:pt x="242" y="105"/>
                      <a:pt x="242" y="105"/>
                      <a:pt x="242" y="105"/>
                    </a:cubicBezTo>
                    <a:cubicBezTo>
                      <a:pt x="242" y="105"/>
                      <a:pt x="242" y="105"/>
                      <a:pt x="242" y="105"/>
                    </a:cubicBezTo>
                    <a:close/>
                    <a:moveTo>
                      <a:pt x="237" y="105"/>
                    </a:move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lose/>
                    <a:moveTo>
                      <a:pt x="233" y="105"/>
                    </a:moveTo>
                    <a:cubicBezTo>
                      <a:pt x="233" y="105"/>
                      <a:pt x="232" y="105"/>
                      <a:pt x="232" y="105"/>
                    </a:cubicBezTo>
                    <a:cubicBezTo>
                      <a:pt x="232" y="105"/>
                      <a:pt x="232" y="105"/>
                      <a:pt x="232" y="105"/>
                    </a:cubicBezTo>
                    <a:cubicBezTo>
                      <a:pt x="232" y="105"/>
                      <a:pt x="232" y="105"/>
                      <a:pt x="232" y="105"/>
                    </a:cubicBezTo>
                    <a:cubicBezTo>
                      <a:pt x="232" y="105"/>
                      <a:pt x="232" y="105"/>
                      <a:pt x="232" y="105"/>
                    </a:cubicBezTo>
                    <a:cubicBezTo>
                      <a:pt x="232" y="105"/>
                      <a:pt x="232" y="105"/>
                      <a:pt x="232" y="105"/>
                    </a:cubicBezTo>
                    <a:cubicBezTo>
                      <a:pt x="233" y="105"/>
                      <a:pt x="233" y="105"/>
                      <a:pt x="233" y="105"/>
                    </a:cubicBezTo>
                    <a:cubicBezTo>
                      <a:pt x="233" y="105"/>
                      <a:pt x="234" y="105"/>
                      <a:pt x="234" y="105"/>
                    </a:cubicBezTo>
                    <a:cubicBezTo>
                      <a:pt x="233" y="105"/>
                      <a:pt x="233" y="105"/>
                      <a:pt x="233" y="105"/>
                    </a:cubicBezTo>
                    <a:close/>
                    <a:moveTo>
                      <a:pt x="237" y="105"/>
                    </a:move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6" y="105"/>
                    </a:cubicBezTo>
                    <a:cubicBezTo>
                      <a:pt x="236" y="105"/>
                      <a:pt x="236" y="105"/>
                      <a:pt x="236" y="105"/>
                    </a:cubicBezTo>
                    <a:cubicBezTo>
                      <a:pt x="236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8" y="105"/>
                      <a:pt x="238" y="105"/>
                      <a:pt x="238" y="105"/>
                    </a:cubicBezTo>
                    <a:cubicBezTo>
                      <a:pt x="238" y="105"/>
                      <a:pt x="238" y="105"/>
                      <a:pt x="238" y="105"/>
                    </a:cubicBezTo>
                    <a:cubicBezTo>
                      <a:pt x="238" y="105"/>
                      <a:pt x="238" y="105"/>
                      <a:pt x="238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lose/>
                    <a:moveTo>
                      <a:pt x="240" y="105"/>
                    </a:moveTo>
                    <a:cubicBezTo>
                      <a:pt x="240" y="105"/>
                      <a:pt x="240" y="105"/>
                      <a:pt x="239" y="105"/>
                    </a:cubicBezTo>
                    <a:cubicBezTo>
                      <a:pt x="239" y="105"/>
                      <a:pt x="239" y="105"/>
                      <a:pt x="239" y="105"/>
                    </a:cubicBezTo>
                    <a:cubicBezTo>
                      <a:pt x="240" y="105"/>
                      <a:pt x="240" y="105"/>
                      <a:pt x="241" y="105"/>
                    </a:cubicBezTo>
                    <a:cubicBezTo>
                      <a:pt x="241" y="105"/>
                      <a:pt x="241" y="105"/>
                      <a:pt x="241" y="105"/>
                    </a:cubicBezTo>
                    <a:cubicBezTo>
                      <a:pt x="240" y="105"/>
                      <a:pt x="240" y="105"/>
                      <a:pt x="240" y="105"/>
                    </a:cubicBezTo>
                    <a:close/>
                    <a:moveTo>
                      <a:pt x="243" y="105"/>
                    </a:moveTo>
                    <a:cubicBezTo>
                      <a:pt x="243" y="105"/>
                      <a:pt x="242" y="105"/>
                      <a:pt x="242" y="105"/>
                    </a:cubicBezTo>
                    <a:cubicBezTo>
                      <a:pt x="242" y="105"/>
                      <a:pt x="242" y="105"/>
                      <a:pt x="242" y="105"/>
                    </a:cubicBezTo>
                    <a:cubicBezTo>
                      <a:pt x="242" y="105"/>
                      <a:pt x="242" y="105"/>
                      <a:pt x="242" y="105"/>
                    </a:cubicBezTo>
                    <a:cubicBezTo>
                      <a:pt x="243" y="105"/>
                      <a:pt x="243" y="105"/>
                      <a:pt x="244" y="105"/>
                    </a:cubicBezTo>
                    <a:cubicBezTo>
                      <a:pt x="244" y="105"/>
                      <a:pt x="244" y="105"/>
                      <a:pt x="244" y="105"/>
                    </a:cubicBezTo>
                    <a:cubicBezTo>
                      <a:pt x="244" y="105"/>
                      <a:pt x="244" y="105"/>
                      <a:pt x="244" y="105"/>
                    </a:cubicBezTo>
                    <a:cubicBezTo>
                      <a:pt x="244" y="105"/>
                      <a:pt x="244" y="105"/>
                      <a:pt x="244" y="105"/>
                    </a:cubicBezTo>
                    <a:cubicBezTo>
                      <a:pt x="244" y="105"/>
                      <a:pt x="244" y="105"/>
                      <a:pt x="244" y="105"/>
                    </a:cubicBezTo>
                    <a:cubicBezTo>
                      <a:pt x="244" y="105"/>
                      <a:pt x="243" y="105"/>
                      <a:pt x="243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6" name="Freeform 780"/>
              <p:cNvSpPr/>
              <p:nvPr/>
            </p:nvSpPr>
            <p:spPr bwMode="auto">
              <a:xfrm>
                <a:off x="1369" y="14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7" name="Freeform 781"/>
              <p:cNvSpPr/>
              <p:nvPr/>
            </p:nvSpPr>
            <p:spPr bwMode="auto">
              <a:xfrm>
                <a:off x="1304" y="1426"/>
                <a:ext cx="0" cy="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8" name="Freeform 782"/>
              <p:cNvSpPr/>
              <p:nvPr/>
            </p:nvSpPr>
            <p:spPr bwMode="auto">
              <a:xfrm>
                <a:off x="1255" y="14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9" name="Freeform 783"/>
              <p:cNvSpPr/>
              <p:nvPr/>
            </p:nvSpPr>
            <p:spPr bwMode="auto">
              <a:xfrm>
                <a:off x="1255" y="14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80" name="Freeform 784"/>
              <p:cNvSpPr/>
              <p:nvPr/>
            </p:nvSpPr>
            <p:spPr bwMode="auto">
              <a:xfrm>
                <a:off x="1263" y="1472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  <a:gd name="T6" fmla="*/ 0 w 1"/>
                  <a:gd name="T7" fmla="*/ 1 w 1"/>
                  <a:gd name="T8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81" name="Oval 785"/>
              <p:cNvSpPr>
                <a:spLocks noChangeArrowheads="1"/>
              </p:cNvSpPr>
              <p:nvPr/>
            </p:nvSpPr>
            <p:spPr bwMode="auto">
              <a:xfrm>
                <a:off x="1267" y="1472"/>
                <a:ext cx="4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82" name="Freeform 786"/>
              <p:cNvSpPr/>
              <p:nvPr/>
            </p:nvSpPr>
            <p:spPr bwMode="auto">
              <a:xfrm>
                <a:off x="1247" y="1439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83" name="Freeform 787"/>
              <p:cNvSpPr>
                <a:spLocks noEditPoints="1"/>
              </p:cNvSpPr>
              <p:nvPr/>
            </p:nvSpPr>
            <p:spPr bwMode="auto">
              <a:xfrm>
                <a:off x="1145" y="1348"/>
                <a:ext cx="20" cy="8"/>
              </a:xfrm>
              <a:custGeom>
                <a:avLst/>
                <a:gdLst>
                  <a:gd name="T0" fmla="*/ 4 w 5"/>
                  <a:gd name="T1" fmla="*/ 1 h 2"/>
                  <a:gd name="T2" fmla="*/ 4 w 5"/>
                  <a:gd name="T3" fmla="*/ 1 h 2"/>
                  <a:gd name="T4" fmla="*/ 3 w 5"/>
                  <a:gd name="T5" fmla="*/ 1 h 2"/>
                  <a:gd name="T6" fmla="*/ 3 w 5"/>
                  <a:gd name="T7" fmla="*/ 1 h 2"/>
                  <a:gd name="T8" fmla="*/ 3 w 5"/>
                  <a:gd name="T9" fmla="*/ 1 h 2"/>
                  <a:gd name="T10" fmla="*/ 3 w 5"/>
                  <a:gd name="T11" fmla="*/ 1 h 2"/>
                  <a:gd name="T12" fmla="*/ 1 w 5"/>
                  <a:gd name="T13" fmla="*/ 1 h 2"/>
                  <a:gd name="T14" fmla="*/ 2 w 5"/>
                  <a:gd name="T15" fmla="*/ 1 h 2"/>
                  <a:gd name="T16" fmla="*/ 1 w 5"/>
                  <a:gd name="T17" fmla="*/ 1 h 2"/>
                  <a:gd name="T18" fmla="*/ 1 w 5"/>
                  <a:gd name="T19" fmla="*/ 1 h 2"/>
                  <a:gd name="T20" fmla="*/ 1 w 5"/>
                  <a:gd name="T21" fmla="*/ 1 h 2"/>
                  <a:gd name="T22" fmla="*/ 1 w 5"/>
                  <a:gd name="T23" fmla="*/ 1 h 2"/>
                  <a:gd name="T24" fmla="*/ 0 w 5"/>
                  <a:gd name="T25" fmla="*/ 1 h 2"/>
                  <a:gd name="T26" fmla="*/ 0 w 5"/>
                  <a:gd name="T27" fmla="*/ 1 h 2"/>
                  <a:gd name="T28" fmla="*/ 0 w 5"/>
                  <a:gd name="T29" fmla="*/ 1 h 2"/>
                  <a:gd name="T30" fmla="*/ 1 w 5"/>
                  <a:gd name="T31" fmla="*/ 1 h 2"/>
                  <a:gd name="T32" fmla="*/ 1 w 5"/>
                  <a:gd name="T33" fmla="*/ 1 h 2"/>
                  <a:gd name="T34" fmla="*/ 1 w 5"/>
                  <a:gd name="T35" fmla="*/ 1 h 2"/>
                  <a:gd name="T36" fmla="*/ 1 w 5"/>
                  <a:gd name="T37" fmla="*/ 1 h 2"/>
                  <a:gd name="T38" fmla="*/ 1 w 5"/>
                  <a:gd name="T39" fmla="*/ 1 h 2"/>
                  <a:gd name="T40" fmla="*/ 0 w 5"/>
                  <a:gd name="T41" fmla="*/ 1 h 2"/>
                  <a:gd name="T42" fmla="*/ 0 w 5"/>
                  <a:gd name="T43" fmla="*/ 1 h 2"/>
                  <a:gd name="T44" fmla="*/ 0 w 5"/>
                  <a:gd name="T45" fmla="*/ 1 h 2"/>
                  <a:gd name="T46" fmla="*/ 1 w 5"/>
                  <a:gd name="T47" fmla="*/ 1 h 2"/>
                  <a:gd name="T48" fmla="*/ 1 w 5"/>
                  <a:gd name="T49" fmla="*/ 1 h 2"/>
                  <a:gd name="T50" fmla="*/ 1 w 5"/>
                  <a:gd name="T51" fmla="*/ 1 h 2"/>
                  <a:gd name="T52" fmla="*/ 2 w 5"/>
                  <a:gd name="T53" fmla="*/ 1 h 2"/>
                  <a:gd name="T54" fmla="*/ 3 w 5"/>
                  <a:gd name="T55" fmla="*/ 1 h 2"/>
                  <a:gd name="T56" fmla="*/ 3 w 5"/>
                  <a:gd name="T57" fmla="*/ 1 h 2"/>
                  <a:gd name="T58" fmla="*/ 3 w 5"/>
                  <a:gd name="T59" fmla="*/ 1 h 2"/>
                  <a:gd name="T60" fmla="*/ 3 w 5"/>
                  <a:gd name="T61" fmla="*/ 1 h 2"/>
                  <a:gd name="T62" fmla="*/ 3 w 5"/>
                  <a:gd name="T63" fmla="*/ 1 h 2"/>
                  <a:gd name="T64" fmla="*/ 3 w 5"/>
                  <a:gd name="T65" fmla="*/ 1 h 2"/>
                  <a:gd name="T66" fmla="*/ 4 w 5"/>
                  <a:gd name="T67" fmla="*/ 1 h 2"/>
                  <a:gd name="T68" fmla="*/ 4 w 5"/>
                  <a:gd name="T69" fmla="*/ 1 h 2"/>
                  <a:gd name="T70" fmla="*/ 5 w 5"/>
                  <a:gd name="T71" fmla="*/ 1 h 2"/>
                  <a:gd name="T72" fmla="*/ 5 w 5"/>
                  <a:gd name="T73" fmla="*/ 1 h 2"/>
                  <a:gd name="T74" fmla="*/ 5 w 5"/>
                  <a:gd name="T75" fmla="*/ 1 h 2"/>
                  <a:gd name="T76" fmla="*/ 4 w 5"/>
                  <a:gd name="T77" fmla="*/ 1 h 2"/>
                  <a:gd name="T78" fmla="*/ 1 w 5"/>
                  <a:gd name="T79" fmla="*/ 1 h 2"/>
                  <a:gd name="T80" fmla="*/ 1 w 5"/>
                  <a:gd name="T81" fmla="*/ 1 h 2"/>
                  <a:gd name="T82" fmla="*/ 1 w 5"/>
                  <a:gd name="T83" fmla="*/ 1 h 2"/>
                  <a:gd name="T84" fmla="*/ 1 w 5"/>
                  <a:gd name="T85" fmla="*/ 1 h 2"/>
                  <a:gd name="T86" fmla="*/ 1 w 5"/>
                  <a:gd name="T87" fmla="*/ 1 h 2"/>
                  <a:gd name="T88" fmla="*/ 1 w 5"/>
                  <a:gd name="T89" fmla="*/ 1 h 2"/>
                  <a:gd name="T90" fmla="*/ 1 w 5"/>
                  <a:gd name="T91" fmla="*/ 1 h 2"/>
                  <a:gd name="T92" fmla="*/ 1 w 5"/>
                  <a:gd name="T93" fmla="*/ 1 h 2"/>
                  <a:gd name="T94" fmla="*/ 1 w 5"/>
                  <a:gd name="T9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" h="2"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0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84" name="Freeform 788"/>
              <p:cNvSpPr/>
              <p:nvPr/>
            </p:nvSpPr>
            <p:spPr bwMode="auto">
              <a:xfrm>
                <a:off x="1247" y="1352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85" name="Freeform 789"/>
              <p:cNvSpPr/>
              <p:nvPr/>
            </p:nvSpPr>
            <p:spPr bwMode="auto">
              <a:xfrm>
                <a:off x="1316" y="11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86" name="Freeform 790"/>
              <p:cNvSpPr/>
              <p:nvPr/>
            </p:nvSpPr>
            <p:spPr bwMode="auto">
              <a:xfrm>
                <a:off x="1312" y="1179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87" name="Freeform 791"/>
              <p:cNvSpPr/>
              <p:nvPr/>
            </p:nvSpPr>
            <p:spPr bwMode="auto">
              <a:xfrm>
                <a:off x="1235" y="119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88" name="Freeform 792"/>
              <p:cNvSpPr/>
              <p:nvPr/>
            </p:nvSpPr>
            <p:spPr bwMode="auto">
              <a:xfrm>
                <a:off x="1235" y="119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89" name="Freeform 793"/>
              <p:cNvSpPr/>
              <p:nvPr/>
            </p:nvSpPr>
            <p:spPr bwMode="auto">
              <a:xfrm>
                <a:off x="2113" y="1422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90" name="Freeform 794"/>
              <p:cNvSpPr/>
              <p:nvPr/>
            </p:nvSpPr>
            <p:spPr bwMode="auto">
              <a:xfrm>
                <a:off x="2105" y="1468"/>
                <a:ext cx="8" cy="4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91" name="Freeform 795"/>
              <p:cNvSpPr/>
              <p:nvPr/>
            </p:nvSpPr>
            <p:spPr bwMode="auto">
              <a:xfrm>
                <a:off x="2105" y="1555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92" name="Freeform 796"/>
              <p:cNvSpPr/>
              <p:nvPr/>
            </p:nvSpPr>
            <p:spPr bwMode="auto">
              <a:xfrm>
                <a:off x="2080" y="1447"/>
                <a:ext cx="8" cy="0"/>
              </a:xfrm>
              <a:custGeom>
                <a:avLst/>
                <a:gdLst>
                  <a:gd name="T0" fmla="*/ 1 w 2"/>
                  <a:gd name="T1" fmla="*/ 1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93" name="Freeform 797"/>
              <p:cNvSpPr/>
              <p:nvPr/>
            </p:nvSpPr>
            <p:spPr bwMode="auto">
              <a:xfrm>
                <a:off x="2076" y="1488"/>
                <a:ext cx="8" cy="5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  <a:gd name="T8" fmla="*/ 2 w 2"/>
                  <a:gd name="T9" fmla="*/ 1 h 1"/>
                  <a:gd name="T10" fmla="*/ 1 w 2"/>
                  <a:gd name="T11" fmla="*/ 0 h 1"/>
                  <a:gd name="T12" fmla="*/ 1 w 2"/>
                  <a:gd name="T13" fmla="*/ 0 h 1"/>
                  <a:gd name="T14" fmla="*/ 0 w 2"/>
                  <a:gd name="T15" fmla="*/ 0 h 1"/>
                  <a:gd name="T16" fmla="*/ 0 w 2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94" name="Freeform 798"/>
              <p:cNvSpPr/>
              <p:nvPr/>
            </p:nvSpPr>
            <p:spPr bwMode="auto">
              <a:xfrm>
                <a:off x="2060" y="1422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95" name="Freeform 799"/>
              <p:cNvSpPr/>
              <p:nvPr/>
            </p:nvSpPr>
            <p:spPr bwMode="auto">
              <a:xfrm>
                <a:off x="1974" y="1059"/>
                <a:ext cx="78" cy="8"/>
              </a:xfrm>
              <a:custGeom>
                <a:avLst/>
                <a:gdLst>
                  <a:gd name="T0" fmla="*/ 18 w 19"/>
                  <a:gd name="T1" fmla="*/ 2 h 2"/>
                  <a:gd name="T2" fmla="*/ 18 w 19"/>
                  <a:gd name="T3" fmla="*/ 1 h 2"/>
                  <a:gd name="T4" fmla="*/ 19 w 19"/>
                  <a:gd name="T5" fmla="*/ 1 h 2"/>
                  <a:gd name="T6" fmla="*/ 15 w 19"/>
                  <a:gd name="T7" fmla="*/ 0 h 2"/>
                  <a:gd name="T8" fmla="*/ 9 w 19"/>
                  <a:gd name="T9" fmla="*/ 0 h 2"/>
                  <a:gd name="T10" fmla="*/ 9 w 19"/>
                  <a:gd name="T11" fmla="*/ 1 h 2"/>
                  <a:gd name="T12" fmla="*/ 9 w 19"/>
                  <a:gd name="T13" fmla="*/ 1 h 2"/>
                  <a:gd name="T14" fmla="*/ 2 w 19"/>
                  <a:gd name="T15" fmla="*/ 1 h 2"/>
                  <a:gd name="T16" fmla="*/ 2 w 19"/>
                  <a:gd name="T17" fmla="*/ 1 h 2"/>
                  <a:gd name="T18" fmla="*/ 1 w 19"/>
                  <a:gd name="T19" fmla="*/ 1 h 2"/>
                  <a:gd name="T20" fmla="*/ 0 w 19"/>
                  <a:gd name="T21" fmla="*/ 1 h 2"/>
                  <a:gd name="T22" fmla="*/ 0 w 19"/>
                  <a:gd name="T23" fmla="*/ 1 h 2"/>
                  <a:gd name="T24" fmla="*/ 0 w 19"/>
                  <a:gd name="T25" fmla="*/ 1 h 2"/>
                  <a:gd name="T26" fmla="*/ 0 w 19"/>
                  <a:gd name="T27" fmla="*/ 1 h 2"/>
                  <a:gd name="T28" fmla="*/ 1 w 19"/>
                  <a:gd name="T29" fmla="*/ 1 h 2"/>
                  <a:gd name="T30" fmla="*/ 2 w 19"/>
                  <a:gd name="T31" fmla="*/ 1 h 2"/>
                  <a:gd name="T32" fmla="*/ 3 w 19"/>
                  <a:gd name="T33" fmla="*/ 2 h 2"/>
                  <a:gd name="T34" fmla="*/ 7 w 19"/>
                  <a:gd name="T35" fmla="*/ 2 h 2"/>
                  <a:gd name="T36" fmla="*/ 10 w 19"/>
                  <a:gd name="T37" fmla="*/ 2 h 2"/>
                  <a:gd name="T38" fmla="*/ 12 w 19"/>
                  <a:gd name="T39" fmla="*/ 2 h 2"/>
                  <a:gd name="T40" fmla="*/ 15 w 19"/>
                  <a:gd name="T41" fmla="*/ 2 h 2"/>
                  <a:gd name="T42" fmla="*/ 15 w 19"/>
                  <a:gd name="T43" fmla="*/ 2 h 2"/>
                  <a:gd name="T44" fmla="*/ 18 w 19"/>
                  <a:gd name="T4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" h="2">
                    <a:moveTo>
                      <a:pt x="18" y="2"/>
                    </a:moveTo>
                    <a:cubicBezTo>
                      <a:pt x="18" y="2"/>
                      <a:pt x="18" y="2"/>
                      <a:pt x="18" y="1"/>
                    </a:cubicBezTo>
                    <a:cubicBezTo>
                      <a:pt x="18" y="2"/>
                      <a:pt x="19" y="1"/>
                      <a:pt x="19" y="1"/>
                    </a:cubicBezTo>
                    <a:cubicBezTo>
                      <a:pt x="18" y="0"/>
                      <a:pt x="17" y="0"/>
                      <a:pt x="15" y="0"/>
                    </a:cubicBezTo>
                    <a:cubicBezTo>
                      <a:pt x="13" y="0"/>
                      <a:pt x="11" y="0"/>
                      <a:pt x="9" y="0"/>
                    </a:cubicBezTo>
                    <a:cubicBezTo>
                      <a:pt x="9" y="1"/>
                      <a:pt x="9" y="0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7" y="1"/>
                      <a:pt x="5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9" y="2"/>
                      <a:pt x="9" y="2"/>
                      <a:pt x="10" y="2"/>
                    </a:cubicBezTo>
                    <a:cubicBezTo>
                      <a:pt x="11" y="2"/>
                      <a:pt x="11" y="2"/>
                      <a:pt x="12" y="2"/>
                    </a:cubicBezTo>
                    <a:cubicBezTo>
                      <a:pt x="13" y="2"/>
                      <a:pt x="14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6" y="2"/>
                      <a:pt x="17" y="2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96" name="Freeform 800"/>
              <p:cNvSpPr/>
              <p:nvPr/>
            </p:nvSpPr>
            <p:spPr bwMode="auto">
              <a:xfrm>
                <a:off x="2039" y="1385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97" name="Freeform 801"/>
              <p:cNvSpPr/>
              <p:nvPr/>
            </p:nvSpPr>
            <p:spPr bwMode="auto">
              <a:xfrm>
                <a:off x="2039" y="1439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98" name="Freeform 802"/>
              <p:cNvSpPr/>
              <p:nvPr/>
            </p:nvSpPr>
            <p:spPr bwMode="auto">
              <a:xfrm>
                <a:off x="2011" y="1212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99" name="Freeform 803"/>
              <p:cNvSpPr/>
              <p:nvPr/>
            </p:nvSpPr>
            <p:spPr bwMode="auto">
              <a:xfrm>
                <a:off x="2007" y="12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00" name="Freeform 804"/>
              <p:cNvSpPr/>
              <p:nvPr/>
            </p:nvSpPr>
            <p:spPr bwMode="auto">
              <a:xfrm>
                <a:off x="2007" y="1331"/>
                <a:ext cx="4" cy="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01" name="Freeform 805"/>
              <p:cNvSpPr/>
              <p:nvPr/>
            </p:nvSpPr>
            <p:spPr bwMode="auto">
              <a:xfrm>
                <a:off x="2003" y="1513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02" name="Freeform 806"/>
              <p:cNvSpPr/>
              <p:nvPr/>
            </p:nvSpPr>
            <p:spPr bwMode="auto">
              <a:xfrm>
                <a:off x="1925" y="1249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03" name="Freeform 807"/>
              <p:cNvSpPr/>
              <p:nvPr/>
            </p:nvSpPr>
            <p:spPr bwMode="auto">
              <a:xfrm>
                <a:off x="1913" y="1583"/>
                <a:ext cx="8" cy="0"/>
              </a:xfrm>
              <a:custGeom>
                <a:avLst/>
                <a:gdLst>
                  <a:gd name="T0" fmla="*/ 1 w 2"/>
                  <a:gd name="T1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0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314" name="Group 1009"/>
            <p:cNvGrpSpPr/>
            <p:nvPr/>
          </p:nvGrpSpPr>
          <p:grpSpPr bwMode="auto">
            <a:xfrm>
              <a:off x="524" y="943"/>
              <a:ext cx="1650" cy="649"/>
              <a:chOff x="524" y="943"/>
              <a:chExt cx="1650" cy="649"/>
            </a:xfrm>
            <a:grpFill/>
          </p:grpSpPr>
          <p:sp>
            <p:nvSpPr>
              <p:cNvPr id="1604" name="Freeform 809"/>
              <p:cNvSpPr/>
              <p:nvPr/>
            </p:nvSpPr>
            <p:spPr bwMode="auto">
              <a:xfrm>
                <a:off x="1888" y="1261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5" name="Freeform 810"/>
              <p:cNvSpPr/>
              <p:nvPr/>
            </p:nvSpPr>
            <p:spPr bwMode="auto">
              <a:xfrm>
                <a:off x="1880" y="1282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6" name="Freeform 811"/>
              <p:cNvSpPr/>
              <p:nvPr/>
            </p:nvSpPr>
            <p:spPr bwMode="auto">
              <a:xfrm>
                <a:off x="1860" y="15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7" name="Freeform 812"/>
              <p:cNvSpPr/>
              <p:nvPr/>
            </p:nvSpPr>
            <p:spPr bwMode="auto">
              <a:xfrm>
                <a:off x="1851" y="1195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8" name="Freeform 813"/>
              <p:cNvSpPr/>
              <p:nvPr/>
            </p:nvSpPr>
            <p:spPr bwMode="auto">
              <a:xfrm>
                <a:off x="1802" y="1583"/>
                <a:ext cx="29" cy="5"/>
              </a:xfrm>
              <a:custGeom>
                <a:avLst/>
                <a:gdLst>
                  <a:gd name="T0" fmla="*/ 1 w 7"/>
                  <a:gd name="T1" fmla="*/ 0 h 1"/>
                  <a:gd name="T2" fmla="*/ 1 w 7"/>
                  <a:gd name="T3" fmla="*/ 0 h 1"/>
                  <a:gd name="T4" fmla="*/ 0 w 7"/>
                  <a:gd name="T5" fmla="*/ 0 h 1"/>
                  <a:gd name="T6" fmla="*/ 0 w 7"/>
                  <a:gd name="T7" fmla="*/ 0 h 1"/>
                  <a:gd name="T8" fmla="*/ 0 w 7"/>
                  <a:gd name="T9" fmla="*/ 0 h 1"/>
                  <a:gd name="T10" fmla="*/ 0 w 7"/>
                  <a:gd name="T11" fmla="*/ 0 h 1"/>
                  <a:gd name="T12" fmla="*/ 0 w 7"/>
                  <a:gd name="T13" fmla="*/ 0 h 1"/>
                  <a:gd name="T14" fmla="*/ 0 w 7"/>
                  <a:gd name="T15" fmla="*/ 0 h 1"/>
                  <a:gd name="T16" fmla="*/ 1 w 7"/>
                  <a:gd name="T17" fmla="*/ 0 h 1"/>
                  <a:gd name="T18" fmla="*/ 1 w 7"/>
                  <a:gd name="T19" fmla="*/ 0 h 1"/>
                  <a:gd name="T20" fmla="*/ 1 w 7"/>
                  <a:gd name="T21" fmla="*/ 0 h 1"/>
                  <a:gd name="T22" fmla="*/ 6 w 7"/>
                  <a:gd name="T23" fmla="*/ 0 h 1"/>
                  <a:gd name="T24" fmla="*/ 7 w 7"/>
                  <a:gd name="T25" fmla="*/ 0 h 1"/>
                  <a:gd name="T26" fmla="*/ 1 w 7"/>
                  <a:gd name="T2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5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9" name="Freeform 814"/>
              <p:cNvSpPr>
                <a:spLocks noEditPoints="1"/>
              </p:cNvSpPr>
              <p:nvPr/>
            </p:nvSpPr>
            <p:spPr bwMode="auto">
              <a:xfrm>
                <a:off x="1680" y="1579"/>
                <a:ext cx="118" cy="4"/>
              </a:xfrm>
              <a:custGeom>
                <a:avLst/>
                <a:gdLst>
                  <a:gd name="T0" fmla="*/ 28 w 29"/>
                  <a:gd name="T1" fmla="*/ 1 h 1"/>
                  <a:gd name="T2" fmla="*/ 29 w 29"/>
                  <a:gd name="T3" fmla="*/ 1 h 1"/>
                  <a:gd name="T4" fmla="*/ 28 w 29"/>
                  <a:gd name="T5" fmla="*/ 1 h 1"/>
                  <a:gd name="T6" fmla="*/ 28 w 29"/>
                  <a:gd name="T7" fmla="*/ 1 h 1"/>
                  <a:gd name="T8" fmla="*/ 23 w 29"/>
                  <a:gd name="T9" fmla="*/ 1 h 1"/>
                  <a:gd name="T10" fmla="*/ 22 w 29"/>
                  <a:gd name="T11" fmla="*/ 1 h 1"/>
                  <a:gd name="T12" fmla="*/ 21 w 29"/>
                  <a:gd name="T13" fmla="*/ 1 h 1"/>
                  <a:gd name="T14" fmla="*/ 19 w 29"/>
                  <a:gd name="T15" fmla="*/ 1 h 1"/>
                  <a:gd name="T16" fmla="*/ 17 w 29"/>
                  <a:gd name="T17" fmla="*/ 1 h 1"/>
                  <a:gd name="T18" fmla="*/ 16 w 29"/>
                  <a:gd name="T19" fmla="*/ 1 h 1"/>
                  <a:gd name="T20" fmla="*/ 16 w 29"/>
                  <a:gd name="T21" fmla="*/ 1 h 1"/>
                  <a:gd name="T22" fmla="*/ 15 w 29"/>
                  <a:gd name="T23" fmla="*/ 1 h 1"/>
                  <a:gd name="T24" fmla="*/ 14 w 29"/>
                  <a:gd name="T25" fmla="*/ 1 h 1"/>
                  <a:gd name="T26" fmla="*/ 14 w 29"/>
                  <a:gd name="T27" fmla="*/ 0 h 1"/>
                  <a:gd name="T28" fmla="*/ 12 w 29"/>
                  <a:gd name="T29" fmla="*/ 0 h 1"/>
                  <a:gd name="T30" fmla="*/ 11 w 29"/>
                  <a:gd name="T31" fmla="*/ 0 h 1"/>
                  <a:gd name="T32" fmla="*/ 10 w 29"/>
                  <a:gd name="T33" fmla="*/ 0 h 1"/>
                  <a:gd name="T34" fmla="*/ 10 w 29"/>
                  <a:gd name="T35" fmla="*/ 0 h 1"/>
                  <a:gd name="T36" fmla="*/ 6 w 29"/>
                  <a:gd name="T37" fmla="*/ 0 h 1"/>
                  <a:gd name="T38" fmla="*/ 6 w 29"/>
                  <a:gd name="T39" fmla="*/ 0 h 1"/>
                  <a:gd name="T40" fmla="*/ 5 w 29"/>
                  <a:gd name="T41" fmla="*/ 0 h 1"/>
                  <a:gd name="T42" fmla="*/ 4 w 29"/>
                  <a:gd name="T43" fmla="*/ 0 h 1"/>
                  <a:gd name="T44" fmla="*/ 4 w 29"/>
                  <a:gd name="T45" fmla="*/ 0 h 1"/>
                  <a:gd name="T46" fmla="*/ 4 w 29"/>
                  <a:gd name="T47" fmla="*/ 0 h 1"/>
                  <a:gd name="T48" fmla="*/ 3 w 29"/>
                  <a:gd name="T49" fmla="*/ 0 h 1"/>
                  <a:gd name="T50" fmla="*/ 1 w 29"/>
                  <a:gd name="T51" fmla="*/ 0 h 1"/>
                  <a:gd name="T52" fmla="*/ 0 w 29"/>
                  <a:gd name="T53" fmla="*/ 0 h 1"/>
                  <a:gd name="T54" fmla="*/ 3 w 29"/>
                  <a:gd name="T55" fmla="*/ 0 h 1"/>
                  <a:gd name="T56" fmla="*/ 3 w 29"/>
                  <a:gd name="T57" fmla="*/ 0 h 1"/>
                  <a:gd name="T58" fmla="*/ 4 w 29"/>
                  <a:gd name="T59" fmla="*/ 0 h 1"/>
                  <a:gd name="T60" fmla="*/ 5 w 29"/>
                  <a:gd name="T61" fmla="*/ 0 h 1"/>
                  <a:gd name="T62" fmla="*/ 5 w 29"/>
                  <a:gd name="T63" fmla="*/ 1 h 1"/>
                  <a:gd name="T64" fmla="*/ 6 w 29"/>
                  <a:gd name="T65" fmla="*/ 1 h 1"/>
                  <a:gd name="T66" fmla="*/ 9 w 29"/>
                  <a:gd name="T67" fmla="*/ 1 h 1"/>
                  <a:gd name="T68" fmla="*/ 10 w 29"/>
                  <a:gd name="T69" fmla="*/ 1 h 1"/>
                  <a:gd name="T70" fmla="*/ 11 w 29"/>
                  <a:gd name="T71" fmla="*/ 1 h 1"/>
                  <a:gd name="T72" fmla="*/ 14 w 29"/>
                  <a:gd name="T73" fmla="*/ 1 h 1"/>
                  <a:gd name="T74" fmla="*/ 15 w 29"/>
                  <a:gd name="T75" fmla="*/ 1 h 1"/>
                  <a:gd name="T76" fmla="*/ 16 w 29"/>
                  <a:gd name="T77" fmla="*/ 1 h 1"/>
                  <a:gd name="T78" fmla="*/ 16 w 29"/>
                  <a:gd name="T79" fmla="*/ 1 h 1"/>
                  <a:gd name="T80" fmla="*/ 21 w 29"/>
                  <a:gd name="T81" fmla="*/ 1 h 1"/>
                  <a:gd name="T82" fmla="*/ 21 w 29"/>
                  <a:gd name="T83" fmla="*/ 1 h 1"/>
                  <a:gd name="T84" fmla="*/ 22 w 29"/>
                  <a:gd name="T85" fmla="*/ 1 h 1"/>
                  <a:gd name="T86" fmla="*/ 23 w 29"/>
                  <a:gd name="T87" fmla="*/ 1 h 1"/>
                  <a:gd name="T88" fmla="*/ 23 w 29"/>
                  <a:gd name="T89" fmla="*/ 1 h 1"/>
                  <a:gd name="T90" fmla="*/ 23 w 29"/>
                  <a:gd name="T91" fmla="*/ 1 h 1"/>
                  <a:gd name="T92" fmla="*/ 28 w 29"/>
                  <a:gd name="T93" fmla="*/ 1 h 1"/>
                  <a:gd name="T94" fmla="*/ 6 w 29"/>
                  <a:gd name="T95" fmla="*/ 0 h 1"/>
                  <a:gd name="T96" fmla="*/ 6 w 29"/>
                  <a:gd name="T97" fmla="*/ 0 h 1"/>
                  <a:gd name="T98" fmla="*/ 6 w 29"/>
                  <a:gd name="T99" fmla="*/ 1 h 1"/>
                  <a:gd name="T100" fmla="*/ 11 w 29"/>
                  <a:gd name="T101" fmla="*/ 1 h 1"/>
                  <a:gd name="T102" fmla="*/ 11 w 29"/>
                  <a:gd name="T103" fmla="*/ 1 h 1"/>
                  <a:gd name="T104" fmla="*/ 10 w 29"/>
                  <a:gd name="T105" fmla="*/ 1 h 1"/>
                  <a:gd name="T106" fmla="*/ 10 w 29"/>
                  <a:gd name="T10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1"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6" y="1"/>
                      <a:pt x="25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0"/>
                      <a:pt x="22" y="1"/>
                    </a:cubicBezTo>
                    <a:cubicBezTo>
                      <a:pt x="22" y="1"/>
                      <a:pt x="22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20" y="0"/>
                      <a:pt x="20" y="0"/>
                    </a:cubicBezTo>
                    <a:cubicBezTo>
                      <a:pt x="19" y="0"/>
                      <a:pt x="19" y="1"/>
                      <a:pt x="19" y="1"/>
                    </a:cubicBezTo>
                    <a:cubicBezTo>
                      <a:pt x="19" y="1"/>
                      <a:pt x="19" y="0"/>
                      <a:pt x="19" y="0"/>
                    </a:cubicBezTo>
                    <a:cubicBezTo>
                      <a:pt x="18" y="0"/>
                      <a:pt x="18" y="0"/>
                      <a:pt x="17" y="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4" y="1"/>
                    </a:cubicBezTo>
                    <a:cubicBezTo>
                      <a:pt x="14" y="1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1"/>
                      <a:pt x="14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3" y="0"/>
                      <a:pt x="12" y="0"/>
                    </a:cubicBezTo>
                    <a:cubicBezTo>
                      <a:pt x="12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1"/>
                      <a:pt x="8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1" y="1"/>
                    </a:cubicBezTo>
                    <a:cubicBezTo>
                      <a:pt x="12" y="1"/>
                      <a:pt x="13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5" y="1"/>
                    </a:cubicBezTo>
                    <a:cubicBezTo>
                      <a:pt x="15" y="1"/>
                      <a:pt x="15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8" y="1"/>
                      <a:pt x="20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5" y="1"/>
                      <a:pt x="27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lose/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lnTo>
                      <a:pt x="6" y="0"/>
                    </a:lnTo>
                    <a:close/>
                    <a:moveTo>
                      <a:pt x="11" y="1"/>
                    </a:move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lose/>
                    <a:moveTo>
                      <a:pt x="10" y="1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0" name="Freeform 815"/>
              <p:cNvSpPr/>
              <p:nvPr/>
            </p:nvSpPr>
            <p:spPr bwMode="auto">
              <a:xfrm>
                <a:off x="1745" y="1575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1" name="Freeform 816"/>
              <p:cNvSpPr/>
              <p:nvPr/>
            </p:nvSpPr>
            <p:spPr bwMode="auto">
              <a:xfrm>
                <a:off x="1692" y="1567"/>
                <a:ext cx="8" cy="4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2 w 2"/>
                  <a:gd name="T9" fmla="*/ 1 h 1"/>
                  <a:gd name="T10" fmla="*/ 1 w 2"/>
                  <a:gd name="T11" fmla="*/ 1 h 1"/>
                  <a:gd name="T12" fmla="*/ 0 w 2"/>
                  <a:gd name="T13" fmla="*/ 1 h 1"/>
                  <a:gd name="T14" fmla="*/ 0 w 2"/>
                  <a:gd name="T15" fmla="*/ 1 h 1"/>
                  <a:gd name="T16" fmla="*/ 0 w 2"/>
                  <a:gd name="T17" fmla="*/ 1 h 1"/>
                  <a:gd name="T18" fmla="*/ 0 w 2"/>
                  <a:gd name="T19" fmla="*/ 1 h 1"/>
                  <a:gd name="T20" fmla="*/ 1 w 2"/>
                  <a:gd name="T2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2" name="Freeform 817"/>
              <p:cNvSpPr/>
              <p:nvPr/>
            </p:nvSpPr>
            <p:spPr bwMode="auto">
              <a:xfrm>
                <a:off x="1655" y="1567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3" name="Freeform 818"/>
              <p:cNvSpPr/>
              <p:nvPr/>
            </p:nvSpPr>
            <p:spPr bwMode="auto">
              <a:xfrm>
                <a:off x="1463" y="116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4" name="Freeform 819"/>
              <p:cNvSpPr/>
              <p:nvPr/>
            </p:nvSpPr>
            <p:spPr bwMode="auto">
              <a:xfrm>
                <a:off x="1406" y="1431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5" name="Freeform 820"/>
              <p:cNvSpPr/>
              <p:nvPr/>
            </p:nvSpPr>
            <p:spPr bwMode="auto">
              <a:xfrm>
                <a:off x="1390" y="14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6" name="Freeform 821"/>
              <p:cNvSpPr/>
              <p:nvPr/>
            </p:nvSpPr>
            <p:spPr bwMode="auto">
              <a:xfrm>
                <a:off x="1374" y="115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7" name="Oval 822"/>
              <p:cNvSpPr>
                <a:spLocks noChangeArrowheads="1"/>
              </p:cNvSpPr>
              <p:nvPr/>
            </p:nvSpPr>
            <p:spPr bwMode="auto">
              <a:xfrm>
                <a:off x="1369" y="1546"/>
                <a:ext cx="5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8" name="Freeform 823"/>
              <p:cNvSpPr/>
              <p:nvPr/>
            </p:nvSpPr>
            <p:spPr bwMode="auto">
              <a:xfrm>
                <a:off x="1365" y="1257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9" name="Freeform 824"/>
              <p:cNvSpPr/>
              <p:nvPr/>
            </p:nvSpPr>
            <p:spPr bwMode="auto">
              <a:xfrm>
                <a:off x="1341" y="154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0" name="Freeform 825"/>
              <p:cNvSpPr/>
              <p:nvPr/>
            </p:nvSpPr>
            <p:spPr bwMode="auto">
              <a:xfrm>
                <a:off x="1312" y="1245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1" name="Freeform 826"/>
              <p:cNvSpPr/>
              <p:nvPr/>
            </p:nvSpPr>
            <p:spPr bwMode="auto">
              <a:xfrm>
                <a:off x="1312" y="1158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2" name="Freeform 827"/>
              <p:cNvSpPr/>
              <p:nvPr/>
            </p:nvSpPr>
            <p:spPr bwMode="auto">
              <a:xfrm>
                <a:off x="1304" y="1538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3" name="Freeform 828"/>
              <p:cNvSpPr/>
              <p:nvPr/>
            </p:nvSpPr>
            <p:spPr bwMode="auto">
              <a:xfrm>
                <a:off x="1292" y="1150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4" name="Freeform 829"/>
              <p:cNvSpPr/>
              <p:nvPr/>
            </p:nvSpPr>
            <p:spPr bwMode="auto">
              <a:xfrm>
                <a:off x="1292" y="1278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5" name="Freeform 830"/>
              <p:cNvSpPr/>
              <p:nvPr/>
            </p:nvSpPr>
            <p:spPr bwMode="auto">
              <a:xfrm>
                <a:off x="1284" y="1418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6" name="Freeform 831"/>
              <p:cNvSpPr/>
              <p:nvPr/>
            </p:nvSpPr>
            <p:spPr bwMode="auto">
              <a:xfrm>
                <a:off x="1280" y="1472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7" name="Freeform 832"/>
              <p:cNvSpPr/>
              <p:nvPr/>
            </p:nvSpPr>
            <p:spPr bwMode="auto">
              <a:xfrm>
                <a:off x="1280" y="1455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8" name="Freeform 833"/>
              <p:cNvSpPr>
                <a:spLocks noEditPoints="1"/>
              </p:cNvSpPr>
              <p:nvPr/>
            </p:nvSpPr>
            <p:spPr bwMode="auto">
              <a:xfrm>
                <a:off x="1267" y="1468"/>
                <a:ext cx="17" cy="4"/>
              </a:xfrm>
              <a:custGeom>
                <a:avLst/>
                <a:gdLst>
                  <a:gd name="T0" fmla="*/ 2 w 4"/>
                  <a:gd name="T1" fmla="*/ 0 h 1"/>
                  <a:gd name="T2" fmla="*/ 2 w 4"/>
                  <a:gd name="T3" fmla="*/ 0 h 1"/>
                  <a:gd name="T4" fmla="*/ 2 w 4"/>
                  <a:gd name="T5" fmla="*/ 0 h 1"/>
                  <a:gd name="T6" fmla="*/ 1 w 4"/>
                  <a:gd name="T7" fmla="*/ 0 h 1"/>
                  <a:gd name="T8" fmla="*/ 1 w 4"/>
                  <a:gd name="T9" fmla="*/ 0 h 1"/>
                  <a:gd name="T10" fmla="*/ 1 w 4"/>
                  <a:gd name="T11" fmla="*/ 0 h 1"/>
                  <a:gd name="T12" fmla="*/ 0 w 4"/>
                  <a:gd name="T13" fmla="*/ 0 h 1"/>
                  <a:gd name="T14" fmla="*/ 0 w 4"/>
                  <a:gd name="T15" fmla="*/ 0 h 1"/>
                  <a:gd name="T16" fmla="*/ 0 w 4"/>
                  <a:gd name="T17" fmla="*/ 0 h 1"/>
                  <a:gd name="T18" fmla="*/ 0 w 4"/>
                  <a:gd name="T19" fmla="*/ 0 h 1"/>
                  <a:gd name="T20" fmla="*/ 0 w 4"/>
                  <a:gd name="T21" fmla="*/ 0 h 1"/>
                  <a:gd name="T22" fmla="*/ 0 w 4"/>
                  <a:gd name="T23" fmla="*/ 0 h 1"/>
                  <a:gd name="T24" fmla="*/ 0 w 4"/>
                  <a:gd name="T25" fmla="*/ 0 h 1"/>
                  <a:gd name="T26" fmla="*/ 0 w 4"/>
                  <a:gd name="T27" fmla="*/ 0 h 1"/>
                  <a:gd name="T28" fmla="*/ 0 w 4"/>
                  <a:gd name="T29" fmla="*/ 1 h 1"/>
                  <a:gd name="T30" fmla="*/ 1 w 4"/>
                  <a:gd name="T31" fmla="*/ 0 h 1"/>
                  <a:gd name="T32" fmla="*/ 1 w 4"/>
                  <a:gd name="T33" fmla="*/ 0 h 1"/>
                  <a:gd name="T34" fmla="*/ 1 w 4"/>
                  <a:gd name="T35" fmla="*/ 0 h 1"/>
                  <a:gd name="T36" fmla="*/ 1 w 4"/>
                  <a:gd name="T37" fmla="*/ 1 h 1"/>
                  <a:gd name="T38" fmla="*/ 1 w 4"/>
                  <a:gd name="T39" fmla="*/ 1 h 1"/>
                  <a:gd name="T40" fmla="*/ 2 w 4"/>
                  <a:gd name="T41" fmla="*/ 1 h 1"/>
                  <a:gd name="T42" fmla="*/ 2 w 4"/>
                  <a:gd name="T43" fmla="*/ 1 h 1"/>
                  <a:gd name="T44" fmla="*/ 2 w 4"/>
                  <a:gd name="T45" fmla="*/ 1 h 1"/>
                  <a:gd name="T46" fmla="*/ 2 w 4"/>
                  <a:gd name="T47" fmla="*/ 1 h 1"/>
                  <a:gd name="T48" fmla="*/ 3 w 4"/>
                  <a:gd name="T49" fmla="*/ 1 h 1"/>
                  <a:gd name="T50" fmla="*/ 3 w 4"/>
                  <a:gd name="T51" fmla="*/ 1 h 1"/>
                  <a:gd name="T52" fmla="*/ 2 w 4"/>
                  <a:gd name="T53" fmla="*/ 1 h 1"/>
                  <a:gd name="T54" fmla="*/ 2 w 4"/>
                  <a:gd name="T55" fmla="*/ 1 h 1"/>
                  <a:gd name="T56" fmla="*/ 2 w 4"/>
                  <a:gd name="T57" fmla="*/ 0 h 1"/>
                  <a:gd name="T58" fmla="*/ 2 w 4"/>
                  <a:gd name="T59" fmla="*/ 0 h 1"/>
                  <a:gd name="T60" fmla="*/ 2 w 4"/>
                  <a:gd name="T61" fmla="*/ 0 h 1"/>
                  <a:gd name="T62" fmla="*/ 2 w 4"/>
                  <a:gd name="T63" fmla="*/ 0 h 1"/>
                  <a:gd name="T64" fmla="*/ 3 w 4"/>
                  <a:gd name="T65" fmla="*/ 0 h 1"/>
                  <a:gd name="T66" fmla="*/ 3 w 4"/>
                  <a:gd name="T67" fmla="*/ 0 h 1"/>
                  <a:gd name="T68" fmla="*/ 4 w 4"/>
                  <a:gd name="T69" fmla="*/ 0 h 1"/>
                  <a:gd name="T70" fmla="*/ 3 w 4"/>
                  <a:gd name="T71" fmla="*/ 0 h 1"/>
                  <a:gd name="T72" fmla="*/ 3 w 4"/>
                  <a:gd name="T73" fmla="*/ 0 h 1"/>
                  <a:gd name="T74" fmla="*/ 2 w 4"/>
                  <a:gd name="T75" fmla="*/ 0 h 1"/>
                  <a:gd name="T76" fmla="*/ 2 w 4"/>
                  <a:gd name="T77" fmla="*/ 0 h 1"/>
                  <a:gd name="T78" fmla="*/ 2 w 4"/>
                  <a:gd name="T79" fmla="*/ 0 h 1"/>
                  <a:gd name="T80" fmla="*/ 2 w 4"/>
                  <a:gd name="T81" fmla="*/ 0 h 1"/>
                  <a:gd name="T82" fmla="*/ 2 w 4"/>
                  <a:gd name="T83" fmla="*/ 0 h 1"/>
                  <a:gd name="T84" fmla="*/ 2 w 4"/>
                  <a:gd name="T85" fmla="*/ 0 h 1"/>
                  <a:gd name="T86" fmla="*/ 2 w 4"/>
                  <a:gd name="T87" fmla="*/ 0 h 1"/>
                  <a:gd name="T88" fmla="*/ 0 w 4"/>
                  <a:gd name="T89" fmla="*/ 0 h 1"/>
                  <a:gd name="T90" fmla="*/ 1 w 4"/>
                  <a:gd name="T91" fmla="*/ 0 h 1"/>
                  <a:gd name="T92" fmla="*/ 1 w 4"/>
                  <a:gd name="T93" fmla="*/ 0 h 1"/>
                  <a:gd name="T94" fmla="*/ 1 w 4"/>
                  <a:gd name="T95" fmla="*/ 0 h 1"/>
                  <a:gd name="T96" fmla="*/ 0 w 4"/>
                  <a:gd name="T97" fmla="*/ 0 h 1"/>
                  <a:gd name="T98" fmla="*/ 0 w 4"/>
                  <a:gd name="T9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9" name="Rectangle 834"/>
              <p:cNvSpPr>
                <a:spLocks noChangeArrowheads="1"/>
              </p:cNvSpPr>
              <p:nvPr/>
            </p:nvSpPr>
            <p:spPr bwMode="auto">
              <a:xfrm>
                <a:off x="1259" y="1125"/>
                <a:ext cx="4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0" name="Freeform 835"/>
              <p:cNvSpPr/>
              <p:nvPr/>
            </p:nvSpPr>
            <p:spPr bwMode="auto">
              <a:xfrm>
                <a:off x="1255" y="144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1" name="Freeform 836"/>
              <p:cNvSpPr/>
              <p:nvPr/>
            </p:nvSpPr>
            <p:spPr bwMode="auto">
              <a:xfrm>
                <a:off x="1227" y="1451"/>
                <a:ext cx="20" cy="9"/>
              </a:xfrm>
              <a:custGeom>
                <a:avLst/>
                <a:gdLst>
                  <a:gd name="T0" fmla="*/ 3 w 5"/>
                  <a:gd name="T1" fmla="*/ 2 h 2"/>
                  <a:gd name="T2" fmla="*/ 3 w 5"/>
                  <a:gd name="T3" fmla="*/ 2 h 2"/>
                  <a:gd name="T4" fmla="*/ 3 w 5"/>
                  <a:gd name="T5" fmla="*/ 2 h 2"/>
                  <a:gd name="T6" fmla="*/ 3 w 5"/>
                  <a:gd name="T7" fmla="*/ 2 h 2"/>
                  <a:gd name="T8" fmla="*/ 3 w 5"/>
                  <a:gd name="T9" fmla="*/ 2 h 2"/>
                  <a:gd name="T10" fmla="*/ 2 w 5"/>
                  <a:gd name="T11" fmla="*/ 2 h 2"/>
                  <a:gd name="T12" fmla="*/ 2 w 5"/>
                  <a:gd name="T13" fmla="*/ 2 h 2"/>
                  <a:gd name="T14" fmla="*/ 3 w 5"/>
                  <a:gd name="T15" fmla="*/ 1 h 2"/>
                  <a:gd name="T16" fmla="*/ 5 w 5"/>
                  <a:gd name="T17" fmla="*/ 2 h 2"/>
                  <a:gd name="T18" fmla="*/ 5 w 5"/>
                  <a:gd name="T19" fmla="*/ 2 h 2"/>
                  <a:gd name="T20" fmla="*/ 5 w 5"/>
                  <a:gd name="T21" fmla="*/ 2 h 2"/>
                  <a:gd name="T22" fmla="*/ 5 w 5"/>
                  <a:gd name="T23" fmla="*/ 1 h 2"/>
                  <a:gd name="T24" fmla="*/ 5 w 5"/>
                  <a:gd name="T25" fmla="*/ 1 h 2"/>
                  <a:gd name="T26" fmla="*/ 3 w 5"/>
                  <a:gd name="T27" fmla="*/ 1 h 2"/>
                  <a:gd name="T28" fmla="*/ 3 w 5"/>
                  <a:gd name="T29" fmla="*/ 1 h 2"/>
                  <a:gd name="T30" fmla="*/ 2 w 5"/>
                  <a:gd name="T31" fmla="*/ 1 h 2"/>
                  <a:gd name="T32" fmla="*/ 2 w 5"/>
                  <a:gd name="T33" fmla="*/ 0 h 2"/>
                  <a:gd name="T34" fmla="*/ 2 w 5"/>
                  <a:gd name="T35" fmla="*/ 0 h 2"/>
                  <a:gd name="T36" fmla="*/ 1 w 5"/>
                  <a:gd name="T37" fmla="*/ 0 h 2"/>
                  <a:gd name="T38" fmla="*/ 1 w 5"/>
                  <a:gd name="T39" fmla="*/ 0 h 2"/>
                  <a:gd name="T40" fmla="*/ 1 w 5"/>
                  <a:gd name="T41" fmla="*/ 0 h 2"/>
                  <a:gd name="T42" fmla="*/ 1 w 5"/>
                  <a:gd name="T43" fmla="*/ 0 h 2"/>
                  <a:gd name="T44" fmla="*/ 1 w 5"/>
                  <a:gd name="T45" fmla="*/ 0 h 2"/>
                  <a:gd name="T46" fmla="*/ 1 w 5"/>
                  <a:gd name="T47" fmla="*/ 0 h 2"/>
                  <a:gd name="T48" fmla="*/ 1 w 5"/>
                  <a:gd name="T49" fmla="*/ 0 h 2"/>
                  <a:gd name="T50" fmla="*/ 1 w 5"/>
                  <a:gd name="T51" fmla="*/ 1 h 2"/>
                  <a:gd name="T52" fmla="*/ 1 w 5"/>
                  <a:gd name="T53" fmla="*/ 1 h 2"/>
                  <a:gd name="T54" fmla="*/ 1 w 5"/>
                  <a:gd name="T55" fmla="*/ 1 h 2"/>
                  <a:gd name="T56" fmla="*/ 1 w 5"/>
                  <a:gd name="T57" fmla="*/ 2 h 2"/>
                  <a:gd name="T58" fmla="*/ 1 w 5"/>
                  <a:gd name="T59" fmla="*/ 2 h 2"/>
                  <a:gd name="T60" fmla="*/ 2 w 5"/>
                  <a:gd name="T61" fmla="*/ 2 h 2"/>
                  <a:gd name="T62" fmla="*/ 2 w 5"/>
                  <a:gd name="T63" fmla="*/ 2 h 2"/>
                  <a:gd name="T64" fmla="*/ 3 w 5"/>
                  <a:gd name="T6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" h="2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1" y="2"/>
                      <a:pt x="1" y="1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2" name="Freeform 837"/>
              <p:cNvSpPr/>
              <p:nvPr/>
            </p:nvSpPr>
            <p:spPr bwMode="auto">
              <a:xfrm>
                <a:off x="1243" y="140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3" name="Freeform 838"/>
              <p:cNvSpPr/>
              <p:nvPr/>
            </p:nvSpPr>
            <p:spPr bwMode="auto">
              <a:xfrm>
                <a:off x="1227" y="1117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4" name="Freeform 839"/>
              <p:cNvSpPr/>
              <p:nvPr/>
            </p:nvSpPr>
            <p:spPr bwMode="auto">
              <a:xfrm>
                <a:off x="1218" y="1117"/>
                <a:ext cx="4" cy="0"/>
              </a:xfrm>
              <a:custGeom>
                <a:avLst/>
                <a:gdLst>
                  <a:gd name="T0" fmla="*/ 0 w 1"/>
                  <a:gd name="T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5" name="Freeform 840"/>
              <p:cNvSpPr/>
              <p:nvPr/>
            </p:nvSpPr>
            <p:spPr bwMode="auto">
              <a:xfrm>
                <a:off x="1178" y="1431"/>
                <a:ext cx="40" cy="12"/>
              </a:xfrm>
              <a:custGeom>
                <a:avLst/>
                <a:gdLst>
                  <a:gd name="T0" fmla="*/ 1 w 10"/>
                  <a:gd name="T1" fmla="*/ 1 h 3"/>
                  <a:gd name="T2" fmla="*/ 3 w 10"/>
                  <a:gd name="T3" fmla="*/ 1 h 3"/>
                  <a:gd name="T4" fmla="*/ 4 w 10"/>
                  <a:gd name="T5" fmla="*/ 2 h 3"/>
                  <a:gd name="T6" fmla="*/ 4 w 10"/>
                  <a:gd name="T7" fmla="*/ 2 h 3"/>
                  <a:gd name="T8" fmla="*/ 4 w 10"/>
                  <a:gd name="T9" fmla="*/ 2 h 3"/>
                  <a:gd name="T10" fmla="*/ 6 w 10"/>
                  <a:gd name="T11" fmla="*/ 3 h 3"/>
                  <a:gd name="T12" fmla="*/ 6 w 10"/>
                  <a:gd name="T13" fmla="*/ 3 h 3"/>
                  <a:gd name="T14" fmla="*/ 6 w 10"/>
                  <a:gd name="T15" fmla="*/ 3 h 3"/>
                  <a:gd name="T16" fmla="*/ 7 w 10"/>
                  <a:gd name="T17" fmla="*/ 3 h 3"/>
                  <a:gd name="T18" fmla="*/ 6 w 10"/>
                  <a:gd name="T19" fmla="*/ 2 h 3"/>
                  <a:gd name="T20" fmla="*/ 6 w 10"/>
                  <a:gd name="T21" fmla="*/ 3 h 3"/>
                  <a:gd name="T22" fmla="*/ 5 w 10"/>
                  <a:gd name="T23" fmla="*/ 2 h 3"/>
                  <a:gd name="T24" fmla="*/ 6 w 10"/>
                  <a:gd name="T25" fmla="*/ 2 h 3"/>
                  <a:gd name="T26" fmla="*/ 6 w 10"/>
                  <a:gd name="T27" fmla="*/ 2 h 3"/>
                  <a:gd name="T28" fmla="*/ 6 w 10"/>
                  <a:gd name="T29" fmla="*/ 2 h 3"/>
                  <a:gd name="T30" fmla="*/ 6 w 10"/>
                  <a:gd name="T31" fmla="*/ 2 h 3"/>
                  <a:gd name="T32" fmla="*/ 7 w 10"/>
                  <a:gd name="T33" fmla="*/ 2 h 3"/>
                  <a:gd name="T34" fmla="*/ 8 w 10"/>
                  <a:gd name="T35" fmla="*/ 2 h 3"/>
                  <a:gd name="T36" fmla="*/ 8 w 10"/>
                  <a:gd name="T37" fmla="*/ 2 h 3"/>
                  <a:gd name="T38" fmla="*/ 8 w 10"/>
                  <a:gd name="T39" fmla="*/ 2 h 3"/>
                  <a:gd name="T40" fmla="*/ 9 w 10"/>
                  <a:gd name="T41" fmla="*/ 1 h 3"/>
                  <a:gd name="T42" fmla="*/ 9 w 10"/>
                  <a:gd name="T43" fmla="*/ 1 h 3"/>
                  <a:gd name="T44" fmla="*/ 10 w 10"/>
                  <a:gd name="T45" fmla="*/ 2 h 3"/>
                  <a:gd name="T46" fmla="*/ 10 w 10"/>
                  <a:gd name="T47" fmla="*/ 1 h 3"/>
                  <a:gd name="T48" fmla="*/ 10 w 10"/>
                  <a:gd name="T49" fmla="*/ 1 h 3"/>
                  <a:gd name="T50" fmla="*/ 9 w 10"/>
                  <a:gd name="T51" fmla="*/ 1 h 3"/>
                  <a:gd name="T52" fmla="*/ 10 w 10"/>
                  <a:gd name="T53" fmla="*/ 1 h 3"/>
                  <a:gd name="T54" fmla="*/ 8 w 10"/>
                  <a:gd name="T55" fmla="*/ 1 h 3"/>
                  <a:gd name="T56" fmla="*/ 8 w 10"/>
                  <a:gd name="T57" fmla="*/ 1 h 3"/>
                  <a:gd name="T58" fmla="*/ 8 w 10"/>
                  <a:gd name="T59" fmla="*/ 2 h 3"/>
                  <a:gd name="T60" fmla="*/ 8 w 10"/>
                  <a:gd name="T61" fmla="*/ 2 h 3"/>
                  <a:gd name="T62" fmla="*/ 8 w 10"/>
                  <a:gd name="T63" fmla="*/ 1 h 3"/>
                  <a:gd name="T64" fmla="*/ 3 w 10"/>
                  <a:gd name="T65" fmla="*/ 1 h 3"/>
                  <a:gd name="T66" fmla="*/ 3 w 10"/>
                  <a:gd name="T67" fmla="*/ 1 h 3"/>
                  <a:gd name="T68" fmla="*/ 3 w 10"/>
                  <a:gd name="T69" fmla="*/ 0 h 3"/>
                  <a:gd name="T70" fmla="*/ 3 w 10"/>
                  <a:gd name="T71" fmla="*/ 0 h 3"/>
                  <a:gd name="T72" fmla="*/ 4 w 10"/>
                  <a:gd name="T73" fmla="*/ 1 h 3"/>
                  <a:gd name="T74" fmla="*/ 5 w 10"/>
                  <a:gd name="T75" fmla="*/ 1 h 3"/>
                  <a:gd name="T76" fmla="*/ 5 w 10"/>
                  <a:gd name="T77" fmla="*/ 0 h 3"/>
                  <a:gd name="T78" fmla="*/ 4 w 10"/>
                  <a:gd name="T79" fmla="*/ 0 h 3"/>
                  <a:gd name="T80" fmla="*/ 4 w 10"/>
                  <a:gd name="T81" fmla="*/ 0 h 3"/>
                  <a:gd name="T82" fmla="*/ 4 w 10"/>
                  <a:gd name="T83" fmla="*/ 0 h 3"/>
                  <a:gd name="T84" fmla="*/ 3 w 10"/>
                  <a:gd name="T85" fmla="*/ 0 h 3"/>
                  <a:gd name="T86" fmla="*/ 3 w 10"/>
                  <a:gd name="T87" fmla="*/ 0 h 3"/>
                  <a:gd name="T88" fmla="*/ 2 w 10"/>
                  <a:gd name="T89" fmla="*/ 0 h 3"/>
                  <a:gd name="T90" fmla="*/ 2 w 10"/>
                  <a:gd name="T91" fmla="*/ 0 h 3"/>
                  <a:gd name="T92" fmla="*/ 3 w 10"/>
                  <a:gd name="T93" fmla="*/ 1 h 3"/>
                  <a:gd name="T94" fmla="*/ 3 w 10"/>
                  <a:gd name="T95" fmla="*/ 1 h 3"/>
                  <a:gd name="T96" fmla="*/ 3 w 10"/>
                  <a:gd name="T97" fmla="*/ 1 h 3"/>
                  <a:gd name="T98" fmla="*/ 1 w 10"/>
                  <a:gd name="T99" fmla="*/ 1 h 3"/>
                  <a:gd name="T100" fmla="*/ 1 w 10"/>
                  <a:gd name="T101" fmla="*/ 0 h 3"/>
                  <a:gd name="T102" fmla="*/ 1 w 10"/>
                  <a:gd name="T10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" h="3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6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10" y="1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6" name="Freeform 841"/>
              <p:cNvSpPr/>
              <p:nvPr/>
            </p:nvSpPr>
            <p:spPr bwMode="auto">
              <a:xfrm>
                <a:off x="1214" y="1426"/>
                <a:ext cx="8" cy="9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1 h 2"/>
                  <a:gd name="T6" fmla="*/ 1 w 2"/>
                  <a:gd name="T7" fmla="*/ 1 h 2"/>
                  <a:gd name="T8" fmla="*/ 2 w 2"/>
                  <a:gd name="T9" fmla="*/ 1 h 2"/>
                  <a:gd name="T10" fmla="*/ 2 w 2"/>
                  <a:gd name="T11" fmla="*/ 1 h 2"/>
                  <a:gd name="T12" fmla="*/ 2 w 2"/>
                  <a:gd name="T13" fmla="*/ 1 h 2"/>
                  <a:gd name="T14" fmla="*/ 2 w 2"/>
                  <a:gd name="T15" fmla="*/ 1 h 2"/>
                  <a:gd name="T16" fmla="*/ 2 w 2"/>
                  <a:gd name="T17" fmla="*/ 1 h 2"/>
                  <a:gd name="T18" fmla="*/ 2 w 2"/>
                  <a:gd name="T19" fmla="*/ 1 h 2"/>
                  <a:gd name="T20" fmla="*/ 2 w 2"/>
                  <a:gd name="T21" fmla="*/ 1 h 2"/>
                  <a:gd name="T22" fmla="*/ 2 w 2"/>
                  <a:gd name="T23" fmla="*/ 1 h 2"/>
                  <a:gd name="T24" fmla="*/ 2 w 2"/>
                  <a:gd name="T25" fmla="*/ 1 h 2"/>
                  <a:gd name="T26" fmla="*/ 2 w 2"/>
                  <a:gd name="T27" fmla="*/ 1 h 2"/>
                  <a:gd name="T28" fmla="*/ 2 w 2"/>
                  <a:gd name="T29" fmla="*/ 1 h 2"/>
                  <a:gd name="T30" fmla="*/ 2 w 2"/>
                  <a:gd name="T31" fmla="*/ 1 h 2"/>
                  <a:gd name="T32" fmla="*/ 1 w 2"/>
                  <a:gd name="T33" fmla="*/ 1 h 2"/>
                  <a:gd name="T34" fmla="*/ 1 w 2"/>
                  <a:gd name="T35" fmla="*/ 1 h 2"/>
                  <a:gd name="T36" fmla="*/ 1 w 2"/>
                  <a:gd name="T3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7" name="Freeform 842"/>
              <p:cNvSpPr/>
              <p:nvPr/>
            </p:nvSpPr>
            <p:spPr bwMode="auto">
              <a:xfrm>
                <a:off x="1206" y="1402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8" name="Freeform 843"/>
              <p:cNvSpPr/>
              <p:nvPr/>
            </p:nvSpPr>
            <p:spPr bwMode="auto">
              <a:xfrm>
                <a:off x="1198" y="1319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9" name="Freeform 844"/>
              <p:cNvSpPr/>
              <p:nvPr/>
            </p:nvSpPr>
            <p:spPr bwMode="auto">
              <a:xfrm>
                <a:off x="1190" y="122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0" name="Freeform 845"/>
              <p:cNvSpPr/>
              <p:nvPr/>
            </p:nvSpPr>
            <p:spPr bwMode="auto">
              <a:xfrm>
                <a:off x="1182" y="1439"/>
                <a:ext cx="8" cy="4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2 w 2"/>
                  <a:gd name="T9" fmla="*/ 1 h 1"/>
                  <a:gd name="T10" fmla="*/ 1 w 2"/>
                  <a:gd name="T11" fmla="*/ 1 h 1"/>
                  <a:gd name="T12" fmla="*/ 1 w 2"/>
                  <a:gd name="T13" fmla="*/ 1 h 1"/>
                  <a:gd name="T14" fmla="*/ 1 w 2"/>
                  <a:gd name="T15" fmla="*/ 1 h 1"/>
                  <a:gd name="T16" fmla="*/ 1 w 2"/>
                  <a:gd name="T17" fmla="*/ 1 h 1"/>
                  <a:gd name="T18" fmla="*/ 1 w 2"/>
                  <a:gd name="T19" fmla="*/ 0 h 1"/>
                  <a:gd name="T20" fmla="*/ 1 w 2"/>
                  <a:gd name="T21" fmla="*/ 0 h 1"/>
                  <a:gd name="T22" fmla="*/ 1 w 2"/>
                  <a:gd name="T23" fmla="*/ 0 h 1"/>
                  <a:gd name="T24" fmla="*/ 1 w 2"/>
                  <a:gd name="T25" fmla="*/ 0 h 1"/>
                  <a:gd name="T26" fmla="*/ 1 w 2"/>
                  <a:gd name="T27" fmla="*/ 0 h 1"/>
                  <a:gd name="T28" fmla="*/ 1 w 2"/>
                  <a:gd name="T29" fmla="*/ 0 h 1"/>
                  <a:gd name="T30" fmla="*/ 1 w 2"/>
                  <a:gd name="T31" fmla="*/ 0 h 1"/>
                  <a:gd name="T32" fmla="*/ 1 w 2"/>
                  <a:gd name="T33" fmla="*/ 0 h 1"/>
                  <a:gd name="T34" fmla="*/ 1 w 2"/>
                  <a:gd name="T35" fmla="*/ 0 h 1"/>
                  <a:gd name="T36" fmla="*/ 1 w 2"/>
                  <a:gd name="T37" fmla="*/ 0 h 1"/>
                  <a:gd name="T38" fmla="*/ 1 w 2"/>
                  <a:gd name="T39" fmla="*/ 1 h 1"/>
                  <a:gd name="T40" fmla="*/ 0 w 2"/>
                  <a:gd name="T41" fmla="*/ 1 h 1"/>
                  <a:gd name="T42" fmla="*/ 1 w 2"/>
                  <a:gd name="T4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0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1" name="Freeform 846"/>
              <p:cNvSpPr/>
              <p:nvPr/>
            </p:nvSpPr>
            <p:spPr bwMode="auto">
              <a:xfrm>
                <a:off x="1178" y="1398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2" name="Freeform 847"/>
              <p:cNvSpPr/>
              <p:nvPr/>
            </p:nvSpPr>
            <p:spPr bwMode="auto">
              <a:xfrm>
                <a:off x="1178" y="1422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3" name="Freeform 848"/>
              <p:cNvSpPr/>
              <p:nvPr/>
            </p:nvSpPr>
            <p:spPr bwMode="auto">
              <a:xfrm>
                <a:off x="1178" y="1455"/>
                <a:ext cx="4" cy="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4" name="Freeform 849"/>
              <p:cNvSpPr/>
              <p:nvPr/>
            </p:nvSpPr>
            <p:spPr bwMode="auto">
              <a:xfrm>
                <a:off x="1178" y="142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5" name="Freeform 850"/>
              <p:cNvSpPr/>
              <p:nvPr/>
            </p:nvSpPr>
            <p:spPr bwMode="auto">
              <a:xfrm>
                <a:off x="1173" y="1141"/>
                <a:ext cx="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6" name="Rectangle 851"/>
              <p:cNvSpPr>
                <a:spLocks noChangeArrowheads="1"/>
              </p:cNvSpPr>
              <p:nvPr/>
            </p:nvSpPr>
            <p:spPr bwMode="auto">
              <a:xfrm>
                <a:off x="1178" y="1208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7" name="Freeform 852"/>
              <p:cNvSpPr/>
              <p:nvPr/>
            </p:nvSpPr>
            <p:spPr bwMode="auto">
              <a:xfrm>
                <a:off x="1157" y="1340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8" name="Freeform 853"/>
              <p:cNvSpPr/>
              <p:nvPr/>
            </p:nvSpPr>
            <p:spPr bwMode="auto">
              <a:xfrm>
                <a:off x="1149" y="1414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9" name="Freeform 854"/>
              <p:cNvSpPr/>
              <p:nvPr/>
            </p:nvSpPr>
            <p:spPr bwMode="auto">
              <a:xfrm>
                <a:off x="1149" y="1179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0" name="Freeform 855"/>
              <p:cNvSpPr/>
              <p:nvPr/>
            </p:nvSpPr>
            <p:spPr bwMode="auto">
              <a:xfrm>
                <a:off x="1141" y="1464"/>
                <a:ext cx="8" cy="4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0" y="1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1" name="Freeform 856"/>
              <p:cNvSpPr/>
              <p:nvPr/>
            </p:nvSpPr>
            <p:spPr bwMode="auto">
              <a:xfrm>
                <a:off x="1141" y="1191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2" name="Freeform 857"/>
              <p:cNvSpPr/>
              <p:nvPr/>
            </p:nvSpPr>
            <p:spPr bwMode="auto">
              <a:xfrm>
                <a:off x="1133" y="1191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3" name="Freeform 858"/>
              <p:cNvSpPr/>
              <p:nvPr/>
            </p:nvSpPr>
            <p:spPr bwMode="auto">
              <a:xfrm>
                <a:off x="1124" y="1183"/>
                <a:ext cx="5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4" name="Rectangle 859"/>
              <p:cNvSpPr>
                <a:spLocks noChangeArrowheads="1"/>
              </p:cNvSpPr>
              <p:nvPr/>
            </p:nvSpPr>
            <p:spPr bwMode="auto">
              <a:xfrm>
                <a:off x="1124" y="1497"/>
                <a:ext cx="5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5" name="Freeform 860"/>
              <p:cNvSpPr>
                <a:spLocks noEditPoints="1"/>
              </p:cNvSpPr>
              <p:nvPr/>
            </p:nvSpPr>
            <p:spPr bwMode="auto">
              <a:xfrm>
                <a:off x="1035" y="1480"/>
                <a:ext cx="49" cy="8"/>
              </a:xfrm>
              <a:custGeom>
                <a:avLst/>
                <a:gdLst>
                  <a:gd name="T0" fmla="*/ 2 w 12"/>
                  <a:gd name="T1" fmla="*/ 2 h 2"/>
                  <a:gd name="T2" fmla="*/ 2 w 12"/>
                  <a:gd name="T3" fmla="*/ 1 h 2"/>
                  <a:gd name="T4" fmla="*/ 3 w 12"/>
                  <a:gd name="T5" fmla="*/ 1 h 2"/>
                  <a:gd name="T6" fmla="*/ 5 w 12"/>
                  <a:gd name="T7" fmla="*/ 1 h 2"/>
                  <a:gd name="T8" fmla="*/ 5 w 12"/>
                  <a:gd name="T9" fmla="*/ 1 h 2"/>
                  <a:gd name="T10" fmla="*/ 6 w 12"/>
                  <a:gd name="T11" fmla="*/ 1 h 2"/>
                  <a:gd name="T12" fmla="*/ 7 w 12"/>
                  <a:gd name="T13" fmla="*/ 1 h 2"/>
                  <a:gd name="T14" fmla="*/ 8 w 12"/>
                  <a:gd name="T15" fmla="*/ 1 h 2"/>
                  <a:gd name="T16" fmla="*/ 10 w 12"/>
                  <a:gd name="T17" fmla="*/ 2 h 2"/>
                  <a:gd name="T18" fmla="*/ 11 w 12"/>
                  <a:gd name="T19" fmla="*/ 1 h 2"/>
                  <a:gd name="T20" fmla="*/ 12 w 12"/>
                  <a:gd name="T21" fmla="*/ 0 h 2"/>
                  <a:gd name="T22" fmla="*/ 12 w 12"/>
                  <a:gd name="T23" fmla="*/ 0 h 2"/>
                  <a:gd name="T24" fmla="*/ 10 w 12"/>
                  <a:gd name="T25" fmla="*/ 0 h 2"/>
                  <a:gd name="T26" fmla="*/ 11 w 12"/>
                  <a:gd name="T27" fmla="*/ 0 h 2"/>
                  <a:gd name="T28" fmla="*/ 12 w 12"/>
                  <a:gd name="T29" fmla="*/ 0 h 2"/>
                  <a:gd name="T30" fmla="*/ 9 w 12"/>
                  <a:gd name="T31" fmla="*/ 0 h 2"/>
                  <a:gd name="T32" fmla="*/ 9 w 12"/>
                  <a:gd name="T33" fmla="*/ 0 h 2"/>
                  <a:gd name="T34" fmla="*/ 9 w 12"/>
                  <a:gd name="T35" fmla="*/ 0 h 2"/>
                  <a:gd name="T36" fmla="*/ 9 w 12"/>
                  <a:gd name="T37" fmla="*/ 0 h 2"/>
                  <a:gd name="T38" fmla="*/ 8 w 12"/>
                  <a:gd name="T39" fmla="*/ 0 h 2"/>
                  <a:gd name="T40" fmla="*/ 6 w 12"/>
                  <a:gd name="T41" fmla="*/ 0 h 2"/>
                  <a:gd name="T42" fmla="*/ 6 w 12"/>
                  <a:gd name="T43" fmla="*/ 1 h 2"/>
                  <a:gd name="T44" fmla="*/ 5 w 12"/>
                  <a:gd name="T45" fmla="*/ 1 h 2"/>
                  <a:gd name="T46" fmla="*/ 4 w 12"/>
                  <a:gd name="T47" fmla="*/ 0 h 2"/>
                  <a:gd name="T48" fmla="*/ 4 w 12"/>
                  <a:gd name="T49" fmla="*/ 1 h 2"/>
                  <a:gd name="T50" fmla="*/ 3 w 12"/>
                  <a:gd name="T51" fmla="*/ 1 h 2"/>
                  <a:gd name="T52" fmla="*/ 2 w 12"/>
                  <a:gd name="T53" fmla="*/ 1 h 2"/>
                  <a:gd name="T54" fmla="*/ 2 w 12"/>
                  <a:gd name="T55" fmla="*/ 0 h 2"/>
                  <a:gd name="T56" fmla="*/ 1 w 12"/>
                  <a:gd name="T57" fmla="*/ 0 h 2"/>
                  <a:gd name="T58" fmla="*/ 1 w 12"/>
                  <a:gd name="T59" fmla="*/ 0 h 2"/>
                  <a:gd name="T60" fmla="*/ 2 w 12"/>
                  <a:gd name="T61" fmla="*/ 0 h 2"/>
                  <a:gd name="T62" fmla="*/ 1 w 12"/>
                  <a:gd name="T63" fmla="*/ 1 h 2"/>
                  <a:gd name="T64" fmla="*/ 8 w 12"/>
                  <a:gd name="T65" fmla="*/ 1 h 2"/>
                  <a:gd name="T66" fmla="*/ 9 w 12"/>
                  <a:gd name="T67" fmla="*/ 1 h 2"/>
                  <a:gd name="T68" fmla="*/ 9 w 12"/>
                  <a:gd name="T69" fmla="*/ 0 h 2"/>
                  <a:gd name="T70" fmla="*/ 9 w 12"/>
                  <a:gd name="T71" fmla="*/ 0 h 2"/>
                  <a:gd name="T72" fmla="*/ 8 w 12"/>
                  <a:gd name="T73" fmla="*/ 1 h 2"/>
                  <a:gd name="T74" fmla="*/ 9 w 12"/>
                  <a:gd name="T75" fmla="*/ 1 h 2"/>
                  <a:gd name="T76" fmla="*/ 9 w 12"/>
                  <a:gd name="T77" fmla="*/ 1 h 2"/>
                  <a:gd name="T78" fmla="*/ 8 w 12"/>
                  <a:gd name="T79" fmla="*/ 1 h 2"/>
                  <a:gd name="T80" fmla="*/ 6 w 12"/>
                  <a:gd name="T81" fmla="*/ 1 h 2"/>
                  <a:gd name="T82" fmla="*/ 6 w 12"/>
                  <a:gd name="T83" fmla="*/ 1 h 2"/>
                  <a:gd name="T84" fmla="*/ 5 w 12"/>
                  <a:gd name="T85" fmla="*/ 1 h 2"/>
                  <a:gd name="T86" fmla="*/ 5 w 12"/>
                  <a:gd name="T87" fmla="*/ 1 h 2"/>
                  <a:gd name="T88" fmla="*/ 2 w 12"/>
                  <a:gd name="T8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" h="2">
                    <a:moveTo>
                      <a:pt x="0" y="1"/>
                    </a:moveTo>
                    <a:cubicBezTo>
                      <a:pt x="1" y="1"/>
                      <a:pt x="1" y="2"/>
                      <a:pt x="1" y="1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2"/>
                      <a:pt x="8" y="2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9" y="2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9" y="2"/>
                      <a:pt x="10" y="1"/>
                      <a:pt x="10" y="2"/>
                    </a:cubicBezTo>
                    <a:cubicBezTo>
                      <a:pt x="10" y="1"/>
                      <a:pt x="11" y="1"/>
                      <a:pt x="11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1" y="0"/>
                      <a:pt x="11" y="0"/>
                    </a:cubicBezTo>
                    <a:cubicBezTo>
                      <a:pt x="10" y="0"/>
                      <a:pt x="10" y="1"/>
                      <a:pt x="10" y="0"/>
                    </a:cubicBezTo>
                    <a:cubicBezTo>
                      <a:pt x="10" y="0"/>
                      <a:pt x="11" y="0"/>
                      <a:pt x="11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5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  <a:moveTo>
                      <a:pt x="8" y="1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lose/>
                    <a:moveTo>
                      <a:pt x="9" y="1"/>
                    </a:move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lose/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lose/>
                    <a:moveTo>
                      <a:pt x="8" y="1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1"/>
                      <a:pt x="8" y="1"/>
                      <a:pt x="8" y="1"/>
                    </a:cubicBezTo>
                    <a:close/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lose/>
                    <a:moveTo>
                      <a:pt x="5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6" name="Freeform 861"/>
              <p:cNvSpPr/>
              <p:nvPr/>
            </p:nvSpPr>
            <p:spPr bwMode="auto">
              <a:xfrm>
                <a:off x="1112" y="1191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7" name="Freeform 862"/>
              <p:cNvSpPr/>
              <p:nvPr/>
            </p:nvSpPr>
            <p:spPr bwMode="auto">
              <a:xfrm>
                <a:off x="1092" y="1158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8" name="Freeform 863"/>
              <p:cNvSpPr/>
              <p:nvPr/>
            </p:nvSpPr>
            <p:spPr bwMode="auto">
              <a:xfrm>
                <a:off x="1092" y="1501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9" name="Freeform 864"/>
              <p:cNvSpPr/>
              <p:nvPr/>
            </p:nvSpPr>
            <p:spPr bwMode="auto">
              <a:xfrm>
                <a:off x="1080" y="1336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0" name="Freeform 865"/>
              <p:cNvSpPr/>
              <p:nvPr/>
            </p:nvSpPr>
            <p:spPr bwMode="auto">
              <a:xfrm>
                <a:off x="1059" y="1158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1" name="Freeform 866"/>
              <p:cNvSpPr/>
              <p:nvPr/>
            </p:nvSpPr>
            <p:spPr bwMode="auto">
              <a:xfrm>
                <a:off x="1055" y="1319"/>
                <a:ext cx="4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2" name="Freeform 867"/>
              <p:cNvSpPr/>
              <p:nvPr/>
            </p:nvSpPr>
            <p:spPr bwMode="auto">
              <a:xfrm>
                <a:off x="1047" y="1484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3" name="Freeform 868"/>
              <p:cNvSpPr/>
              <p:nvPr/>
            </p:nvSpPr>
            <p:spPr bwMode="auto">
              <a:xfrm>
                <a:off x="1018" y="1278"/>
                <a:ext cx="13" cy="4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1 h 1"/>
                  <a:gd name="T4" fmla="*/ 3 w 3"/>
                  <a:gd name="T5" fmla="*/ 1 h 1"/>
                  <a:gd name="T6" fmla="*/ 2 w 3"/>
                  <a:gd name="T7" fmla="*/ 0 h 1"/>
                  <a:gd name="T8" fmla="*/ 2 w 3"/>
                  <a:gd name="T9" fmla="*/ 0 h 1"/>
                  <a:gd name="T10" fmla="*/ 2 w 3"/>
                  <a:gd name="T11" fmla="*/ 1 h 1"/>
                  <a:gd name="T12" fmla="*/ 2 w 3"/>
                  <a:gd name="T13" fmla="*/ 0 h 1"/>
                  <a:gd name="T14" fmla="*/ 2 w 3"/>
                  <a:gd name="T15" fmla="*/ 0 h 1"/>
                  <a:gd name="T16" fmla="*/ 0 w 3"/>
                  <a:gd name="T17" fmla="*/ 0 h 1"/>
                  <a:gd name="T18" fmla="*/ 0 w 3"/>
                  <a:gd name="T19" fmla="*/ 0 h 1"/>
                  <a:gd name="T20" fmla="*/ 0 w 3"/>
                  <a:gd name="T21" fmla="*/ 0 h 1"/>
                  <a:gd name="T22" fmla="*/ 0 w 3"/>
                  <a:gd name="T23" fmla="*/ 0 h 1"/>
                  <a:gd name="T24" fmla="*/ 1 w 3"/>
                  <a:gd name="T25" fmla="*/ 0 h 1"/>
                  <a:gd name="T26" fmla="*/ 2 w 3"/>
                  <a:gd name="T27" fmla="*/ 0 h 1"/>
                  <a:gd name="T28" fmla="*/ 2 w 3"/>
                  <a:gd name="T29" fmla="*/ 1 h 1"/>
                  <a:gd name="T30" fmla="*/ 1 w 3"/>
                  <a:gd name="T31" fmla="*/ 1 h 1"/>
                  <a:gd name="T32" fmla="*/ 2 w 3"/>
                  <a:gd name="T33" fmla="*/ 1 h 1"/>
                  <a:gd name="T34" fmla="*/ 2 w 3"/>
                  <a:gd name="T35" fmla="*/ 1 h 1"/>
                  <a:gd name="T36" fmla="*/ 2 w 3"/>
                  <a:gd name="T37" fmla="*/ 1 h 1"/>
                  <a:gd name="T38" fmla="*/ 2 w 3"/>
                  <a:gd name="T39" fmla="*/ 1 h 1"/>
                  <a:gd name="T40" fmla="*/ 3 w 3"/>
                  <a:gd name="T41" fmla="*/ 1 h 1"/>
                  <a:gd name="T42" fmla="*/ 3 w 3"/>
                  <a:gd name="T43" fmla="*/ 1 h 1"/>
                  <a:gd name="T44" fmla="*/ 3 w 3"/>
                  <a:gd name="T4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4" name="Freeform 869"/>
              <p:cNvSpPr/>
              <p:nvPr/>
            </p:nvSpPr>
            <p:spPr bwMode="auto">
              <a:xfrm>
                <a:off x="1031" y="1278"/>
                <a:ext cx="8" cy="4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1 h 1"/>
                  <a:gd name="T8" fmla="*/ 1 w 2"/>
                  <a:gd name="T9" fmla="*/ 0 h 1"/>
                  <a:gd name="T10" fmla="*/ 1 w 2"/>
                  <a:gd name="T11" fmla="*/ 0 h 1"/>
                  <a:gd name="T12" fmla="*/ 0 w 2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5" name="Freeform 870"/>
              <p:cNvSpPr/>
              <p:nvPr/>
            </p:nvSpPr>
            <p:spPr bwMode="auto">
              <a:xfrm>
                <a:off x="1014" y="1278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6" name="Freeform 871"/>
              <p:cNvSpPr/>
              <p:nvPr/>
            </p:nvSpPr>
            <p:spPr bwMode="auto">
              <a:xfrm>
                <a:off x="1006" y="1484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7" name="Freeform 872"/>
              <p:cNvSpPr/>
              <p:nvPr/>
            </p:nvSpPr>
            <p:spPr bwMode="auto">
              <a:xfrm>
                <a:off x="986" y="1331"/>
                <a:ext cx="16" cy="5"/>
              </a:xfrm>
              <a:custGeom>
                <a:avLst/>
                <a:gdLst>
                  <a:gd name="T0" fmla="*/ 2 w 4"/>
                  <a:gd name="T1" fmla="*/ 0 h 1"/>
                  <a:gd name="T2" fmla="*/ 1 w 4"/>
                  <a:gd name="T3" fmla="*/ 0 h 1"/>
                  <a:gd name="T4" fmla="*/ 0 w 4"/>
                  <a:gd name="T5" fmla="*/ 0 h 1"/>
                  <a:gd name="T6" fmla="*/ 0 w 4"/>
                  <a:gd name="T7" fmla="*/ 0 h 1"/>
                  <a:gd name="T8" fmla="*/ 0 w 4"/>
                  <a:gd name="T9" fmla="*/ 0 h 1"/>
                  <a:gd name="T10" fmla="*/ 0 w 4"/>
                  <a:gd name="T11" fmla="*/ 1 h 1"/>
                  <a:gd name="T12" fmla="*/ 1 w 4"/>
                  <a:gd name="T13" fmla="*/ 1 h 1"/>
                  <a:gd name="T14" fmla="*/ 2 w 4"/>
                  <a:gd name="T15" fmla="*/ 0 h 1"/>
                  <a:gd name="T16" fmla="*/ 2 w 4"/>
                  <a:gd name="T17" fmla="*/ 0 h 1"/>
                  <a:gd name="T18" fmla="*/ 4 w 4"/>
                  <a:gd name="T19" fmla="*/ 0 h 1"/>
                  <a:gd name="T20" fmla="*/ 4 w 4"/>
                  <a:gd name="T21" fmla="*/ 0 h 1"/>
                  <a:gd name="T22" fmla="*/ 4 w 4"/>
                  <a:gd name="T23" fmla="*/ 0 h 1"/>
                  <a:gd name="T24" fmla="*/ 4 w 4"/>
                  <a:gd name="T25" fmla="*/ 0 h 1"/>
                  <a:gd name="T26" fmla="*/ 4 w 4"/>
                  <a:gd name="T27" fmla="*/ 1 h 1"/>
                  <a:gd name="T28" fmla="*/ 4 w 4"/>
                  <a:gd name="T29" fmla="*/ 1 h 1"/>
                  <a:gd name="T30" fmla="*/ 4 w 4"/>
                  <a:gd name="T31" fmla="*/ 1 h 1"/>
                  <a:gd name="T32" fmla="*/ 4 w 4"/>
                  <a:gd name="T33" fmla="*/ 0 h 1"/>
                  <a:gd name="T34" fmla="*/ 4 w 4"/>
                  <a:gd name="T35" fmla="*/ 0 h 1"/>
                  <a:gd name="T36" fmla="*/ 4 w 4"/>
                  <a:gd name="T37" fmla="*/ 0 h 1"/>
                  <a:gd name="T38" fmla="*/ 4 w 4"/>
                  <a:gd name="T39" fmla="*/ 0 h 1"/>
                  <a:gd name="T40" fmla="*/ 4 w 4"/>
                  <a:gd name="T41" fmla="*/ 0 h 1"/>
                  <a:gd name="T42" fmla="*/ 4 w 4"/>
                  <a:gd name="T43" fmla="*/ 0 h 1"/>
                  <a:gd name="T44" fmla="*/ 4 w 4"/>
                  <a:gd name="T45" fmla="*/ 0 h 1"/>
                  <a:gd name="T46" fmla="*/ 2 w 4"/>
                  <a:gd name="T47" fmla="*/ 0 h 1"/>
                  <a:gd name="T48" fmla="*/ 2 w 4"/>
                  <a:gd name="T4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8" name="Rectangle 873"/>
              <p:cNvSpPr>
                <a:spLocks noChangeArrowheads="1"/>
              </p:cNvSpPr>
              <p:nvPr/>
            </p:nvSpPr>
            <p:spPr bwMode="auto">
              <a:xfrm>
                <a:off x="998" y="1426"/>
                <a:ext cx="4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9" name="Freeform 874"/>
              <p:cNvSpPr/>
              <p:nvPr/>
            </p:nvSpPr>
            <p:spPr bwMode="auto">
              <a:xfrm>
                <a:off x="990" y="1253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0" name="Freeform 875"/>
              <p:cNvSpPr/>
              <p:nvPr/>
            </p:nvSpPr>
            <p:spPr bwMode="auto">
              <a:xfrm>
                <a:off x="986" y="1274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1" name="Freeform 876"/>
              <p:cNvSpPr/>
              <p:nvPr/>
            </p:nvSpPr>
            <p:spPr bwMode="auto">
              <a:xfrm>
                <a:off x="986" y="13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2" name="Freeform 877"/>
              <p:cNvSpPr/>
              <p:nvPr/>
            </p:nvSpPr>
            <p:spPr bwMode="auto">
              <a:xfrm>
                <a:off x="961" y="14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3" name="Freeform 878"/>
              <p:cNvSpPr/>
              <p:nvPr/>
            </p:nvSpPr>
            <p:spPr bwMode="auto">
              <a:xfrm>
                <a:off x="924" y="1336"/>
                <a:ext cx="13" cy="4"/>
              </a:xfrm>
              <a:custGeom>
                <a:avLst/>
                <a:gdLst>
                  <a:gd name="T0" fmla="*/ 2 w 3"/>
                  <a:gd name="T1" fmla="*/ 0 h 1"/>
                  <a:gd name="T2" fmla="*/ 2 w 3"/>
                  <a:gd name="T3" fmla="*/ 0 h 1"/>
                  <a:gd name="T4" fmla="*/ 2 w 3"/>
                  <a:gd name="T5" fmla="*/ 1 h 1"/>
                  <a:gd name="T6" fmla="*/ 2 w 3"/>
                  <a:gd name="T7" fmla="*/ 0 h 1"/>
                  <a:gd name="T8" fmla="*/ 2 w 3"/>
                  <a:gd name="T9" fmla="*/ 0 h 1"/>
                  <a:gd name="T10" fmla="*/ 3 w 3"/>
                  <a:gd name="T11" fmla="*/ 1 h 1"/>
                  <a:gd name="T12" fmla="*/ 3 w 3"/>
                  <a:gd name="T13" fmla="*/ 0 h 1"/>
                  <a:gd name="T14" fmla="*/ 3 w 3"/>
                  <a:gd name="T15" fmla="*/ 0 h 1"/>
                  <a:gd name="T16" fmla="*/ 3 w 3"/>
                  <a:gd name="T17" fmla="*/ 0 h 1"/>
                  <a:gd name="T18" fmla="*/ 2 w 3"/>
                  <a:gd name="T19" fmla="*/ 0 h 1"/>
                  <a:gd name="T20" fmla="*/ 2 w 3"/>
                  <a:gd name="T21" fmla="*/ 0 h 1"/>
                  <a:gd name="T22" fmla="*/ 2 w 3"/>
                  <a:gd name="T23" fmla="*/ 0 h 1"/>
                  <a:gd name="T24" fmla="*/ 1 w 3"/>
                  <a:gd name="T25" fmla="*/ 0 h 1"/>
                  <a:gd name="T26" fmla="*/ 1 w 3"/>
                  <a:gd name="T27" fmla="*/ 0 h 1"/>
                  <a:gd name="T28" fmla="*/ 0 w 3"/>
                  <a:gd name="T29" fmla="*/ 1 h 1"/>
                  <a:gd name="T30" fmla="*/ 0 w 3"/>
                  <a:gd name="T31" fmla="*/ 1 h 1"/>
                  <a:gd name="T32" fmla="*/ 0 w 3"/>
                  <a:gd name="T33" fmla="*/ 1 h 1"/>
                  <a:gd name="T34" fmla="*/ 0 w 3"/>
                  <a:gd name="T35" fmla="*/ 1 h 1"/>
                  <a:gd name="T36" fmla="*/ 1 w 3"/>
                  <a:gd name="T37" fmla="*/ 0 h 1"/>
                  <a:gd name="T38" fmla="*/ 2 w 3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4" name="Rectangle 879"/>
              <p:cNvSpPr>
                <a:spLocks noChangeArrowheads="1"/>
              </p:cNvSpPr>
              <p:nvPr/>
            </p:nvSpPr>
            <p:spPr bwMode="auto">
              <a:xfrm>
                <a:off x="708" y="1249"/>
                <a:ext cx="4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5" name="Freeform 880"/>
              <p:cNvSpPr/>
              <p:nvPr/>
            </p:nvSpPr>
            <p:spPr bwMode="auto">
              <a:xfrm>
                <a:off x="524" y="1236"/>
                <a:ext cx="4" cy="0"/>
              </a:xfrm>
              <a:custGeom>
                <a:avLst/>
                <a:gdLst>
                  <a:gd name="T0" fmla="*/ 0 w 1"/>
                  <a:gd name="T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6" name="Freeform 881"/>
              <p:cNvSpPr/>
              <p:nvPr/>
            </p:nvSpPr>
            <p:spPr bwMode="auto">
              <a:xfrm>
                <a:off x="2088" y="1534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7" name="Freeform 882"/>
              <p:cNvSpPr/>
              <p:nvPr/>
            </p:nvSpPr>
            <p:spPr bwMode="auto">
              <a:xfrm>
                <a:off x="1222" y="1418"/>
                <a:ext cx="5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8" name="Freeform 883"/>
              <p:cNvSpPr/>
              <p:nvPr/>
            </p:nvSpPr>
            <p:spPr bwMode="auto">
              <a:xfrm>
                <a:off x="1165" y="1410"/>
                <a:ext cx="8" cy="4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w 2"/>
                  <a:gd name="T15" fmla="*/ 0 h 1"/>
                  <a:gd name="T16" fmla="*/ 2 w 2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9" name="Freeform 884"/>
              <p:cNvSpPr/>
              <p:nvPr/>
            </p:nvSpPr>
            <p:spPr bwMode="auto">
              <a:xfrm>
                <a:off x="1084" y="1480"/>
                <a:ext cx="8" cy="4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0" name="Freeform 885"/>
              <p:cNvSpPr/>
              <p:nvPr/>
            </p:nvSpPr>
            <p:spPr bwMode="auto">
              <a:xfrm>
                <a:off x="2170" y="993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1" name="Freeform 886"/>
              <p:cNvSpPr/>
              <p:nvPr/>
            </p:nvSpPr>
            <p:spPr bwMode="auto">
              <a:xfrm>
                <a:off x="2158" y="972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2" name="Rectangle 887"/>
              <p:cNvSpPr>
                <a:spLocks noChangeArrowheads="1"/>
              </p:cNvSpPr>
              <p:nvPr/>
            </p:nvSpPr>
            <p:spPr bwMode="auto">
              <a:xfrm>
                <a:off x="2150" y="976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3" name="Freeform 888"/>
              <p:cNvSpPr/>
              <p:nvPr/>
            </p:nvSpPr>
            <p:spPr bwMode="auto">
              <a:xfrm>
                <a:off x="2121" y="943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0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4" name="Freeform 889"/>
              <p:cNvSpPr/>
              <p:nvPr/>
            </p:nvSpPr>
            <p:spPr bwMode="auto">
              <a:xfrm>
                <a:off x="2096" y="1208"/>
                <a:ext cx="13" cy="0"/>
              </a:xfrm>
              <a:custGeom>
                <a:avLst/>
                <a:gdLst>
                  <a:gd name="T0" fmla="*/ 3 w 3"/>
                  <a:gd name="T1" fmla="*/ 3 w 3"/>
                  <a:gd name="T2" fmla="*/ 3 w 3"/>
                  <a:gd name="T3" fmla="*/ 3 w 3"/>
                  <a:gd name="T4" fmla="*/ 3 w 3"/>
                  <a:gd name="T5" fmla="*/ 1 w 3"/>
                  <a:gd name="T6" fmla="*/ 0 w 3"/>
                  <a:gd name="T7" fmla="*/ 0 w 3"/>
                  <a:gd name="T8" fmla="*/ 1 w 3"/>
                  <a:gd name="T9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5" name="Freeform 890"/>
              <p:cNvSpPr/>
              <p:nvPr/>
            </p:nvSpPr>
            <p:spPr bwMode="auto">
              <a:xfrm>
                <a:off x="2047" y="1385"/>
                <a:ext cx="58" cy="13"/>
              </a:xfrm>
              <a:custGeom>
                <a:avLst/>
                <a:gdLst>
                  <a:gd name="T0" fmla="*/ 5 w 14"/>
                  <a:gd name="T1" fmla="*/ 1 h 3"/>
                  <a:gd name="T2" fmla="*/ 5 w 14"/>
                  <a:gd name="T3" fmla="*/ 1 h 3"/>
                  <a:gd name="T4" fmla="*/ 5 w 14"/>
                  <a:gd name="T5" fmla="*/ 1 h 3"/>
                  <a:gd name="T6" fmla="*/ 4 w 14"/>
                  <a:gd name="T7" fmla="*/ 0 h 3"/>
                  <a:gd name="T8" fmla="*/ 4 w 14"/>
                  <a:gd name="T9" fmla="*/ 0 h 3"/>
                  <a:gd name="T10" fmla="*/ 5 w 14"/>
                  <a:gd name="T11" fmla="*/ 1 h 3"/>
                  <a:gd name="T12" fmla="*/ 5 w 14"/>
                  <a:gd name="T13" fmla="*/ 1 h 3"/>
                  <a:gd name="T14" fmla="*/ 5 w 14"/>
                  <a:gd name="T15" fmla="*/ 1 h 3"/>
                  <a:gd name="T16" fmla="*/ 5 w 14"/>
                  <a:gd name="T17" fmla="*/ 1 h 3"/>
                  <a:gd name="T18" fmla="*/ 5 w 14"/>
                  <a:gd name="T19" fmla="*/ 1 h 3"/>
                  <a:gd name="T20" fmla="*/ 6 w 14"/>
                  <a:gd name="T21" fmla="*/ 1 h 3"/>
                  <a:gd name="T22" fmla="*/ 6 w 14"/>
                  <a:gd name="T23" fmla="*/ 1 h 3"/>
                  <a:gd name="T24" fmla="*/ 0 w 14"/>
                  <a:gd name="T25" fmla="*/ 1 h 3"/>
                  <a:gd name="T26" fmla="*/ 0 w 14"/>
                  <a:gd name="T27" fmla="*/ 1 h 3"/>
                  <a:gd name="T28" fmla="*/ 0 w 14"/>
                  <a:gd name="T29" fmla="*/ 1 h 3"/>
                  <a:gd name="T30" fmla="*/ 0 w 14"/>
                  <a:gd name="T31" fmla="*/ 1 h 3"/>
                  <a:gd name="T32" fmla="*/ 6 w 14"/>
                  <a:gd name="T33" fmla="*/ 2 h 3"/>
                  <a:gd name="T34" fmla="*/ 6 w 14"/>
                  <a:gd name="T35" fmla="*/ 2 h 3"/>
                  <a:gd name="T36" fmla="*/ 6 w 14"/>
                  <a:gd name="T37" fmla="*/ 2 h 3"/>
                  <a:gd name="T38" fmla="*/ 6 w 14"/>
                  <a:gd name="T39" fmla="*/ 2 h 3"/>
                  <a:gd name="T40" fmla="*/ 6 w 14"/>
                  <a:gd name="T41" fmla="*/ 2 h 3"/>
                  <a:gd name="T42" fmla="*/ 6 w 14"/>
                  <a:gd name="T43" fmla="*/ 2 h 3"/>
                  <a:gd name="T44" fmla="*/ 6 w 14"/>
                  <a:gd name="T45" fmla="*/ 2 h 3"/>
                  <a:gd name="T46" fmla="*/ 8 w 14"/>
                  <a:gd name="T47" fmla="*/ 2 h 3"/>
                  <a:gd name="T48" fmla="*/ 12 w 14"/>
                  <a:gd name="T49" fmla="*/ 2 h 3"/>
                  <a:gd name="T50" fmla="*/ 11 w 14"/>
                  <a:gd name="T51" fmla="*/ 2 h 3"/>
                  <a:gd name="T52" fmla="*/ 13 w 14"/>
                  <a:gd name="T53" fmla="*/ 3 h 3"/>
                  <a:gd name="T54" fmla="*/ 13 w 14"/>
                  <a:gd name="T55" fmla="*/ 3 h 3"/>
                  <a:gd name="T56" fmla="*/ 12 w 14"/>
                  <a:gd name="T57" fmla="*/ 2 h 3"/>
                  <a:gd name="T58" fmla="*/ 12 w 14"/>
                  <a:gd name="T59" fmla="*/ 2 h 3"/>
                  <a:gd name="T60" fmla="*/ 8 w 14"/>
                  <a:gd name="T61" fmla="*/ 1 h 3"/>
                  <a:gd name="T62" fmla="*/ 6 w 14"/>
                  <a:gd name="T63" fmla="*/ 1 h 3"/>
                  <a:gd name="T64" fmla="*/ 6 w 14"/>
                  <a:gd name="T65" fmla="*/ 0 h 3"/>
                  <a:gd name="T66" fmla="*/ 5 w 14"/>
                  <a:gd name="T6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" h="3">
                    <a:moveTo>
                      <a:pt x="5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1"/>
                      <a:pt x="2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4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8" y="2"/>
                      <a:pt x="8" y="2"/>
                    </a:cubicBezTo>
                    <a:cubicBezTo>
                      <a:pt x="9" y="2"/>
                      <a:pt x="10" y="2"/>
                      <a:pt x="12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2" y="2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1"/>
                      <a:pt x="9" y="1"/>
                      <a:pt x="8" y="1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6" y="1"/>
                      <a:pt x="7" y="1"/>
                      <a:pt x="6" y="0"/>
                    </a:cubicBezTo>
                    <a:cubicBezTo>
                      <a:pt x="6" y="1"/>
                      <a:pt x="6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6" name="Freeform 891"/>
              <p:cNvSpPr/>
              <p:nvPr/>
            </p:nvSpPr>
            <p:spPr bwMode="auto">
              <a:xfrm>
                <a:off x="2096" y="1588"/>
                <a:ext cx="5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7" name="Freeform 892"/>
              <p:cNvSpPr/>
              <p:nvPr/>
            </p:nvSpPr>
            <p:spPr bwMode="auto">
              <a:xfrm>
                <a:off x="2096" y="1534"/>
                <a:ext cx="5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0 w 1"/>
                  <a:gd name="T7" fmla="*/ 0 w 1"/>
                  <a:gd name="T8" fmla="*/ 0 w 1"/>
                  <a:gd name="T9" fmla="*/ 0 w 1"/>
                  <a:gd name="T10" fmla="*/ 0 w 1"/>
                  <a:gd name="T1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8" name="Freeform 893"/>
              <p:cNvSpPr/>
              <p:nvPr/>
            </p:nvSpPr>
            <p:spPr bwMode="auto">
              <a:xfrm>
                <a:off x="2092" y="1563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0 h 1"/>
                  <a:gd name="T24" fmla="*/ 0 w 1"/>
                  <a:gd name="T25" fmla="*/ 1 h 1"/>
                  <a:gd name="T26" fmla="*/ 1 w 1"/>
                  <a:gd name="T27" fmla="*/ 1 h 1"/>
                  <a:gd name="T28" fmla="*/ 0 w 1"/>
                  <a:gd name="T29" fmla="*/ 1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9" name="Freeform 894"/>
              <p:cNvSpPr/>
              <p:nvPr/>
            </p:nvSpPr>
            <p:spPr bwMode="auto">
              <a:xfrm>
                <a:off x="2088" y="1398"/>
                <a:ext cx="4" cy="8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1 h 2"/>
                  <a:gd name="T6" fmla="*/ 0 w 1"/>
                  <a:gd name="T7" fmla="*/ 1 h 2"/>
                  <a:gd name="T8" fmla="*/ 1 w 1"/>
                  <a:gd name="T9" fmla="*/ 1 h 2"/>
                  <a:gd name="T10" fmla="*/ 1 w 1"/>
                  <a:gd name="T11" fmla="*/ 1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1 h 2"/>
                  <a:gd name="T18" fmla="*/ 0 w 1"/>
                  <a:gd name="T19" fmla="*/ 1 h 2"/>
                  <a:gd name="T20" fmla="*/ 1 w 1"/>
                  <a:gd name="T21" fmla="*/ 1 h 2"/>
                  <a:gd name="T22" fmla="*/ 1 w 1"/>
                  <a:gd name="T23" fmla="*/ 1 h 2"/>
                  <a:gd name="T24" fmla="*/ 1 w 1"/>
                  <a:gd name="T25" fmla="*/ 1 h 2"/>
                  <a:gd name="T26" fmla="*/ 0 w 1"/>
                  <a:gd name="T2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0" name="Freeform 895"/>
              <p:cNvSpPr/>
              <p:nvPr/>
            </p:nvSpPr>
            <p:spPr bwMode="auto">
              <a:xfrm>
                <a:off x="2084" y="1563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  <a:gd name="T7" fmla="*/ 0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1" name="Freeform 896"/>
              <p:cNvSpPr/>
              <p:nvPr/>
            </p:nvSpPr>
            <p:spPr bwMode="auto">
              <a:xfrm>
                <a:off x="2076" y="1402"/>
                <a:ext cx="12" cy="4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0 h 1"/>
                  <a:gd name="T4" fmla="*/ 0 w 3"/>
                  <a:gd name="T5" fmla="*/ 0 h 1"/>
                  <a:gd name="T6" fmla="*/ 1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0 w 3"/>
                  <a:gd name="T13" fmla="*/ 0 h 1"/>
                  <a:gd name="T14" fmla="*/ 0 w 3"/>
                  <a:gd name="T15" fmla="*/ 0 h 1"/>
                  <a:gd name="T16" fmla="*/ 0 w 3"/>
                  <a:gd name="T17" fmla="*/ 1 h 1"/>
                  <a:gd name="T18" fmla="*/ 0 w 3"/>
                  <a:gd name="T19" fmla="*/ 1 h 1"/>
                  <a:gd name="T20" fmla="*/ 1 w 3"/>
                  <a:gd name="T21" fmla="*/ 1 h 1"/>
                  <a:gd name="T22" fmla="*/ 1 w 3"/>
                  <a:gd name="T23" fmla="*/ 1 h 1"/>
                  <a:gd name="T24" fmla="*/ 2 w 3"/>
                  <a:gd name="T25" fmla="*/ 1 h 1"/>
                  <a:gd name="T26" fmla="*/ 2 w 3"/>
                  <a:gd name="T27" fmla="*/ 1 h 1"/>
                  <a:gd name="T28" fmla="*/ 2 w 3"/>
                  <a:gd name="T29" fmla="*/ 1 h 1"/>
                  <a:gd name="T30" fmla="*/ 2 w 3"/>
                  <a:gd name="T31" fmla="*/ 1 h 1"/>
                  <a:gd name="T32" fmla="*/ 2 w 3"/>
                  <a:gd name="T33" fmla="*/ 1 h 1"/>
                  <a:gd name="T34" fmla="*/ 3 w 3"/>
                  <a:gd name="T35" fmla="*/ 1 h 1"/>
                  <a:gd name="T36" fmla="*/ 3 w 3"/>
                  <a:gd name="T37" fmla="*/ 1 h 1"/>
                  <a:gd name="T38" fmla="*/ 3 w 3"/>
                  <a:gd name="T39" fmla="*/ 1 h 1"/>
                  <a:gd name="T40" fmla="*/ 3 w 3"/>
                  <a:gd name="T41" fmla="*/ 1 h 1"/>
                  <a:gd name="T42" fmla="*/ 3 w 3"/>
                  <a:gd name="T43" fmla="*/ 1 h 1"/>
                  <a:gd name="T44" fmla="*/ 3 w 3"/>
                  <a:gd name="T45" fmla="*/ 1 h 1"/>
                  <a:gd name="T46" fmla="*/ 3 w 3"/>
                  <a:gd name="T47" fmla="*/ 1 h 1"/>
                  <a:gd name="T48" fmla="*/ 2 w 3"/>
                  <a:gd name="T49" fmla="*/ 1 h 1"/>
                  <a:gd name="T50" fmla="*/ 2 w 3"/>
                  <a:gd name="T51" fmla="*/ 1 h 1"/>
                  <a:gd name="T52" fmla="*/ 2 w 3"/>
                  <a:gd name="T53" fmla="*/ 1 h 1"/>
                  <a:gd name="T54" fmla="*/ 1 w 3"/>
                  <a:gd name="T5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2" name="Freeform 897"/>
              <p:cNvSpPr/>
              <p:nvPr/>
            </p:nvSpPr>
            <p:spPr bwMode="auto">
              <a:xfrm>
                <a:off x="2080" y="1567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0 w 1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3" name="Freeform 898"/>
              <p:cNvSpPr/>
              <p:nvPr/>
            </p:nvSpPr>
            <p:spPr bwMode="auto">
              <a:xfrm>
                <a:off x="2072" y="1042"/>
                <a:ext cx="12" cy="4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0 w 3"/>
                  <a:gd name="T9" fmla="*/ 0 h 1"/>
                  <a:gd name="T10" fmla="*/ 1 w 3"/>
                  <a:gd name="T11" fmla="*/ 0 h 1"/>
                  <a:gd name="T12" fmla="*/ 3 w 3"/>
                  <a:gd name="T13" fmla="*/ 0 h 1"/>
                  <a:gd name="T14" fmla="*/ 3 w 3"/>
                  <a:gd name="T15" fmla="*/ 0 h 1"/>
                  <a:gd name="T16" fmla="*/ 3 w 3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4" name="Freeform 899"/>
              <p:cNvSpPr/>
              <p:nvPr/>
            </p:nvSpPr>
            <p:spPr bwMode="auto">
              <a:xfrm>
                <a:off x="2080" y="1526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5" name="Freeform 900"/>
              <p:cNvSpPr/>
              <p:nvPr/>
            </p:nvSpPr>
            <p:spPr bwMode="auto">
              <a:xfrm>
                <a:off x="2076" y="1051"/>
                <a:ext cx="8" cy="4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1 w 2"/>
                  <a:gd name="T13" fmla="*/ 0 h 1"/>
                  <a:gd name="T14" fmla="*/ 1 w 2"/>
                  <a:gd name="T15" fmla="*/ 1 h 1"/>
                  <a:gd name="T16" fmla="*/ 2 w 2"/>
                  <a:gd name="T17" fmla="*/ 0 h 1"/>
                  <a:gd name="T18" fmla="*/ 1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6" name="Freeform 901"/>
              <p:cNvSpPr/>
              <p:nvPr/>
            </p:nvSpPr>
            <p:spPr bwMode="auto">
              <a:xfrm>
                <a:off x="2076" y="1426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1 w 1"/>
                  <a:gd name="T8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7" name="Freeform 902"/>
              <p:cNvSpPr/>
              <p:nvPr/>
            </p:nvSpPr>
            <p:spPr bwMode="auto">
              <a:xfrm>
                <a:off x="2076" y="13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8" name="Freeform 903"/>
              <p:cNvSpPr/>
              <p:nvPr/>
            </p:nvSpPr>
            <p:spPr bwMode="auto">
              <a:xfrm>
                <a:off x="2047" y="1224"/>
                <a:ext cx="29" cy="8"/>
              </a:xfrm>
              <a:custGeom>
                <a:avLst/>
                <a:gdLst>
                  <a:gd name="T0" fmla="*/ 4 w 7"/>
                  <a:gd name="T1" fmla="*/ 1 h 2"/>
                  <a:gd name="T2" fmla="*/ 2 w 7"/>
                  <a:gd name="T3" fmla="*/ 1 h 2"/>
                  <a:gd name="T4" fmla="*/ 2 w 7"/>
                  <a:gd name="T5" fmla="*/ 1 h 2"/>
                  <a:gd name="T6" fmla="*/ 2 w 7"/>
                  <a:gd name="T7" fmla="*/ 1 h 2"/>
                  <a:gd name="T8" fmla="*/ 1 w 7"/>
                  <a:gd name="T9" fmla="*/ 1 h 2"/>
                  <a:gd name="T10" fmla="*/ 1 w 7"/>
                  <a:gd name="T11" fmla="*/ 1 h 2"/>
                  <a:gd name="T12" fmla="*/ 0 w 7"/>
                  <a:gd name="T13" fmla="*/ 1 h 2"/>
                  <a:gd name="T14" fmla="*/ 1 w 7"/>
                  <a:gd name="T15" fmla="*/ 1 h 2"/>
                  <a:gd name="T16" fmla="*/ 1 w 7"/>
                  <a:gd name="T17" fmla="*/ 1 h 2"/>
                  <a:gd name="T18" fmla="*/ 2 w 7"/>
                  <a:gd name="T19" fmla="*/ 1 h 2"/>
                  <a:gd name="T20" fmla="*/ 2 w 7"/>
                  <a:gd name="T21" fmla="*/ 1 h 2"/>
                  <a:gd name="T22" fmla="*/ 2 w 7"/>
                  <a:gd name="T23" fmla="*/ 1 h 2"/>
                  <a:gd name="T24" fmla="*/ 2 w 7"/>
                  <a:gd name="T25" fmla="*/ 1 h 2"/>
                  <a:gd name="T26" fmla="*/ 2 w 7"/>
                  <a:gd name="T27" fmla="*/ 1 h 2"/>
                  <a:gd name="T28" fmla="*/ 2 w 7"/>
                  <a:gd name="T29" fmla="*/ 1 h 2"/>
                  <a:gd name="T30" fmla="*/ 1 w 7"/>
                  <a:gd name="T31" fmla="*/ 1 h 2"/>
                  <a:gd name="T32" fmla="*/ 1 w 7"/>
                  <a:gd name="T33" fmla="*/ 1 h 2"/>
                  <a:gd name="T34" fmla="*/ 1 w 7"/>
                  <a:gd name="T35" fmla="*/ 1 h 2"/>
                  <a:gd name="T36" fmla="*/ 1 w 7"/>
                  <a:gd name="T37" fmla="*/ 2 h 2"/>
                  <a:gd name="T38" fmla="*/ 2 w 7"/>
                  <a:gd name="T39" fmla="*/ 2 h 2"/>
                  <a:gd name="T40" fmla="*/ 2 w 7"/>
                  <a:gd name="T41" fmla="*/ 2 h 2"/>
                  <a:gd name="T42" fmla="*/ 3 w 7"/>
                  <a:gd name="T43" fmla="*/ 2 h 2"/>
                  <a:gd name="T44" fmla="*/ 3 w 7"/>
                  <a:gd name="T45" fmla="*/ 2 h 2"/>
                  <a:gd name="T46" fmla="*/ 4 w 7"/>
                  <a:gd name="T47" fmla="*/ 2 h 2"/>
                  <a:gd name="T48" fmla="*/ 4 w 7"/>
                  <a:gd name="T49" fmla="*/ 2 h 2"/>
                  <a:gd name="T50" fmla="*/ 4 w 7"/>
                  <a:gd name="T51" fmla="*/ 1 h 2"/>
                  <a:gd name="T52" fmla="*/ 4 w 7"/>
                  <a:gd name="T53" fmla="*/ 1 h 2"/>
                  <a:gd name="T54" fmla="*/ 5 w 7"/>
                  <a:gd name="T55" fmla="*/ 1 h 2"/>
                  <a:gd name="T56" fmla="*/ 5 w 7"/>
                  <a:gd name="T57" fmla="*/ 1 h 2"/>
                  <a:gd name="T58" fmla="*/ 5 w 7"/>
                  <a:gd name="T59" fmla="*/ 1 h 2"/>
                  <a:gd name="T60" fmla="*/ 7 w 7"/>
                  <a:gd name="T61" fmla="*/ 0 h 2"/>
                  <a:gd name="T62" fmla="*/ 7 w 7"/>
                  <a:gd name="T63" fmla="*/ 0 h 2"/>
                  <a:gd name="T64" fmla="*/ 6 w 7"/>
                  <a:gd name="T65" fmla="*/ 0 h 2"/>
                  <a:gd name="T66" fmla="*/ 5 w 7"/>
                  <a:gd name="T67" fmla="*/ 0 h 2"/>
                  <a:gd name="T68" fmla="*/ 4 w 7"/>
                  <a:gd name="T6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" h="2">
                    <a:moveTo>
                      <a:pt x="4" y="1"/>
                    </a:moveTo>
                    <a:cubicBezTo>
                      <a:pt x="4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1"/>
                      <a:pt x="5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9" name="Freeform 904"/>
              <p:cNvSpPr/>
              <p:nvPr/>
            </p:nvSpPr>
            <p:spPr bwMode="auto">
              <a:xfrm>
                <a:off x="2047" y="1414"/>
                <a:ext cx="29" cy="4"/>
              </a:xfrm>
              <a:custGeom>
                <a:avLst/>
                <a:gdLst>
                  <a:gd name="T0" fmla="*/ 0 w 7"/>
                  <a:gd name="T1" fmla="*/ 0 h 1"/>
                  <a:gd name="T2" fmla="*/ 0 w 7"/>
                  <a:gd name="T3" fmla="*/ 0 h 1"/>
                  <a:gd name="T4" fmla="*/ 0 w 7"/>
                  <a:gd name="T5" fmla="*/ 0 h 1"/>
                  <a:gd name="T6" fmla="*/ 0 w 7"/>
                  <a:gd name="T7" fmla="*/ 0 h 1"/>
                  <a:gd name="T8" fmla="*/ 2 w 7"/>
                  <a:gd name="T9" fmla="*/ 1 h 1"/>
                  <a:gd name="T10" fmla="*/ 2 w 7"/>
                  <a:gd name="T11" fmla="*/ 1 h 1"/>
                  <a:gd name="T12" fmla="*/ 2 w 7"/>
                  <a:gd name="T13" fmla="*/ 0 h 1"/>
                  <a:gd name="T14" fmla="*/ 4 w 7"/>
                  <a:gd name="T15" fmla="*/ 0 h 1"/>
                  <a:gd name="T16" fmla="*/ 4 w 7"/>
                  <a:gd name="T17" fmla="*/ 1 h 1"/>
                  <a:gd name="T18" fmla="*/ 6 w 7"/>
                  <a:gd name="T19" fmla="*/ 1 h 1"/>
                  <a:gd name="T20" fmla="*/ 6 w 7"/>
                  <a:gd name="T21" fmla="*/ 1 h 1"/>
                  <a:gd name="T22" fmla="*/ 6 w 7"/>
                  <a:gd name="T23" fmla="*/ 1 h 1"/>
                  <a:gd name="T24" fmla="*/ 7 w 7"/>
                  <a:gd name="T25" fmla="*/ 1 h 1"/>
                  <a:gd name="T26" fmla="*/ 7 w 7"/>
                  <a:gd name="T27" fmla="*/ 1 h 1"/>
                  <a:gd name="T28" fmla="*/ 6 w 7"/>
                  <a:gd name="T29" fmla="*/ 0 h 1"/>
                  <a:gd name="T30" fmla="*/ 6 w 7"/>
                  <a:gd name="T31" fmla="*/ 0 h 1"/>
                  <a:gd name="T32" fmla="*/ 4 w 7"/>
                  <a:gd name="T33" fmla="*/ 0 h 1"/>
                  <a:gd name="T34" fmla="*/ 4 w 7"/>
                  <a:gd name="T35" fmla="*/ 0 h 1"/>
                  <a:gd name="T36" fmla="*/ 4 w 7"/>
                  <a:gd name="T37" fmla="*/ 0 h 1"/>
                  <a:gd name="T38" fmla="*/ 2 w 7"/>
                  <a:gd name="T39" fmla="*/ 0 h 1"/>
                  <a:gd name="T40" fmla="*/ 2 w 7"/>
                  <a:gd name="T41" fmla="*/ 0 h 1"/>
                  <a:gd name="T42" fmla="*/ 0 w 7"/>
                  <a:gd name="T4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0" name="Freeform 905"/>
              <p:cNvSpPr/>
              <p:nvPr/>
            </p:nvSpPr>
            <p:spPr bwMode="auto">
              <a:xfrm>
                <a:off x="2064" y="1381"/>
                <a:ext cx="8" cy="0"/>
              </a:xfrm>
              <a:custGeom>
                <a:avLst/>
                <a:gdLst>
                  <a:gd name="T0" fmla="*/ 1 w 2"/>
                  <a:gd name="T1" fmla="*/ 2 w 2"/>
                  <a:gd name="T2" fmla="*/ 2 w 2"/>
                  <a:gd name="T3" fmla="*/ 2 w 2"/>
                  <a:gd name="T4" fmla="*/ 1 w 2"/>
                  <a:gd name="T5" fmla="*/ 0 w 2"/>
                  <a:gd name="T6" fmla="*/ 0 w 2"/>
                  <a:gd name="T7" fmla="*/ 0 w 2"/>
                  <a:gd name="T8" fmla="*/ 0 w 2"/>
                  <a:gd name="T9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1" name="Freeform 906"/>
              <p:cNvSpPr/>
              <p:nvPr/>
            </p:nvSpPr>
            <p:spPr bwMode="auto">
              <a:xfrm>
                <a:off x="2068" y="1468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0 w 1"/>
                  <a:gd name="T6" fmla="*/ 0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2" name="Freeform 907"/>
              <p:cNvSpPr/>
              <p:nvPr/>
            </p:nvSpPr>
            <p:spPr bwMode="auto">
              <a:xfrm>
                <a:off x="2068" y="1493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1 w 1"/>
                  <a:gd name="T8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3" name="Freeform 908"/>
              <p:cNvSpPr/>
              <p:nvPr/>
            </p:nvSpPr>
            <p:spPr bwMode="auto">
              <a:xfrm>
                <a:off x="2068" y="1212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1 w 1"/>
                  <a:gd name="T5" fmla="*/ 0 w 1"/>
                  <a:gd name="T6" fmla="*/ 0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4" name="Freeform 909"/>
              <p:cNvSpPr/>
              <p:nvPr/>
            </p:nvSpPr>
            <p:spPr bwMode="auto">
              <a:xfrm>
                <a:off x="2060" y="1497"/>
                <a:ext cx="12" cy="8"/>
              </a:xfrm>
              <a:custGeom>
                <a:avLst/>
                <a:gdLst>
                  <a:gd name="T0" fmla="*/ 1 w 3"/>
                  <a:gd name="T1" fmla="*/ 1 h 2"/>
                  <a:gd name="T2" fmla="*/ 1 w 3"/>
                  <a:gd name="T3" fmla="*/ 1 h 2"/>
                  <a:gd name="T4" fmla="*/ 1 w 3"/>
                  <a:gd name="T5" fmla="*/ 1 h 2"/>
                  <a:gd name="T6" fmla="*/ 0 w 3"/>
                  <a:gd name="T7" fmla="*/ 1 h 2"/>
                  <a:gd name="T8" fmla="*/ 0 w 3"/>
                  <a:gd name="T9" fmla="*/ 1 h 2"/>
                  <a:gd name="T10" fmla="*/ 0 w 3"/>
                  <a:gd name="T11" fmla="*/ 1 h 2"/>
                  <a:gd name="T12" fmla="*/ 0 w 3"/>
                  <a:gd name="T13" fmla="*/ 1 h 2"/>
                  <a:gd name="T14" fmla="*/ 0 w 3"/>
                  <a:gd name="T15" fmla="*/ 1 h 2"/>
                  <a:gd name="T16" fmla="*/ 0 w 3"/>
                  <a:gd name="T17" fmla="*/ 1 h 2"/>
                  <a:gd name="T18" fmla="*/ 0 w 3"/>
                  <a:gd name="T19" fmla="*/ 1 h 2"/>
                  <a:gd name="T20" fmla="*/ 1 w 3"/>
                  <a:gd name="T21" fmla="*/ 2 h 2"/>
                  <a:gd name="T22" fmla="*/ 1 w 3"/>
                  <a:gd name="T23" fmla="*/ 2 h 2"/>
                  <a:gd name="T24" fmla="*/ 2 w 3"/>
                  <a:gd name="T25" fmla="*/ 2 h 2"/>
                  <a:gd name="T26" fmla="*/ 3 w 3"/>
                  <a:gd name="T27" fmla="*/ 1 h 2"/>
                  <a:gd name="T28" fmla="*/ 2 w 3"/>
                  <a:gd name="T29" fmla="*/ 0 h 2"/>
                  <a:gd name="T30" fmla="*/ 1 w 3"/>
                  <a:gd name="T3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5" name="Freeform 910"/>
              <p:cNvSpPr/>
              <p:nvPr/>
            </p:nvSpPr>
            <p:spPr bwMode="auto">
              <a:xfrm>
                <a:off x="2052" y="1212"/>
                <a:ext cx="12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2 w 3"/>
                  <a:gd name="T4" fmla="*/ 3 w 3"/>
                  <a:gd name="T5" fmla="*/ 3 w 3"/>
                  <a:gd name="T6" fmla="*/ 3 w 3"/>
                  <a:gd name="T7" fmla="*/ 2 w 3"/>
                  <a:gd name="T8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6" name="Freeform 911"/>
              <p:cNvSpPr/>
              <p:nvPr/>
            </p:nvSpPr>
            <p:spPr bwMode="auto">
              <a:xfrm>
                <a:off x="2060" y="1455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0 w 1"/>
                  <a:gd name="T6" fmla="*/ 0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7" name="Freeform 912"/>
              <p:cNvSpPr/>
              <p:nvPr/>
            </p:nvSpPr>
            <p:spPr bwMode="auto">
              <a:xfrm>
                <a:off x="2056" y="1385"/>
                <a:ext cx="8" cy="4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1 w 2"/>
                  <a:gd name="T9" fmla="*/ 0 h 1"/>
                  <a:gd name="T10" fmla="*/ 1 w 2"/>
                  <a:gd name="T11" fmla="*/ 0 h 1"/>
                  <a:gd name="T12" fmla="*/ 0 w 2"/>
                  <a:gd name="T13" fmla="*/ 0 h 1"/>
                  <a:gd name="T14" fmla="*/ 0 w 2"/>
                  <a:gd name="T15" fmla="*/ 0 h 1"/>
                  <a:gd name="T16" fmla="*/ 0 w 2"/>
                  <a:gd name="T17" fmla="*/ 0 h 1"/>
                  <a:gd name="T18" fmla="*/ 1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8" name="Freeform 913"/>
              <p:cNvSpPr/>
              <p:nvPr/>
            </p:nvSpPr>
            <p:spPr bwMode="auto">
              <a:xfrm>
                <a:off x="2052" y="1236"/>
                <a:ext cx="8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 w 2"/>
                  <a:gd name="T4" fmla="*/ 2 w 2"/>
                  <a:gd name="T5" fmla="*/ 2 w 2"/>
                  <a:gd name="T6" fmla="*/ 2 w 2"/>
                  <a:gd name="T7" fmla="*/ 1 w 2"/>
                  <a:gd name="T8" fmla="*/ 0 w 2"/>
                  <a:gd name="T9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9" name="Freeform 914"/>
              <p:cNvSpPr/>
              <p:nvPr/>
            </p:nvSpPr>
            <p:spPr bwMode="auto">
              <a:xfrm>
                <a:off x="2052" y="1509"/>
                <a:ext cx="8" cy="4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2 w 2"/>
                  <a:gd name="T7" fmla="*/ 1 h 1"/>
                  <a:gd name="T8" fmla="*/ 2 w 2"/>
                  <a:gd name="T9" fmla="*/ 1 h 1"/>
                  <a:gd name="T10" fmla="*/ 2 w 2"/>
                  <a:gd name="T11" fmla="*/ 0 h 1"/>
                  <a:gd name="T12" fmla="*/ 1 w 2"/>
                  <a:gd name="T13" fmla="*/ 0 h 1"/>
                  <a:gd name="T14" fmla="*/ 0 w 2"/>
                  <a:gd name="T15" fmla="*/ 0 h 1"/>
                  <a:gd name="T16" fmla="*/ 0 w 2"/>
                  <a:gd name="T17" fmla="*/ 0 h 1"/>
                  <a:gd name="T18" fmla="*/ 0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0" name="Freeform 915"/>
              <p:cNvSpPr/>
              <p:nvPr/>
            </p:nvSpPr>
            <p:spPr bwMode="auto">
              <a:xfrm>
                <a:off x="2052" y="1526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1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1" name="Freeform 916"/>
              <p:cNvSpPr/>
              <p:nvPr/>
            </p:nvSpPr>
            <p:spPr bwMode="auto">
              <a:xfrm>
                <a:off x="2056" y="1422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1 h 1"/>
                  <a:gd name="T5" fmla="*/ 0 h 1"/>
                  <a:gd name="T6" fmla="*/ 0 h 1"/>
                  <a:gd name="T7" fmla="*/ 0 h 1"/>
                  <a:gd name="T8" fmla="*/ 1 h 1"/>
                  <a:gd name="T9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2" name="Freeform 917"/>
              <p:cNvSpPr/>
              <p:nvPr/>
            </p:nvSpPr>
            <p:spPr bwMode="auto">
              <a:xfrm>
                <a:off x="2052" y="1377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0 h 1"/>
                  <a:gd name="T16" fmla="*/ 1 w 1"/>
                  <a:gd name="T17" fmla="*/ 1 h 1"/>
                  <a:gd name="T18" fmla="*/ 0 w 1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3" name="Freeform 918"/>
              <p:cNvSpPr/>
              <p:nvPr/>
            </p:nvSpPr>
            <p:spPr bwMode="auto">
              <a:xfrm>
                <a:off x="2047" y="1435"/>
                <a:ext cx="9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2 w 2"/>
                  <a:gd name="T4" fmla="*/ 2 w 2"/>
                  <a:gd name="T5" fmla="*/ 2 w 2"/>
                  <a:gd name="T6" fmla="*/ 1 w 2"/>
                  <a:gd name="T7" fmla="*/ 0 w 2"/>
                  <a:gd name="T8" fmla="*/ 0 w 2"/>
                  <a:gd name="T9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4" name="Freeform 919"/>
              <p:cNvSpPr/>
              <p:nvPr/>
            </p:nvSpPr>
            <p:spPr bwMode="auto">
              <a:xfrm>
                <a:off x="2047" y="1212"/>
                <a:ext cx="5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0 w 1"/>
                  <a:gd name="T7" fmla="*/ 0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5" name="Freeform 920"/>
              <p:cNvSpPr/>
              <p:nvPr/>
            </p:nvSpPr>
            <p:spPr bwMode="auto">
              <a:xfrm>
                <a:off x="2039" y="1455"/>
                <a:ext cx="13" cy="5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1 w 3"/>
                  <a:gd name="T9" fmla="*/ 0 h 1"/>
                  <a:gd name="T10" fmla="*/ 1 w 3"/>
                  <a:gd name="T11" fmla="*/ 0 h 1"/>
                  <a:gd name="T12" fmla="*/ 2 w 3"/>
                  <a:gd name="T13" fmla="*/ 1 h 1"/>
                  <a:gd name="T14" fmla="*/ 2 w 3"/>
                  <a:gd name="T15" fmla="*/ 0 h 1"/>
                  <a:gd name="T16" fmla="*/ 1 w 3"/>
                  <a:gd name="T17" fmla="*/ 0 h 1"/>
                  <a:gd name="T18" fmla="*/ 1 w 3"/>
                  <a:gd name="T19" fmla="*/ 0 h 1"/>
                  <a:gd name="T20" fmla="*/ 0 w 3"/>
                  <a:gd name="T2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6" name="Freeform 921"/>
              <p:cNvSpPr/>
              <p:nvPr/>
            </p:nvSpPr>
            <p:spPr bwMode="auto">
              <a:xfrm>
                <a:off x="2039" y="1286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7" name="Freeform 922"/>
              <p:cNvSpPr/>
              <p:nvPr/>
            </p:nvSpPr>
            <p:spPr bwMode="auto">
              <a:xfrm>
                <a:off x="2035" y="1261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  <a:gd name="T8" fmla="*/ 1 w 1"/>
                  <a:gd name="T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8" name="Freeform 923"/>
              <p:cNvSpPr/>
              <p:nvPr/>
            </p:nvSpPr>
            <p:spPr bwMode="auto">
              <a:xfrm>
                <a:off x="2023" y="1497"/>
                <a:ext cx="8" cy="4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  <a:gd name="T8" fmla="*/ 0 w 2"/>
                  <a:gd name="T9" fmla="*/ 1 h 1"/>
                  <a:gd name="T10" fmla="*/ 0 w 2"/>
                  <a:gd name="T11" fmla="*/ 1 h 1"/>
                  <a:gd name="T12" fmla="*/ 1 w 2"/>
                  <a:gd name="T13" fmla="*/ 1 h 1"/>
                  <a:gd name="T14" fmla="*/ 2 w 2"/>
                  <a:gd name="T15" fmla="*/ 1 h 1"/>
                  <a:gd name="T16" fmla="*/ 2 w 2"/>
                  <a:gd name="T17" fmla="*/ 1 h 1"/>
                  <a:gd name="T18" fmla="*/ 2 w 2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9" name="Freeform 924"/>
              <p:cNvSpPr/>
              <p:nvPr/>
            </p:nvSpPr>
            <p:spPr bwMode="auto">
              <a:xfrm>
                <a:off x="2011" y="1224"/>
                <a:ext cx="20" cy="4"/>
              </a:xfrm>
              <a:custGeom>
                <a:avLst/>
                <a:gdLst>
                  <a:gd name="T0" fmla="*/ 3 w 5"/>
                  <a:gd name="T1" fmla="*/ 0 h 1"/>
                  <a:gd name="T2" fmla="*/ 0 w 5"/>
                  <a:gd name="T3" fmla="*/ 0 h 1"/>
                  <a:gd name="T4" fmla="*/ 0 w 5"/>
                  <a:gd name="T5" fmla="*/ 0 h 1"/>
                  <a:gd name="T6" fmla="*/ 0 w 5"/>
                  <a:gd name="T7" fmla="*/ 0 h 1"/>
                  <a:gd name="T8" fmla="*/ 0 w 5"/>
                  <a:gd name="T9" fmla="*/ 0 h 1"/>
                  <a:gd name="T10" fmla="*/ 3 w 5"/>
                  <a:gd name="T11" fmla="*/ 0 h 1"/>
                  <a:gd name="T12" fmla="*/ 5 w 5"/>
                  <a:gd name="T13" fmla="*/ 0 h 1"/>
                  <a:gd name="T14" fmla="*/ 5 w 5"/>
                  <a:gd name="T15" fmla="*/ 0 h 1"/>
                  <a:gd name="T16" fmla="*/ 5 w 5"/>
                  <a:gd name="T17" fmla="*/ 0 h 1"/>
                  <a:gd name="T18" fmla="*/ 3 w 5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0" name="Freeform 925"/>
              <p:cNvSpPr/>
              <p:nvPr/>
            </p:nvSpPr>
            <p:spPr bwMode="auto">
              <a:xfrm>
                <a:off x="2023" y="1071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1 w 1"/>
                  <a:gd name="T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1" name="Freeform 926"/>
              <p:cNvSpPr/>
              <p:nvPr/>
            </p:nvSpPr>
            <p:spPr bwMode="auto">
              <a:xfrm>
                <a:off x="2019" y="1331"/>
                <a:ext cx="4" cy="9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1 h 2"/>
                  <a:gd name="T6" fmla="*/ 1 w 1"/>
                  <a:gd name="T7" fmla="*/ 1 h 2"/>
                  <a:gd name="T8" fmla="*/ 1 w 1"/>
                  <a:gd name="T9" fmla="*/ 1 h 2"/>
                  <a:gd name="T10" fmla="*/ 1 w 1"/>
                  <a:gd name="T11" fmla="*/ 1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1 h 2"/>
                  <a:gd name="T20" fmla="*/ 1 w 1"/>
                  <a:gd name="T21" fmla="*/ 1 h 2"/>
                  <a:gd name="T22" fmla="*/ 1 w 1"/>
                  <a:gd name="T23" fmla="*/ 1 h 2"/>
                  <a:gd name="T24" fmla="*/ 1 w 1"/>
                  <a:gd name="T25" fmla="*/ 0 h 2"/>
                  <a:gd name="T26" fmla="*/ 0 w 1"/>
                  <a:gd name="T27" fmla="*/ 1 h 2"/>
                  <a:gd name="T28" fmla="*/ 0 w 1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2" name="Freeform 927"/>
              <p:cNvSpPr/>
              <p:nvPr/>
            </p:nvSpPr>
            <p:spPr bwMode="auto">
              <a:xfrm>
                <a:off x="2015" y="1236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3" name="Freeform 928"/>
              <p:cNvSpPr/>
              <p:nvPr/>
            </p:nvSpPr>
            <p:spPr bwMode="auto">
              <a:xfrm>
                <a:off x="2011" y="1046"/>
                <a:ext cx="8" cy="0"/>
              </a:xfrm>
              <a:custGeom>
                <a:avLst/>
                <a:gdLst>
                  <a:gd name="T0" fmla="*/ 2 w 2"/>
                  <a:gd name="T1" fmla="*/ 1 w 2"/>
                  <a:gd name="T2" fmla="*/ 0 w 2"/>
                  <a:gd name="T3" fmla="*/ 0 w 2"/>
                  <a:gd name="T4" fmla="*/ 0 w 2"/>
                  <a:gd name="T5" fmla="*/ 0 w 2"/>
                  <a:gd name="T6" fmla="*/ 1 w 2"/>
                  <a:gd name="T7" fmla="*/ 2 w 2"/>
                  <a:gd name="T8" fmla="*/ 2 w 2"/>
                  <a:gd name="T9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4" name="Freeform 929"/>
              <p:cNvSpPr/>
              <p:nvPr/>
            </p:nvSpPr>
            <p:spPr bwMode="auto">
              <a:xfrm>
                <a:off x="2011" y="1327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1 h 1"/>
                  <a:gd name="T14" fmla="*/ 1 w 1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5" name="Freeform 930"/>
              <p:cNvSpPr/>
              <p:nvPr/>
            </p:nvSpPr>
            <p:spPr bwMode="auto">
              <a:xfrm>
                <a:off x="1994" y="1236"/>
                <a:ext cx="17" cy="0"/>
              </a:xfrm>
              <a:custGeom>
                <a:avLst/>
                <a:gdLst>
                  <a:gd name="T0" fmla="*/ 0 w 4"/>
                  <a:gd name="T1" fmla="*/ 0 w 4"/>
                  <a:gd name="T2" fmla="*/ 0 w 4"/>
                  <a:gd name="T3" fmla="*/ 4 w 4"/>
                  <a:gd name="T4" fmla="*/ 4 w 4"/>
                  <a:gd name="T5" fmla="*/ 4 w 4"/>
                  <a:gd name="T6" fmla="*/ 0 w 4"/>
                  <a:gd name="T7" fmla="*/ 0 w 4"/>
                  <a:gd name="T8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6" name="Freeform 931"/>
              <p:cNvSpPr/>
              <p:nvPr/>
            </p:nvSpPr>
            <p:spPr bwMode="auto">
              <a:xfrm>
                <a:off x="2003" y="1575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1 w 1"/>
                  <a:gd name="T8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7" name="Freeform 932"/>
              <p:cNvSpPr/>
              <p:nvPr/>
            </p:nvSpPr>
            <p:spPr bwMode="auto">
              <a:xfrm>
                <a:off x="1994" y="1212"/>
                <a:ext cx="9" cy="0"/>
              </a:xfrm>
              <a:custGeom>
                <a:avLst/>
                <a:gdLst>
                  <a:gd name="T0" fmla="*/ 0 w 2"/>
                  <a:gd name="T1" fmla="*/ 1 w 2"/>
                  <a:gd name="T2" fmla="*/ 1 w 2"/>
                  <a:gd name="T3" fmla="*/ 2 w 2"/>
                  <a:gd name="T4" fmla="*/ 2 w 2"/>
                  <a:gd name="T5" fmla="*/ 2 w 2"/>
                  <a:gd name="T6" fmla="*/ 1 w 2"/>
                  <a:gd name="T7" fmla="*/ 1 w 2"/>
                  <a:gd name="T8" fmla="*/ 0 w 2"/>
                  <a:gd name="T9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8" name="Freeform 933"/>
              <p:cNvSpPr/>
              <p:nvPr/>
            </p:nvSpPr>
            <p:spPr bwMode="auto">
              <a:xfrm>
                <a:off x="1994" y="13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9" name="Freeform 934"/>
              <p:cNvSpPr/>
              <p:nvPr/>
            </p:nvSpPr>
            <p:spPr bwMode="auto">
              <a:xfrm>
                <a:off x="1974" y="1236"/>
                <a:ext cx="12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0 w 3"/>
                  <a:gd name="T4" fmla="*/ 1 w 3"/>
                  <a:gd name="T5" fmla="*/ 2 w 3"/>
                  <a:gd name="T6" fmla="*/ 3 w 3"/>
                  <a:gd name="T7" fmla="*/ 2 w 3"/>
                  <a:gd name="T8" fmla="*/ 1 w 3"/>
                  <a:gd name="T9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0" name="Freeform 935"/>
              <p:cNvSpPr/>
              <p:nvPr/>
            </p:nvSpPr>
            <p:spPr bwMode="auto">
              <a:xfrm>
                <a:off x="1978" y="1249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  <a:gd name="T14" fmla="*/ 1 w 1"/>
                  <a:gd name="T15" fmla="*/ 1 h 1"/>
                  <a:gd name="T16" fmla="*/ 1 w 1"/>
                  <a:gd name="T17" fmla="*/ 0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1" name="Freeform 936"/>
              <p:cNvSpPr/>
              <p:nvPr/>
            </p:nvSpPr>
            <p:spPr bwMode="auto">
              <a:xfrm>
                <a:off x="1970" y="1253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  <a:gd name="T5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2" name="Freeform 937"/>
              <p:cNvSpPr/>
              <p:nvPr/>
            </p:nvSpPr>
            <p:spPr bwMode="auto">
              <a:xfrm>
                <a:off x="1954" y="1232"/>
                <a:ext cx="8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1 w 2"/>
                  <a:gd name="T4" fmla="*/ 2 w 2"/>
                  <a:gd name="T5" fmla="*/ 2 w 2"/>
                  <a:gd name="T6" fmla="*/ 2 w 2"/>
                  <a:gd name="T7" fmla="*/ 1 w 2"/>
                  <a:gd name="T8" fmla="*/ 1 w 2"/>
                  <a:gd name="T9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3" name="Freeform 938"/>
              <p:cNvSpPr/>
              <p:nvPr/>
            </p:nvSpPr>
            <p:spPr bwMode="auto">
              <a:xfrm>
                <a:off x="1941" y="1067"/>
                <a:ext cx="8" cy="4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2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0 w 2"/>
                  <a:gd name="T11" fmla="*/ 1 h 1"/>
                  <a:gd name="T12" fmla="*/ 0 w 2"/>
                  <a:gd name="T13" fmla="*/ 1 h 1"/>
                  <a:gd name="T14" fmla="*/ 1 w 2"/>
                  <a:gd name="T15" fmla="*/ 1 h 1"/>
                  <a:gd name="T16" fmla="*/ 1 w 2"/>
                  <a:gd name="T17" fmla="*/ 1 h 1"/>
                  <a:gd name="T18" fmla="*/ 2 w 2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4" name="Freeform 939"/>
              <p:cNvSpPr/>
              <p:nvPr/>
            </p:nvSpPr>
            <p:spPr bwMode="auto">
              <a:xfrm>
                <a:off x="1937" y="1022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5" name="Freeform 940"/>
              <p:cNvSpPr/>
              <p:nvPr/>
            </p:nvSpPr>
            <p:spPr bwMode="auto">
              <a:xfrm>
                <a:off x="1933" y="1261"/>
                <a:ext cx="8" cy="4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  <a:gd name="T10" fmla="*/ 2 w 2"/>
                  <a:gd name="T11" fmla="*/ 1 h 1"/>
                  <a:gd name="T12" fmla="*/ 2 w 2"/>
                  <a:gd name="T13" fmla="*/ 1 h 1"/>
                  <a:gd name="T14" fmla="*/ 2 w 2"/>
                  <a:gd name="T15" fmla="*/ 0 h 1"/>
                  <a:gd name="T16" fmla="*/ 1 w 2"/>
                  <a:gd name="T17" fmla="*/ 0 h 1"/>
                  <a:gd name="T18" fmla="*/ 0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6" name="Freeform 941"/>
              <p:cNvSpPr/>
              <p:nvPr/>
            </p:nvSpPr>
            <p:spPr bwMode="auto">
              <a:xfrm>
                <a:off x="1937" y="121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7" name="Freeform 942"/>
              <p:cNvSpPr/>
              <p:nvPr/>
            </p:nvSpPr>
            <p:spPr bwMode="auto">
              <a:xfrm>
                <a:off x="1925" y="1261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0 h 1"/>
                  <a:gd name="T16" fmla="*/ 1 w 1"/>
                  <a:gd name="T17" fmla="*/ 0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8" name="Oval 943"/>
              <p:cNvSpPr>
                <a:spLocks noChangeArrowheads="1"/>
              </p:cNvSpPr>
              <p:nvPr/>
            </p:nvSpPr>
            <p:spPr bwMode="auto">
              <a:xfrm>
                <a:off x="1925" y="119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9" name="Freeform 944"/>
              <p:cNvSpPr/>
              <p:nvPr/>
            </p:nvSpPr>
            <p:spPr bwMode="auto">
              <a:xfrm>
                <a:off x="1921" y="1236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0" name="Freeform 945"/>
              <p:cNvSpPr/>
              <p:nvPr/>
            </p:nvSpPr>
            <p:spPr bwMode="auto">
              <a:xfrm>
                <a:off x="1913" y="1034"/>
                <a:ext cx="12" cy="0"/>
              </a:xfrm>
              <a:custGeom>
                <a:avLst/>
                <a:gdLst>
                  <a:gd name="T0" fmla="*/ 0 w 3"/>
                  <a:gd name="T1" fmla="*/ 0 w 3"/>
                  <a:gd name="T2" fmla="*/ 1 w 3"/>
                  <a:gd name="T3" fmla="*/ 2 w 3"/>
                  <a:gd name="T4" fmla="*/ 3 w 3"/>
                  <a:gd name="T5" fmla="*/ 2 w 3"/>
                  <a:gd name="T6" fmla="*/ 1 w 3"/>
                  <a:gd name="T7" fmla="*/ 0 w 3"/>
                  <a:gd name="T8" fmla="*/ 0 w 3"/>
                  <a:gd name="T9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1" name="Freeform 946"/>
              <p:cNvSpPr/>
              <p:nvPr/>
            </p:nvSpPr>
            <p:spPr bwMode="auto">
              <a:xfrm>
                <a:off x="1917" y="1261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2" name="Freeform 947"/>
              <p:cNvSpPr/>
              <p:nvPr/>
            </p:nvSpPr>
            <p:spPr bwMode="auto">
              <a:xfrm>
                <a:off x="1892" y="1013"/>
                <a:ext cx="25" cy="0"/>
              </a:xfrm>
              <a:custGeom>
                <a:avLst/>
                <a:gdLst>
                  <a:gd name="T0" fmla="*/ 6 w 6"/>
                  <a:gd name="T1" fmla="*/ 3 w 6"/>
                  <a:gd name="T2" fmla="*/ 0 w 6"/>
                  <a:gd name="T3" fmla="*/ 0 w 6"/>
                  <a:gd name="T4" fmla="*/ 0 w 6"/>
                  <a:gd name="T5" fmla="*/ 0 w 6"/>
                  <a:gd name="T6" fmla="*/ 3 w 6"/>
                  <a:gd name="T7" fmla="*/ 6 w 6"/>
                  <a:gd name="T8" fmla="*/ 6 w 6"/>
                  <a:gd name="T9" fmla="*/ 6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6">
                    <a:moveTo>
                      <a:pt x="6" y="0"/>
                    </a:moveTo>
                    <a:cubicBezTo>
                      <a:pt x="5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3" name="Freeform 948"/>
              <p:cNvSpPr/>
              <p:nvPr/>
            </p:nvSpPr>
            <p:spPr bwMode="auto">
              <a:xfrm>
                <a:off x="1909" y="1261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1 h 1"/>
                  <a:gd name="T24" fmla="*/ 0 w 1"/>
                  <a:gd name="T25" fmla="*/ 1 h 1"/>
                  <a:gd name="T26" fmla="*/ 0 w 1"/>
                  <a:gd name="T27" fmla="*/ 1 h 1"/>
                  <a:gd name="T28" fmla="*/ 0 w 1"/>
                  <a:gd name="T2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4" name="Oval 949"/>
              <p:cNvSpPr>
                <a:spLocks noChangeArrowheads="1"/>
              </p:cNvSpPr>
              <p:nvPr/>
            </p:nvSpPr>
            <p:spPr bwMode="auto">
              <a:xfrm>
                <a:off x="1892" y="1001"/>
                <a:ext cx="4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5" name="Freeform 950"/>
              <p:cNvSpPr/>
              <p:nvPr/>
            </p:nvSpPr>
            <p:spPr bwMode="auto">
              <a:xfrm>
                <a:off x="1888" y="12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6" name="Freeform 951"/>
              <p:cNvSpPr/>
              <p:nvPr/>
            </p:nvSpPr>
            <p:spPr bwMode="auto">
              <a:xfrm>
                <a:off x="1876" y="1278"/>
                <a:ext cx="8" cy="4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2 w 2"/>
                  <a:gd name="T5" fmla="*/ 1 h 1"/>
                  <a:gd name="T6" fmla="*/ 0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  <a:gd name="T12" fmla="*/ 2 w 2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7" name="Freeform 952"/>
              <p:cNvSpPr/>
              <p:nvPr/>
            </p:nvSpPr>
            <p:spPr bwMode="auto">
              <a:xfrm>
                <a:off x="1876" y="1265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0 w 1"/>
                  <a:gd name="T6" fmla="*/ 0 w 1"/>
                  <a:gd name="T7" fmla="*/ 0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8" name="Freeform 953"/>
              <p:cNvSpPr/>
              <p:nvPr/>
            </p:nvSpPr>
            <p:spPr bwMode="auto">
              <a:xfrm>
                <a:off x="1868" y="1265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  <a:gd name="T7" fmla="*/ 0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9" name="Freeform 954"/>
              <p:cNvSpPr/>
              <p:nvPr/>
            </p:nvSpPr>
            <p:spPr bwMode="auto">
              <a:xfrm>
                <a:off x="1864" y="12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0" name="Freeform 955"/>
              <p:cNvSpPr/>
              <p:nvPr/>
            </p:nvSpPr>
            <p:spPr bwMode="auto">
              <a:xfrm>
                <a:off x="1851" y="1013"/>
                <a:ext cx="9" cy="0"/>
              </a:xfrm>
              <a:custGeom>
                <a:avLst/>
                <a:gdLst>
                  <a:gd name="T0" fmla="*/ 2 w 2"/>
                  <a:gd name="T1" fmla="*/ 1 w 2"/>
                  <a:gd name="T2" fmla="*/ 0 w 2"/>
                  <a:gd name="T3" fmla="*/ 0 w 2"/>
                  <a:gd name="T4" fmla="*/ 0 w 2"/>
                  <a:gd name="T5" fmla="*/ 0 w 2"/>
                  <a:gd name="T6" fmla="*/ 1 w 2"/>
                  <a:gd name="T7" fmla="*/ 2 w 2"/>
                  <a:gd name="T8" fmla="*/ 2 w 2"/>
                  <a:gd name="T9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1" name="Freeform 956"/>
              <p:cNvSpPr/>
              <p:nvPr/>
            </p:nvSpPr>
            <p:spPr bwMode="auto">
              <a:xfrm>
                <a:off x="1827" y="1579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0 w 1"/>
                  <a:gd name="T8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2" name="Freeform 957"/>
              <p:cNvSpPr/>
              <p:nvPr/>
            </p:nvSpPr>
            <p:spPr bwMode="auto">
              <a:xfrm>
                <a:off x="1815" y="1162"/>
                <a:ext cx="8" cy="4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1 h 1"/>
                  <a:gd name="T10" fmla="*/ 0 w 2"/>
                  <a:gd name="T11" fmla="*/ 1 h 1"/>
                  <a:gd name="T12" fmla="*/ 0 w 2"/>
                  <a:gd name="T13" fmla="*/ 1 h 1"/>
                  <a:gd name="T14" fmla="*/ 1 w 2"/>
                  <a:gd name="T15" fmla="*/ 1 h 1"/>
                  <a:gd name="T16" fmla="*/ 2 w 2"/>
                  <a:gd name="T17" fmla="*/ 0 h 1"/>
                  <a:gd name="T18" fmla="*/ 1 w 2"/>
                  <a:gd name="T19" fmla="*/ 0 h 1"/>
                  <a:gd name="T20" fmla="*/ 0 w 2"/>
                  <a:gd name="T2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3" name="Freeform 958"/>
              <p:cNvSpPr/>
              <p:nvPr/>
            </p:nvSpPr>
            <p:spPr bwMode="auto">
              <a:xfrm>
                <a:off x="1815" y="1013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0 w 1"/>
                  <a:gd name="T5" fmla="*/ 0 w 1"/>
                  <a:gd name="T6" fmla="*/ 0 w 1"/>
                  <a:gd name="T7" fmla="*/ 0 w 1"/>
                  <a:gd name="T8" fmla="*/ 1 w 1"/>
                  <a:gd name="T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4" name="Freeform 959"/>
              <p:cNvSpPr/>
              <p:nvPr/>
            </p:nvSpPr>
            <p:spPr bwMode="auto">
              <a:xfrm>
                <a:off x="1806" y="1162"/>
                <a:ext cx="5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5" name="Freeform 960"/>
              <p:cNvSpPr/>
              <p:nvPr/>
            </p:nvSpPr>
            <p:spPr bwMode="auto">
              <a:xfrm>
                <a:off x="1770" y="1162"/>
                <a:ext cx="8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1 w 2"/>
                  <a:gd name="T4" fmla="*/ 2 w 2"/>
                  <a:gd name="T5" fmla="*/ 2 w 2"/>
                  <a:gd name="T6" fmla="*/ 1 w 2"/>
                  <a:gd name="T7" fmla="*/ 0 w 2"/>
                  <a:gd name="T8" fmla="*/ 0 w 2"/>
                  <a:gd name="T9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6" name="Freeform 961"/>
              <p:cNvSpPr/>
              <p:nvPr/>
            </p:nvSpPr>
            <p:spPr bwMode="auto">
              <a:xfrm>
                <a:off x="1762" y="1162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0 w 1"/>
                  <a:gd name="T7" fmla="*/ 0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7" name="Freeform 962"/>
              <p:cNvSpPr/>
              <p:nvPr/>
            </p:nvSpPr>
            <p:spPr bwMode="auto">
              <a:xfrm>
                <a:off x="1749" y="1162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  <a:gd name="T7" fmla="*/ 1 w 1"/>
                  <a:gd name="T8" fmla="*/ 1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8" name="Freeform 963"/>
              <p:cNvSpPr/>
              <p:nvPr/>
            </p:nvSpPr>
            <p:spPr bwMode="auto">
              <a:xfrm>
                <a:off x="1717" y="1166"/>
                <a:ext cx="20" cy="4"/>
              </a:xfrm>
              <a:custGeom>
                <a:avLst/>
                <a:gdLst>
                  <a:gd name="T0" fmla="*/ 5 w 5"/>
                  <a:gd name="T1" fmla="*/ 1 h 1"/>
                  <a:gd name="T2" fmla="*/ 4 w 5"/>
                  <a:gd name="T3" fmla="*/ 1 h 1"/>
                  <a:gd name="T4" fmla="*/ 0 w 5"/>
                  <a:gd name="T5" fmla="*/ 0 h 1"/>
                  <a:gd name="T6" fmla="*/ 0 w 5"/>
                  <a:gd name="T7" fmla="*/ 0 h 1"/>
                  <a:gd name="T8" fmla="*/ 0 w 5"/>
                  <a:gd name="T9" fmla="*/ 0 h 1"/>
                  <a:gd name="T10" fmla="*/ 0 w 5"/>
                  <a:gd name="T11" fmla="*/ 1 h 1"/>
                  <a:gd name="T12" fmla="*/ 4 w 5"/>
                  <a:gd name="T13" fmla="*/ 1 h 1"/>
                  <a:gd name="T14" fmla="*/ 5 w 5"/>
                  <a:gd name="T15" fmla="*/ 1 h 1"/>
                  <a:gd name="T16" fmla="*/ 5 w 5"/>
                  <a:gd name="T17" fmla="*/ 1 h 1"/>
                  <a:gd name="T18" fmla="*/ 5 w 5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">
                    <a:moveTo>
                      <a:pt x="5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9" name="Freeform 964"/>
              <p:cNvSpPr/>
              <p:nvPr/>
            </p:nvSpPr>
            <p:spPr bwMode="auto">
              <a:xfrm>
                <a:off x="1708" y="1158"/>
                <a:ext cx="9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2 w 2"/>
                  <a:gd name="T4" fmla="*/ 2 w 2"/>
                  <a:gd name="T5" fmla="*/ 2 w 2"/>
                  <a:gd name="T6" fmla="*/ 1 w 2"/>
                  <a:gd name="T7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0" name="Freeform 965"/>
              <p:cNvSpPr/>
              <p:nvPr/>
            </p:nvSpPr>
            <p:spPr bwMode="auto">
              <a:xfrm>
                <a:off x="1708" y="1567"/>
                <a:ext cx="5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0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1" name="Freeform 966"/>
              <p:cNvSpPr/>
              <p:nvPr/>
            </p:nvSpPr>
            <p:spPr bwMode="auto">
              <a:xfrm>
                <a:off x="1704" y="1575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2" name="Freeform 967"/>
              <p:cNvSpPr/>
              <p:nvPr/>
            </p:nvSpPr>
            <p:spPr bwMode="auto">
              <a:xfrm>
                <a:off x="1700" y="1158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0 w 1"/>
                  <a:gd name="T6" fmla="*/ 0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3" name="Freeform 968"/>
              <p:cNvSpPr/>
              <p:nvPr/>
            </p:nvSpPr>
            <p:spPr bwMode="auto">
              <a:xfrm>
                <a:off x="1700" y="1575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  <a:gd name="T8" fmla="*/ 1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4" name="Freeform 969"/>
              <p:cNvSpPr/>
              <p:nvPr/>
            </p:nvSpPr>
            <p:spPr bwMode="auto">
              <a:xfrm>
                <a:off x="1668" y="1158"/>
                <a:ext cx="24" cy="0"/>
              </a:xfrm>
              <a:custGeom>
                <a:avLst/>
                <a:gdLst>
                  <a:gd name="T0" fmla="*/ 0 w 6"/>
                  <a:gd name="T1" fmla="*/ 0 w 6"/>
                  <a:gd name="T2" fmla="*/ 2 w 6"/>
                  <a:gd name="T3" fmla="*/ 6 w 6"/>
                  <a:gd name="T4" fmla="*/ 6 w 6"/>
                  <a:gd name="T5" fmla="*/ 6 w 6"/>
                  <a:gd name="T6" fmla="*/ 2 w 6"/>
                  <a:gd name="T7" fmla="*/ 0 w 6"/>
                  <a:gd name="T8" fmla="*/ 0 w 6"/>
                  <a:gd name="T9" fmla="*/ 0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5" name="Freeform 970"/>
              <p:cNvSpPr/>
              <p:nvPr/>
            </p:nvSpPr>
            <p:spPr bwMode="auto">
              <a:xfrm>
                <a:off x="1676" y="1579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6" name="Freeform 971"/>
              <p:cNvSpPr/>
              <p:nvPr/>
            </p:nvSpPr>
            <p:spPr bwMode="auto">
              <a:xfrm>
                <a:off x="1655" y="1166"/>
                <a:ext cx="13" cy="0"/>
              </a:xfrm>
              <a:custGeom>
                <a:avLst/>
                <a:gdLst>
                  <a:gd name="T0" fmla="*/ 3 w 3"/>
                  <a:gd name="T1" fmla="*/ 3 w 3"/>
                  <a:gd name="T2" fmla="*/ 3 w 3"/>
                  <a:gd name="T3" fmla="*/ 3 w 3"/>
                  <a:gd name="T4" fmla="*/ 3 w 3"/>
                  <a:gd name="T5" fmla="*/ 0 w 3"/>
                  <a:gd name="T6" fmla="*/ 0 w 3"/>
                  <a:gd name="T7" fmla="*/ 0 w 3"/>
                  <a:gd name="T8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7" name="Freeform 972"/>
              <p:cNvSpPr/>
              <p:nvPr/>
            </p:nvSpPr>
            <p:spPr bwMode="auto">
              <a:xfrm>
                <a:off x="1664" y="1571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8" name="Freeform 973"/>
              <p:cNvSpPr/>
              <p:nvPr/>
            </p:nvSpPr>
            <p:spPr bwMode="auto">
              <a:xfrm>
                <a:off x="1643" y="1162"/>
                <a:ext cx="12" cy="4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1 h 1"/>
                  <a:gd name="T4" fmla="*/ 2 w 3"/>
                  <a:gd name="T5" fmla="*/ 1 h 1"/>
                  <a:gd name="T6" fmla="*/ 1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0 w 3"/>
                  <a:gd name="T13" fmla="*/ 0 h 1"/>
                  <a:gd name="T14" fmla="*/ 0 w 3"/>
                  <a:gd name="T15" fmla="*/ 1 h 1"/>
                  <a:gd name="T16" fmla="*/ 1 w 3"/>
                  <a:gd name="T17" fmla="*/ 1 h 1"/>
                  <a:gd name="T18" fmla="*/ 2 w 3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9" name="Freeform 974"/>
              <p:cNvSpPr/>
              <p:nvPr/>
            </p:nvSpPr>
            <p:spPr bwMode="auto">
              <a:xfrm>
                <a:off x="1639" y="1154"/>
                <a:ext cx="12" cy="4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3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0 w 3"/>
                  <a:gd name="T11" fmla="*/ 0 h 1"/>
                  <a:gd name="T12" fmla="*/ 0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0" name="Freeform 975"/>
              <p:cNvSpPr/>
              <p:nvPr/>
            </p:nvSpPr>
            <p:spPr bwMode="auto">
              <a:xfrm>
                <a:off x="1635" y="1154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0 w 1"/>
                  <a:gd name="T6" fmla="*/ 0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1" name="Freeform 976"/>
              <p:cNvSpPr/>
              <p:nvPr/>
            </p:nvSpPr>
            <p:spPr bwMode="auto">
              <a:xfrm>
                <a:off x="1631" y="1579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  <a:gd name="T8" fmla="*/ 1 w 1"/>
                  <a:gd name="T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2" name="Freeform 977"/>
              <p:cNvSpPr/>
              <p:nvPr/>
            </p:nvSpPr>
            <p:spPr bwMode="auto">
              <a:xfrm>
                <a:off x="1619" y="1162"/>
                <a:ext cx="12" cy="0"/>
              </a:xfrm>
              <a:custGeom>
                <a:avLst/>
                <a:gdLst>
                  <a:gd name="T0" fmla="*/ 2 w 3"/>
                  <a:gd name="T1" fmla="*/ 3 w 3"/>
                  <a:gd name="T2" fmla="*/ 3 w 3"/>
                  <a:gd name="T3" fmla="*/ 3 w 3"/>
                  <a:gd name="T4" fmla="*/ 2 w 3"/>
                  <a:gd name="T5" fmla="*/ 1 w 3"/>
                  <a:gd name="T6" fmla="*/ 0 w 3"/>
                  <a:gd name="T7" fmla="*/ 0 w 3"/>
                  <a:gd name="T8" fmla="*/ 1 w 3"/>
                  <a:gd name="T9" fmla="*/ 2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3">
                    <a:moveTo>
                      <a:pt x="2" y="0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3" name="Freeform 978"/>
              <p:cNvSpPr/>
              <p:nvPr/>
            </p:nvSpPr>
            <p:spPr bwMode="auto">
              <a:xfrm>
                <a:off x="1627" y="1154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0 w 1"/>
                  <a:gd name="T6" fmla="*/ 0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4" name="Freeform 979"/>
              <p:cNvSpPr/>
              <p:nvPr/>
            </p:nvSpPr>
            <p:spPr bwMode="auto">
              <a:xfrm>
                <a:off x="1615" y="1162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  <a:gd name="T6" fmla="*/ 0 w 1"/>
                  <a:gd name="T7" fmla="*/ 1 w 1"/>
                  <a:gd name="T8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5" name="Freeform 980"/>
              <p:cNvSpPr/>
              <p:nvPr/>
            </p:nvSpPr>
            <p:spPr bwMode="auto">
              <a:xfrm>
                <a:off x="1615" y="1575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1 h 1"/>
                  <a:gd name="T6" fmla="*/ 1 h 1"/>
                  <a:gd name="T7" fmla="*/ 1 h 1"/>
                  <a:gd name="T8" fmla="*/ 1 h 1"/>
                  <a:gd name="T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6" name="Freeform 981"/>
              <p:cNvSpPr/>
              <p:nvPr/>
            </p:nvSpPr>
            <p:spPr bwMode="auto">
              <a:xfrm>
                <a:off x="1598" y="1154"/>
                <a:ext cx="8" cy="0"/>
              </a:xfrm>
              <a:custGeom>
                <a:avLst/>
                <a:gdLst>
                  <a:gd name="T0" fmla="*/ 0 w 2"/>
                  <a:gd name="T1" fmla="*/ 1 w 2"/>
                  <a:gd name="T2" fmla="*/ 2 w 2"/>
                  <a:gd name="T3" fmla="*/ 1 w 2"/>
                  <a:gd name="T4" fmla="*/ 0 w 2"/>
                  <a:gd name="T5" fmla="*/ 0 w 2"/>
                  <a:gd name="T6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7" name="Freeform 982"/>
              <p:cNvSpPr/>
              <p:nvPr/>
            </p:nvSpPr>
            <p:spPr bwMode="auto">
              <a:xfrm>
                <a:off x="1582" y="1158"/>
                <a:ext cx="20" cy="4"/>
              </a:xfrm>
              <a:custGeom>
                <a:avLst/>
                <a:gdLst>
                  <a:gd name="T0" fmla="*/ 5 w 5"/>
                  <a:gd name="T1" fmla="*/ 1 h 1"/>
                  <a:gd name="T2" fmla="*/ 4 w 5"/>
                  <a:gd name="T3" fmla="*/ 1 h 1"/>
                  <a:gd name="T4" fmla="*/ 3 w 5"/>
                  <a:gd name="T5" fmla="*/ 1 h 1"/>
                  <a:gd name="T6" fmla="*/ 0 w 5"/>
                  <a:gd name="T7" fmla="*/ 0 h 1"/>
                  <a:gd name="T8" fmla="*/ 0 w 5"/>
                  <a:gd name="T9" fmla="*/ 1 h 1"/>
                  <a:gd name="T10" fmla="*/ 0 w 5"/>
                  <a:gd name="T11" fmla="*/ 1 h 1"/>
                  <a:gd name="T12" fmla="*/ 0 w 5"/>
                  <a:gd name="T13" fmla="*/ 1 h 1"/>
                  <a:gd name="T14" fmla="*/ 3 w 5"/>
                  <a:gd name="T15" fmla="*/ 1 h 1"/>
                  <a:gd name="T16" fmla="*/ 4 w 5"/>
                  <a:gd name="T17" fmla="*/ 1 h 1"/>
                  <a:gd name="T18" fmla="*/ 5 w 5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">
                    <a:moveTo>
                      <a:pt x="5" y="1"/>
                    </a:move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8" name="Freeform 983"/>
              <p:cNvSpPr/>
              <p:nvPr/>
            </p:nvSpPr>
            <p:spPr bwMode="auto">
              <a:xfrm>
                <a:off x="1578" y="1166"/>
                <a:ext cx="20" cy="0"/>
              </a:xfrm>
              <a:custGeom>
                <a:avLst/>
                <a:gdLst>
                  <a:gd name="T0" fmla="*/ 0 w 5"/>
                  <a:gd name="T1" fmla="*/ 0 w 5"/>
                  <a:gd name="T2" fmla="*/ 0 w 5"/>
                  <a:gd name="T3" fmla="*/ 0 w 5"/>
                  <a:gd name="T4" fmla="*/ 2 w 5"/>
                  <a:gd name="T5" fmla="*/ 5 w 5"/>
                  <a:gd name="T6" fmla="*/ 5 w 5"/>
                  <a:gd name="T7" fmla="*/ 5 w 5"/>
                  <a:gd name="T8" fmla="*/ 2 w 5"/>
                  <a:gd name="T9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9" name="Freeform 984"/>
              <p:cNvSpPr/>
              <p:nvPr/>
            </p:nvSpPr>
            <p:spPr bwMode="auto">
              <a:xfrm>
                <a:off x="1578" y="1150"/>
                <a:ext cx="8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2 w 2"/>
                  <a:gd name="T4" fmla="*/ 2 w 2"/>
                  <a:gd name="T5" fmla="*/ 2 w 2"/>
                  <a:gd name="T6" fmla="*/ 1 w 2"/>
                  <a:gd name="T7" fmla="*/ 0 w 2"/>
                  <a:gd name="T8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0" name="Freeform 985"/>
              <p:cNvSpPr/>
              <p:nvPr/>
            </p:nvSpPr>
            <p:spPr bwMode="auto">
              <a:xfrm>
                <a:off x="1574" y="1158"/>
                <a:ext cx="8" cy="4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1 w 2"/>
                  <a:gd name="T13" fmla="*/ 1 h 1"/>
                  <a:gd name="T14" fmla="*/ 2 w 2"/>
                  <a:gd name="T15" fmla="*/ 1 h 1"/>
                  <a:gd name="T16" fmla="*/ 2 w 2"/>
                  <a:gd name="T17" fmla="*/ 1 h 1"/>
                  <a:gd name="T18" fmla="*/ 2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1" name="Freeform 986"/>
              <p:cNvSpPr/>
              <p:nvPr/>
            </p:nvSpPr>
            <p:spPr bwMode="auto">
              <a:xfrm>
                <a:off x="1574" y="15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2" name="Freeform 987"/>
              <p:cNvSpPr/>
              <p:nvPr/>
            </p:nvSpPr>
            <p:spPr bwMode="auto">
              <a:xfrm>
                <a:off x="1549" y="1158"/>
                <a:ext cx="8" cy="0"/>
              </a:xfrm>
              <a:custGeom>
                <a:avLst/>
                <a:gdLst>
                  <a:gd name="T0" fmla="*/ 1 w 2"/>
                  <a:gd name="T1" fmla="*/ 0 w 2"/>
                  <a:gd name="T2" fmla="*/ 0 w 2"/>
                  <a:gd name="T3" fmla="*/ 0 w 2"/>
                  <a:gd name="T4" fmla="*/ 0 w 2"/>
                  <a:gd name="T5" fmla="*/ 1 w 2"/>
                  <a:gd name="T6" fmla="*/ 1 w 2"/>
                  <a:gd name="T7" fmla="*/ 2 w 2"/>
                  <a:gd name="T8" fmla="*/ 2 w 2"/>
                  <a:gd name="T9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3" name="Freeform 988"/>
              <p:cNvSpPr/>
              <p:nvPr/>
            </p:nvSpPr>
            <p:spPr bwMode="auto">
              <a:xfrm>
                <a:off x="1529" y="1154"/>
                <a:ext cx="12" cy="4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1 h 1"/>
                  <a:gd name="T4" fmla="*/ 0 w 3"/>
                  <a:gd name="T5" fmla="*/ 0 h 1"/>
                  <a:gd name="T6" fmla="*/ 0 w 3"/>
                  <a:gd name="T7" fmla="*/ 0 h 1"/>
                  <a:gd name="T8" fmla="*/ 0 w 3"/>
                  <a:gd name="T9" fmla="*/ 0 h 1"/>
                  <a:gd name="T10" fmla="*/ 0 w 3"/>
                  <a:gd name="T11" fmla="*/ 1 h 1"/>
                  <a:gd name="T12" fmla="*/ 1 w 3"/>
                  <a:gd name="T13" fmla="*/ 1 h 1"/>
                  <a:gd name="T14" fmla="*/ 3 w 3"/>
                  <a:gd name="T15" fmla="*/ 1 h 1"/>
                  <a:gd name="T16" fmla="*/ 3 w 3"/>
                  <a:gd name="T17" fmla="*/ 1 h 1"/>
                  <a:gd name="T18" fmla="*/ 3 w 3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4" name="Freeform 989"/>
              <p:cNvSpPr/>
              <p:nvPr/>
            </p:nvSpPr>
            <p:spPr bwMode="auto">
              <a:xfrm>
                <a:off x="1512" y="1146"/>
                <a:ext cx="5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0 w 1"/>
                  <a:gd name="T6" fmla="*/ 0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5" name="Freeform 990"/>
              <p:cNvSpPr/>
              <p:nvPr/>
            </p:nvSpPr>
            <p:spPr bwMode="auto">
              <a:xfrm>
                <a:off x="1488" y="1154"/>
                <a:ext cx="16" cy="4"/>
              </a:xfrm>
              <a:custGeom>
                <a:avLst/>
                <a:gdLst>
                  <a:gd name="T0" fmla="*/ 0 w 4"/>
                  <a:gd name="T1" fmla="*/ 1 h 1"/>
                  <a:gd name="T2" fmla="*/ 0 w 4"/>
                  <a:gd name="T3" fmla="*/ 1 h 1"/>
                  <a:gd name="T4" fmla="*/ 2 w 4"/>
                  <a:gd name="T5" fmla="*/ 1 h 1"/>
                  <a:gd name="T6" fmla="*/ 4 w 4"/>
                  <a:gd name="T7" fmla="*/ 1 h 1"/>
                  <a:gd name="T8" fmla="*/ 4 w 4"/>
                  <a:gd name="T9" fmla="*/ 1 h 1"/>
                  <a:gd name="T10" fmla="*/ 4 w 4"/>
                  <a:gd name="T11" fmla="*/ 1 h 1"/>
                  <a:gd name="T12" fmla="*/ 2 w 4"/>
                  <a:gd name="T13" fmla="*/ 1 h 1"/>
                  <a:gd name="T14" fmla="*/ 0 w 4"/>
                  <a:gd name="T15" fmla="*/ 0 h 1"/>
                  <a:gd name="T16" fmla="*/ 0 w 4"/>
                  <a:gd name="T17" fmla="*/ 1 h 1"/>
                  <a:gd name="T18" fmla="*/ 0 w 4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6" name="Freeform 991"/>
              <p:cNvSpPr/>
              <p:nvPr/>
            </p:nvSpPr>
            <p:spPr bwMode="auto">
              <a:xfrm>
                <a:off x="1496" y="115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7" name="Freeform 992"/>
              <p:cNvSpPr/>
              <p:nvPr/>
            </p:nvSpPr>
            <p:spPr bwMode="auto">
              <a:xfrm>
                <a:off x="1492" y="1269"/>
                <a:ext cx="4" cy="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8" name="Freeform 993"/>
              <p:cNvSpPr/>
              <p:nvPr/>
            </p:nvSpPr>
            <p:spPr bwMode="auto">
              <a:xfrm>
                <a:off x="1480" y="1141"/>
                <a:ext cx="8" cy="5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1 w 2"/>
                  <a:gd name="T11" fmla="*/ 0 h 1"/>
                  <a:gd name="T12" fmla="*/ 0 w 2"/>
                  <a:gd name="T13" fmla="*/ 0 h 1"/>
                  <a:gd name="T14" fmla="*/ 0 w 2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9" name="Freeform 994"/>
              <p:cNvSpPr/>
              <p:nvPr/>
            </p:nvSpPr>
            <p:spPr bwMode="auto">
              <a:xfrm>
                <a:off x="1468" y="11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0" name="Freeform 995"/>
              <p:cNvSpPr/>
              <p:nvPr/>
            </p:nvSpPr>
            <p:spPr bwMode="auto">
              <a:xfrm>
                <a:off x="1455" y="1274"/>
                <a:ext cx="8" cy="4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1 h 1"/>
                  <a:gd name="T4" fmla="*/ 0 w 2"/>
                  <a:gd name="T5" fmla="*/ 0 h 1"/>
                  <a:gd name="T6" fmla="*/ 0 w 2"/>
                  <a:gd name="T7" fmla="*/ 1 h 1"/>
                  <a:gd name="T8" fmla="*/ 0 w 2"/>
                  <a:gd name="T9" fmla="*/ 1 h 1"/>
                  <a:gd name="T10" fmla="*/ 0 w 2"/>
                  <a:gd name="T11" fmla="*/ 1 h 1"/>
                  <a:gd name="T12" fmla="*/ 1 w 2"/>
                  <a:gd name="T13" fmla="*/ 1 h 1"/>
                  <a:gd name="T14" fmla="*/ 2 w 2"/>
                  <a:gd name="T15" fmla="*/ 1 h 1"/>
                  <a:gd name="T16" fmla="*/ 2 w 2"/>
                  <a:gd name="T17" fmla="*/ 1 h 1"/>
                  <a:gd name="T18" fmla="*/ 2 w 2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1" name="Freeform 996"/>
              <p:cNvSpPr/>
              <p:nvPr/>
            </p:nvSpPr>
            <p:spPr bwMode="auto">
              <a:xfrm>
                <a:off x="1455" y="1150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0 w 1"/>
                  <a:gd name="T6" fmla="*/ 0 w 1"/>
                  <a:gd name="T7" fmla="*/ 0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2" name="Freeform 997"/>
              <p:cNvSpPr/>
              <p:nvPr/>
            </p:nvSpPr>
            <p:spPr bwMode="auto">
              <a:xfrm>
                <a:off x="1447" y="1265"/>
                <a:ext cx="8" cy="4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2 w 2"/>
                  <a:gd name="T9" fmla="*/ 1 h 1"/>
                  <a:gd name="T10" fmla="*/ 1 w 2"/>
                  <a:gd name="T11" fmla="*/ 1 h 1"/>
                  <a:gd name="T12" fmla="*/ 0 w 2"/>
                  <a:gd name="T13" fmla="*/ 1 h 1"/>
                  <a:gd name="T14" fmla="*/ 0 w 2"/>
                  <a:gd name="T15" fmla="*/ 1 h 1"/>
                  <a:gd name="T16" fmla="*/ 0 w 2"/>
                  <a:gd name="T17" fmla="*/ 1 h 1"/>
                  <a:gd name="T18" fmla="*/ 0 w 2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3" name="Freeform 998"/>
              <p:cNvSpPr/>
              <p:nvPr/>
            </p:nvSpPr>
            <p:spPr bwMode="auto">
              <a:xfrm>
                <a:off x="1439" y="1150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4" name="Freeform 999"/>
              <p:cNvSpPr/>
              <p:nvPr/>
            </p:nvSpPr>
            <p:spPr bwMode="auto">
              <a:xfrm>
                <a:off x="1427" y="1137"/>
                <a:ext cx="16" cy="4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2 w 4"/>
                  <a:gd name="T5" fmla="*/ 1 h 1"/>
                  <a:gd name="T6" fmla="*/ 4 w 4"/>
                  <a:gd name="T7" fmla="*/ 1 h 1"/>
                  <a:gd name="T8" fmla="*/ 4 w 4"/>
                  <a:gd name="T9" fmla="*/ 1 h 1"/>
                  <a:gd name="T10" fmla="*/ 4 w 4"/>
                  <a:gd name="T11" fmla="*/ 1 h 1"/>
                  <a:gd name="T12" fmla="*/ 2 w 4"/>
                  <a:gd name="T13" fmla="*/ 0 h 1"/>
                  <a:gd name="T14" fmla="*/ 0 w 4"/>
                  <a:gd name="T15" fmla="*/ 0 h 1"/>
                  <a:gd name="T16" fmla="*/ 0 w 4"/>
                  <a:gd name="T17" fmla="*/ 0 h 1"/>
                  <a:gd name="T18" fmla="*/ 0 w 4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5" name="Freeform 1000"/>
              <p:cNvSpPr/>
              <p:nvPr/>
            </p:nvSpPr>
            <p:spPr bwMode="auto">
              <a:xfrm>
                <a:off x="1398" y="1137"/>
                <a:ext cx="8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2 w 2"/>
                  <a:gd name="T4" fmla="*/ 2 w 2"/>
                  <a:gd name="T5" fmla="*/ 2 w 2"/>
                  <a:gd name="T6" fmla="*/ 1 w 2"/>
                  <a:gd name="T7" fmla="*/ 0 w 2"/>
                  <a:gd name="T8" fmla="*/ 0 w 2"/>
                  <a:gd name="T9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6" name="Freeform 1001"/>
              <p:cNvSpPr/>
              <p:nvPr/>
            </p:nvSpPr>
            <p:spPr bwMode="auto">
              <a:xfrm>
                <a:off x="1394" y="1236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1 w 1"/>
                  <a:gd name="T6" fmla="*/ 0 w 1"/>
                  <a:gd name="T7" fmla="*/ 0 w 1"/>
                  <a:gd name="T8" fmla="*/ 0 w 1"/>
                  <a:gd name="T9" fmla="*/ 0 w 1"/>
                  <a:gd name="T10" fmla="*/ 0 w 1"/>
                  <a:gd name="T1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7" name="Freeform 1002"/>
              <p:cNvSpPr/>
              <p:nvPr/>
            </p:nvSpPr>
            <p:spPr bwMode="auto">
              <a:xfrm>
                <a:off x="1394" y="1249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0 w 1"/>
                  <a:gd name="T7" fmla="*/ 0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8" name="Freeform 1003"/>
              <p:cNvSpPr/>
              <p:nvPr/>
            </p:nvSpPr>
            <p:spPr bwMode="auto">
              <a:xfrm>
                <a:off x="1394" y="1245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0 h 1"/>
                  <a:gd name="T4" fmla="*/ 1 h 1"/>
                  <a:gd name="T5" fmla="*/ 1 h 1"/>
                  <a:gd name="T6" fmla="*/ 1 h 1"/>
                  <a:gd name="T7" fmla="*/ 1 h 1"/>
                  <a:gd name="T8" fmla="*/ 1 h 1"/>
                  <a:gd name="T9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9" name="Freeform 1004"/>
              <p:cNvSpPr/>
              <p:nvPr/>
            </p:nvSpPr>
            <p:spPr bwMode="auto">
              <a:xfrm>
                <a:off x="1390" y="1133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0" name="Freeform 1005"/>
              <p:cNvSpPr/>
              <p:nvPr/>
            </p:nvSpPr>
            <p:spPr bwMode="auto">
              <a:xfrm>
                <a:off x="1374" y="1261"/>
                <a:ext cx="16" cy="4"/>
              </a:xfrm>
              <a:custGeom>
                <a:avLst/>
                <a:gdLst>
                  <a:gd name="T0" fmla="*/ 4 w 4"/>
                  <a:gd name="T1" fmla="*/ 0 h 1"/>
                  <a:gd name="T2" fmla="*/ 2 w 4"/>
                  <a:gd name="T3" fmla="*/ 0 h 1"/>
                  <a:gd name="T4" fmla="*/ 0 w 4"/>
                  <a:gd name="T5" fmla="*/ 0 h 1"/>
                  <a:gd name="T6" fmla="*/ 0 w 4"/>
                  <a:gd name="T7" fmla="*/ 0 h 1"/>
                  <a:gd name="T8" fmla="*/ 0 w 4"/>
                  <a:gd name="T9" fmla="*/ 0 h 1"/>
                  <a:gd name="T10" fmla="*/ 0 w 4"/>
                  <a:gd name="T11" fmla="*/ 0 h 1"/>
                  <a:gd name="T12" fmla="*/ 2 w 4"/>
                  <a:gd name="T13" fmla="*/ 0 h 1"/>
                  <a:gd name="T14" fmla="*/ 4 w 4"/>
                  <a:gd name="T15" fmla="*/ 0 h 1"/>
                  <a:gd name="T16" fmla="*/ 4 w 4"/>
                  <a:gd name="T17" fmla="*/ 0 h 1"/>
                  <a:gd name="T18" fmla="*/ 4 w 4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1" name="Freeform 1006"/>
              <p:cNvSpPr/>
              <p:nvPr/>
            </p:nvSpPr>
            <p:spPr bwMode="auto">
              <a:xfrm>
                <a:off x="1382" y="1133"/>
                <a:ext cx="8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2 w 2"/>
                  <a:gd name="T4" fmla="*/ 2 w 2"/>
                  <a:gd name="T5" fmla="*/ 2 w 2"/>
                  <a:gd name="T6" fmla="*/ 1 w 2"/>
                  <a:gd name="T7" fmla="*/ 0 w 2"/>
                  <a:gd name="T8" fmla="*/ 0 w 2"/>
                  <a:gd name="T9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2" name="Freeform 1007"/>
              <p:cNvSpPr/>
              <p:nvPr/>
            </p:nvSpPr>
            <p:spPr bwMode="auto">
              <a:xfrm>
                <a:off x="1357" y="1137"/>
                <a:ext cx="33" cy="4"/>
              </a:xfrm>
              <a:custGeom>
                <a:avLst/>
                <a:gdLst>
                  <a:gd name="T0" fmla="*/ 4 w 8"/>
                  <a:gd name="T1" fmla="*/ 0 h 1"/>
                  <a:gd name="T2" fmla="*/ 7 w 8"/>
                  <a:gd name="T3" fmla="*/ 1 h 1"/>
                  <a:gd name="T4" fmla="*/ 7 w 8"/>
                  <a:gd name="T5" fmla="*/ 1 h 1"/>
                  <a:gd name="T6" fmla="*/ 8 w 8"/>
                  <a:gd name="T7" fmla="*/ 1 h 1"/>
                  <a:gd name="T8" fmla="*/ 7 w 8"/>
                  <a:gd name="T9" fmla="*/ 0 h 1"/>
                  <a:gd name="T10" fmla="*/ 7 w 8"/>
                  <a:gd name="T11" fmla="*/ 0 h 1"/>
                  <a:gd name="T12" fmla="*/ 7 w 8"/>
                  <a:gd name="T13" fmla="*/ 0 h 1"/>
                  <a:gd name="T14" fmla="*/ 4 w 8"/>
                  <a:gd name="T15" fmla="*/ 0 h 1"/>
                  <a:gd name="T16" fmla="*/ 0 w 8"/>
                  <a:gd name="T17" fmla="*/ 0 h 1"/>
                  <a:gd name="T18" fmla="*/ 0 w 8"/>
                  <a:gd name="T19" fmla="*/ 0 h 1"/>
                  <a:gd name="T20" fmla="*/ 0 w 8"/>
                  <a:gd name="T21" fmla="*/ 0 h 1"/>
                  <a:gd name="T22" fmla="*/ 0 w 8"/>
                  <a:gd name="T23" fmla="*/ 0 h 1"/>
                  <a:gd name="T24" fmla="*/ 4 w 8"/>
                  <a:gd name="T2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">
                    <a:moveTo>
                      <a:pt x="4" y="0"/>
                    </a:moveTo>
                    <a:cubicBezTo>
                      <a:pt x="5" y="1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7" y="1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3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3" name="Freeform 1008"/>
              <p:cNvSpPr/>
              <p:nvPr/>
            </p:nvSpPr>
            <p:spPr bwMode="auto">
              <a:xfrm>
                <a:off x="1374" y="1133"/>
                <a:ext cx="8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 w 2"/>
                  <a:gd name="T4" fmla="*/ 2 w 2"/>
                  <a:gd name="T5" fmla="*/ 2 w 2"/>
                  <a:gd name="T6" fmla="*/ 1 w 2"/>
                  <a:gd name="T7" fmla="*/ 0 w 2"/>
                  <a:gd name="T8" fmla="*/ 0 w 2"/>
                  <a:gd name="T9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315" name="Group 1210"/>
            <p:cNvGrpSpPr/>
            <p:nvPr/>
          </p:nvGrpSpPr>
          <p:grpSpPr bwMode="auto">
            <a:xfrm>
              <a:off x="508" y="935"/>
              <a:ext cx="1650" cy="644"/>
              <a:chOff x="508" y="935"/>
              <a:chExt cx="1650" cy="644"/>
            </a:xfrm>
            <a:grpFill/>
          </p:grpSpPr>
          <p:sp>
            <p:nvSpPr>
              <p:cNvPr id="1404" name="Freeform 1010"/>
              <p:cNvSpPr/>
              <p:nvPr/>
            </p:nvSpPr>
            <p:spPr bwMode="auto">
              <a:xfrm>
                <a:off x="1369" y="11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5" name="Freeform 1011"/>
              <p:cNvSpPr/>
              <p:nvPr/>
            </p:nvSpPr>
            <p:spPr bwMode="auto">
              <a:xfrm>
                <a:off x="1361" y="1245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0 w 1"/>
                  <a:gd name="T7" fmla="*/ 0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6" name="Freeform 1012"/>
              <p:cNvSpPr/>
              <p:nvPr/>
            </p:nvSpPr>
            <p:spPr bwMode="auto">
              <a:xfrm>
                <a:off x="1353" y="1241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7" name="Freeform 1013"/>
              <p:cNvSpPr/>
              <p:nvPr/>
            </p:nvSpPr>
            <p:spPr bwMode="auto">
              <a:xfrm>
                <a:off x="1308" y="1133"/>
                <a:ext cx="49" cy="4"/>
              </a:xfrm>
              <a:custGeom>
                <a:avLst/>
                <a:gdLst>
                  <a:gd name="T0" fmla="*/ 12 w 12"/>
                  <a:gd name="T1" fmla="*/ 1 h 1"/>
                  <a:gd name="T2" fmla="*/ 11 w 12"/>
                  <a:gd name="T3" fmla="*/ 1 h 1"/>
                  <a:gd name="T4" fmla="*/ 7 w 12"/>
                  <a:gd name="T5" fmla="*/ 0 h 1"/>
                  <a:gd name="T6" fmla="*/ 0 w 12"/>
                  <a:gd name="T7" fmla="*/ 0 h 1"/>
                  <a:gd name="T8" fmla="*/ 0 w 12"/>
                  <a:gd name="T9" fmla="*/ 0 h 1"/>
                  <a:gd name="T10" fmla="*/ 0 w 12"/>
                  <a:gd name="T11" fmla="*/ 0 h 1"/>
                  <a:gd name="T12" fmla="*/ 0 w 12"/>
                  <a:gd name="T13" fmla="*/ 0 h 1"/>
                  <a:gd name="T14" fmla="*/ 7 w 12"/>
                  <a:gd name="T15" fmla="*/ 1 h 1"/>
                  <a:gd name="T16" fmla="*/ 11 w 12"/>
                  <a:gd name="T17" fmla="*/ 1 h 1"/>
                  <a:gd name="T18" fmla="*/ 12 w 12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">
                    <a:moveTo>
                      <a:pt x="12" y="1"/>
                    </a:moveTo>
                    <a:cubicBezTo>
                      <a:pt x="12" y="1"/>
                      <a:pt x="12" y="1"/>
                      <a:pt x="11" y="1"/>
                    </a:cubicBezTo>
                    <a:cubicBezTo>
                      <a:pt x="10" y="1"/>
                      <a:pt x="9" y="1"/>
                      <a:pt x="7" y="0"/>
                    </a:cubicBezTo>
                    <a:cubicBezTo>
                      <a:pt x="5" y="0"/>
                      <a:pt x="3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9" y="1"/>
                      <a:pt x="10" y="1"/>
                      <a:pt x="11" y="1"/>
                    </a:cubicBezTo>
                    <a:cubicBezTo>
                      <a:pt x="11" y="1"/>
                      <a:pt x="12" y="1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8" name="Freeform 1014"/>
              <p:cNvSpPr/>
              <p:nvPr/>
            </p:nvSpPr>
            <p:spPr bwMode="auto">
              <a:xfrm>
                <a:off x="1349" y="1542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1 w 1"/>
                  <a:gd name="T2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9" name="Freeform 1015"/>
              <p:cNvSpPr/>
              <p:nvPr/>
            </p:nvSpPr>
            <p:spPr bwMode="auto">
              <a:xfrm>
                <a:off x="1345" y="1150"/>
                <a:ext cx="8" cy="4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1 w 2"/>
                  <a:gd name="T7" fmla="*/ 0 h 1"/>
                  <a:gd name="T8" fmla="*/ 0 w 2"/>
                  <a:gd name="T9" fmla="*/ 0 h 1"/>
                  <a:gd name="T10" fmla="*/ 1 w 2"/>
                  <a:gd name="T11" fmla="*/ 0 h 1"/>
                  <a:gd name="T12" fmla="*/ 0 w 2"/>
                  <a:gd name="T13" fmla="*/ 0 h 1"/>
                  <a:gd name="T14" fmla="*/ 0 w 2"/>
                  <a:gd name="T15" fmla="*/ 0 h 1"/>
                  <a:gd name="T16" fmla="*/ 0 w 2"/>
                  <a:gd name="T17" fmla="*/ 0 h 1"/>
                  <a:gd name="T18" fmla="*/ 0 w 2"/>
                  <a:gd name="T19" fmla="*/ 1 h 1"/>
                  <a:gd name="T20" fmla="*/ 1 w 2"/>
                  <a:gd name="T2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0" name="Freeform 1016"/>
              <p:cNvSpPr/>
              <p:nvPr/>
            </p:nvSpPr>
            <p:spPr bwMode="auto">
              <a:xfrm>
                <a:off x="1345" y="1166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0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1" name="Freeform 1017"/>
              <p:cNvSpPr/>
              <p:nvPr/>
            </p:nvSpPr>
            <p:spPr bwMode="auto">
              <a:xfrm>
                <a:off x="1329" y="1249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  <a:gd name="T6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2" name="Freeform 1018"/>
              <p:cNvSpPr/>
              <p:nvPr/>
            </p:nvSpPr>
            <p:spPr bwMode="auto">
              <a:xfrm>
                <a:off x="1325" y="1129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0 w 1"/>
                  <a:gd name="T6" fmla="*/ 0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3" name="Freeform 1019"/>
              <p:cNvSpPr/>
              <p:nvPr/>
            </p:nvSpPr>
            <p:spPr bwMode="auto">
              <a:xfrm>
                <a:off x="1325" y="1162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4" name="Freeform 1020"/>
              <p:cNvSpPr/>
              <p:nvPr/>
            </p:nvSpPr>
            <p:spPr bwMode="auto">
              <a:xfrm>
                <a:off x="1325" y="125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5" name="Freeform 1021"/>
              <p:cNvSpPr/>
              <p:nvPr/>
            </p:nvSpPr>
            <p:spPr bwMode="auto">
              <a:xfrm>
                <a:off x="1320" y="1154"/>
                <a:ext cx="5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1 w 1"/>
                  <a:gd name="T5" fmla="*/ 0 w 1"/>
                  <a:gd name="T6" fmla="*/ 0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6" name="Freeform 1022"/>
              <p:cNvSpPr/>
              <p:nvPr/>
            </p:nvSpPr>
            <p:spPr bwMode="auto">
              <a:xfrm>
                <a:off x="1312" y="1236"/>
                <a:ext cx="13" cy="5"/>
              </a:xfrm>
              <a:custGeom>
                <a:avLst/>
                <a:gdLst>
                  <a:gd name="T0" fmla="*/ 1 w 3"/>
                  <a:gd name="T1" fmla="*/ 1 h 1"/>
                  <a:gd name="T2" fmla="*/ 3 w 3"/>
                  <a:gd name="T3" fmla="*/ 1 h 1"/>
                  <a:gd name="T4" fmla="*/ 3 w 3"/>
                  <a:gd name="T5" fmla="*/ 1 h 1"/>
                  <a:gd name="T6" fmla="*/ 3 w 3"/>
                  <a:gd name="T7" fmla="*/ 1 h 1"/>
                  <a:gd name="T8" fmla="*/ 1 w 3"/>
                  <a:gd name="T9" fmla="*/ 1 h 1"/>
                  <a:gd name="T10" fmla="*/ 0 w 3"/>
                  <a:gd name="T11" fmla="*/ 0 h 1"/>
                  <a:gd name="T12" fmla="*/ 0 w 3"/>
                  <a:gd name="T13" fmla="*/ 0 h 1"/>
                  <a:gd name="T14" fmla="*/ 0 w 3"/>
                  <a:gd name="T15" fmla="*/ 0 h 1"/>
                  <a:gd name="T16" fmla="*/ 0 w 3"/>
                  <a:gd name="T17" fmla="*/ 1 h 1"/>
                  <a:gd name="T18" fmla="*/ 0 w 3"/>
                  <a:gd name="T19" fmla="*/ 1 h 1"/>
                  <a:gd name="T20" fmla="*/ 0 w 3"/>
                  <a:gd name="T21" fmla="*/ 1 h 1"/>
                  <a:gd name="T22" fmla="*/ 1 w 3"/>
                  <a:gd name="T2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7" name="Freeform 1023"/>
              <p:cNvSpPr/>
              <p:nvPr/>
            </p:nvSpPr>
            <p:spPr bwMode="auto">
              <a:xfrm>
                <a:off x="1316" y="1129"/>
                <a:ext cx="9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1 w 2"/>
                  <a:gd name="T4" fmla="*/ 1 w 2"/>
                  <a:gd name="T5" fmla="*/ 1 w 2"/>
                  <a:gd name="T6" fmla="*/ 1 w 2"/>
                  <a:gd name="T7" fmla="*/ 1 w 2"/>
                  <a:gd name="T8" fmla="*/ 0 w 2"/>
                  <a:gd name="T9" fmla="*/ 0 w 2"/>
                  <a:gd name="T10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8" name="Freeform 1024"/>
              <p:cNvSpPr/>
              <p:nvPr/>
            </p:nvSpPr>
            <p:spPr bwMode="auto">
              <a:xfrm>
                <a:off x="1304" y="1253"/>
                <a:ext cx="16" cy="0"/>
              </a:xfrm>
              <a:custGeom>
                <a:avLst/>
                <a:gdLst>
                  <a:gd name="T0" fmla="*/ 4 w 4"/>
                  <a:gd name="T1" fmla="*/ 2 w 4"/>
                  <a:gd name="T2" fmla="*/ 0 w 4"/>
                  <a:gd name="T3" fmla="*/ 0 w 4"/>
                  <a:gd name="T4" fmla="*/ 0 w 4"/>
                  <a:gd name="T5" fmla="*/ 0 w 4"/>
                  <a:gd name="T6" fmla="*/ 2 w 4"/>
                  <a:gd name="T7" fmla="*/ 4 w 4"/>
                  <a:gd name="T8" fmla="*/ 4 w 4"/>
                  <a:gd name="T9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9" name="Freeform 1025"/>
              <p:cNvSpPr/>
              <p:nvPr/>
            </p:nvSpPr>
            <p:spPr bwMode="auto">
              <a:xfrm>
                <a:off x="1255" y="1146"/>
                <a:ext cx="41" cy="8"/>
              </a:xfrm>
              <a:custGeom>
                <a:avLst/>
                <a:gdLst>
                  <a:gd name="T0" fmla="*/ 5 w 10"/>
                  <a:gd name="T1" fmla="*/ 1 h 2"/>
                  <a:gd name="T2" fmla="*/ 7 w 10"/>
                  <a:gd name="T3" fmla="*/ 2 h 2"/>
                  <a:gd name="T4" fmla="*/ 10 w 10"/>
                  <a:gd name="T5" fmla="*/ 2 h 2"/>
                  <a:gd name="T6" fmla="*/ 10 w 10"/>
                  <a:gd name="T7" fmla="*/ 2 h 2"/>
                  <a:gd name="T8" fmla="*/ 10 w 10"/>
                  <a:gd name="T9" fmla="*/ 2 h 2"/>
                  <a:gd name="T10" fmla="*/ 7 w 10"/>
                  <a:gd name="T11" fmla="*/ 1 h 2"/>
                  <a:gd name="T12" fmla="*/ 5 w 10"/>
                  <a:gd name="T13" fmla="*/ 1 h 2"/>
                  <a:gd name="T14" fmla="*/ 4 w 10"/>
                  <a:gd name="T15" fmla="*/ 1 h 2"/>
                  <a:gd name="T16" fmla="*/ 3 w 10"/>
                  <a:gd name="T17" fmla="*/ 1 h 2"/>
                  <a:gd name="T18" fmla="*/ 3 w 10"/>
                  <a:gd name="T19" fmla="*/ 1 h 2"/>
                  <a:gd name="T20" fmla="*/ 3 w 10"/>
                  <a:gd name="T21" fmla="*/ 1 h 2"/>
                  <a:gd name="T22" fmla="*/ 3 w 10"/>
                  <a:gd name="T23" fmla="*/ 1 h 2"/>
                  <a:gd name="T24" fmla="*/ 3 w 10"/>
                  <a:gd name="T25" fmla="*/ 1 h 2"/>
                  <a:gd name="T26" fmla="*/ 3 w 10"/>
                  <a:gd name="T27" fmla="*/ 1 h 2"/>
                  <a:gd name="T28" fmla="*/ 1 w 10"/>
                  <a:gd name="T29" fmla="*/ 1 h 2"/>
                  <a:gd name="T30" fmla="*/ 1 w 10"/>
                  <a:gd name="T31" fmla="*/ 1 h 2"/>
                  <a:gd name="T32" fmla="*/ 1 w 10"/>
                  <a:gd name="T33" fmla="*/ 1 h 2"/>
                  <a:gd name="T34" fmla="*/ 0 w 10"/>
                  <a:gd name="T35" fmla="*/ 1 h 2"/>
                  <a:gd name="T36" fmla="*/ 1 w 10"/>
                  <a:gd name="T37" fmla="*/ 1 h 2"/>
                  <a:gd name="T38" fmla="*/ 1 w 10"/>
                  <a:gd name="T39" fmla="*/ 1 h 2"/>
                  <a:gd name="T40" fmla="*/ 1 w 10"/>
                  <a:gd name="T41" fmla="*/ 1 h 2"/>
                  <a:gd name="T42" fmla="*/ 1 w 10"/>
                  <a:gd name="T43" fmla="*/ 1 h 2"/>
                  <a:gd name="T44" fmla="*/ 1 w 10"/>
                  <a:gd name="T45" fmla="*/ 1 h 2"/>
                  <a:gd name="T46" fmla="*/ 2 w 10"/>
                  <a:gd name="T47" fmla="*/ 1 h 2"/>
                  <a:gd name="T48" fmla="*/ 3 w 10"/>
                  <a:gd name="T49" fmla="*/ 1 h 2"/>
                  <a:gd name="T50" fmla="*/ 3 w 10"/>
                  <a:gd name="T51" fmla="*/ 1 h 2"/>
                  <a:gd name="T52" fmla="*/ 3 w 10"/>
                  <a:gd name="T53" fmla="*/ 1 h 2"/>
                  <a:gd name="T54" fmla="*/ 3 w 10"/>
                  <a:gd name="T55" fmla="*/ 1 h 2"/>
                  <a:gd name="T56" fmla="*/ 5 w 10"/>
                  <a:gd name="T5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" h="2">
                    <a:moveTo>
                      <a:pt x="5" y="1"/>
                    </a:moveTo>
                    <a:cubicBezTo>
                      <a:pt x="6" y="1"/>
                      <a:pt x="6" y="2"/>
                      <a:pt x="7" y="2"/>
                    </a:cubicBezTo>
                    <a:cubicBezTo>
                      <a:pt x="8" y="2"/>
                      <a:pt x="9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8" y="1"/>
                      <a:pt x="7" y="1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3" y="1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0" name="Freeform 1026"/>
              <p:cNvSpPr/>
              <p:nvPr/>
            </p:nvSpPr>
            <p:spPr bwMode="auto">
              <a:xfrm>
                <a:off x="1288" y="1236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1" name="Freeform 1027"/>
              <p:cNvSpPr/>
              <p:nvPr/>
            </p:nvSpPr>
            <p:spPr bwMode="auto">
              <a:xfrm>
                <a:off x="1284" y="1269"/>
                <a:ext cx="8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1 w 2"/>
                  <a:gd name="T5" fmla="*/ 1 w 2"/>
                  <a:gd name="T6" fmla="*/ 1 w 2"/>
                  <a:gd name="T7" fmla="*/ 0 w 2"/>
                  <a:gd name="T8" fmla="*/ 0 w 2"/>
                  <a:gd name="T9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2" name="Freeform 1028"/>
              <p:cNvSpPr/>
              <p:nvPr/>
            </p:nvSpPr>
            <p:spPr bwMode="auto">
              <a:xfrm>
                <a:off x="1276" y="1129"/>
                <a:ext cx="12" cy="4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0 h 1"/>
                  <a:gd name="T4" fmla="*/ 3 w 3"/>
                  <a:gd name="T5" fmla="*/ 0 h 1"/>
                  <a:gd name="T6" fmla="*/ 1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0 w 3"/>
                  <a:gd name="T13" fmla="*/ 0 h 1"/>
                  <a:gd name="T14" fmla="*/ 0 w 3"/>
                  <a:gd name="T15" fmla="*/ 0 h 1"/>
                  <a:gd name="T16" fmla="*/ 1 w 3"/>
                  <a:gd name="T17" fmla="*/ 0 h 1"/>
                  <a:gd name="T18" fmla="*/ 3 w 3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3" name="Freeform 1029"/>
              <p:cNvSpPr/>
              <p:nvPr/>
            </p:nvSpPr>
            <p:spPr bwMode="auto">
              <a:xfrm>
                <a:off x="1280" y="1460"/>
                <a:ext cx="8" cy="4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w 2"/>
                  <a:gd name="T15" fmla="*/ 1 h 1"/>
                  <a:gd name="T16" fmla="*/ 1 w 2"/>
                  <a:gd name="T17" fmla="*/ 0 h 1"/>
                  <a:gd name="T18" fmla="*/ 1 w 2"/>
                  <a:gd name="T19" fmla="*/ 0 h 1"/>
                  <a:gd name="T20" fmla="*/ 1 w 2"/>
                  <a:gd name="T21" fmla="*/ 0 h 1"/>
                  <a:gd name="T22" fmla="*/ 1 w 2"/>
                  <a:gd name="T23" fmla="*/ 0 h 1"/>
                  <a:gd name="T24" fmla="*/ 1 w 2"/>
                  <a:gd name="T25" fmla="*/ 0 h 1"/>
                  <a:gd name="T26" fmla="*/ 1 w 2"/>
                  <a:gd name="T27" fmla="*/ 0 h 1"/>
                  <a:gd name="T28" fmla="*/ 1 w 2"/>
                  <a:gd name="T29" fmla="*/ 0 h 1"/>
                  <a:gd name="T30" fmla="*/ 1 w 2"/>
                  <a:gd name="T31" fmla="*/ 0 h 1"/>
                  <a:gd name="T32" fmla="*/ 2 w 2"/>
                  <a:gd name="T33" fmla="*/ 0 h 1"/>
                  <a:gd name="T34" fmla="*/ 1 w 2"/>
                  <a:gd name="T35" fmla="*/ 0 h 1"/>
                  <a:gd name="T36" fmla="*/ 1 w 2"/>
                  <a:gd name="T3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4" name="Freeform 1030"/>
              <p:cNvSpPr/>
              <p:nvPr/>
            </p:nvSpPr>
            <p:spPr bwMode="auto">
              <a:xfrm>
                <a:off x="1276" y="1212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5" name="Freeform 1031"/>
              <p:cNvSpPr/>
              <p:nvPr/>
            </p:nvSpPr>
            <p:spPr bwMode="auto">
              <a:xfrm>
                <a:off x="1276" y="1224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6" name="Freeform 1032"/>
              <p:cNvSpPr/>
              <p:nvPr/>
            </p:nvSpPr>
            <p:spPr bwMode="auto">
              <a:xfrm>
                <a:off x="1276" y="1393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7" name="Freeform 1033"/>
              <p:cNvSpPr/>
              <p:nvPr/>
            </p:nvSpPr>
            <p:spPr bwMode="auto">
              <a:xfrm>
                <a:off x="1263" y="1208"/>
                <a:ext cx="13" cy="4"/>
              </a:xfrm>
              <a:custGeom>
                <a:avLst/>
                <a:gdLst>
                  <a:gd name="T0" fmla="*/ 3 w 3"/>
                  <a:gd name="T1" fmla="*/ 0 h 1"/>
                  <a:gd name="T2" fmla="*/ 2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2 w 3"/>
                  <a:gd name="T13" fmla="*/ 1 h 1"/>
                  <a:gd name="T14" fmla="*/ 3 w 3"/>
                  <a:gd name="T15" fmla="*/ 1 h 1"/>
                  <a:gd name="T16" fmla="*/ 3 w 3"/>
                  <a:gd name="T17" fmla="*/ 1 h 1"/>
                  <a:gd name="T18" fmla="*/ 3 w 3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8" name="Freeform 1034"/>
              <p:cNvSpPr/>
              <p:nvPr/>
            </p:nvSpPr>
            <p:spPr bwMode="auto">
              <a:xfrm>
                <a:off x="1267" y="1274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0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9" name="Oval 1035"/>
              <p:cNvSpPr>
                <a:spLocks noChangeArrowheads="1"/>
              </p:cNvSpPr>
              <p:nvPr/>
            </p:nvSpPr>
            <p:spPr bwMode="auto">
              <a:xfrm>
                <a:off x="1271" y="112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0" name="Freeform 1036"/>
              <p:cNvSpPr/>
              <p:nvPr/>
            </p:nvSpPr>
            <p:spPr bwMode="auto">
              <a:xfrm>
                <a:off x="1259" y="1141"/>
                <a:ext cx="12" cy="5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1 h 1"/>
                  <a:gd name="T4" fmla="*/ 3 w 3"/>
                  <a:gd name="T5" fmla="*/ 1 h 1"/>
                  <a:gd name="T6" fmla="*/ 2 w 3"/>
                  <a:gd name="T7" fmla="*/ 1 h 1"/>
                  <a:gd name="T8" fmla="*/ 1 w 3"/>
                  <a:gd name="T9" fmla="*/ 0 h 1"/>
                  <a:gd name="T10" fmla="*/ 0 w 3"/>
                  <a:gd name="T11" fmla="*/ 0 h 1"/>
                  <a:gd name="T12" fmla="*/ 0 w 3"/>
                  <a:gd name="T13" fmla="*/ 1 h 1"/>
                  <a:gd name="T14" fmla="*/ 1 w 3"/>
                  <a:gd name="T15" fmla="*/ 1 h 1"/>
                  <a:gd name="T16" fmla="*/ 1 w 3"/>
                  <a:gd name="T17" fmla="*/ 1 h 1"/>
                  <a:gd name="T18" fmla="*/ 2 w 3"/>
                  <a:gd name="T19" fmla="*/ 1 h 1"/>
                  <a:gd name="T20" fmla="*/ 3 w 3"/>
                  <a:gd name="T2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1" name="Freeform 1037"/>
              <p:cNvSpPr/>
              <p:nvPr/>
            </p:nvSpPr>
            <p:spPr bwMode="auto">
              <a:xfrm>
                <a:off x="1247" y="1232"/>
                <a:ext cx="20" cy="4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1 h 1"/>
                  <a:gd name="T4" fmla="*/ 0 w 5"/>
                  <a:gd name="T5" fmla="*/ 1 h 1"/>
                  <a:gd name="T6" fmla="*/ 0 w 5"/>
                  <a:gd name="T7" fmla="*/ 1 h 1"/>
                  <a:gd name="T8" fmla="*/ 3 w 5"/>
                  <a:gd name="T9" fmla="*/ 1 h 1"/>
                  <a:gd name="T10" fmla="*/ 5 w 5"/>
                  <a:gd name="T11" fmla="*/ 1 h 1"/>
                  <a:gd name="T12" fmla="*/ 5 w 5"/>
                  <a:gd name="T13" fmla="*/ 1 h 1"/>
                  <a:gd name="T14" fmla="*/ 5 w 5"/>
                  <a:gd name="T15" fmla="*/ 1 h 1"/>
                  <a:gd name="T16" fmla="*/ 3 w 5"/>
                  <a:gd name="T17" fmla="*/ 1 h 1"/>
                  <a:gd name="T18" fmla="*/ 0 w 5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2" name="Freeform 1038"/>
              <p:cNvSpPr/>
              <p:nvPr/>
            </p:nvSpPr>
            <p:spPr bwMode="auto">
              <a:xfrm>
                <a:off x="1263" y="14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3" name="Freeform 1039"/>
              <p:cNvSpPr/>
              <p:nvPr/>
            </p:nvSpPr>
            <p:spPr bwMode="auto">
              <a:xfrm>
                <a:off x="1251" y="1414"/>
                <a:ext cx="12" cy="4"/>
              </a:xfrm>
              <a:custGeom>
                <a:avLst/>
                <a:gdLst>
                  <a:gd name="T0" fmla="*/ 3 w 3"/>
                  <a:gd name="T1" fmla="*/ 1 h 1"/>
                  <a:gd name="T2" fmla="*/ 2 w 3"/>
                  <a:gd name="T3" fmla="*/ 1 h 1"/>
                  <a:gd name="T4" fmla="*/ 0 w 3"/>
                  <a:gd name="T5" fmla="*/ 1 h 1"/>
                  <a:gd name="T6" fmla="*/ 0 w 3"/>
                  <a:gd name="T7" fmla="*/ 1 h 1"/>
                  <a:gd name="T8" fmla="*/ 0 w 3"/>
                  <a:gd name="T9" fmla="*/ 1 h 1"/>
                  <a:gd name="T10" fmla="*/ 1 w 3"/>
                  <a:gd name="T11" fmla="*/ 1 h 1"/>
                  <a:gd name="T12" fmla="*/ 2 w 3"/>
                  <a:gd name="T13" fmla="*/ 1 h 1"/>
                  <a:gd name="T14" fmla="*/ 3 w 3"/>
                  <a:gd name="T15" fmla="*/ 1 h 1"/>
                  <a:gd name="T16" fmla="*/ 3 w 3"/>
                  <a:gd name="T17" fmla="*/ 1 h 1"/>
                  <a:gd name="T18" fmla="*/ 3 w 3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3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4" name="Freeform 1040"/>
              <p:cNvSpPr/>
              <p:nvPr/>
            </p:nvSpPr>
            <p:spPr bwMode="auto">
              <a:xfrm>
                <a:off x="1255" y="1464"/>
                <a:ext cx="8" cy="4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0 w 2"/>
                  <a:gd name="T7" fmla="*/ 1 h 1"/>
                  <a:gd name="T8" fmla="*/ 1 w 2"/>
                  <a:gd name="T9" fmla="*/ 1 h 1"/>
                  <a:gd name="T10" fmla="*/ 1 w 2"/>
                  <a:gd name="T11" fmla="*/ 1 h 1"/>
                  <a:gd name="T12" fmla="*/ 1 w 2"/>
                  <a:gd name="T13" fmla="*/ 1 h 1"/>
                  <a:gd name="T14" fmla="*/ 2 w 2"/>
                  <a:gd name="T15" fmla="*/ 1 h 1"/>
                  <a:gd name="T16" fmla="*/ 2 w 2"/>
                  <a:gd name="T17" fmla="*/ 1 h 1"/>
                  <a:gd name="T18" fmla="*/ 1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5" name="Freeform 1041"/>
              <p:cNvSpPr/>
              <p:nvPr/>
            </p:nvSpPr>
            <p:spPr bwMode="auto">
              <a:xfrm>
                <a:off x="1251" y="1418"/>
                <a:ext cx="8" cy="4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1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w 2"/>
                  <a:gd name="T15" fmla="*/ 0 h 1"/>
                  <a:gd name="T16" fmla="*/ 0 w 2"/>
                  <a:gd name="T17" fmla="*/ 0 h 1"/>
                  <a:gd name="T18" fmla="*/ 1 w 2"/>
                  <a:gd name="T19" fmla="*/ 0 h 1"/>
                  <a:gd name="T20" fmla="*/ 1 w 2"/>
                  <a:gd name="T21" fmla="*/ 1 h 1"/>
                  <a:gd name="T22" fmla="*/ 2 w 2"/>
                  <a:gd name="T23" fmla="*/ 1 h 1"/>
                  <a:gd name="T24" fmla="*/ 2 w 2"/>
                  <a:gd name="T25" fmla="*/ 0 h 1"/>
                  <a:gd name="T26" fmla="*/ 2 w 2"/>
                  <a:gd name="T27" fmla="*/ 1 h 1"/>
                  <a:gd name="T28" fmla="*/ 2 w 2"/>
                  <a:gd name="T29" fmla="*/ 1 h 1"/>
                  <a:gd name="T30" fmla="*/ 2 w 2"/>
                  <a:gd name="T31" fmla="*/ 0 h 1"/>
                  <a:gd name="T32" fmla="*/ 2 w 2"/>
                  <a:gd name="T33" fmla="*/ 0 h 1"/>
                  <a:gd name="T34" fmla="*/ 2 w 2"/>
                  <a:gd name="T3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6" name="Freeform 1042"/>
              <p:cNvSpPr/>
              <p:nvPr/>
            </p:nvSpPr>
            <p:spPr bwMode="auto">
              <a:xfrm>
                <a:off x="1255" y="14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7" name="Freeform 1043"/>
              <p:cNvSpPr/>
              <p:nvPr/>
            </p:nvSpPr>
            <p:spPr bwMode="auto">
              <a:xfrm>
                <a:off x="1243" y="1410"/>
                <a:ext cx="12" cy="4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1 h 1"/>
                  <a:gd name="T4" fmla="*/ 3 w 3"/>
                  <a:gd name="T5" fmla="*/ 0 h 1"/>
                  <a:gd name="T6" fmla="*/ 0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8" name="Freeform 1044"/>
              <p:cNvSpPr/>
              <p:nvPr/>
            </p:nvSpPr>
            <p:spPr bwMode="auto">
              <a:xfrm>
                <a:off x="1251" y="1464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1 w 1"/>
                  <a:gd name="T17" fmla="*/ 1 h 1"/>
                  <a:gd name="T18" fmla="*/ 1 w 1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9" name="Freeform 1045"/>
              <p:cNvSpPr/>
              <p:nvPr/>
            </p:nvSpPr>
            <p:spPr bwMode="auto">
              <a:xfrm>
                <a:off x="1235" y="1146"/>
                <a:ext cx="20" cy="4"/>
              </a:xfrm>
              <a:custGeom>
                <a:avLst/>
                <a:gdLst>
                  <a:gd name="T0" fmla="*/ 5 w 5"/>
                  <a:gd name="T1" fmla="*/ 0 h 1"/>
                  <a:gd name="T2" fmla="*/ 4 w 5"/>
                  <a:gd name="T3" fmla="*/ 1 h 1"/>
                  <a:gd name="T4" fmla="*/ 4 w 5"/>
                  <a:gd name="T5" fmla="*/ 1 h 1"/>
                  <a:gd name="T6" fmla="*/ 4 w 5"/>
                  <a:gd name="T7" fmla="*/ 1 h 1"/>
                  <a:gd name="T8" fmla="*/ 0 w 5"/>
                  <a:gd name="T9" fmla="*/ 0 h 1"/>
                  <a:gd name="T10" fmla="*/ 0 w 5"/>
                  <a:gd name="T11" fmla="*/ 0 h 1"/>
                  <a:gd name="T12" fmla="*/ 0 w 5"/>
                  <a:gd name="T13" fmla="*/ 0 h 1"/>
                  <a:gd name="T14" fmla="*/ 0 w 5"/>
                  <a:gd name="T15" fmla="*/ 0 h 1"/>
                  <a:gd name="T16" fmla="*/ 4 w 5"/>
                  <a:gd name="T17" fmla="*/ 1 h 1"/>
                  <a:gd name="T18" fmla="*/ 5 w 5"/>
                  <a:gd name="T19" fmla="*/ 1 h 1"/>
                  <a:gd name="T20" fmla="*/ 5 w 5"/>
                  <a:gd name="T2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cubicBezTo>
                      <a:pt x="5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0" name="Freeform 1046"/>
              <p:cNvSpPr/>
              <p:nvPr/>
            </p:nvSpPr>
            <p:spPr bwMode="auto">
              <a:xfrm>
                <a:off x="1243" y="1232"/>
                <a:ext cx="8" cy="0"/>
              </a:xfrm>
              <a:custGeom>
                <a:avLst/>
                <a:gdLst>
                  <a:gd name="T0" fmla="*/ 0 w 2"/>
                  <a:gd name="T1" fmla="*/ 1 w 2"/>
                  <a:gd name="T2" fmla="*/ 2 w 2"/>
                  <a:gd name="T3" fmla="*/ 2 w 2"/>
                  <a:gd name="T4" fmla="*/ 2 w 2"/>
                  <a:gd name="T5" fmla="*/ 1 w 2"/>
                  <a:gd name="T6" fmla="*/ 0 w 2"/>
                  <a:gd name="T7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1" name="Freeform 1047"/>
              <p:cNvSpPr/>
              <p:nvPr/>
            </p:nvSpPr>
            <p:spPr bwMode="auto">
              <a:xfrm>
                <a:off x="1251" y="12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2" name="Freeform 1048"/>
              <p:cNvSpPr/>
              <p:nvPr/>
            </p:nvSpPr>
            <p:spPr bwMode="auto">
              <a:xfrm>
                <a:off x="1247" y="1265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3" name="Freeform 1049"/>
              <p:cNvSpPr/>
              <p:nvPr/>
            </p:nvSpPr>
            <p:spPr bwMode="auto">
              <a:xfrm>
                <a:off x="1239" y="1203"/>
                <a:ext cx="12" cy="5"/>
              </a:xfrm>
              <a:custGeom>
                <a:avLst/>
                <a:gdLst>
                  <a:gd name="T0" fmla="*/ 1 w 3"/>
                  <a:gd name="T1" fmla="*/ 1 h 1"/>
                  <a:gd name="T2" fmla="*/ 0 w 3"/>
                  <a:gd name="T3" fmla="*/ 0 h 1"/>
                  <a:gd name="T4" fmla="*/ 0 w 3"/>
                  <a:gd name="T5" fmla="*/ 1 h 1"/>
                  <a:gd name="T6" fmla="*/ 0 w 3"/>
                  <a:gd name="T7" fmla="*/ 1 h 1"/>
                  <a:gd name="T8" fmla="*/ 0 w 3"/>
                  <a:gd name="T9" fmla="*/ 1 h 1"/>
                  <a:gd name="T10" fmla="*/ 1 w 3"/>
                  <a:gd name="T11" fmla="*/ 1 h 1"/>
                  <a:gd name="T12" fmla="*/ 3 w 3"/>
                  <a:gd name="T13" fmla="*/ 1 h 1"/>
                  <a:gd name="T14" fmla="*/ 3 w 3"/>
                  <a:gd name="T15" fmla="*/ 1 h 1"/>
                  <a:gd name="T16" fmla="*/ 3 w 3"/>
                  <a:gd name="T17" fmla="*/ 1 h 1"/>
                  <a:gd name="T18" fmla="*/ 1 w 3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4" name="Freeform 1050"/>
              <p:cNvSpPr/>
              <p:nvPr/>
            </p:nvSpPr>
            <p:spPr bwMode="auto">
              <a:xfrm>
                <a:off x="1247" y="1381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5" name="Freeform 1051"/>
              <p:cNvSpPr/>
              <p:nvPr/>
            </p:nvSpPr>
            <p:spPr bwMode="auto">
              <a:xfrm>
                <a:off x="1247" y="1402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6" name="Freeform 1052"/>
              <p:cNvSpPr/>
              <p:nvPr/>
            </p:nvSpPr>
            <p:spPr bwMode="auto">
              <a:xfrm>
                <a:off x="1239" y="1141"/>
                <a:ext cx="8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2 w 2"/>
                  <a:gd name="T4" fmla="*/ 0 w 2"/>
                  <a:gd name="T5" fmla="*/ 0 w 2"/>
                  <a:gd name="T6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7" name="Freeform 1053"/>
              <p:cNvSpPr/>
              <p:nvPr/>
            </p:nvSpPr>
            <p:spPr bwMode="auto">
              <a:xfrm>
                <a:off x="1243" y="140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8" name="Freeform 1054"/>
              <p:cNvSpPr/>
              <p:nvPr/>
            </p:nvSpPr>
            <p:spPr bwMode="auto">
              <a:xfrm>
                <a:off x="1235" y="1381"/>
                <a:ext cx="8" cy="4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1 w 2"/>
                  <a:gd name="T7" fmla="*/ 1 h 1"/>
                  <a:gd name="T8" fmla="*/ 1 w 2"/>
                  <a:gd name="T9" fmla="*/ 1 h 1"/>
                  <a:gd name="T10" fmla="*/ 0 w 2"/>
                  <a:gd name="T11" fmla="*/ 0 h 1"/>
                  <a:gd name="T12" fmla="*/ 0 w 2"/>
                  <a:gd name="T13" fmla="*/ 1 h 1"/>
                  <a:gd name="T14" fmla="*/ 0 w 2"/>
                  <a:gd name="T15" fmla="*/ 1 h 1"/>
                  <a:gd name="T16" fmla="*/ 0 w 2"/>
                  <a:gd name="T17" fmla="*/ 1 h 1"/>
                  <a:gd name="T18" fmla="*/ 1 w 2"/>
                  <a:gd name="T19" fmla="*/ 1 h 1"/>
                  <a:gd name="T20" fmla="*/ 2 w 2"/>
                  <a:gd name="T21" fmla="*/ 1 h 1"/>
                  <a:gd name="T22" fmla="*/ 2 w 2"/>
                  <a:gd name="T2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9" name="Freeform 1055"/>
              <p:cNvSpPr/>
              <p:nvPr/>
            </p:nvSpPr>
            <p:spPr bwMode="auto">
              <a:xfrm>
                <a:off x="1231" y="1414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0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0" name="Freeform 1056"/>
              <p:cNvSpPr/>
              <p:nvPr/>
            </p:nvSpPr>
            <p:spPr bwMode="auto">
              <a:xfrm>
                <a:off x="1227" y="1125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0 w 1"/>
                  <a:gd name="T6" fmla="*/ 0 w 1"/>
                  <a:gd name="T7" fmla="*/ 0 w 1"/>
                  <a:gd name="T8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1" name="Freeform 1057"/>
              <p:cNvSpPr/>
              <p:nvPr/>
            </p:nvSpPr>
            <p:spPr bwMode="auto">
              <a:xfrm>
                <a:off x="1227" y="115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2" name="Freeform 1058"/>
              <p:cNvSpPr/>
              <p:nvPr/>
            </p:nvSpPr>
            <p:spPr bwMode="auto">
              <a:xfrm>
                <a:off x="1218" y="1146"/>
                <a:ext cx="9" cy="0"/>
              </a:xfrm>
              <a:custGeom>
                <a:avLst/>
                <a:gdLst>
                  <a:gd name="T0" fmla="*/ 2 w 2"/>
                  <a:gd name="T1" fmla="*/ 2 w 2"/>
                  <a:gd name="T2" fmla="*/ 1 w 2"/>
                  <a:gd name="T3" fmla="*/ 0 w 2"/>
                  <a:gd name="T4" fmla="*/ 0 w 2"/>
                  <a:gd name="T5" fmla="*/ 0 w 2"/>
                  <a:gd name="T6" fmla="*/ 0 w 2"/>
                  <a:gd name="T7" fmla="*/ 1 w 2"/>
                  <a:gd name="T8" fmla="*/ 2 w 2"/>
                  <a:gd name="T9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3" name="Freeform 1059"/>
              <p:cNvSpPr/>
              <p:nvPr/>
            </p:nvSpPr>
            <p:spPr bwMode="auto">
              <a:xfrm>
                <a:off x="1218" y="1443"/>
                <a:ext cx="9" cy="4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1 h 1"/>
                  <a:gd name="T4" fmla="*/ 0 w 2"/>
                  <a:gd name="T5" fmla="*/ 0 h 1"/>
                  <a:gd name="T6" fmla="*/ 0 w 2"/>
                  <a:gd name="T7" fmla="*/ 1 h 1"/>
                  <a:gd name="T8" fmla="*/ 0 w 2"/>
                  <a:gd name="T9" fmla="*/ 1 h 1"/>
                  <a:gd name="T10" fmla="*/ 0 w 2"/>
                  <a:gd name="T11" fmla="*/ 1 h 1"/>
                  <a:gd name="T12" fmla="*/ 1 w 2"/>
                  <a:gd name="T13" fmla="*/ 1 h 1"/>
                  <a:gd name="T14" fmla="*/ 2 w 2"/>
                  <a:gd name="T15" fmla="*/ 1 h 1"/>
                  <a:gd name="T16" fmla="*/ 2 w 2"/>
                  <a:gd name="T17" fmla="*/ 1 h 1"/>
                  <a:gd name="T18" fmla="*/ 2 w 2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4" name="Freeform 1060"/>
              <p:cNvSpPr/>
              <p:nvPr/>
            </p:nvSpPr>
            <p:spPr bwMode="auto">
              <a:xfrm>
                <a:off x="1222" y="1455"/>
                <a:ext cx="5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1 w 1"/>
                  <a:gd name="T8" fmla="*/ 1 w 1"/>
                  <a:gd name="T9" fmla="*/ 1 w 1"/>
                  <a:gd name="T10" fmla="*/ 1 w 1"/>
                  <a:gd name="T1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5" name="Freeform 1061"/>
              <p:cNvSpPr/>
              <p:nvPr/>
            </p:nvSpPr>
            <p:spPr bwMode="auto">
              <a:xfrm>
                <a:off x="1214" y="1162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6" name="Freeform 1062"/>
              <p:cNvSpPr/>
              <p:nvPr/>
            </p:nvSpPr>
            <p:spPr bwMode="auto">
              <a:xfrm>
                <a:off x="1214" y="1443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7" name="Freeform 1063"/>
              <p:cNvSpPr/>
              <p:nvPr/>
            </p:nvSpPr>
            <p:spPr bwMode="auto">
              <a:xfrm>
                <a:off x="1186" y="1216"/>
                <a:ext cx="32" cy="8"/>
              </a:xfrm>
              <a:custGeom>
                <a:avLst/>
                <a:gdLst>
                  <a:gd name="T0" fmla="*/ 8 w 8"/>
                  <a:gd name="T1" fmla="*/ 1 h 2"/>
                  <a:gd name="T2" fmla="*/ 8 w 8"/>
                  <a:gd name="T3" fmla="*/ 1 h 2"/>
                  <a:gd name="T4" fmla="*/ 6 w 8"/>
                  <a:gd name="T5" fmla="*/ 1 h 2"/>
                  <a:gd name="T6" fmla="*/ 0 w 8"/>
                  <a:gd name="T7" fmla="*/ 0 h 2"/>
                  <a:gd name="T8" fmla="*/ 0 w 8"/>
                  <a:gd name="T9" fmla="*/ 1 h 2"/>
                  <a:gd name="T10" fmla="*/ 0 w 8"/>
                  <a:gd name="T11" fmla="*/ 1 h 2"/>
                  <a:gd name="T12" fmla="*/ 0 w 8"/>
                  <a:gd name="T13" fmla="*/ 1 h 2"/>
                  <a:gd name="T14" fmla="*/ 6 w 8"/>
                  <a:gd name="T15" fmla="*/ 1 h 2"/>
                  <a:gd name="T16" fmla="*/ 8 w 8"/>
                  <a:gd name="T17" fmla="*/ 2 h 2"/>
                  <a:gd name="T18" fmla="*/ 8 w 8"/>
                  <a:gd name="T1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">
                    <a:moveTo>
                      <a:pt x="8" y="1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4" y="1"/>
                      <a:pt x="2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4" y="1"/>
                      <a:pt x="6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8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8" name="Freeform 1064"/>
              <p:cNvSpPr/>
              <p:nvPr/>
            </p:nvSpPr>
            <p:spPr bwMode="auto">
              <a:xfrm>
                <a:off x="1214" y="1360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9" name="Freeform 1065"/>
              <p:cNvSpPr/>
              <p:nvPr/>
            </p:nvSpPr>
            <p:spPr bwMode="auto">
              <a:xfrm>
                <a:off x="1214" y="1426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0" name="Freeform 1066"/>
              <p:cNvSpPr/>
              <p:nvPr/>
            </p:nvSpPr>
            <p:spPr bwMode="auto">
              <a:xfrm>
                <a:off x="1214" y="142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1" name="Freeform 1067"/>
              <p:cNvSpPr/>
              <p:nvPr/>
            </p:nvSpPr>
            <p:spPr bwMode="auto">
              <a:xfrm>
                <a:off x="1210" y="1117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2" name="Freeform 1068"/>
              <p:cNvSpPr/>
              <p:nvPr/>
            </p:nvSpPr>
            <p:spPr bwMode="auto">
              <a:xfrm>
                <a:off x="1214" y="1398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  <a:gd name="T5" fmla="*/ 1 h 1"/>
                  <a:gd name="T6" fmla="*/ 1 h 1"/>
                  <a:gd name="T7" fmla="*/ 1 h 1"/>
                  <a:gd name="T8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3" name="Freeform 1069"/>
              <p:cNvSpPr/>
              <p:nvPr/>
            </p:nvSpPr>
            <p:spPr bwMode="auto">
              <a:xfrm>
                <a:off x="1206" y="1121"/>
                <a:ext cx="8" cy="0"/>
              </a:xfrm>
              <a:custGeom>
                <a:avLst/>
                <a:gdLst>
                  <a:gd name="T0" fmla="*/ 2 w 2"/>
                  <a:gd name="T1" fmla="*/ 1 w 2"/>
                  <a:gd name="T2" fmla="*/ 0 w 2"/>
                  <a:gd name="T3" fmla="*/ 0 w 2"/>
                  <a:gd name="T4" fmla="*/ 0 w 2"/>
                  <a:gd name="T5" fmla="*/ 1 w 2"/>
                  <a:gd name="T6" fmla="*/ 1 w 2"/>
                  <a:gd name="T7" fmla="*/ 2 w 2"/>
                  <a:gd name="T8" fmla="*/ 2 w 2"/>
                  <a:gd name="T9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4" name="Freeform 1070"/>
              <p:cNvSpPr/>
              <p:nvPr/>
            </p:nvSpPr>
            <p:spPr bwMode="auto">
              <a:xfrm>
                <a:off x="1186" y="1141"/>
                <a:ext cx="28" cy="5"/>
              </a:xfrm>
              <a:custGeom>
                <a:avLst/>
                <a:gdLst>
                  <a:gd name="T0" fmla="*/ 7 w 7"/>
                  <a:gd name="T1" fmla="*/ 0 h 1"/>
                  <a:gd name="T2" fmla="*/ 3 w 7"/>
                  <a:gd name="T3" fmla="*/ 0 h 1"/>
                  <a:gd name="T4" fmla="*/ 0 w 7"/>
                  <a:gd name="T5" fmla="*/ 0 h 1"/>
                  <a:gd name="T6" fmla="*/ 0 w 7"/>
                  <a:gd name="T7" fmla="*/ 0 h 1"/>
                  <a:gd name="T8" fmla="*/ 0 w 7"/>
                  <a:gd name="T9" fmla="*/ 0 h 1"/>
                  <a:gd name="T10" fmla="*/ 0 w 7"/>
                  <a:gd name="T11" fmla="*/ 0 h 1"/>
                  <a:gd name="T12" fmla="*/ 3 w 7"/>
                  <a:gd name="T13" fmla="*/ 0 h 1"/>
                  <a:gd name="T14" fmla="*/ 7 w 7"/>
                  <a:gd name="T15" fmla="*/ 1 h 1"/>
                  <a:gd name="T16" fmla="*/ 7 w 7"/>
                  <a:gd name="T17" fmla="*/ 1 h 1"/>
                  <a:gd name="T18" fmla="*/ 7 w 7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1">
                    <a:moveTo>
                      <a:pt x="7" y="0"/>
                    </a:moveTo>
                    <a:cubicBezTo>
                      <a:pt x="6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" y="0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5" name="Freeform 1071"/>
              <p:cNvSpPr/>
              <p:nvPr/>
            </p:nvSpPr>
            <p:spPr bwMode="auto">
              <a:xfrm>
                <a:off x="1210" y="1468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0 w 1"/>
                  <a:gd name="T15" fmla="*/ 1 h 1"/>
                  <a:gd name="T16" fmla="*/ 0 w 1"/>
                  <a:gd name="T17" fmla="*/ 0 h 1"/>
                  <a:gd name="T18" fmla="*/ 0 w 1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6" name="Freeform 1072"/>
              <p:cNvSpPr/>
              <p:nvPr/>
            </p:nvSpPr>
            <p:spPr bwMode="auto">
              <a:xfrm>
                <a:off x="1210" y="14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7" name="Freeform 1073"/>
              <p:cNvSpPr/>
              <p:nvPr/>
            </p:nvSpPr>
            <p:spPr bwMode="auto">
              <a:xfrm>
                <a:off x="1206" y="1216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0 w 1"/>
                  <a:gd name="T6" fmla="*/ 0 w 1"/>
                  <a:gd name="T7" fmla="*/ 0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8" name="Freeform 1074"/>
              <p:cNvSpPr/>
              <p:nvPr/>
            </p:nvSpPr>
            <p:spPr bwMode="auto">
              <a:xfrm>
                <a:off x="1202" y="1344"/>
                <a:ext cx="8" cy="4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1 w 2"/>
                  <a:gd name="T9" fmla="*/ 0 h 1"/>
                  <a:gd name="T10" fmla="*/ 1 w 2"/>
                  <a:gd name="T11" fmla="*/ 0 h 1"/>
                  <a:gd name="T12" fmla="*/ 1 w 2"/>
                  <a:gd name="T13" fmla="*/ 1 h 1"/>
                  <a:gd name="T14" fmla="*/ 1 w 2"/>
                  <a:gd name="T15" fmla="*/ 1 h 1"/>
                  <a:gd name="T16" fmla="*/ 0 w 2"/>
                  <a:gd name="T17" fmla="*/ 1 h 1"/>
                  <a:gd name="T18" fmla="*/ 0 w 2"/>
                  <a:gd name="T19" fmla="*/ 1 h 1"/>
                  <a:gd name="T20" fmla="*/ 0 w 2"/>
                  <a:gd name="T21" fmla="*/ 1 h 1"/>
                  <a:gd name="T22" fmla="*/ 0 w 2"/>
                  <a:gd name="T23" fmla="*/ 0 h 1"/>
                  <a:gd name="T24" fmla="*/ 0 w 2"/>
                  <a:gd name="T25" fmla="*/ 0 h 1"/>
                  <a:gd name="T26" fmla="*/ 0 w 2"/>
                  <a:gd name="T27" fmla="*/ 1 h 1"/>
                  <a:gd name="T28" fmla="*/ 0 w 2"/>
                  <a:gd name="T29" fmla="*/ 1 h 1"/>
                  <a:gd name="T30" fmla="*/ 0 w 2"/>
                  <a:gd name="T31" fmla="*/ 1 h 1"/>
                  <a:gd name="T32" fmla="*/ 1 w 2"/>
                  <a:gd name="T33" fmla="*/ 1 h 1"/>
                  <a:gd name="T34" fmla="*/ 1 w 2"/>
                  <a:gd name="T35" fmla="*/ 1 h 1"/>
                  <a:gd name="T36" fmla="*/ 1 w 2"/>
                  <a:gd name="T37" fmla="*/ 1 h 1"/>
                  <a:gd name="T38" fmla="*/ 1 w 2"/>
                  <a:gd name="T39" fmla="*/ 1 h 1"/>
                  <a:gd name="T40" fmla="*/ 2 w 2"/>
                  <a:gd name="T41" fmla="*/ 1 h 1"/>
                  <a:gd name="T42" fmla="*/ 2 w 2"/>
                  <a:gd name="T43" fmla="*/ 1 h 1"/>
                  <a:gd name="T44" fmla="*/ 2 w 2"/>
                  <a:gd name="T45" fmla="*/ 1 h 1"/>
                  <a:gd name="T46" fmla="*/ 1 w 2"/>
                  <a:gd name="T47" fmla="*/ 1 h 1"/>
                  <a:gd name="T48" fmla="*/ 1 w 2"/>
                  <a:gd name="T49" fmla="*/ 1 h 1"/>
                  <a:gd name="T50" fmla="*/ 1 w 2"/>
                  <a:gd name="T51" fmla="*/ 1 h 1"/>
                  <a:gd name="T52" fmla="*/ 1 w 2"/>
                  <a:gd name="T53" fmla="*/ 1 h 1"/>
                  <a:gd name="T54" fmla="*/ 1 w 2"/>
                  <a:gd name="T55" fmla="*/ 1 h 1"/>
                  <a:gd name="T56" fmla="*/ 2 w 2"/>
                  <a:gd name="T57" fmla="*/ 1 h 1"/>
                  <a:gd name="T58" fmla="*/ 2 w 2"/>
                  <a:gd name="T59" fmla="*/ 0 h 1"/>
                  <a:gd name="T60" fmla="*/ 2 w 2"/>
                  <a:gd name="T61" fmla="*/ 0 h 1"/>
                  <a:gd name="T62" fmla="*/ 2 w 2"/>
                  <a:gd name="T63" fmla="*/ 0 h 1"/>
                  <a:gd name="T64" fmla="*/ 1 w 2"/>
                  <a:gd name="T65" fmla="*/ 0 h 1"/>
                  <a:gd name="T66" fmla="*/ 1 w 2"/>
                  <a:gd name="T6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9" name="Freeform 1075"/>
              <p:cNvSpPr/>
              <p:nvPr/>
            </p:nvSpPr>
            <p:spPr bwMode="auto">
              <a:xfrm>
                <a:off x="1202" y="1431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0" name="Freeform 1076"/>
              <p:cNvSpPr/>
              <p:nvPr/>
            </p:nvSpPr>
            <p:spPr bwMode="auto">
              <a:xfrm>
                <a:off x="1198" y="1451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1" name="Freeform 1077"/>
              <p:cNvSpPr/>
              <p:nvPr/>
            </p:nvSpPr>
            <p:spPr bwMode="auto">
              <a:xfrm>
                <a:off x="1198" y="1464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2" name="Freeform 1078"/>
              <p:cNvSpPr/>
              <p:nvPr/>
            </p:nvSpPr>
            <p:spPr bwMode="auto">
              <a:xfrm>
                <a:off x="1194" y="1117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3" name="Freeform 1079"/>
              <p:cNvSpPr/>
              <p:nvPr/>
            </p:nvSpPr>
            <p:spPr bwMode="auto">
              <a:xfrm>
                <a:off x="1186" y="1195"/>
                <a:ext cx="8" cy="4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2 w 2"/>
                  <a:gd name="T15" fmla="*/ 1 h 1"/>
                  <a:gd name="T16" fmla="*/ 2 w 2"/>
                  <a:gd name="T17" fmla="*/ 0 h 1"/>
                  <a:gd name="T18" fmla="*/ 2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4" name="Freeform 1080"/>
              <p:cNvSpPr/>
              <p:nvPr/>
            </p:nvSpPr>
            <p:spPr bwMode="auto">
              <a:xfrm>
                <a:off x="1186" y="1199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5" name="Freeform 1081"/>
              <p:cNvSpPr/>
              <p:nvPr/>
            </p:nvSpPr>
            <p:spPr bwMode="auto">
              <a:xfrm>
                <a:off x="1182" y="1117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6" name="Freeform 1082"/>
              <p:cNvSpPr/>
              <p:nvPr/>
            </p:nvSpPr>
            <p:spPr bwMode="auto">
              <a:xfrm>
                <a:off x="1153" y="1191"/>
                <a:ext cx="29" cy="4"/>
              </a:xfrm>
              <a:custGeom>
                <a:avLst/>
                <a:gdLst>
                  <a:gd name="T0" fmla="*/ 7 w 7"/>
                  <a:gd name="T1" fmla="*/ 1 h 1"/>
                  <a:gd name="T2" fmla="*/ 7 w 7"/>
                  <a:gd name="T3" fmla="*/ 1 h 1"/>
                  <a:gd name="T4" fmla="*/ 4 w 7"/>
                  <a:gd name="T5" fmla="*/ 1 h 1"/>
                  <a:gd name="T6" fmla="*/ 0 w 7"/>
                  <a:gd name="T7" fmla="*/ 1 h 1"/>
                  <a:gd name="T8" fmla="*/ 0 w 7"/>
                  <a:gd name="T9" fmla="*/ 1 h 1"/>
                  <a:gd name="T10" fmla="*/ 0 w 7"/>
                  <a:gd name="T11" fmla="*/ 1 h 1"/>
                  <a:gd name="T12" fmla="*/ 0 w 7"/>
                  <a:gd name="T13" fmla="*/ 1 h 1"/>
                  <a:gd name="T14" fmla="*/ 4 w 7"/>
                  <a:gd name="T15" fmla="*/ 1 h 1"/>
                  <a:gd name="T16" fmla="*/ 7 w 7"/>
                  <a:gd name="T17" fmla="*/ 1 h 1"/>
                  <a:gd name="T18" fmla="*/ 7 w 7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1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3" y="1"/>
                      <a:pt x="1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1"/>
                      <a:pt x="4" y="1"/>
                    </a:cubicBezTo>
                    <a:cubicBezTo>
                      <a:pt x="5" y="1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7" name="Freeform 1083"/>
              <p:cNvSpPr/>
              <p:nvPr/>
            </p:nvSpPr>
            <p:spPr bwMode="auto">
              <a:xfrm>
                <a:off x="1178" y="1199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  <a:gd name="T8" fmla="*/ 1 w 1"/>
                  <a:gd name="T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8" name="Freeform 1084"/>
              <p:cNvSpPr/>
              <p:nvPr/>
            </p:nvSpPr>
            <p:spPr bwMode="auto">
              <a:xfrm>
                <a:off x="1173" y="1426"/>
                <a:ext cx="9" cy="5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  <a:gd name="T8" fmla="*/ 1 w 2"/>
                  <a:gd name="T9" fmla="*/ 0 h 1"/>
                  <a:gd name="T10" fmla="*/ 1 w 2"/>
                  <a:gd name="T11" fmla="*/ 0 h 1"/>
                  <a:gd name="T12" fmla="*/ 1 w 2"/>
                  <a:gd name="T13" fmla="*/ 0 h 1"/>
                  <a:gd name="T14" fmla="*/ 1 w 2"/>
                  <a:gd name="T15" fmla="*/ 0 h 1"/>
                  <a:gd name="T16" fmla="*/ 1 w 2"/>
                  <a:gd name="T17" fmla="*/ 0 h 1"/>
                  <a:gd name="T18" fmla="*/ 1 w 2"/>
                  <a:gd name="T19" fmla="*/ 0 h 1"/>
                  <a:gd name="T20" fmla="*/ 1 w 2"/>
                  <a:gd name="T21" fmla="*/ 0 h 1"/>
                  <a:gd name="T22" fmla="*/ 1 w 2"/>
                  <a:gd name="T23" fmla="*/ 0 h 1"/>
                  <a:gd name="T24" fmla="*/ 0 w 2"/>
                  <a:gd name="T25" fmla="*/ 1 h 1"/>
                  <a:gd name="T26" fmla="*/ 0 w 2"/>
                  <a:gd name="T27" fmla="*/ 1 h 1"/>
                  <a:gd name="T28" fmla="*/ 0 w 2"/>
                  <a:gd name="T29" fmla="*/ 1 h 1"/>
                  <a:gd name="T30" fmla="*/ 0 w 2"/>
                  <a:gd name="T31" fmla="*/ 1 h 1"/>
                  <a:gd name="T32" fmla="*/ 0 w 2"/>
                  <a:gd name="T33" fmla="*/ 1 h 1"/>
                  <a:gd name="T34" fmla="*/ 0 w 2"/>
                  <a:gd name="T35" fmla="*/ 1 h 1"/>
                  <a:gd name="T36" fmla="*/ 0 w 2"/>
                  <a:gd name="T37" fmla="*/ 1 h 1"/>
                  <a:gd name="T38" fmla="*/ 1 w 2"/>
                  <a:gd name="T39" fmla="*/ 1 h 1"/>
                  <a:gd name="T40" fmla="*/ 1 w 2"/>
                  <a:gd name="T41" fmla="*/ 0 h 1"/>
                  <a:gd name="T42" fmla="*/ 1 w 2"/>
                  <a:gd name="T43" fmla="*/ 0 h 1"/>
                  <a:gd name="T44" fmla="*/ 1 w 2"/>
                  <a:gd name="T45" fmla="*/ 0 h 1"/>
                  <a:gd name="T46" fmla="*/ 1 w 2"/>
                  <a:gd name="T47" fmla="*/ 0 h 1"/>
                  <a:gd name="T48" fmla="*/ 1 w 2"/>
                  <a:gd name="T49" fmla="*/ 1 h 1"/>
                  <a:gd name="T50" fmla="*/ 1 w 2"/>
                  <a:gd name="T51" fmla="*/ 1 h 1"/>
                  <a:gd name="T52" fmla="*/ 1 w 2"/>
                  <a:gd name="T53" fmla="*/ 1 h 1"/>
                  <a:gd name="T54" fmla="*/ 1 w 2"/>
                  <a:gd name="T55" fmla="*/ 1 h 1"/>
                  <a:gd name="T56" fmla="*/ 1 w 2"/>
                  <a:gd name="T57" fmla="*/ 1 h 1"/>
                  <a:gd name="T58" fmla="*/ 1 w 2"/>
                  <a:gd name="T59" fmla="*/ 1 h 1"/>
                  <a:gd name="T60" fmla="*/ 2 w 2"/>
                  <a:gd name="T6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9" name="Freeform 1085"/>
              <p:cNvSpPr/>
              <p:nvPr/>
            </p:nvSpPr>
            <p:spPr bwMode="auto">
              <a:xfrm>
                <a:off x="1169" y="1216"/>
                <a:ext cx="9" cy="4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1 w 2"/>
                  <a:gd name="T13" fmla="*/ 0 h 1"/>
                  <a:gd name="T14" fmla="*/ 2 w 2"/>
                  <a:gd name="T15" fmla="*/ 1 h 1"/>
                  <a:gd name="T16" fmla="*/ 2 w 2"/>
                  <a:gd name="T17" fmla="*/ 1 h 1"/>
                  <a:gd name="T18" fmla="*/ 2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0" name="Freeform 1086"/>
              <p:cNvSpPr/>
              <p:nvPr/>
            </p:nvSpPr>
            <p:spPr bwMode="auto">
              <a:xfrm>
                <a:off x="1165" y="1154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1" name="Freeform 1087"/>
              <p:cNvSpPr/>
              <p:nvPr/>
            </p:nvSpPr>
            <p:spPr bwMode="auto">
              <a:xfrm>
                <a:off x="1165" y="1426"/>
                <a:ext cx="4" cy="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1 h 1"/>
                  <a:gd name="T14" fmla="*/ 1 w 1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2" name="Freeform 1088"/>
              <p:cNvSpPr/>
              <p:nvPr/>
            </p:nvSpPr>
            <p:spPr bwMode="auto">
              <a:xfrm>
                <a:off x="1161" y="1468"/>
                <a:ext cx="8" cy="4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w 2"/>
                  <a:gd name="T15" fmla="*/ 0 h 1"/>
                  <a:gd name="T16" fmla="*/ 0 w 2"/>
                  <a:gd name="T17" fmla="*/ 0 h 1"/>
                  <a:gd name="T18" fmla="*/ 1 w 2"/>
                  <a:gd name="T19" fmla="*/ 0 h 1"/>
                  <a:gd name="T20" fmla="*/ 2 w 2"/>
                  <a:gd name="T21" fmla="*/ 1 h 1"/>
                  <a:gd name="T22" fmla="*/ 2 w 2"/>
                  <a:gd name="T23" fmla="*/ 0 h 1"/>
                  <a:gd name="T24" fmla="*/ 2 w 2"/>
                  <a:gd name="T2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3" name="Freeform 1089"/>
              <p:cNvSpPr/>
              <p:nvPr/>
            </p:nvSpPr>
            <p:spPr bwMode="auto">
              <a:xfrm>
                <a:off x="1161" y="1476"/>
                <a:ext cx="8" cy="4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1 w 2"/>
                  <a:gd name="T11" fmla="*/ 1 h 1"/>
                  <a:gd name="T12" fmla="*/ 1 w 2"/>
                  <a:gd name="T13" fmla="*/ 1 h 1"/>
                  <a:gd name="T14" fmla="*/ 1 w 2"/>
                  <a:gd name="T15" fmla="*/ 1 h 1"/>
                  <a:gd name="T16" fmla="*/ 1 w 2"/>
                  <a:gd name="T17" fmla="*/ 1 h 1"/>
                  <a:gd name="T18" fmla="*/ 1 w 2"/>
                  <a:gd name="T19" fmla="*/ 1 h 1"/>
                  <a:gd name="T20" fmla="*/ 1 w 2"/>
                  <a:gd name="T21" fmla="*/ 1 h 1"/>
                  <a:gd name="T22" fmla="*/ 2 w 2"/>
                  <a:gd name="T23" fmla="*/ 1 h 1"/>
                  <a:gd name="T24" fmla="*/ 2 w 2"/>
                  <a:gd name="T25" fmla="*/ 0 h 1"/>
                  <a:gd name="T26" fmla="*/ 1 w 2"/>
                  <a:gd name="T27" fmla="*/ 0 h 1"/>
                  <a:gd name="T28" fmla="*/ 1 w 2"/>
                  <a:gd name="T29" fmla="*/ 0 h 1"/>
                  <a:gd name="T30" fmla="*/ 1 w 2"/>
                  <a:gd name="T31" fmla="*/ 0 h 1"/>
                  <a:gd name="T32" fmla="*/ 1 w 2"/>
                  <a:gd name="T33" fmla="*/ 0 h 1"/>
                  <a:gd name="T34" fmla="*/ 1 w 2"/>
                  <a:gd name="T35" fmla="*/ 0 h 1"/>
                  <a:gd name="T36" fmla="*/ 1 w 2"/>
                  <a:gd name="T37" fmla="*/ 0 h 1"/>
                  <a:gd name="T38" fmla="*/ 1 w 2"/>
                  <a:gd name="T39" fmla="*/ 0 h 1"/>
                  <a:gd name="T40" fmla="*/ 1 w 2"/>
                  <a:gd name="T41" fmla="*/ 0 h 1"/>
                  <a:gd name="T42" fmla="*/ 0 w 2"/>
                  <a:gd name="T43" fmla="*/ 0 h 1"/>
                  <a:gd name="T44" fmla="*/ 1 w 2"/>
                  <a:gd name="T45" fmla="*/ 0 h 1"/>
                  <a:gd name="T46" fmla="*/ 1 w 2"/>
                  <a:gd name="T47" fmla="*/ 1 h 1"/>
                  <a:gd name="T48" fmla="*/ 1 w 2"/>
                  <a:gd name="T4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4" name="Freeform 1090"/>
              <p:cNvSpPr/>
              <p:nvPr/>
            </p:nvSpPr>
            <p:spPr bwMode="auto">
              <a:xfrm>
                <a:off x="1153" y="1216"/>
                <a:ext cx="12" cy="0"/>
              </a:xfrm>
              <a:custGeom>
                <a:avLst/>
                <a:gdLst>
                  <a:gd name="T0" fmla="*/ 3 w 3"/>
                  <a:gd name="T1" fmla="*/ 2 w 3"/>
                  <a:gd name="T2" fmla="*/ 1 w 3"/>
                  <a:gd name="T3" fmla="*/ 0 w 3"/>
                  <a:gd name="T4" fmla="*/ 0 w 3"/>
                  <a:gd name="T5" fmla="*/ 1 w 3"/>
                  <a:gd name="T6" fmla="*/ 2 w 3"/>
                  <a:gd name="T7" fmla="*/ 3 w 3"/>
                  <a:gd name="T8" fmla="*/ 3 w 3"/>
                  <a:gd name="T9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5" name="Freeform 1091"/>
              <p:cNvSpPr/>
              <p:nvPr/>
            </p:nvSpPr>
            <p:spPr bwMode="auto">
              <a:xfrm>
                <a:off x="1161" y="1426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  <a:gd name="T6" fmla="*/ 0 w 1"/>
                  <a:gd name="T7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6" name="Freeform 1092"/>
              <p:cNvSpPr/>
              <p:nvPr/>
            </p:nvSpPr>
            <p:spPr bwMode="auto">
              <a:xfrm>
                <a:off x="1161" y="1224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7" name="Freeform 1093"/>
              <p:cNvSpPr/>
              <p:nvPr/>
            </p:nvSpPr>
            <p:spPr bwMode="auto">
              <a:xfrm>
                <a:off x="1157" y="1410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1 w 1"/>
                  <a:gd name="T8" fmla="*/ 1 w 1"/>
                  <a:gd name="T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8" name="Freeform 1094"/>
              <p:cNvSpPr/>
              <p:nvPr/>
            </p:nvSpPr>
            <p:spPr bwMode="auto">
              <a:xfrm>
                <a:off x="1161" y="115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9" name="Freeform 1095"/>
              <p:cNvSpPr/>
              <p:nvPr/>
            </p:nvSpPr>
            <p:spPr bwMode="auto">
              <a:xfrm>
                <a:off x="1157" y="1220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0" name="Freeform 1096"/>
              <p:cNvSpPr/>
              <p:nvPr/>
            </p:nvSpPr>
            <p:spPr bwMode="auto">
              <a:xfrm>
                <a:off x="1145" y="1410"/>
                <a:ext cx="12" cy="0"/>
              </a:xfrm>
              <a:custGeom>
                <a:avLst/>
                <a:gdLst>
                  <a:gd name="T0" fmla="*/ 3 w 3"/>
                  <a:gd name="T1" fmla="*/ 1 w 3"/>
                  <a:gd name="T2" fmla="*/ 1 w 3"/>
                  <a:gd name="T3" fmla="*/ 1 w 3"/>
                  <a:gd name="T4" fmla="*/ 0 w 3"/>
                  <a:gd name="T5" fmla="*/ 0 w 3"/>
                  <a:gd name="T6" fmla="*/ 0 w 3"/>
                  <a:gd name="T7" fmla="*/ 0 w 3"/>
                  <a:gd name="T8" fmla="*/ 1 w 3"/>
                  <a:gd name="T9" fmla="*/ 1 w 3"/>
                  <a:gd name="T10" fmla="*/ 1 w 3"/>
                  <a:gd name="T11" fmla="*/ 3 w 3"/>
                  <a:gd name="T1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2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1" name="Freeform 1097"/>
              <p:cNvSpPr/>
              <p:nvPr/>
            </p:nvSpPr>
            <p:spPr bwMode="auto">
              <a:xfrm>
                <a:off x="1137" y="1162"/>
                <a:ext cx="16" cy="0"/>
              </a:xfrm>
              <a:custGeom>
                <a:avLst/>
                <a:gdLst>
                  <a:gd name="T0" fmla="*/ 0 w 4"/>
                  <a:gd name="T1" fmla="*/ 0 w 4"/>
                  <a:gd name="T2" fmla="*/ 1 w 4"/>
                  <a:gd name="T3" fmla="*/ 2 w 4"/>
                  <a:gd name="T4" fmla="*/ 4 w 4"/>
                  <a:gd name="T5" fmla="*/ 4 w 4"/>
                  <a:gd name="T6" fmla="*/ 4 w 4"/>
                  <a:gd name="T7" fmla="*/ 2 w 4"/>
                  <a:gd name="T8" fmla="*/ 1 w 4"/>
                  <a:gd name="T9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2" name="Freeform 1098"/>
              <p:cNvSpPr/>
              <p:nvPr/>
            </p:nvSpPr>
            <p:spPr bwMode="auto">
              <a:xfrm>
                <a:off x="1145" y="1344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1 w 1"/>
                  <a:gd name="T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3" name="Freeform 1099"/>
              <p:cNvSpPr/>
              <p:nvPr/>
            </p:nvSpPr>
            <p:spPr bwMode="auto">
              <a:xfrm>
                <a:off x="1145" y="1216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4" name="Freeform 1100"/>
              <p:cNvSpPr/>
              <p:nvPr/>
            </p:nvSpPr>
            <p:spPr bwMode="auto">
              <a:xfrm>
                <a:off x="1145" y="1191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5" name="Freeform 1101"/>
              <p:cNvSpPr/>
              <p:nvPr/>
            </p:nvSpPr>
            <p:spPr bwMode="auto">
              <a:xfrm>
                <a:off x="1141" y="1183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0 w 1"/>
                  <a:gd name="T5" fmla="*/ 0 w 1"/>
                  <a:gd name="T6" fmla="*/ 0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6" name="Freeform 1102"/>
              <p:cNvSpPr/>
              <p:nvPr/>
            </p:nvSpPr>
            <p:spPr bwMode="auto">
              <a:xfrm>
                <a:off x="1141" y="11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7" name="Freeform 1103"/>
              <p:cNvSpPr/>
              <p:nvPr/>
            </p:nvSpPr>
            <p:spPr bwMode="auto">
              <a:xfrm>
                <a:off x="1137" y="1154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8" name="Freeform 1104"/>
              <p:cNvSpPr/>
              <p:nvPr/>
            </p:nvSpPr>
            <p:spPr bwMode="auto">
              <a:xfrm>
                <a:off x="1137" y="1195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1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9" name="Freeform 1105"/>
              <p:cNvSpPr/>
              <p:nvPr/>
            </p:nvSpPr>
            <p:spPr bwMode="auto">
              <a:xfrm>
                <a:off x="1120" y="1158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0 w 1"/>
                  <a:gd name="T11" fmla="*/ 0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0" name="Freeform 1106"/>
              <p:cNvSpPr/>
              <p:nvPr/>
            </p:nvSpPr>
            <p:spPr bwMode="auto">
              <a:xfrm>
                <a:off x="1116" y="1183"/>
                <a:ext cx="8" cy="0"/>
              </a:xfrm>
              <a:custGeom>
                <a:avLst/>
                <a:gdLst>
                  <a:gd name="T0" fmla="*/ 2 w 2"/>
                  <a:gd name="T1" fmla="*/ 2 w 2"/>
                  <a:gd name="T2" fmla="*/ 1 w 2"/>
                  <a:gd name="T3" fmla="*/ 0 w 2"/>
                  <a:gd name="T4" fmla="*/ 0 w 2"/>
                  <a:gd name="T5" fmla="*/ 1 w 2"/>
                  <a:gd name="T6" fmla="*/ 2 w 2"/>
                  <a:gd name="T7" fmla="*/ 2 w 2"/>
                  <a:gd name="T8" fmla="*/ 2 w 2"/>
                  <a:gd name="T9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1" name="Freeform 1107"/>
              <p:cNvSpPr/>
              <p:nvPr/>
            </p:nvSpPr>
            <p:spPr bwMode="auto">
              <a:xfrm>
                <a:off x="1120" y="14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2" name="Freeform 1108"/>
              <p:cNvSpPr/>
              <p:nvPr/>
            </p:nvSpPr>
            <p:spPr bwMode="auto">
              <a:xfrm>
                <a:off x="1116" y="1212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0 w 1"/>
                  <a:gd name="T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3" name="Freeform 1109"/>
              <p:cNvSpPr/>
              <p:nvPr/>
            </p:nvSpPr>
            <p:spPr bwMode="auto">
              <a:xfrm>
                <a:off x="1104" y="1480"/>
                <a:ext cx="8" cy="0"/>
              </a:xfrm>
              <a:custGeom>
                <a:avLst/>
                <a:gdLst>
                  <a:gd name="T0" fmla="*/ 2 w 2"/>
                  <a:gd name="T1" fmla="*/ 2 w 2"/>
                  <a:gd name="T2" fmla="*/ 1 w 2"/>
                  <a:gd name="T3" fmla="*/ 1 w 2"/>
                  <a:gd name="T4" fmla="*/ 1 w 2"/>
                  <a:gd name="T5" fmla="*/ 0 w 2"/>
                  <a:gd name="T6" fmla="*/ 0 w 2"/>
                  <a:gd name="T7" fmla="*/ 0 w 2"/>
                  <a:gd name="T8" fmla="*/ 0 w 2"/>
                  <a:gd name="T9" fmla="*/ 0 w 2"/>
                  <a:gd name="T10" fmla="*/ 1 w 2"/>
                  <a:gd name="T11" fmla="*/ 1 w 2"/>
                  <a:gd name="T12" fmla="*/ 1 w 2"/>
                  <a:gd name="T13" fmla="*/ 1 w 2"/>
                  <a:gd name="T14" fmla="*/ 2 w 2"/>
                  <a:gd name="T1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4" name="Freeform 1110"/>
              <p:cNvSpPr/>
              <p:nvPr/>
            </p:nvSpPr>
            <p:spPr bwMode="auto">
              <a:xfrm>
                <a:off x="1100" y="1265"/>
                <a:ext cx="12" cy="0"/>
              </a:xfrm>
              <a:custGeom>
                <a:avLst/>
                <a:gdLst>
                  <a:gd name="T0" fmla="*/ 3 w 3"/>
                  <a:gd name="T1" fmla="*/ 0 w 3"/>
                  <a:gd name="T2" fmla="*/ 0 w 3"/>
                  <a:gd name="T3" fmla="*/ 0 w 3"/>
                  <a:gd name="T4" fmla="*/ 0 w 3"/>
                  <a:gd name="T5" fmla="*/ 0 w 3"/>
                  <a:gd name="T6" fmla="*/ 0 w 3"/>
                  <a:gd name="T7" fmla="*/ 3 w 3"/>
                  <a:gd name="T8" fmla="*/ 3 w 3"/>
                  <a:gd name="T9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5" name="Freeform 1111"/>
              <p:cNvSpPr/>
              <p:nvPr/>
            </p:nvSpPr>
            <p:spPr bwMode="auto">
              <a:xfrm>
                <a:off x="1108" y="1179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6" name="Freeform 1112"/>
              <p:cNvSpPr/>
              <p:nvPr/>
            </p:nvSpPr>
            <p:spPr bwMode="auto">
              <a:xfrm>
                <a:off x="1104" y="15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7" name="Freeform 1113"/>
              <p:cNvSpPr/>
              <p:nvPr/>
            </p:nvSpPr>
            <p:spPr bwMode="auto">
              <a:xfrm>
                <a:off x="1100" y="1406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  <a:gd name="T10" fmla="*/ 0 w 1"/>
                  <a:gd name="T11" fmla="*/ 0 w 1"/>
                  <a:gd name="T1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8" name="Freeform 1114"/>
              <p:cNvSpPr/>
              <p:nvPr/>
            </p:nvSpPr>
            <p:spPr bwMode="auto">
              <a:xfrm>
                <a:off x="1100" y="11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9" name="Freeform 1115"/>
              <p:cNvSpPr/>
              <p:nvPr/>
            </p:nvSpPr>
            <p:spPr bwMode="auto">
              <a:xfrm>
                <a:off x="1092" y="1509"/>
                <a:ext cx="8" cy="4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1 w 2"/>
                  <a:gd name="T13" fmla="*/ 0 h 1"/>
                  <a:gd name="T14" fmla="*/ 1 w 2"/>
                  <a:gd name="T15" fmla="*/ 0 h 1"/>
                  <a:gd name="T16" fmla="*/ 2 w 2"/>
                  <a:gd name="T17" fmla="*/ 0 h 1"/>
                  <a:gd name="T18" fmla="*/ 2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0" name="Freeform 1116"/>
              <p:cNvSpPr/>
              <p:nvPr/>
            </p:nvSpPr>
            <p:spPr bwMode="auto">
              <a:xfrm>
                <a:off x="1092" y="1179"/>
                <a:ext cx="8" cy="0"/>
              </a:xfrm>
              <a:custGeom>
                <a:avLst/>
                <a:gdLst>
                  <a:gd name="T0" fmla="*/ 2 w 2"/>
                  <a:gd name="T1" fmla="*/ 1 w 2"/>
                  <a:gd name="T2" fmla="*/ 0 w 2"/>
                  <a:gd name="T3" fmla="*/ 0 w 2"/>
                  <a:gd name="T4" fmla="*/ 0 w 2"/>
                  <a:gd name="T5" fmla="*/ 0 w 2"/>
                  <a:gd name="T6" fmla="*/ 1 w 2"/>
                  <a:gd name="T7" fmla="*/ 2 w 2"/>
                  <a:gd name="T8" fmla="*/ 2 w 2"/>
                  <a:gd name="T9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1" name="Freeform 1117"/>
              <p:cNvSpPr/>
              <p:nvPr/>
            </p:nvSpPr>
            <p:spPr bwMode="auto">
              <a:xfrm>
                <a:off x="1096" y="1290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2" name="Freeform 1118"/>
              <p:cNvSpPr/>
              <p:nvPr/>
            </p:nvSpPr>
            <p:spPr bwMode="auto">
              <a:xfrm>
                <a:off x="1092" y="1406"/>
                <a:ext cx="8" cy="4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1 w 2"/>
                  <a:gd name="T13" fmla="*/ 1 h 1"/>
                  <a:gd name="T14" fmla="*/ 2 w 2"/>
                  <a:gd name="T15" fmla="*/ 1 h 1"/>
                  <a:gd name="T16" fmla="*/ 2 w 2"/>
                  <a:gd name="T17" fmla="*/ 0 h 1"/>
                  <a:gd name="T18" fmla="*/ 2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3" name="Freeform 1119"/>
              <p:cNvSpPr/>
              <p:nvPr/>
            </p:nvSpPr>
            <p:spPr bwMode="auto">
              <a:xfrm>
                <a:off x="1092" y="135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4" name="Freeform 1120"/>
              <p:cNvSpPr/>
              <p:nvPr/>
            </p:nvSpPr>
            <p:spPr bwMode="auto">
              <a:xfrm>
                <a:off x="1088" y="1265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1 w 1"/>
                  <a:gd name="T8" fmla="*/ 1 w 1"/>
                  <a:gd name="T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5" name="Freeform 1121"/>
              <p:cNvSpPr/>
              <p:nvPr/>
            </p:nvSpPr>
            <p:spPr bwMode="auto">
              <a:xfrm>
                <a:off x="1075" y="1398"/>
                <a:ext cx="13" cy="4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1 w 3"/>
                  <a:gd name="T9" fmla="*/ 1 h 1"/>
                  <a:gd name="T10" fmla="*/ 3 w 3"/>
                  <a:gd name="T11" fmla="*/ 1 h 1"/>
                  <a:gd name="T12" fmla="*/ 3 w 3"/>
                  <a:gd name="T13" fmla="*/ 0 h 1"/>
                  <a:gd name="T14" fmla="*/ 3 w 3"/>
                  <a:gd name="T15" fmla="*/ 0 h 1"/>
                  <a:gd name="T16" fmla="*/ 1 w 3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6" name="Freeform 1122"/>
              <p:cNvSpPr/>
              <p:nvPr/>
            </p:nvSpPr>
            <p:spPr bwMode="auto">
              <a:xfrm>
                <a:off x="1084" y="1418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7" name="Freeform 1123"/>
              <p:cNvSpPr/>
              <p:nvPr/>
            </p:nvSpPr>
            <p:spPr bwMode="auto">
              <a:xfrm>
                <a:off x="1080" y="1290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8" name="Freeform 1124"/>
              <p:cNvSpPr/>
              <p:nvPr/>
            </p:nvSpPr>
            <p:spPr bwMode="auto">
              <a:xfrm>
                <a:off x="1063" y="1348"/>
                <a:ext cx="17" cy="0"/>
              </a:xfrm>
              <a:custGeom>
                <a:avLst/>
                <a:gdLst>
                  <a:gd name="T0" fmla="*/ 0 w 4"/>
                  <a:gd name="T1" fmla="*/ 0 w 4"/>
                  <a:gd name="T2" fmla="*/ 0 w 4"/>
                  <a:gd name="T3" fmla="*/ 2 w 4"/>
                  <a:gd name="T4" fmla="*/ 4 w 4"/>
                  <a:gd name="T5" fmla="*/ 4 w 4"/>
                  <a:gd name="T6" fmla="*/ 4 w 4"/>
                  <a:gd name="T7" fmla="*/ 2 w 4"/>
                  <a:gd name="T8" fmla="*/ 0 w 4"/>
                  <a:gd name="T9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9" name="Freeform 1125"/>
              <p:cNvSpPr/>
              <p:nvPr/>
            </p:nvSpPr>
            <p:spPr bwMode="auto">
              <a:xfrm>
                <a:off x="1080" y="1336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  <a:gd name="T5" fmla="*/ 0 h 1"/>
                  <a:gd name="T6" fmla="*/ 0 h 1"/>
                  <a:gd name="T7" fmla="*/ 1 h 1"/>
                  <a:gd name="T8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0" name="Freeform 1126"/>
              <p:cNvSpPr/>
              <p:nvPr/>
            </p:nvSpPr>
            <p:spPr bwMode="auto">
              <a:xfrm>
                <a:off x="1080" y="1418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1 h 1"/>
                  <a:gd name="T6" fmla="*/ 0 h 1"/>
                  <a:gd name="T7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1" name="Freeform 1127"/>
              <p:cNvSpPr/>
              <p:nvPr/>
            </p:nvSpPr>
            <p:spPr bwMode="auto">
              <a:xfrm>
                <a:off x="1051" y="1398"/>
                <a:ext cx="20" cy="4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1 h 1"/>
                  <a:gd name="T4" fmla="*/ 5 w 5"/>
                  <a:gd name="T5" fmla="*/ 0 h 1"/>
                  <a:gd name="T6" fmla="*/ 5 w 5"/>
                  <a:gd name="T7" fmla="*/ 0 h 1"/>
                  <a:gd name="T8" fmla="*/ 0 w 5"/>
                  <a:gd name="T9" fmla="*/ 0 h 1"/>
                  <a:gd name="T10" fmla="*/ 0 w 5"/>
                  <a:gd name="T11" fmla="*/ 0 h 1"/>
                  <a:gd name="T12" fmla="*/ 0 w 5"/>
                  <a:gd name="T13" fmla="*/ 0 h 1"/>
                  <a:gd name="T14" fmla="*/ 0 w 5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cubicBezTo>
                      <a:pt x="2" y="0"/>
                      <a:pt x="3" y="0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2" name="Freeform 1128"/>
              <p:cNvSpPr/>
              <p:nvPr/>
            </p:nvSpPr>
            <p:spPr bwMode="auto">
              <a:xfrm>
                <a:off x="1071" y="1501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  <a:gd name="T4" fmla="*/ 1 h 1"/>
                  <a:gd name="T5" fmla="*/ 1 h 1"/>
                  <a:gd name="T6" fmla="*/ 1 h 1"/>
                  <a:gd name="T7" fmla="*/ 1 h 1"/>
                  <a:gd name="T8" fmla="*/ 1 h 1"/>
                  <a:gd name="T9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3" name="Freeform 1129"/>
              <p:cNvSpPr/>
              <p:nvPr/>
            </p:nvSpPr>
            <p:spPr bwMode="auto">
              <a:xfrm>
                <a:off x="1067" y="1162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4" name="Freeform 1130"/>
              <p:cNvSpPr/>
              <p:nvPr/>
            </p:nvSpPr>
            <p:spPr bwMode="auto">
              <a:xfrm>
                <a:off x="1055" y="1414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  <a:gd name="T14" fmla="*/ 1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5" name="Freeform 1131"/>
              <p:cNvSpPr/>
              <p:nvPr/>
            </p:nvSpPr>
            <p:spPr bwMode="auto">
              <a:xfrm>
                <a:off x="1051" y="1315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1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6" name="Freeform 1132"/>
              <p:cNvSpPr/>
              <p:nvPr/>
            </p:nvSpPr>
            <p:spPr bwMode="auto">
              <a:xfrm>
                <a:off x="1051" y="1352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7" name="Freeform 1133"/>
              <p:cNvSpPr/>
              <p:nvPr/>
            </p:nvSpPr>
            <p:spPr bwMode="auto">
              <a:xfrm>
                <a:off x="1043" y="1319"/>
                <a:ext cx="8" cy="4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1 h 1"/>
                  <a:gd name="T12" fmla="*/ 0 w 2"/>
                  <a:gd name="T13" fmla="*/ 1 h 1"/>
                  <a:gd name="T14" fmla="*/ 0 w 2"/>
                  <a:gd name="T15" fmla="*/ 1 h 1"/>
                  <a:gd name="T16" fmla="*/ 0 w 2"/>
                  <a:gd name="T17" fmla="*/ 1 h 1"/>
                  <a:gd name="T18" fmla="*/ 1 w 2"/>
                  <a:gd name="T19" fmla="*/ 1 h 1"/>
                  <a:gd name="T20" fmla="*/ 2 w 2"/>
                  <a:gd name="T21" fmla="*/ 1 h 1"/>
                  <a:gd name="T22" fmla="*/ 2 w 2"/>
                  <a:gd name="T2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8" name="Freeform 1134"/>
              <p:cNvSpPr/>
              <p:nvPr/>
            </p:nvSpPr>
            <p:spPr bwMode="auto">
              <a:xfrm>
                <a:off x="1047" y="1158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  <a:gd name="T5" fmla="*/ 0 h 1"/>
                  <a:gd name="T6" fmla="*/ 0 h 1"/>
                  <a:gd name="T7" fmla="*/ 0 h 1"/>
                  <a:gd name="T8" fmla="*/ 0 h 1"/>
                  <a:gd name="T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9" name="Freeform 1135"/>
              <p:cNvSpPr/>
              <p:nvPr/>
            </p:nvSpPr>
            <p:spPr bwMode="auto">
              <a:xfrm>
                <a:off x="1039" y="1398"/>
                <a:ext cx="8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0 w 2"/>
                  <a:gd name="T4" fmla="*/ 2 w 2"/>
                  <a:gd name="T5" fmla="*/ 2 w 2"/>
                  <a:gd name="T6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0" name="Freeform 1136"/>
              <p:cNvSpPr/>
              <p:nvPr/>
            </p:nvSpPr>
            <p:spPr bwMode="auto">
              <a:xfrm>
                <a:off x="1047" y="14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1" name="Freeform 1137"/>
              <p:cNvSpPr/>
              <p:nvPr/>
            </p:nvSpPr>
            <p:spPr bwMode="auto">
              <a:xfrm>
                <a:off x="1039" y="1352"/>
                <a:ext cx="8" cy="0"/>
              </a:xfrm>
              <a:custGeom>
                <a:avLst/>
                <a:gdLst>
                  <a:gd name="T0" fmla="*/ 1 w 2"/>
                  <a:gd name="T1" fmla="*/ 2 w 2"/>
                  <a:gd name="T2" fmla="*/ 2 w 2"/>
                  <a:gd name="T3" fmla="*/ 2 w 2"/>
                  <a:gd name="T4" fmla="*/ 2 w 2"/>
                  <a:gd name="T5" fmla="*/ 1 w 2"/>
                  <a:gd name="T6" fmla="*/ 1 w 2"/>
                  <a:gd name="T7" fmla="*/ 1 w 2"/>
                  <a:gd name="T8" fmla="*/ 0 w 2"/>
                  <a:gd name="T9" fmla="*/ 0 w 2"/>
                  <a:gd name="T10" fmla="*/ 0 w 2"/>
                  <a:gd name="T11" fmla="*/ 1 w 2"/>
                  <a:gd name="T1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2" name="Freeform 1138"/>
              <p:cNvSpPr/>
              <p:nvPr/>
            </p:nvSpPr>
            <p:spPr bwMode="auto">
              <a:xfrm>
                <a:off x="1039" y="1261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3" name="Freeform 1139"/>
              <p:cNvSpPr/>
              <p:nvPr/>
            </p:nvSpPr>
            <p:spPr bwMode="auto">
              <a:xfrm>
                <a:off x="1039" y="1158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1 h 1"/>
                  <a:gd name="T12" fmla="*/ 1 w 1"/>
                  <a:gd name="T13" fmla="*/ 0 h 1"/>
                  <a:gd name="T14" fmla="*/ 1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4" name="Freeform 1140"/>
              <p:cNvSpPr/>
              <p:nvPr/>
            </p:nvSpPr>
            <p:spPr bwMode="auto">
              <a:xfrm>
                <a:off x="1039" y="1414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5" name="Freeform 1141"/>
              <p:cNvSpPr/>
              <p:nvPr/>
            </p:nvSpPr>
            <p:spPr bwMode="auto">
              <a:xfrm>
                <a:off x="1039" y="1348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6" name="Freeform 1142"/>
              <p:cNvSpPr/>
              <p:nvPr/>
            </p:nvSpPr>
            <p:spPr bwMode="auto">
              <a:xfrm>
                <a:off x="1035" y="14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7" name="Freeform 1143"/>
              <p:cNvSpPr/>
              <p:nvPr/>
            </p:nvSpPr>
            <p:spPr bwMode="auto">
              <a:xfrm>
                <a:off x="1026" y="1398"/>
                <a:ext cx="9" cy="4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2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1 w 2"/>
                  <a:gd name="T13" fmla="*/ 0 h 1"/>
                  <a:gd name="T14" fmla="*/ 0 w 2"/>
                  <a:gd name="T15" fmla="*/ 0 h 1"/>
                  <a:gd name="T16" fmla="*/ 0 w 2"/>
                  <a:gd name="T17" fmla="*/ 0 h 1"/>
                  <a:gd name="T18" fmla="*/ 0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8" name="Freeform 1144"/>
              <p:cNvSpPr/>
              <p:nvPr/>
            </p:nvSpPr>
            <p:spPr bwMode="auto">
              <a:xfrm>
                <a:off x="1031" y="1484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9" name="Freeform 1145"/>
              <p:cNvSpPr/>
              <p:nvPr/>
            </p:nvSpPr>
            <p:spPr bwMode="auto">
              <a:xfrm>
                <a:off x="1026" y="1348"/>
                <a:ext cx="5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0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0" name="Freeform 1146"/>
              <p:cNvSpPr/>
              <p:nvPr/>
            </p:nvSpPr>
            <p:spPr bwMode="auto">
              <a:xfrm>
                <a:off x="1026" y="1352"/>
                <a:ext cx="5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  <a:gd name="T7" fmla="*/ 0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1" name="Freeform 1147"/>
              <p:cNvSpPr/>
              <p:nvPr/>
            </p:nvSpPr>
            <p:spPr bwMode="auto">
              <a:xfrm>
                <a:off x="1010" y="1315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0 w 1"/>
                  <a:gd name="T6" fmla="*/ 0 w 1"/>
                  <a:gd name="T7" fmla="*/ 0 w 1"/>
                  <a:gd name="T8" fmla="*/ 0 w 1"/>
                  <a:gd name="T9" fmla="*/ 1 w 1"/>
                  <a:gd name="T10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2" name="Freeform 1148"/>
              <p:cNvSpPr/>
              <p:nvPr/>
            </p:nvSpPr>
            <p:spPr bwMode="auto">
              <a:xfrm>
                <a:off x="998" y="1315"/>
                <a:ext cx="8" cy="0"/>
              </a:xfrm>
              <a:custGeom>
                <a:avLst/>
                <a:gdLst>
                  <a:gd name="T0" fmla="*/ 2 w 2"/>
                  <a:gd name="T1" fmla="*/ 2 w 2"/>
                  <a:gd name="T2" fmla="*/ 2 w 2"/>
                  <a:gd name="T3" fmla="*/ 1 w 2"/>
                  <a:gd name="T4" fmla="*/ 0 w 2"/>
                  <a:gd name="T5" fmla="*/ 0 w 2"/>
                  <a:gd name="T6" fmla="*/ 0 w 2"/>
                  <a:gd name="T7" fmla="*/ 0 w 2"/>
                  <a:gd name="T8" fmla="*/ 1 w 2"/>
                  <a:gd name="T9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3" name="Freeform 1149"/>
              <p:cNvSpPr/>
              <p:nvPr/>
            </p:nvSpPr>
            <p:spPr bwMode="auto">
              <a:xfrm>
                <a:off x="1002" y="1278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1 w 1"/>
                  <a:gd name="T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4" name="Freeform 1150"/>
              <p:cNvSpPr/>
              <p:nvPr/>
            </p:nvSpPr>
            <p:spPr bwMode="auto">
              <a:xfrm>
                <a:off x="965" y="1484"/>
                <a:ext cx="33" cy="4"/>
              </a:xfrm>
              <a:custGeom>
                <a:avLst/>
                <a:gdLst>
                  <a:gd name="T0" fmla="*/ 6 w 8"/>
                  <a:gd name="T1" fmla="*/ 0 h 1"/>
                  <a:gd name="T2" fmla="*/ 6 w 8"/>
                  <a:gd name="T3" fmla="*/ 0 h 1"/>
                  <a:gd name="T4" fmla="*/ 6 w 8"/>
                  <a:gd name="T5" fmla="*/ 0 h 1"/>
                  <a:gd name="T6" fmla="*/ 7 w 8"/>
                  <a:gd name="T7" fmla="*/ 0 h 1"/>
                  <a:gd name="T8" fmla="*/ 8 w 8"/>
                  <a:gd name="T9" fmla="*/ 1 h 1"/>
                  <a:gd name="T10" fmla="*/ 8 w 8"/>
                  <a:gd name="T11" fmla="*/ 0 h 1"/>
                  <a:gd name="T12" fmla="*/ 8 w 8"/>
                  <a:gd name="T13" fmla="*/ 0 h 1"/>
                  <a:gd name="T14" fmla="*/ 7 w 8"/>
                  <a:gd name="T15" fmla="*/ 0 h 1"/>
                  <a:gd name="T16" fmla="*/ 6 w 8"/>
                  <a:gd name="T17" fmla="*/ 0 h 1"/>
                  <a:gd name="T18" fmla="*/ 6 w 8"/>
                  <a:gd name="T19" fmla="*/ 0 h 1"/>
                  <a:gd name="T20" fmla="*/ 6 w 8"/>
                  <a:gd name="T21" fmla="*/ 0 h 1"/>
                  <a:gd name="T22" fmla="*/ 3 w 8"/>
                  <a:gd name="T23" fmla="*/ 0 h 1"/>
                  <a:gd name="T24" fmla="*/ 1 w 8"/>
                  <a:gd name="T25" fmla="*/ 0 h 1"/>
                  <a:gd name="T26" fmla="*/ 0 w 8"/>
                  <a:gd name="T27" fmla="*/ 1 h 1"/>
                  <a:gd name="T28" fmla="*/ 0 w 8"/>
                  <a:gd name="T29" fmla="*/ 1 h 1"/>
                  <a:gd name="T30" fmla="*/ 1 w 8"/>
                  <a:gd name="T31" fmla="*/ 1 h 1"/>
                  <a:gd name="T32" fmla="*/ 3 w 8"/>
                  <a:gd name="T33" fmla="*/ 1 h 1"/>
                  <a:gd name="T34" fmla="*/ 6 w 8"/>
                  <a:gd name="T3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1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1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4" y="1"/>
                      <a:pt x="5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5" name="Freeform 1151"/>
              <p:cNvSpPr/>
              <p:nvPr/>
            </p:nvSpPr>
            <p:spPr bwMode="auto">
              <a:xfrm>
                <a:off x="994" y="1274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1 h 1"/>
                  <a:gd name="T18" fmla="*/ 0 w 1"/>
                  <a:gd name="T19" fmla="*/ 1 h 1"/>
                  <a:gd name="T20" fmla="*/ 1 w 1"/>
                  <a:gd name="T21" fmla="*/ 1 h 1"/>
                  <a:gd name="T22" fmla="*/ 1 w 1"/>
                  <a:gd name="T2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6" name="Freeform 1152"/>
              <p:cNvSpPr/>
              <p:nvPr/>
            </p:nvSpPr>
            <p:spPr bwMode="auto">
              <a:xfrm>
                <a:off x="977" y="1274"/>
                <a:ext cx="5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1 w 1"/>
                  <a:gd name="T8" fmla="*/ 1 w 1"/>
                  <a:gd name="T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7" name="Freeform 1153"/>
              <p:cNvSpPr/>
              <p:nvPr/>
            </p:nvSpPr>
            <p:spPr bwMode="auto">
              <a:xfrm>
                <a:off x="977" y="1331"/>
                <a:ext cx="5" cy="5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8" name="Freeform 1154"/>
              <p:cNvSpPr/>
              <p:nvPr/>
            </p:nvSpPr>
            <p:spPr bwMode="auto">
              <a:xfrm>
                <a:off x="969" y="1327"/>
                <a:ext cx="8" cy="4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0 w 2"/>
                  <a:gd name="T5" fmla="*/ 1 h 1"/>
                  <a:gd name="T6" fmla="*/ 1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  <a:gd name="T12" fmla="*/ 2 w 2"/>
                  <a:gd name="T13" fmla="*/ 0 h 1"/>
                  <a:gd name="T14" fmla="*/ 1 w 2"/>
                  <a:gd name="T15" fmla="*/ 1 h 1"/>
                  <a:gd name="T16" fmla="*/ 0 w 2"/>
                  <a:gd name="T17" fmla="*/ 1 h 1"/>
                  <a:gd name="T18" fmla="*/ 0 w 2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9" name="Freeform 1155"/>
              <p:cNvSpPr/>
              <p:nvPr/>
            </p:nvSpPr>
            <p:spPr bwMode="auto">
              <a:xfrm>
                <a:off x="969" y="1274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1 w 1"/>
                  <a:gd name="T8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0" name="Freeform 1156"/>
              <p:cNvSpPr/>
              <p:nvPr/>
            </p:nvSpPr>
            <p:spPr bwMode="auto">
              <a:xfrm>
                <a:off x="953" y="1269"/>
                <a:ext cx="12" cy="5"/>
              </a:xfrm>
              <a:custGeom>
                <a:avLst/>
                <a:gdLst>
                  <a:gd name="T0" fmla="*/ 2 w 3"/>
                  <a:gd name="T1" fmla="*/ 0 h 1"/>
                  <a:gd name="T2" fmla="*/ 1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2 w 3"/>
                  <a:gd name="T13" fmla="*/ 1 h 1"/>
                  <a:gd name="T14" fmla="*/ 2 w 3"/>
                  <a:gd name="T15" fmla="*/ 0 h 1"/>
                  <a:gd name="T16" fmla="*/ 2 w 3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1" name="Freeform 1157"/>
              <p:cNvSpPr/>
              <p:nvPr/>
            </p:nvSpPr>
            <p:spPr bwMode="auto">
              <a:xfrm>
                <a:off x="949" y="1269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2" name="Freeform 1158"/>
              <p:cNvSpPr/>
              <p:nvPr/>
            </p:nvSpPr>
            <p:spPr bwMode="auto">
              <a:xfrm>
                <a:off x="945" y="1336"/>
                <a:ext cx="8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1 w 2"/>
                  <a:gd name="T4" fmla="*/ 1 w 2"/>
                  <a:gd name="T5" fmla="*/ 1 w 2"/>
                  <a:gd name="T6" fmla="*/ 1 w 2"/>
                  <a:gd name="T7" fmla="*/ 1 w 2"/>
                  <a:gd name="T8" fmla="*/ 1 w 2"/>
                  <a:gd name="T9" fmla="*/ 1 w 2"/>
                  <a:gd name="T10" fmla="*/ 2 w 2"/>
                  <a:gd name="T11" fmla="*/ 2 w 2"/>
                  <a:gd name="T12" fmla="*/ 1 w 2"/>
                  <a:gd name="T13" fmla="*/ 1 w 2"/>
                  <a:gd name="T14" fmla="*/ 1 w 2"/>
                  <a:gd name="T15" fmla="*/ 1 w 2"/>
                  <a:gd name="T16" fmla="*/ 1 w 2"/>
                  <a:gd name="T17" fmla="*/ 0 w 2"/>
                  <a:gd name="T18" fmla="*/ 0 w 2"/>
                  <a:gd name="T19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3" name="Freeform 1159"/>
              <p:cNvSpPr/>
              <p:nvPr/>
            </p:nvSpPr>
            <p:spPr bwMode="auto">
              <a:xfrm>
                <a:off x="924" y="1265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4" name="Freeform 1160"/>
              <p:cNvSpPr/>
              <p:nvPr/>
            </p:nvSpPr>
            <p:spPr bwMode="auto">
              <a:xfrm>
                <a:off x="908" y="1265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5" name="Freeform 1161"/>
              <p:cNvSpPr/>
              <p:nvPr/>
            </p:nvSpPr>
            <p:spPr bwMode="auto">
              <a:xfrm>
                <a:off x="900" y="1265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6" name="Freeform 1162"/>
              <p:cNvSpPr/>
              <p:nvPr/>
            </p:nvSpPr>
            <p:spPr bwMode="auto">
              <a:xfrm>
                <a:off x="884" y="126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7" name="Freeform 1163"/>
              <p:cNvSpPr/>
              <p:nvPr/>
            </p:nvSpPr>
            <p:spPr bwMode="auto">
              <a:xfrm>
                <a:off x="871" y="1261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0 w 1"/>
                  <a:gd name="T5" fmla="*/ 1 w 1"/>
                  <a:gd name="T6" fmla="*/ 1 w 1"/>
                  <a:gd name="T7" fmla="*/ 1 w 1"/>
                  <a:gd name="T8" fmla="*/ 1 w 1"/>
                  <a:gd name="T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8" name="Freeform 1164"/>
              <p:cNvSpPr/>
              <p:nvPr/>
            </p:nvSpPr>
            <p:spPr bwMode="auto">
              <a:xfrm>
                <a:off x="818" y="125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9" name="Freeform 1165"/>
              <p:cNvSpPr/>
              <p:nvPr/>
            </p:nvSpPr>
            <p:spPr bwMode="auto">
              <a:xfrm>
                <a:off x="736" y="1249"/>
                <a:ext cx="5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1 w 1"/>
                  <a:gd name="T17" fmla="*/ 1 h 1"/>
                  <a:gd name="T18" fmla="*/ 1 w 1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0" name="Freeform 1166"/>
              <p:cNvSpPr/>
              <p:nvPr/>
            </p:nvSpPr>
            <p:spPr bwMode="auto">
              <a:xfrm>
                <a:off x="716" y="1249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1" name="Freeform 1167"/>
              <p:cNvSpPr/>
              <p:nvPr/>
            </p:nvSpPr>
            <p:spPr bwMode="auto">
              <a:xfrm>
                <a:off x="696" y="124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2" name="Freeform 1168"/>
              <p:cNvSpPr/>
              <p:nvPr/>
            </p:nvSpPr>
            <p:spPr bwMode="auto">
              <a:xfrm>
                <a:off x="671" y="1245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1 w 1"/>
                  <a:gd name="T8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3" name="Freeform 1169"/>
              <p:cNvSpPr/>
              <p:nvPr/>
            </p:nvSpPr>
            <p:spPr bwMode="auto">
              <a:xfrm>
                <a:off x="638" y="124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4" name="Freeform 1170"/>
              <p:cNvSpPr/>
              <p:nvPr/>
            </p:nvSpPr>
            <p:spPr bwMode="auto">
              <a:xfrm>
                <a:off x="618" y="1241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5" name="Freeform 1171"/>
              <p:cNvSpPr/>
              <p:nvPr/>
            </p:nvSpPr>
            <p:spPr bwMode="auto">
              <a:xfrm>
                <a:off x="610" y="1241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6" name="Freeform 1172"/>
              <p:cNvSpPr/>
              <p:nvPr/>
            </p:nvSpPr>
            <p:spPr bwMode="auto">
              <a:xfrm>
                <a:off x="577" y="1241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  <a:gd name="T8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7" name="Freeform 1173"/>
              <p:cNvSpPr/>
              <p:nvPr/>
            </p:nvSpPr>
            <p:spPr bwMode="auto">
              <a:xfrm>
                <a:off x="565" y="1236"/>
                <a:ext cx="8" cy="5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1 h 1"/>
                  <a:gd name="T10" fmla="*/ 0 w 2"/>
                  <a:gd name="T11" fmla="*/ 1 h 1"/>
                  <a:gd name="T12" fmla="*/ 1 w 2"/>
                  <a:gd name="T13" fmla="*/ 1 h 1"/>
                  <a:gd name="T14" fmla="*/ 2 w 2"/>
                  <a:gd name="T15" fmla="*/ 1 h 1"/>
                  <a:gd name="T16" fmla="*/ 2 w 2"/>
                  <a:gd name="T17" fmla="*/ 1 h 1"/>
                  <a:gd name="T18" fmla="*/ 2 w 2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8" name="Freeform 1174"/>
              <p:cNvSpPr/>
              <p:nvPr/>
            </p:nvSpPr>
            <p:spPr bwMode="auto">
              <a:xfrm>
                <a:off x="557" y="1236"/>
                <a:ext cx="0" cy="5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1 h 1"/>
                  <a:gd name="T6" fmla="*/ 1 h 1"/>
                  <a:gd name="T7" fmla="*/ 1 h 1"/>
                  <a:gd name="T8" fmla="*/ 1 h 1"/>
                  <a:gd name="T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9" name="Freeform 1175"/>
              <p:cNvSpPr/>
              <p:nvPr/>
            </p:nvSpPr>
            <p:spPr bwMode="auto">
              <a:xfrm>
                <a:off x="549" y="1236"/>
                <a:ext cx="4" cy="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0" name="Freeform 1176"/>
              <p:cNvSpPr/>
              <p:nvPr/>
            </p:nvSpPr>
            <p:spPr bwMode="auto">
              <a:xfrm>
                <a:off x="532" y="1236"/>
                <a:ext cx="13" cy="0"/>
              </a:xfrm>
              <a:custGeom>
                <a:avLst/>
                <a:gdLst>
                  <a:gd name="T0" fmla="*/ 2 w 3"/>
                  <a:gd name="T1" fmla="*/ 2 w 3"/>
                  <a:gd name="T2" fmla="*/ 0 w 3"/>
                  <a:gd name="T3" fmla="*/ 0 w 3"/>
                  <a:gd name="T4" fmla="*/ 0 w 3"/>
                  <a:gd name="T5" fmla="*/ 2 w 3"/>
                  <a:gd name="T6" fmla="*/ 2 w 3"/>
                  <a:gd name="T7" fmla="*/ 3 w 3"/>
                  <a:gd name="T8" fmla="*/ 2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1" name="Freeform 1177"/>
              <p:cNvSpPr/>
              <p:nvPr/>
            </p:nvSpPr>
            <p:spPr bwMode="auto">
              <a:xfrm>
                <a:off x="520" y="1236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2" name="Freeform 1178"/>
              <p:cNvSpPr/>
              <p:nvPr/>
            </p:nvSpPr>
            <p:spPr bwMode="auto">
              <a:xfrm>
                <a:off x="508" y="1236"/>
                <a:ext cx="8" cy="0"/>
              </a:xfrm>
              <a:custGeom>
                <a:avLst/>
                <a:gdLst>
                  <a:gd name="T0" fmla="*/ 2 w 2"/>
                  <a:gd name="T1" fmla="*/ 1 w 2"/>
                  <a:gd name="T2" fmla="*/ 1 w 2"/>
                  <a:gd name="T3" fmla="*/ 0 w 2"/>
                  <a:gd name="T4" fmla="*/ 0 w 2"/>
                  <a:gd name="T5" fmla="*/ 1 w 2"/>
                  <a:gd name="T6" fmla="*/ 1 w 2"/>
                  <a:gd name="T7" fmla="*/ 1 w 2"/>
                  <a:gd name="T8" fmla="*/ 2 w 2"/>
                  <a:gd name="T9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3" name="Freeform 1179"/>
              <p:cNvSpPr/>
              <p:nvPr/>
            </p:nvSpPr>
            <p:spPr bwMode="auto">
              <a:xfrm>
                <a:off x="2158" y="984"/>
                <a:ext cx="0" cy="5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0 h 1"/>
                  <a:gd name="T6" fmla="*/ 0 h 1"/>
                  <a:gd name="T7" fmla="*/ 1 h 1"/>
                  <a:gd name="T8" fmla="*/ 0 h 1"/>
                  <a:gd name="T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4" name="Freeform 1180"/>
              <p:cNvSpPr/>
              <p:nvPr/>
            </p:nvSpPr>
            <p:spPr bwMode="auto">
              <a:xfrm>
                <a:off x="1741" y="1575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0 w 1"/>
                  <a:gd name="T2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5" name="Freeform 1181"/>
              <p:cNvSpPr/>
              <p:nvPr/>
            </p:nvSpPr>
            <p:spPr bwMode="auto">
              <a:xfrm>
                <a:off x="1361" y="154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6" name="Freeform 1182"/>
              <p:cNvSpPr/>
              <p:nvPr/>
            </p:nvSpPr>
            <p:spPr bwMode="auto">
              <a:xfrm>
                <a:off x="1222" y="14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7" name="Freeform 1183"/>
              <p:cNvSpPr/>
              <p:nvPr/>
            </p:nvSpPr>
            <p:spPr bwMode="auto">
              <a:xfrm>
                <a:off x="1263" y="1393"/>
                <a:ext cx="8" cy="5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2 w 2"/>
                  <a:gd name="T5" fmla="*/ 0 h 1"/>
                  <a:gd name="T6" fmla="*/ 1 w 2"/>
                  <a:gd name="T7" fmla="*/ 0 h 1"/>
                  <a:gd name="T8" fmla="*/ 1 w 2"/>
                  <a:gd name="T9" fmla="*/ 0 h 1"/>
                  <a:gd name="T10" fmla="*/ 1 w 2"/>
                  <a:gd name="T11" fmla="*/ 1 h 1"/>
                  <a:gd name="T12" fmla="*/ 1 w 2"/>
                  <a:gd name="T13" fmla="*/ 1 h 1"/>
                  <a:gd name="T14" fmla="*/ 1 w 2"/>
                  <a:gd name="T15" fmla="*/ 1 h 1"/>
                  <a:gd name="T16" fmla="*/ 0 w 2"/>
                  <a:gd name="T17" fmla="*/ 1 h 1"/>
                  <a:gd name="T18" fmla="*/ 0 w 2"/>
                  <a:gd name="T19" fmla="*/ 1 h 1"/>
                  <a:gd name="T20" fmla="*/ 0 w 2"/>
                  <a:gd name="T21" fmla="*/ 1 h 1"/>
                  <a:gd name="T22" fmla="*/ 1 w 2"/>
                  <a:gd name="T23" fmla="*/ 1 h 1"/>
                  <a:gd name="T24" fmla="*/ 1 w 2"/>
                  <a:gd name="T25" fmla="*/ 1 h 1"/>
                  <a:gd name="T26" fmla="*/ 1 w 2"/>
                  <a:gd name="T27" fmla="*/ 1 h 1"/>
                  <a:gd name="T28" fmla="*/ 1 w 2"/>
                  <a:gd name="T29" fmla="*/ 1 h 1"/>
                  <a:gd name="T30" fmla="*/ 1 w 2"/>
                  <a:gd name="T3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8" name="Freeform 1184"/>
              <p:cNvSpPr/>
              <p:nvPr/>
            </p:nvSpPr>
            <p:spPr bwMode="auto">
              <a:xfrm>
                <a:off x="1235" y="1203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0 w 1"/>
                  <a:gd name="T9" fmla="*/ 0 w 1"/>
                  <a:gd name="T10" fmla="*/ 1 w 1"/>
                  <a:gd name="T11" fmla="*/ 1 w 1"/>
                  <a:gd name="T12" fmla="*/ 1 w 1"/>
                  <a:gd name="T1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9" name="Freeform 1185"/>
              <p:cNvSpPr/>
              <p:nvPr/>
            </p:nvSpPr>
            <p:spPr bwMode="auto">
              <a:xfrm>
                <a:off x="2109" y="94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0" name="Freeform 1186"/>
              <p:cNvSpPr/>
              <p:nvPr/>
            </p:nvSpPr>
            <p:spPr bwMode="auto">
              <a:xfrm>
                <a:off x="2096" y="935"/>
                <a:ext cx="5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0 w 1"/>
                  <a:gd name="T5" fmla="*/ 0 w 1"/>
                  <a:gd name="T6" fmla="*/ 0 w 1"/>
                  <a:gd name="T7" fmla="*/ 0 w 1"/>
                  <a:gd name="T8" fmla="*/ 1 w 1"/>
                  <a:gd name="T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1" name="Freeform 1187"/>
              <p:cNvSpPr/>
              <p:nvPr/>
            </p:nvSpPr>
            <p:spPr bwMode="auto">
              <a:xfrm>
                <a:off x="2076" y="1224"/>
                <a:ext cx="16" cy="8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0 w 4"/>
                  <a:gd name="T5" fmla="*/ 2 h 2"/>
                  <a:gd name="T6" fmla="*/ 3 w 4"/>
                  <a:gd name="T7" fmla="*/ 1 h 2"/>
                  <a:gd name="T8" fmla="*/ 4 w 4"/>
                  <a:gd name="T9" fmla="*/ 0 h 2"/>
                  <a:gd name="T10" fmla="*/ 3 w 4"/>
                  <a:gd name="T11" fmla="*/ 0 h 2"/>
                  <a:gd name="T12" fmla="*/ 0 w 4"/>
                  <a:gd name="T13" fmla="*/ 2 h 2"/>
                  <a:gd name="T14" fmla="*/ 0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2" name="Freeform 1188"/>
              <p:cNvSpPr>
                <a:spLocks noEditPoints="1"/>
              </p:cNvSpPr>
              <p:nvPr/>
            </p:nvSpPr>
            <p:spPr bwMode="auto">
              <a:xfrm>
                <a:off x="2023" y="1236"/>
                <a:ext cx="61" cy="54"/>
              </a:xfrm>
              <a:custGeom>
                <a:avLst/>
                <a:gdLst>
                  <a:gd name="T0" fmla="*/ 14 w 15"/>
                  <a:gd name="T1" fmla="*/ 0 h 13"/>
                  <a:gd name="T2" fmla="*/ 14 w 15"/>
                  <a:gd name="T3" fmla="*/ 1 h 13"/>
                  <a:gd name="T4" fmla="*/ 14 w 15"/>
                  <a:gd name="T5" fmla="*/ 1 h 13"/>
                  <a:gd name="T6" fmla="*/ 13 w 15"/>
                  <a:gd name="T7" fmla="*/ 1 h 13"/>
                  <a:gd name="T8" fmla="*/ 12 w 15"/>
                  <a:gd name="T9" fmla="*/ 2 h 13"/>
                  <a:gd name="T10" fmla="*/ 12 w 15"/>
                  <a:gd name="T11" fmla="*/ 2 h 13"/>
                  <a:gd name="T12" fmla="*/ 11 w 15"/>
                  <a:gd name="T13" fmla="*/ 2 h 13"/>
                  <a:gd name="T14" fmla="*/ 11 w 15"/>
                  <a:gd name="T15" fmla="*/ 2 h 13"/>
                  <a:gd name="T16" fmla="*/ 12 w 15"/>
                  <a:gd name="T17" fmla="*/ 3 h 13"/>
                  <a:gd name="T18" fmla="*/ 11 w 15"/>
                  <a:gd name="T19" fmla="*/ 3 h 13"/>
                  <a:gd name="T20" fmla="*/ 10 w 15"/>
                  <a:gd name="T21" fmla="*/ 2 h 13"/>
                  <a:gd name="T22" fmla="*/ 10 w 15"/>
                  <a:gd name="T23" fmla="*/ 3 h 13"/>
                  <a:gd name="T24" fmla="*/ 11 w 15"/>
                  <a:gd name="T25" fmla="*/ 3 h 13"/>
                  <a:gd name="T26" fmla="*/ 11 w 15"/>
                  <a:gd name="T27" fmla="*/ 4 h 13"/>
                  <a:gd name="T28" fmla="*/ 9 w 15"/>
                  <a:gd name="T29" fmla="*/ 3 h 13"/>
                  <a:gd name="T30" fmla="*/ 8 w 15"/>
                  <a:gd name="T31" fmla="*/ 3 h 13"/>
                  <a:gd name="T32" fmla="*/ 4 w 15"/>
                  <a:gd name="T33" fmla="*/ 4 h 13"/>
                  <a:gd name="T34" fmla="*/ 4 w 15"/>
                  <a:gd name="T35" fmla="*/ 5 h 13"/>
                  <a:gd name="T36" fmla="*/ 4 w 15"/>
                  <a:gd name="T37" fmla="*/ 5 h 13"/>
                  <a:gd name="T38" fmla="*/ 4 w 15"/>
                  <a:gd name="T39" fmla="*/ 5 h 13"/>
                  <a:gd name="T40" fmla="*/ 4 w 15"/>
                  <a:gd name="T41" fmla="*/ 5 h 13"/>
                  <a:gd name="T42" fmla="*/ 4 w 15"/>
                  <a:gd name="T43" fmla="*/ 5 h 13"/>
                  <a:gd name="T44" fmla="*/ 4 w 15"/>
                  <a:gd name="T45" fmla="*/ 5 h 13"/>
                  <a:gd name="T46" fmla="*/ 5 w 15"/>
                  <a:gd name="T47" fmla="*/ 6 h 13"/>
                  <a:gd name="T48" fmla="*/ 5 w 15"/>
                  <a:gd name="T49" fmla="*/ 6 h 13"/>
                  <a:gd name="T50" fmla="*/ 5 w 15"/>
                  <a:gd name="T51" fmla="*/ 6 h 13"/>
                  <a:gd name="T52" fmla="*/ 4 w 15"/>
                  <a:gd name="T53" fmla="*/ 8 h 13"/>
                  <a:gd name="T54" fmla="*/ 2 w 15"/>
                  <a:gd name="T55" fmla="*/ 9 h 13"/>
                  <a:gd name="T56" fmla="*/ 1 w 15"/>
                  <a:gd name="T57" fmla="*/ 10 h 13"/>
                  <a:gd name="T58" fmla="*/ 0 w 15"/>
                  <a:gd name="T59" fmla="*/ 11 h 13"/>
                  <a:gd name="T60" fmla="*/ 0 w 15"/>
                  <a:gd name="T61" fmla="*/ 12 h 13"/>
                  <a:gd name="T62" fmla="*/ 1 w 15"/>
                  <a:gd name="T63" fmla="*/ 12 h 13"/>
                  <a:gd name="T64" fmla="*/ 1 w 15"/>
                  <a:gd name="T65" fmla="*/ 12 h 13"/>
                  <a:gd name="T66" fmla="*/ 1 w 15"/>
                  <a:gd name="T67" fmla="*/ 11 h 13"/>
                  <a:gd name="T68" fmla="*/ 1 w 15"/>
                  <a:gd name="T69" fmla="*/ 11 h 13"/>
                  <a:gd name="T70" fmla="*/ 1 w 15"/>
                  <a:gd name="T71" fmla="*/ 11 h 13"/>
                  <a:gd name="T72" fmla="*/ 2 w 15"/>
                  <a:gd name="T73" fmla="*/ 11 h 13"/>
                  <a:gd name="T74" fmla="*/ 4 w 15"/>
                  <a:gd name="T75" fmla="*/ 11 h 13"/>
                  <a:gd name="T76" fmla="*/ 5 w 15"/>
                  <a:gd name="T77" fmla="*/ 11 h 13"/>
                  <a:gd name="T78" fmla="*/ 6 w 15"/>
                  <a:gd name="T79" fmla="*/ 12 h 13"/>
                  <a:gd name="T80" fmla="*/ 6 w 15"/>
                  <a:gd name="T81" fmla="*/ 10 h 13"/>
                  <a:gd name="T82" fmla="*/ 6 w 15"/>
                  <a:gd name="T83" fmla="*/ 9 h 13"/>
                  <a:gd name="T84" fmla="*/ 7 w 15"/>
                  <a:gd name="T85" fmla="*/ 9 h 13"/>
                  <a:gd name="T86" fmla="*/ 8 w 15"/>
                  <a:gd name="T87" fmla="*/ 9 h 13"/>
                  <a:gd name="T88" fmla="*/ 8 w 15"/>
                  <a:gd name="T89" fmla="*/ 9 h 13"/>
                  <a:gd name="T90" fmla="*/ 8 w 15"/>
                  <a:gd name="T91" fmla="*/ 9 h 13"/>
                  <a:gd name="T92" fmla="*/ 8 w 15"/>
                  <a:gd name="T93" fmla="*/ 9 h 13"/>
                  <a:gd name="T94" fmla="*/ 7 w 15"/>
                  <a:gd name="T95" fmla="*/ 7 h 13"/>
                  <a:gd name="T96" fmla="*/ 9 w 15"/>
                  <a:gd name="T97" fmla="*/ 7 h 13"/>
                  <a:gd name="T98" fmla="*/ 11 w 15"/>
                  <a:gd name="T99" fmla="*/ 7 h 13"/>
                  <a:gd name="T100" fmla="*/ 14 w 15"/>
                  <a:gd name="T101" fmla="*/ 6 h 13"/>
                  <a:gd name="T102" fmla="*/ 11 w 15"/>
                  <a:gd name="T103" fmla="*/ 4 h 13"/>
                  <a:gd name="T104" fmla="*/ 12 w 15"/>
                  <a:gd name="T105" fmla="*/ 4 h 13"/>
                  <a:gd name="T106" fmla="*/ 14 w 15"/>
                  <a:gd name="T107" fmla="*/ 3 h 13"/>
                  <a:gd name="T108" fmla="*/ 15 w 15"/>
                  <a:gd name="T109" fmla="*/ 1 h 13"/>
                  <a:gd name="T110" fmla="*/ 6 w 15"/>
                  <a:gd name="T111" fmla="*/ 9 h 13"/>
                  <a:gd name="T112" fmla="*/ 6 w 15"/>
                  <a:gd name="T113" fmla="*/ 9 h 13"/>
                  <a:gd name="T114" fmla="*/ 5 w 15"/>
                  <a:gd name="T115" fmla="*/ 9 h 13"/>
                  <a:gd name="T116" fmla="*/ 4 w 15"/>
                  <a:gd name="T117" fmla="*/ 8 h 13"/>
                  <a:gd name="T118" fmla="*/ 5 w 15"/>
                  <a:gd name="T119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" h="13">
                    <a:moveTo>
                      <a:pt x="15" y="1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2"/>
                      <a:pt x="13" y="2"/>
                    </a:cubicBezTo>
                    <a:cubicBezTo>
                      <a:pt x="12" y="2"/>
                      <a:pt x="13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2" y="2"/>
                      <a:pt x="12" y="2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3"/>
                      <a:pt x="12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1" y="2"/>
                      <a:pt x="10" y="2"/>
                    </a:cubicBezTo>
                    <a:cubicBezTo>
                      <a:pt x="11" y="2"/>
                      <a:pt x="10" y="2"/>
                      <a:pt x="10" y="2"/>
                    </a:cubicBezTo>
                    <a:cubicBezTo>
                      <a:pt x="10" y="2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1" y="3"/>
                      <a:pt x="11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9" y="3"/>
                    </a:cubicBezTo>
                    <a:cubicBezTo>
                      <a:pt x="9" y="4"/>
                      <a:pt x="9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3"/>
                      <a:pt x="5" y="3"/>
                      <a:pt x="4" y="4"/>
                    </a:cubicBezTo>
                    <a:cubicBezTo>
                      <a:pt x="4" y="4"/>
                      <a:pt x="5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6"/>
                      <a:pt x="5" y="5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6"/>
                      <a:pt x="4" y="7"/>
                      <a:pt x="3" y="7"/>
                    </a:cubicBezTo>
                    <a:cubicBezTo>
                      <a:pt x="3" y="7"/>
                      <a:pt x="4" y="7"/>
                      <a:pt x="4" y="8"/>
                    </a:cubicBezTo>
                    <a:cubicBezTo>
                      <a:pt x="3" y="7"/>
                      <a:pt x="3" y="8"/>
                      <a:pt x="2" y="8"/>
                    </a:cubicBezTo>
                    <a:cubicBezTo>
                      <a:pt x="2" y="8"/>
                      <a:pt x="1" y="9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0" y="10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" y="13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1" y="12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2" y="11"/>
                    </a:cubicBezTo>
                    <a:cubicBezTo>
                      <a:pt x="1" y="11"/>
                      <a:pt x="1" y="11"/>
                      <a:pt x="2" y="11"/>
                    </a:cubicBezTo>
                    <a:cubicBezTo>
                      <a:pt x="2" y="11"/>
                      <a:pt x="3" y="10"/>
                      <a:pt x="3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5" y="11"/>
                    </a:cubicBezTo>
                    <a:cubicBezTo>
                      <a:pt x="5" y="11"/>
                      <a:pt x="5" y="12"/>
                      <a:pt x="5" y="12"/>
                    </a:cubicBezTo>
                    <a:cubicBezTo>
                      <a:pt x="6" y="12"/>
                      <a:pt x="5" y="12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6" y="11"/>
                      <a:pt x="6" y="11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7" y="9"/>
                      <a:pt x="7" y="9"/>
                    </a:cubicBezTo>
                    <a:cubicBezTo>
                      <a:pt x="7" y="8"/>
                      <a:pt x="7" y="8"/>
                      <a:pt x="7" y="7"/>
                    </a:cubicBezTo>
                    <a:cubicBezTo>
                      <a:pt x="7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9" y="7"/>
                    </a:cubicBezTo>
                    <a:cubicBezTo>
                      <a:pt x="9" y="7"/>
                      <a:pt x="9" y="7"/>
                      <a:pt x="10" y="7"/>
                    </a:cubicBezTo>
                    <a:cubicBezTo>
                      <a:pt x="10" y="7"/>
                      <a:pt x="10" y="7"/>
                      <a:pt x="11" y="7"/>
                    </a:cubicBezTo>
                    <a:cubicBezTo>
                      <a:pt x="11" y="7"/>
                      <a:pt x="12" y="6"/>
                      <a:pt x="13" y="6"/>
                    </a:cubicBezTo>
                    <a:cubicBezTo>
                      <a:pt x="13" y="6"/>
                      <a:pt x="13" y="6"/>
                      <a:pt x="14" y="6"/>
                    </a:cubicBezTo>
                    <a:cubicBezTo>
                      <a:pt x="14" y="6"/>
                      <a:pt x="14" y="5"/>
                      <a:pt x="14" y="5"/>
                    </a:cubicBezTo>
                    <a:cubicBezTo>
                      <a:pt x="13" y="5"/>
                      <a:pt x="11" y="5"/>
                      <a:pt x="11" y="4"/>
                    </a:cubicBezTo>
                    <a:cubicBezTo>
                      <a:pt x="11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4" y="3"/>
                    </a:cubicBezTo>
                    <a:cubicBezTo>
                      <a:pt x="14" y="3"/>
                      <a:pt x="15" y="3"/>
                      <a:pt x="15" y="2"/>
                    </a:cubicBezTo>
                    <a:cubicBezTo>
                      <a:pt x="15" y="2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lose/>
                    <a:moveTo>
                      <a:pt x="6" y="9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7" y="9"/>
                      <a:pt x="6" y="9"/>
                      <a:pt x="6" y="9"/>
                    </a:cubicBezTo>
                    <a:close/>
                    <a:moveTo>
                      <a:pt x="5" y="8"/>
                    </a:moveTo>
                    <a:cubicBezTo>
                      <a:pt x="5" y="8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4" y="9"/>
                      <a:pt x="5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3" name="Freeform 1189"/>
              <p:cNvSpPr/>
              <p:nvPr/>
            </p:nvSpPr>
            <p:spPr bwMode="auto">
              <a:xfrm>
                <a:off x="2072" y="1212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4" name="Freeform 1190"/>
              <p:cNvSpPr/>
              <p:nvPr/>
            </p:nvSpPr>
            <p:spPr bwMode="auto">
              <a:xfrm>
                <a:off x="2072" y="142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5" name="Freeform 1191"/>
              <p:cNvSpPr/>
              <p:nvPr/>
            </p:nvSpPr>
            <p:spPr bwMode="auto">
              <a:xfrm>
                <a:off x="2056" y="1447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0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6" name="Freeform 1192"/>
              <p:cNvSpPr/>
              <p:nvPr/>
            </p:nvSpPr>
            <p:spPr bwMode="auto">
              <a:xfrm>
                <a:off x="2035" y="1501"/>
                <a:ext cx="8" cy="0"/>
              </a:xfrm>
              <a:custGeom>
                <a:avLst/>
                <a:gdLst>
                  <a:gd name="T0" fmla="*/ 2 w 2"/>
                  <a:gd name="T1" fmla="*/ 2 w 2"/>
                  <a:gd name="T2" fmla="*/ 2 w 2"/>
                  <a:gd name="T3" fmla="*/ 1 w 2"/>
                  <a:gd name="T4" fmla="*/ 0 w 2"/>
                  <a:gd name="T5" fmla="*/ 0 w 2"/>
                  <a:gd name="T6" fmla="*/ 0 w 2"/>
                  <a:gd name="T7" fmla="*/ 0 w 2"/>
                  <a:gd name="T8" fmla="*/ 1 w 2"/>
                  <a:gd name="T9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7" name="Freeform 1193"/>
              <p:cNvSpPr/>
              <p:nvPr/>
            </p:nvSpPr>
            <p:spPr bwMode="auto">
              <a:xfrm>
                <a:off x="2035" y="15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8" name="Freeform 1194"/>
              <p:cNvSpPr/>
              <p:nvPr/>
            </p:nvSpPr>
            <p:spPr bwMode="auto">
              <a:xfrm>
                <a:off x="2023" y="1236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0 w 1"/>
                  <a:gd name="T7" fmla="*/ 0 w 1"/>
                  <a:gd name="T8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9" name="Freeform 1195"/>
              <p:cNvSpPr/>
              <p:nvPr/>
            </p:nvSpPr>
            <p:spPr bwMode="auto">
              <a:xfrm>
                <a:off x="2023" y="1455"/>
                <a:ext cx="4" cy="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0" name="Freeform 1196"/>
              <p:cNvSpPr/>
              <p:nvPr/>
            </p:nvSpPr>
            <p:spPr bwMode="auto">
              <a:xfrm>
                <a:off x="2007" y="1575"/>
                <a:ext cx="16" cy="0"/>
              </a:xfrm>
              <a:custGeom>
                <a:avLst/>
                <a:gdLst>
                  <a:gd name="T0" fmla="*/ 2 w 4"/>
                  <a:gd name="T1" fmla="*/ 2 w 4"/>
                  <a:gd name="T2" fmla="*/ 2 w 4"/>
                  <a:gd name="T3" fmla="*/ 3 w 4"/>
                  <a:gd name="T4" fmla="*/ 4 w 4"/>
                  <a:gd name="T5" fmla="*/ 4 w 4"/>
                  <a:gd name="T6" fmla="*/ 4 w 4"/>
                  <a:gd name="T7" fmla="*/ 3 w 4"/>
                  <a:gd name="T8" fmla="*/ 2 w 4"/>
                  <a:gd name="T9" fmla="*/ 2 w 4"/>
                  <a:gd name="T10" fmla="*/ 2 w 4"/>
                  <a:gd name="T11" fmla="*/ 2 w 4"/>
                  <a:gd name="T12" fmla="*/ 1 w 4"/>
                  <a:gd name="T13" fmla="*/ 0 w 4"/>
                  <a:gd name="T14" fmla="*/ 0 w 4"/>
                  <a:gd name="T15" fmla="*/ 0 w 4"/>
                  <a:gd name="T16" fmla="*/ 0 w 4"/>
                  <a:gd name="T17" fmla="*/ 1 w 4"/>
                  <a:gd name="T18" fmla="*/ 2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</a:cxnLst>
                <a:rect l="0" t="0" r="r" b="b"/>
                <a:pathLst>
                  <a:path w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1" name="Freeform 1197"/>
              <p:cNvSpPr/>
              <p:nvPr/>
            </p:nvSpPr>
            <p:spPr bwMode="auto">
              <a:xfrm>
                <a:off x="1941" y="1051"/>
                <a:ext cx="8" cy="0"/>
              </a:xfrm>
              <a:custGeom>
                <a:avLst/>
                <a:gdLst>
                  <a:gd name="T0" fmla="*/ 2 w 2"/>
                  <a:gd name="T1" fmla="*/ 2 w 2"/>
                  <a:gd name="T2" fmla="*/ 2 w 2"/>
                  <a:gd name="T3" fmla="*/ 1 w 2"/>
                  <a:gd name="T4" fmla="*/ 0 w 2"/>
                  <a:gd name="T5" fmla="*/ 0 w 2"/>
                  <a:gd name="T6" fmla="*/ 0 w 2"/>
                  <a:gd name="T7" fmla="*/ 1 w 2"/>
                  <a:gd name="T8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2" name="Freeform 1198"/>
              <p:cNvSpPr/>
              <p:nvPr/>
            </p:nvSpPr>
            <p:spPr bwMode="auto">
              <a:xfrm>
                <a:off x="1925" y="1232"/>
                <a:ext cx="20" cy="0"/>
              </a:xfrm>
              <a:custGeom>
                <a:avLst/>
                <a:gdLst>
                  <a:gd name="T0" fmla="*/ 0 w 5"/>
                  <a:gd name="T1" fmla="*/ 0 w 5"/>
                  <a:gd name="T2" fmla="*/ 2 w 5"/>
                  <a:gd name="T3" fmla="*/ 5 w 5"/>
                  <a:gd name="T4" fmla="*/ 5 w 5"/>
                  <a:gd name="T5" fmla="*/ 5 w 5"/>
                  <a:gd name="T6" fmla="*/ 2 w 5"/>
                  <a:gd name="T7" fmla="*/ 0 w 5"/>
                  <a:gd name="T8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3" name="Freeform 1199"/>
              <p:cNvSpPr/>
              <p:nvPr/>
            </p:nvSpPr>
            <p:spPr bwMode="auto">
              <a:xfrm>
                <a:off x="1941" y="125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4" name="Freeform 1200"/>
              <p:cNvSpPr/>
              <p:nvPr/>
            </p:nvSpPr>
            <p:spPr bwMode="auto">
              <a:xfrm>
                <a:off x="1872" y="1245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  <a:gd name="T8" fmla="*/ 1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5" name="Freeform 1201"/>
              <p:cNvSpPr/>
              <p:nvPr/>
            </p:nvSpPr>
            <p:spPr bwMode="auto">
              <a:xfrm>
                <a:off x="1819" y="1166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6" name="Freeform 1202"/>
              <p:cNvSpPr>
                <a:spLocks noEditPoints="1"/>
              </p:cNvSpPr>
              <p:nvPr/>
            </p:nvSpPr>
            <p:spPr bwMode="auto">
              <a:xfrm>
                <a:off x="1390" y="1141"/>
                <a:ext cx="429" cy="33"/>
              </a:xfrm>
              <a:custGeom>
                <a:avLst/>
                <a:gdLst>
                  <a:gd name="T0" fmla="*/ 14 w 105"/>
                  <a:gd name="T1" fmla="*/ 1 h 8"/>
                  <a:gd name="T2" fmla="*/ 5 w 105"/>
                  <a:gd name="T3" fmla="*/ 0 h 8"/>
                  <a:gd name="T4" fmla="*/ 0 w 105"/>
                  <a:gd name="T5" fmla="*/ 0 h 8"/>
                  <a:gd name="T6" fmla="*/ 11 w 105"/>
                  <a:gd name="T7" fmla="*/ 1 h 8"/>
                  <a:gd name="T8" fmla="*/ 14 w 105"/>
                  <a:gd name="T9" fmla="*/ 1 h 8"/>
                  <a:gd name="T10" fmla="*/ 27 w 105"/>
                  <a:gd name="T11" fmla="*/ 2 h 8"/>
                  <a:gd name="T12" fmla="*/ 29 w 105"/>
                  <a:gd name="T13" fmla="*/ 2 h 8"/>
                  <a:gd name="T14" fmla="*/ 29 w 105"/>
                  <a:gd name="T15" fmla="*/ 2 h 8"/>
                  <a:gd name="T16" fmla="*/ 35 w 105"/>
                  <a:gd name="T17" fmla="*/ 3 h 8"/>
                  <a:gd name="T18" fmla="*/ 38 w 105"/>
                  <a:gd name="T19" fmla="*/ 3 h 8"/>
                  <a:gd name="T20" fmla="*/ 39 w 105"/>
                  <a:gd name="T21" fmla="*/ 3 h 8"/>
                  <a:gd name="T22" fmla="*/ 41 w 105"/>
                  <a:gd name="T23" fmla="*/ 3 h 8"/>
                  <a:gd name="T24" fmla="*/ 42 w 105"/>
                  <a:gd name="T25" fmla="*/ 3 h 8"/>
                  <a:gd name="T26" fmla="*/ 50 w 105"/>
                  <a:gd name="T27" fmla="*/ 4 h 8"/>
                  <a:gd name="T28" fmla="*/ 57 w 105"/>
                  <a:gd name="T29" fmla="*/ 5 h 8"/>
                  <a:gd name="T30" fmla="*/ 69 w 105"/>
                  <a:gd name="T31" fmla="*/ 6 h 8"/>
                  <a:gd name="T32" fmla="*/ 70 w 105"/>
                  <a:gd name="T33" fmla="*/ 6 h 8"/>
                  <a:gd name="T34" fmla="*/ 71 w 105"/>
                  <a:gd name="T35" fmla="*/ 6 h 8"/>
                  <a:gd name="T36" fmla="*/ 73 w 105"/>
                  <a:gd name="T37" fmla="*/ 6 h 8"/>
                  <a:gd name="T38" fmla="*/ 74 w 105"/>
                  <a:gd name="T39" fmla="*/ 6 h 8"/>
                  <a:gd name="T40" fmla="*/ 74 w 105"/>
                  <a:gd name="T41" fmla="*/ 6 h 8"/>
                  <a:gd name="T42" fmla="*/ 77 w 105"/>
                  <a:gd name="T43" fmla="*/ 6 h 8"/>
                  <a:gd name="T44" fmla="*/ 79 w 105"/>
                  <a:gd name="T45" fmla="*/ 7 h 8"/>
                  <a:gd name="T46" fmla="*/ 79 w 105"/>
                  <a:gd name="T47" fmla="*/ 6 h 8"/>
                  <a:gd name="T48" fmla="*/ 77 w 105"/>
                  <a:gd name="T49" fmla="*/ 6 h 8"/>
                  <a:gd name="T50" fmla="*/ 86 w 105"/>
                  <a:gd name="T51" fmla="*/ 7 h 8"/>
                  <a:gd name="T52" fmla="*/ 100 w 105"/>
                  <a:gd name="T53" fmla="*/ 8 h 8"/>
                  <a:gd name="T54" fmla="*/ 102 w 105"/>
                  <a:gd name="T55" fmla="*/ 8 h 8"/>
                  <a:gd name="T56" fmla="*/ 103 w 105"/>
                  <a:gd name="T57" fmla="*/ 8 h 8"/>
                  <a:gd name="T58" fmla="*/ 105 w 105"/>
                  <a:gd name="T59" fmla="*/ 8 h 8"/>
                  <a:gd name="T60" fmla="*/ 105 w 105"/>
                  <a:gd name="T61" fmla="*/ 7 h 8"/>
                  <a:gd name="T62" fmla="*/ 104 w 105"/>
                  <a:gd name="T63" fmla="*/ 6 h 8"/>
                  <a:gd name="T64" fmla="*/ 98 w 105"/>
                  <a:gd name="T65" fmla="*/ 5 h 8"/>
                  <a:gd name="T66" fmla="*/ 95 w 105"/>
                  <a:gd name="T67" fmla="*/ 5 h 8"/>
                  <a:gd name="T68" fmla="*/ 97 w 105"/>
                  <a:gd name="T69" fmla="*/ 5 h 8"/>
                  <a:gd name="T70" fmla="*/ 100 w 105"/>
                  <a:gd name="T71" fmla="*/ 6 h 8"/>
                  <a:gd name="T72" fmla="*/ 93 w 105"/>
                  <a:gd name="T73" fmla="*/ 6 h 8"/>
                  <a:gd name="T74" fmla="*/ 88 w 105"/>
                  <a:gd name="T75" fmla="*/ 5 h 8"/>
                  <a:gd name="T76" fmla="*/ 81 w 105"/>
                  <a:gd name="T77" fmla="*/ 5 h 8"/>
                  <a:gd name="T78" fmla="*/ 75 w 105"/>
                  <a:gd name="T79" fmla="*/ 5 h 8"/>
                  <a:gd name="T80" fmla="*/ 67 w 105"/>
                  <a:gd name="T81" fmla="*/ 4 h 8"/>
                  <a:gd name="T82" fmla="*/ 66 w 105"/>
                  <a:gd name="T83" fmla="*/ 4 h 8"/>
                  <a:gd name="T84" fmla="*/ 65 w 105"/>
                  <a:gd name="T85" fmla="*/ 4 h 8"/>
                  <a:gd name="T86" fmla="*/ 57 w 105"/>
                  <a:gd name="T87" fmla="*/ 4 h 8"/>
                  <a:gd name="T88" fmla="*/ 51 w 105"/>
                  <a:gd name="T89" fmla="*/ 4 h 8"/>
                  <a:gd name="T90" fmla="*/ 49 w 105"/>
                  <a:gd name="T91" fmla="*/ 4 h 8"/>
                  <a:gd name="T92" fmla="*/ 42 w 105"/>
                  <a:gd name="T93" fmla="*/ 3 h 8"/>
                  <a:gd name="T94" fmla="*/ 39 w 105"/>
                  <a:gd name="T95" fmla="*/ 3 h 8"/>
                  <a:gd name="T96" fmla="*/ 39 w 105"/>
                  <a:gd name="T97" fmla="*/ 3 h 8"/>
                  <a:gd name="T98" fmla="*/ 35 w 105"/>
                  <a:gd name="T99" fmla="*/ 3 h 8"/>
                  <a:gd name="T100" fmla="*/ 34 w 105"/>
                  <a:gd name="T101" fmla="*/ 2 h 8"/>
                  <a:gd name="T102" fmla="*/ 32 w 105"/>
                  <a:gd name="T103" fmla="*/ 2 h 8"/>
                  <a:gd name="T104" fmla="*/ 29 w 105"/>
                  <a:gd name="T105" fmla="*/ 2 h 8"/>
                  <a:gd name="T106" fmla="*/ 27 w 105"/>
                  <a:gd name="T107" fmla="*/ 2 h 8"/>
                  <a:gd name="T108" fmla="*/ 103 w 105"/>
                  <a:gd name="T109" fmla="*/ 7 h 8"/>
                  <a:gd name="T110" fmla="*/ 103 w 105"/>
                  <a:gd name="T111" fmla="*/ 7 h 8"/>
                  <a:gd name="T112" fmla="*/ 72 w 105"/>
                  <a:gd name="T113" fmla="*/ 6 h 8"/>
                  <a:gd name="T114" fmla="*/ 72 w 105"/>
                  <a:gd name="T115" fmla="*/ 6 h 8"/>
                  <a:gd name="T116" fmla="*/ 71 w 105"/>
                  <a:gd name="T117" fmla="*/ 6 h 8"/>
                  <a:gd name="T118" fmla="*/ 70 w 105"/>
                  <a:gd name="T119" fmla="*/ 6 h 8"/>
                  <a:gd name="T120" fmla="*/ 70 w 105"/>
                  <a:gd name="T121" fmla="*/ 6 h 8"/>
                  <a:gd name="T122" fmla="*/ 69 w 105"/>
                  <a:gd name="T123" fmla="*/ 6 h 8"/>
                  <a:gd name="T124" fmla="*/ 70 w 105"/>
                  <a:gd name="T12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5" h="8">
                    <a:moveTo>
                      <a:pt x="25" y="2"/>
                    </a:moveTo>
                    <a:cubicBezTo>
                      <a:pt x="24" y="2"/>
                      <a:pt x="23" y="2"/>
                      <a:pt x="21" y="1"/>
                    </a:cubicBezTo>
                    <a:cubicBezTo>
                      <a:pt x="19" y="1"/>
                      <a:pt x="16" y="1"/>
                      <a:pt x="14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1"/>
                      <a:pt x="12" y="0"/>
                      <a:pt x="11" y="1"/>
                    </a:cubicBezTo>
                    <a:cubicBezTo>
                      <a:pt x="9" y="1"/>
                      <a:pt x="7" y="0"/>
                      <a:pt x="5" y="0"/>
                    </a:cubicBezTo>
                    <a:cubicBezTo>
                      <a:pt x="4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4" y="0"/>
                      <a:pt x="5" y="0"/>
                    </a:cubicBezTo>
                    <a:cubicBezTo>
                      <a:pt x="7" y="1"/>
                      <a:pt x="9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1"/>
                      <a:pt x="13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6" y="1"/>
                      <a:pt x="19" y="2"/>
                      <a:pt x="21" y="2"/>
                    </a:cubicBezTo>
                    <a:cubicBezTo>
                      <a:pt x="22" y="2"/>
                      <a:pt x="24" y="2"/>
                      <a:pt x="25" y="2"/>
                    </a:cubicBezTo>
                    <a:cubicBezTo>
                      <a:pt x="26" y="2"/>
                      <a:pt x="27" y="3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3"/>
                      <a:pt x="29" y="3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30" y="2"/>
                      <a:pt x="31" y="3"/>
                      <a:pt x="32" y="3"/>
                    </a:cubicBezTo>
                    <a:cubicBezTo>
                      <a:pt x="32" y="3"/>
                      <a:pt x="33" y="3"/>
                      <a:pt x="34" y="3"/>
                    </a:cubicBezTo>
                    <a:cubicBezTo>
                      <a:pt x="34" y="3"/>
                      <a:pt x="35" y="3"/>
                      <a:pt x="35" y="3"/>
                    </a:cubicBezTo>
                    <a:cubicBezTo>
                      <a:pt x="36" y="3"/>
                      <a:pt x="36" y="3"/>
                      <a:pt x="37" y="3"/>
                    </a:cubicBezTo>
                    <a:cubicBezTo>
                      <a:pt x="37" y="3"/>
                      <a:pt x="37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40" y="3"/>
                      <a:pt x="40" y="4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2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4"/>
                      <a:pt x="44" y="4"/>
                      <a:pt x="45" y="4"/>
                    </a:cubicBezTo>
                    <a:cubicBezTo>
                      <a:pt x="46" y="4"/>
                      <a:pt x="48" y="4"/>
                      <a:pt x="49" y="4"/>
                    </a:cubicBezTo>
                    <a:cubicBezTo>
                      <a:pt x="49" y="4"/>
                      <a:pt x="50" y="4"/>
                      <a:pt x="50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1" y="4"/>
                      <a:pt x="52" y="4"/>
                      <a:pt x="52" y="4"/>
                    </a:cubicBezTo>
                    <a:cubicBezTo>
                      <a:pt x="54" y="5"/>
                      <a:pt x="56" y="5"/>
                      <a:pt x="57" y="5"/>
                    </a:cubicBezTo>
                    <a:cubicBezTo>
                      <a:pt x="60" y="5"/>
                      <a:pt x="62" y="5"/>
                      <a:pt x="64" y="5"/>
                    </a:cubicBezTo>
                    <a:cubicBezTo>
                      <a:pt x="66" y="6"/>
                      <a:pt x="68" y="5"/>
                      <a:pt x="69" y="6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0" y="6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6"/>
                      <a:pt x="72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4" y="6"/>
                      <a:pt x="76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8" y="7"/>
                      <a:pt x="78" y="7"/>
                      <a:pt x="79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7"/>
                      <a:pt x="79" y="6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8" y="6"/>
                      <a:pt x="78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81" y="6"/>
                      <a:pt x="83" y="6"/>
                      <a:pt x="86" y="7"/>
                    </a:cubicBezTo>
                    <a:cubicBezTo>
                      <a:pt x="86" y="7"/>
                      <a:pt x="86" y="7"/>
                      <a:pt x="86" y="7"/>
                    </a:cubicBezTo>
                    <a:cubicBezTo>
                      <a:pt x="88" y="7"/>
                      <a:pt x="91" y="7"/>
                      <a:pt x="94" y="7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6" y="8"/>
                      <a:pt x="98" y="7"/>
                      <a:pt x="100" y="8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03" y="8"/>
                      <a:pt x="103" y="8"/>
                      <a:pt x="103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5" y="8"/>
                      <a:pt x="105" y="8"/>
                      <a:pt x="105" y="8"/>
                    </a:cubicBezTo>
                    <a:cubicBezTo>
                      <a:pt x="105" y="8"/>
                      <a:pt x="105" y="8"/>
                      <a:pt x="105" y="8"/>
                    </a:cubicBezTo>
                    <a:cubicBezTo>
                      <a:pt x="105" y="8"/>
                      <a:pt x="105" y="8"/>
                      <a:pt x="105" y="8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4" y="7"/>
                      <a:pt x="104" y="7"/>
                      <a:pt x="104" y="6"/>
                    </a:cubicBezTo>
                    <a:cubicBezTo>
                      <a:pt x="103" y="6"/>
                      <a:pt x="103" y="6"/>
                      <a:pt x="102" y="6"/>
                    </a:cubicBezTo>
                    <a:cubicBezTo>
                      <a:pt x="102" y="5"/>
                      <a:pt x="100" y="5"/>
                      <a:pt x="98" y="5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5"/>
                      <a:pt x="97" y="5"/>
                      <a:pt x="97" y="5"/>
                    </a:cubicBezTo>
                    <a:cubicBezTo>
                      <a:pt x="96" y="5"/>
                      <a:pt x="96" y="5"/>
                      <a:pt x="95" y="5"/>
                    </a:cubicBezTo>
                    <a:cubicBezTo>
                      <a:pt x="95" y="5"/>
                      <a:pt x="95" y="5"/>
                      <a:pt x="95" y="5"/>
                    </a:cubicBezTo>
                    <a:cubicBezTo>
                      <a:pt x="95" y="5"/>
                      <a:pt x="95" y="5"/>
                      <a:pt x="95" y="5"/>
                    </a:cubicBezTo>
                    <a:cubicBezTo>
                      <a:pt x="95" y="5"/>
                      <a:pt x="95" y="5"/>
                      <a:pt x="95" y="5"/>
                    </a:cubicBezTo>
                    <a:cubicBezTo>
                      <a:pt x="96" y="5"/>
                      <a:pt x="96" y="5"/>
                      <a:pt x="97" y="5"/>
                    </a:cubicBezTo>
                    <a:cubicBezTo>
                      <a:pt x="97" y="5"/>
                      <a:pt x="98" y="6"/>
                      <a:pt x="98" y="6"/>
                    </a:cubicBezTo>
                    <a:cubicBezTo>
                      <a:pt x="98" y="6"/>
                      <a:pt x="98" y="6"/>
                      <a:pt x="98" y="6"/>
                    </a:cubicBezTo>
                    <a:cubicBezTo>
                      <a:pt x="99" y="6"/>
                      <a:pt x="100" y="5"/>
                      <a:pt x="100" y="6"/>
                    </a:cubicBezTo>
                    <a:cubicBezTo>
                      <a:pt x="100" y="6"/>
                      <a:pt x="100" y="6"/>
                      <a:pt x="99" y="6"/>
                    </a:cubicBezTo>
                    <a:cubicBezTo>
                      <a:pt x="99" y="6"/>
                      <a:pt x="100" y="6"/>
                      <a:pt x="100" y="6"/>
                    </a:cubicBezTo>
                    <a:cubicBezTo>
                      <a:pt x="97" y="6"/>
                      <a:pt x="95" y="6"/>
                      <a:pt x="93" y="6"/>
                    </a:cubicBezTo>
                    <a:cubicBezTo>
                      <a:pt x="92" y="5"/>
                      <a:pt x="91" y="6"/>
                      <a:pt x="89" y="5"/>
                    </a:cubicBezTo>
                    <a:cubicBezTo>
                      <a:pt x="89" y="6"/>
                      <a:pt x="89" y="6"/>
                      <a:pt x="88" y="6"/>
                    </a:cubicBezTo>
                    <a:cubicBezTo>
                      <a:pt x="89" y="5"/>
                      <a:pt x="88" y="5"/>
                      <a:pt x="88" y="5"/>
                    </a:cubicBezTo>
                    <a:cubicBezTo>
                      <a:pt x="88" y="5"/>
                      <a:pt x="88" y="6"/>
                      <a:pt x="88" y="6"/>
                    </a:cubicBezTo>
                    <a:cubicBezTo>
                      <a:pt x="86" y="5"/>
                      <a:pt x="84" y="6"/>
                      <a:pt x="82" y="5"/>
                    </a:cubicBezTo>
                    <a:cubicBezTo>
                      <a:pt x="82" y="5"/>
                      <a:pt x="81" y="5"/>
                      <a:pt x="81" y="5"/>
                    </a:cubicBezTo>
                    <a:cubicBezTo>
                      <a:pt x="80" y="5"/>
                      <a:pt x="79" y="5"/>
                      <a:pt x="78" y="5"/>
                    </a:cubicBezTo>
                    <a:cubicBezTo>
                      <a:pt x="78" y="5"/>
                      <a:pt x="77" y="5"/>
                      <a:pt x="77" y="5"/>
                    </a:cubicBezTo>
                    <a:cubicBezTo>
                      <a:pt x="76" y="5"/>
                      <a:pt x="74" y="5"/>
                      <a:pt x="75" y="5"/>
                    </a:cubicBezTo>
                    <a:cubicBezTo>
                      <a:pt x="74" y="5"/>
                      <a:pt x="74" y="5"/>
                      <a:pt x="73" y="5"/>
                    </a:cubicBezTo>
                    <a:cubicBezTo>
                      <a:pt x="72" y="4"/>
                      <a:pt x="70" y="5"/>
                      <a:pt x="68" y="5"/>
                    </a:cubicBezTo>
                    <a:cubicBezTo>
                      <a:pt x="68" y="4"/>
                      <a:pt x="68" y="5"/>
                      <a:pt x="67" y="4"/>
                    </a:cubicBezTo>
                    <a:cubicBezTo>
                      <a:pt x="67" y="4"/>
                      <a:pt x="67" y="4"/>
                      <a:pt x="67" y="4"/>
                    </a:cubicBezTo>
                    <a:cubicBezTo>
                      <a:pt x="67" y="4"/>
                      <a:pt x="67" y="4"/>
                      <a:pt x="66" y="4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6" y="5"/>
                      <a:pt x="66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6" y="5"/>
                      <a:pt x="66" y="5"/>
                      <a:pt x="65" y="4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4" y="5"/>
                      <a:pt x="62" y="4"/>
                      <a:pt x="61" y="4"/>
                    </a:cubicBezTo>
                    <a:cubicBezTo>
                      <a:pt x="59" y="4"/>
                      <a:pt x="58" y="4"/>
                      <a:pt x="57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5" y="4"/>
                      <a:pt x="55" y="4"/>
                    </a:cubicBezTo>
                    <a:cubicBezTo>
                      <a:pt x="54" y="4"/>
                      <a:pt x="52" y="4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1" y="4"/>
                      <a:pt x="51" y="4"/>
                      <a:pt x="50" y="4"/>
                    </a:cubicBezTo>
                    <a:cubicBezTo>
                      <a:pt x="50" y="4"/>
                      <a:pt x="49" y="4"/>
                      <a:pt x="49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7" y="3"/>
                      <a:pt x="45" y="3"/>
                      <a:pt x="43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0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8" y="3"/>
                      <a:pt x="38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6" y="3"/>
                      <a:pt x="36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2"/>
                      <a:pt x="34" y="3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3" y="2"/>
                      <a:pt x="32" y="2"/>
                      <a:pt x="32" y="2"/>
                    </a:cubicBezTo>
                    <a:cubicBezTo>
                      <a:pt x="31" y="2"/>
                      <a:pt x="30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6" y="2"/>
                      <a:pt x="26" y="2"/>
                      <a:pt x="25" y="2"/>
                    </a:cubicBezTo>
                    <a:close/>
                    <a:moveTo>
                      <a:pt x="103" y="7"/>
                    </a:moveTo>
                    <a:cubicBezTo>
                      <a:pt x="103" y="7"/>
                      <a:pt x="103" y="7"/>
                      <a:pt x="103" y="7"/>
                    </a:cubicBezTo>
                    <a:cubicBezTo>
                      <a:pt x="103" y="7"/>
                      <a:pt x="103" y="7"/>
                      <a:pt x="103" y="7"/>
                    </a:cubicBezTo>
                    <a:cubicBezTo>
                      <a:pt x="103" y="7"/>
                      <a:pt x="103" y="7"/>
                      <a:pt x="103" y="7"/>
                    </a:cubicBezTo>
                    <a:cubicBezTo>
                      <a:pt x="103" y="7"/>
                      <a:pt x="102" y="7"/>
                      <a:pt x="102" y="7"/>
                    </a:cubicBezTo>
                    <a:cubicBezTo>
                      <a:pt x="102" y="7"/>
                      <a:pt x="103" y="7"/>
                      <a:pt x="103" y="7"/>
                    </a:cubicBezTo>
                    <a:close/>
                    <a:moveTo>
                      <a:pt x="72" y="6"/>
                    </a:moveTo>
                    <a:cubicBezTo>
                      <a:pt x="72" y="6"/>
                      <a:pt x="72" y="6"/>
                      <a:pt x="72" y="6"/>
                    </a:cubicBezTo>
                    <a:cubicBezTo>
                      <a:pt x="72" y="6"/>
                      <a:pt x="72" y="6"/>
                      <a:pt x="72" y="6"/>
                    </a:cubicBezTo>
                    <a:cubicBezTo>
                      <a:pt x="72" y="6"/>
                      <a:pt x="72" y="6"/>
                      <a:pt x="72" y="6"/>
                    </a:cubicBezTo>
                    <a:cubicBezTo>
                      <a:pt x="72" y="6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6"/>
                      <a:pt x="72" y="6"/>
                      <a:pt x="72" y="6"/>
                    </a:cubicBezTo>
                    <a:close/>
                    <a:moveTo>
                      <a:pt x="71" y="6"/>
                    </a:moveTo>
                    <a:cubicBezTo>
                      <a:pt x="70" y="6"/>
                      <a:pt x="70" y="6"/>
                      <a:pt x="70" y="6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69" y="6"/>
                      <a:pt x="69" y="6"/>
                      <a:pt x="70" y="6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0" y="6"/>
                      <a:pt x="70" y="6"/>
                      <a:pt x="7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7" name="Freeform 1203"/>
              <p:cNvSpPr/>
              <p:nvPr/>
            </p:nvSpPr>
            <p:spPr bwMode="auto">
              <a:xfrm>
                <a:off x="1696" y="1166"/>
                <a:ext cx="8" cy="0"/>
              </a:xfrm>
              <a:custGeom>
                <a:avLst/>
                <a:gdLst>
                  <a:gd name="T0" fmla="*/ 2 w 2"/>
                  <a:gd name="T1" fmla="*/ 1 w 2"/>
                  <a:gd name="T2" fmla="*/ 0 w 2"/>
                  <a:gd name="T3" fmla="*/ 0 w 2"/>
                  <a:gd name="T4" fmla="*/ 0 w 2"/>
                  <a:gd name="T5" fmla="*/ 0 w 2"/>
                  <a:gd name="T6" fmla="*/ 1 w 2"/>
                  <a:gd name="T7" fmla="*/ 2 w 2"/>
                  <a:gd name="T8" fmla="*/ 2 w 2"/>
                  <a:gd name="T9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8" name="Freeform 1204"/>
              <p:cNvSpPr/>
              <p:nvPr/>
            </p:nvSpPr>
            <p:spPr bwMode="auto">
              <a:xfrm>
                <a:off x="1700" y="1571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1 h 1"/>
                  <a:gd name="T16" fmla="*/ 0 w 1"/>
                  <a:gd name="T17" fmla="*/ 1 h 1"/>
                  <a:gd name="T18" fmla="*/ 1 w 1"/>
                  <a:gd name="T19" fmla="*/ 0 h 1"/>
                  <a:gd name="T20" fmla="*/ 1 w 1"/>
                  <a:gd name="T21" fmla="*/ 1 h 1"/>
                  <a:gd name="T22" fmla="*/ 1 w 1"/>
                  <a:gd name="T2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9" name="Freeform 1205"/>
              <p:cNvSpPr/>
              <p:nvPr/>
            </p:nvSpPr>
            <p:spPr bwMode="auto">
              <a:xfrm>
                <a:off x="1664" y="1567"/>
                <a:ext cx="12" cy="4"/>
              </a:xfrm>
              <a:custGeom>
                <a:avLst/>
                <a:gdLst>
                  <a:gd name="T0" fmla="*/ 0 w 3"/>
                  <a:gd name="T1" fmla="*/ 1 h 1"/>
                  <a:gd name="T2" fmla="*/ 0 w 3"/>
                  <a:gd name="T3" fmla="*/ 1 h 1"/>
                  <a:gd name="T4" fmla="*/ 0 w 3"/>
                  <a:gd name="T5" fmla="*/ 0 h 1"/>
                  <a:gd name="T6" fmla="*/ 0 w 3"/>
                  <a:gd name="T7" fmla="*/ 0 h 1"/>
                  <a:gd name="T8" fmla="*/ 1 w 3"/>
                  <a:gd name="T9" fmla="*/ 0 h 1"/>
                  <a:gd name="T10" fmla="*/ 1 w 3"/>
                  <a:gd name="T11" fmla="*/ 0 h 1"/>
                  <a:gd name="T12" fmla="*/ 1 w 3"/>
                  <a:gd name="T13" fmla="*/ 0 h 1"/>
                  <a:gd name="T14" fmla="*/ 1 w 3"/>
                  <a:gd name="T15" fmla="*/ 1 h 1"/>
                  <a:gd name="T16" fmla="*/ 1 w 3"/>
                  <a:gd name="T17" fmla="*/ 1 h 1"/>
                  <a:gd name="T18" fmla="*/ 1 w 3"/>
                  <a:gd name="T19" fmla="*/ 1 h 1"/>
                  <a:gd name="T20" fmla="*/ 1 w 3"/>
                  <a:gd name="T21" fmla="*/ 0 h 1"/>
                  <a:gd name="T22" fmla="*/ 1 w 3"/>
                  <a:gd name="T23" fmla="*/ 0 h 1"/>
                  <a:gd name="T24" fmla="*/ 1 w 3"/>
                  <a:gd name="T25" fmla="*/ 0 h 1"/>
                  <a:gd name="T26" fmla="*/ 1 w 3"/>
                  <a:gd name="T27" fmla="*/ 0 h 1"/>
                  <a:gd name="T28" fmla="*/ 2 w 3"/>
                  <a:gd name="T29" fmla="*/ 0 h 1"/>
                  <a:gd name="T30" fmla="*/ 2 w 3"/>
                  <a:gd name="T31" fmla="*/ 0 h 1"/>
                  <a:gd name="T32" fmla="*/ 1 w 3"/>
                  <a:gd name="T33" fmla="*/ 0 h 1"/>
                  <a:gd name="T34" fmla="*/ 1 w 3"/>
                  <a:gd name="T35" fmla="*/ 0 h 1"/>
                  <a:gd name="T36" fmla="*/ 1 w 3"/>
                  <a:gd name="T37" fmla="*/ 0 h 1"/>
                  <a:gd name="T38" fmla="*/ 1 w 3"/>
                  <a:gd name="T39" fmla="*/ 0 h 1"/>
                  <a:gd name="T40" fmla="*/ 0 w 3"/>
                  <a:gd name="T41" fmla="*/ 0 h 1"/>
                  <a:gd name="T42" fmla="*/ 0 w 3"/>
                  <a:gd name="T43" fmla="*/ 0 h 1"/>
                  <a:gd name="T44" fmla="*/ 0 w 3"/>
                  <a:gd name="T45" fmla="*/ 0 h 1"/>
                  <a:gd name="T46" fmla="*/ 0 w 3"/>
                  <a:gd name="T47" fmla="*/ 0 h 1"/>
                  <a:gd name="T48" fmla="*/ 0 w 3"/>
                  <a:gd name="T49" fmla="*/ 0 h 1"/>
                  <a:gd name="T50" fmla="*/ 0 w 3"/>
                  <a:gd name="T51" fmla="*/ 0 h 1"/>
                  <a:gd name="T52" fmla="*/ 0 w 3"/>
                  <a:gd name="T53" fmla="*/ 0 h 1"/>
                  <a:gd name="T54" fmla="*/ 0 w 3"/>
                  <a:gd name="T55" fmla="*/ 0 h 1"/>
                  <a:gd name="T56" fmla="*/ 0 w 3"/>
                  <a:gd name="T57" fmla="*/ 0 h 1"/>
                  <a:gd name="T58" fmla="*/ 0 w 3"/>
                  <a:gd name="T59" fmla="*/ 1 h 1"/>
                  <a:gd name="T60" fmla="*/ 0 w 3"/>
                  <a:gd name="T6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0" name="Freeform 1206"/>
              <p:cNvSpPr/>
              <p:nvPr/>
            </p:nvSpPr>
            <p:spPr bwMode="auto">
              <a:xfrm>
                <a:off x="1668" y="1579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0 w 1"/>
                  <a:gd name="T9" fmla="*/ 0 w 1"/>
                  <a:gd name="T10" fmla="*/ 0 w 1"/>
                  <a:gd name="T1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1" name="Freeform 1207"/>
              <p:cNvSpPr/>
              <p:nvPr/>
            </p:nvSpPr>
            <p:spPr bwMode="auto">
              <a:xfrm>
                <a:off x="1647" y="1579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1 w 1"/>
                  <a:gd name="T8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2" name="Freeform 1208"/>
              <p:cNvSpPr/>
              <p:nvPr/>
            </p:nvSpPr>
            <p:spPr bwMode="auto">
              <a:xfrm>
                <a:off x="1610" y="1154"/>
                <a:ext cx="9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1 w 2"/>
                  <a:gd name="T4" fmla="*/ 2 w 2"/>
                  <a:gd name="T5" fmla="*/ 1 w 2"/>
                  <a:gd name="T6" fmla="*/ 1 w 2"/>
                  <a:gd name="T7" fmla="*/ 0 w 2"/>
                  <a:gd name="T8" fmla="*/ 0 w 2"/>
                  <a:gd name="T9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3" name="Freeform 1209"/>
              <p:cNvSpPr/>
              <p:nvPr/>
            </p:nvSpPr>
            <p:spPr bwMode="auto">
              <a:xfrm>
                <a:off x="1606" y="1575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1 w 1"/>
                  <a:gd name="T15" fmla="*/ 1 h 1"/>
                  <a:gd name="T16" fmla="*/ 1 w 1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316" name="Freeform 1211"/>
            <p:cNvSpPr/>
            <p:nvPr/>
          </p:nvSpPr>
          <p:spPr bwMode="auto">
            <a:xfrm>
              <a:off x="1545" y="1162"/>
              <a:ext cx="8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0 w 2"/>
                <a:gd name="T5" fmla="*/ 0 w 2"/>
                <a:gd name="T6" fmla="*/ 0 w 2"/>
                <a:gd name="T7" fmla="*/ 0 w 2"/>
                <a:gd name="T8" fmla="*/ 2 w 2"/>
                <a:gd name="T9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7" name="Freeform 1212"/>
            <p:cNvSpPr/>
            <p:nvPr/>
          </p:nvSpPr>
          <p:spPr bwMode="auto">
            <a:xfrm>
              <a:off x="1512" y="1158"/>
              <a:ext cx="29" cy="4"/>
            </a:xfrm>
            <a:custGeom>
              <a:avLst/>
              <a:gdLst>
                <a:gd name="T0" fmla="*/ 7 w 7"/>
                <a:gd name="T1" fmla="*/ 1 h 1"/>
                <a:gd name="T2" fmla="*/ 7 w 7"/>
                <a:gd name="T3" fmla="*/ 1 h 1"/>
                <a:gd name="T4" fmla="*/ 7 w 7"/>
                <a:gd name="T5" fmla="*/ 1 h 1"/>
                <a:gd name="T6" fmla="*/ 5 w 7"/>
                <a:gd name="T7" fmla="*/ 0 h 1"/>
                <a:gd name="T8" fmla="*/ 1 w 7"/>
                <a:gd name="T9" fmla="*/ 0 h 1"/>
                <a:gd name="T10" fmla="*/ 0 w 7"/>
                <a:gd name="T11" fmla="*/ 0 h 1"/>
                <a:gd name="T12" fmla="*/ 0 w 7"/>
                <a:gd name="T13" fmla="*/ 0 h 1"/>
                <a:gd name="T14" fmla="*/ 0 w 7"/>
                <a:gd name="T15" fmla="*/ 0 h 1"/>
                <a:gd name="T16" fmla="*/ 5 w 7"/>
                <a:gd name="T17" fmla="*/ 1 h 1"/>
                <a:gd name="T18" fmla="*/ 7 w 7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"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1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8" name="Freeform 1213"/>
            <p:cNvSpPr/>
            <p:nvPr/>
          </p:nvSpPr>
          <p:spPr bwMode="auto">
            <a:xfrm>
              <a:off x="1492" y="1162"/>
              <a:ext cx="4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  <a:gd name="T4" fmla="*/ 1 w 1"/>
                <a:gd name="T5" fmla="*/ 0 w 1"/>
                <a:gd name="T6" fmla="*/ 0 w 1"/>
                <a:gd name="T7" fmla="*/ 0 w 1"/>
                <a:gd name="T8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9" name="Freeform 1214"/>
            <p:cNvSpPr/>
            <p:nvPr/>
          </p:nvSpPr>
          <p:spPr bwMode="auto">
            <a:xfrm>
              <a:off x="1459" y="1141"/>
              <a:ext cx="4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1 w 1"/>
                <a:gd name="T5" fmla="*/ 0 w 1"/>
                <a:gd name="T6" fmla="*/ 0 w 1"/>
                <a:gd name="T7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0" name="Freeform 1215"/>
            <p:cNvSpPr/>
            <p:nvPr/>
          </p:nvSpPr>
          <p:spPr bwMode="auto">
            <a:xfrm>
              <a:off x="1455" y="1141"/>
              <a:ext cx="4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  <a:gd name="T5" fmla="*/ 0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1" name="Freeform 1216"/>
            <p:cNvSpPr/>
            <p:nvPr/>
          </p:nvSpPr>
          <p:spPr bwMode="auto">
            <a:xfrm>
              <a:off x="1439" y="1550"/>
              <a:ext cx="4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  <a:gd name="T8" fmla="*/ 0 w 1"/>
                <a:gd name="T9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2" name="Freeform 1217"/>
            <p:cNvSpPr/>
            <p:nvPr/>
          </p:nvSpPr>
          <p:spPr bwMode="auto">
            <a:xfrm>
              <a:off x="1406" y="1158"/>
              <a:ext cx="4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0 w 1"/>
                <a:gd name="T5" fmla="*/ 1 w 1"/>
                <a:gd name="T6" fmla="*/ 1 w 1"/>
                <a:gd name="T7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3" name="Freeform 1218"/>
            <p:cNvSpPr/>
            <p:nvPr/>
          </p:nvSpPr>
          <p:spPr bwMode="auto">
            <a:xfrm>
              <a:off x="1386" y="1154"/>
              <a:ext cx="16" cy="4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1 h 1"/>
                <a:gd name="T4" fmla="*/ 2 w 4"/>
                <a:gd name="T5" fmla="*/ 0 h 1"/>
                <a:gd name="T6" fmla="*/ 0 w 4"/>
                <a:gd name="T7" fmla="*/ 0 h 1"/>
                <a:gd name="T8" fmla="*/ 0 w 4"/>
                <a:gd name="T9" fmla="*/ 0 h 1"/>
                <a:gd name="T10" fmla="*/ 0 w 4"/>
                <a:gd name="T11" fmla="*/ 0 h 1"/>
                <a:gd name="T12" fmla="*/ 0 w 4"/>
                <a:gd name="T13" fmla="*/ 0 h 1"/>
                <a:gd name="T14" fmla="*/ 2 w 4"/>
                <a:gd name="T15" fmla="*/ 1 h 1"/>
                <a:gd name="T16" fmla="*/ 4 w 4"/>
                <a:gd name="T17" fmla="*/ 1 h 1"/>
                <a:gd name="T18" fmla="*/ 4 w 4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4" name="Freeform 1219"/>
            <p:cNvSpPr/>
            <p:nvPr/>
          </p:nvSpPr>
          <p:spPr bwMode="auto">
            <a:xfrm>
              <a:off x="1394" y="1464"/>
              <a:ext cx="4" cy="4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0 h 1"/>
                <a:gd name="T20" fmla="*/ 1 w 1"/>
                <a:gd name="T2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5" name="Freeform 1220"/>
            <p:cNvSpPr/>
            <p:nvPr/>
          </p:nvSpPr>
          <p:spPr bwMode="auto">
            <a:xfrm>
              <a:off x="1357" y="1141"/>
              <a:ext cx="4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1 w 1"/>
                <a:gd name="T5" fmla="*/ 1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6" name="Freeform 1221"/>
            <p:cNvSpPr/>
            <p:nvPr/>
          </p:nvSpPr>
          <p:spPr bwMode="auto">
            <a:xfrm>
              <a:off x="1357" y="154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7" name="Freeform 1222"/>
            <p:cNvSpPr/>
            <p:nvPr/>
          </p:nvSpPr>
          <p:spPr bwMode="auto">
            <a:xfrm>
              <a:off x="1349" y="1162"/>
              <a:ext cx="4" cy="4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8" name="Freeform 1223"/>
            <p:cNvSpPr/>
            <p:nvPr/>
          </p:nvSpPr>
          <p:spPr bwMode="auto">
            <a:xfrm>
              <a:off x="1341" y="1162"/>
              <a:ext cx="8" cy="0"/>
            </a:xfrm>
            <a:custGeom>
              <a:avLst/>
              <a:gdLst>
                <a:gd name="T0" fmla="*/ 1 w 2"/>
                <a:gd name="T1" fmla="*/ 1 w 2"/>
                <a:gd name="T2" fmla="*/ 0 w 2"/>
                <a:gd name="T3" fmla="*/ 0 w 2"/>
                <a:gd name="T4" fmla="*/ 0 w 2"/>
                <a:gd name="T5" fmla="*/ 0 w 2"/>
                <a:gd name="T6" fmla="*/ 1 w 2"/>
                <a:gd name="T7" fmla="*/ 1 w 2"/>
                <a:gd name="T8" fmla="*/ 2 w 2"/>
                <a:gd name="T9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9" name="Freeform 1224"/>
            <p:cNvSpPr/>
            <p:nvPr/>
          </p:nvSpPr>
          <p:spPr bwMode="auto">
            <a:xfrm>
              <a:off x="1341" y="1220"/>
              <a:ext cx="4" cy="4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0" name="Freeform 1225"/>
            <p:cNvSpPr/>
            <p:nvPr/>
          </p:nvSpPr>
          <p:spPr bwMode="auto">
            <a:xfrm>
              <a:off x="1333" y="1257"/>
              <a:ext cx="4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1 w 1"/>
                <a:gd name="T5" fmla="*/ 1 w 1"/>
                <a:gd name="T6" fmla="*/ 1 w 1"/>
                <a:gd name="T7" fmla="*/ 0 w 1"/>
                <a:gd name="T8" fmla="*/ 0 w 1"/>
                <a:gd name="T9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1" name="Freeform 1226"/>
            <p:cNvSpPr/>
            <p:nvPr/>
          </p:nvSpPr>
          <p:spPr bwMode="auto">
            <a:xfrm>
              <a:off x="1325" y="1154"/>
              <a:ext cx="4" cy="4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2" name="Freeform 1227"/>
            <p:cNvSpPr/>
            <p:nvPr/>
          </p:nvSpPr>
          <p:spPr bwMode="auto">
            <a:xfrm>
              <a:off x="1255" y="1402"/>
              <a:ext cx="65" cy="12"/>
            </a:xfrm>
            <a:custGeom>
              <a:avLst/>
              <a:gdLst>
                <a:gd name="T0" fmla="*/ 3 w 16"/>
                <a:gd name="T1" fmla="*/ 1 h 3"/>
                <a:gd name="T2" fmla="*/ 5 w 16"/>
                <a:gd name="T3" fmla="*/ 1 h 3"/>
                <a:gd name="T4" fmla="*/ 8 w 16"/>
                <a:gd name="T5" fmla="*/ 2 h 3"/>
                <a:gd name="T6" fmla="*/ 7 w 16"/>
                <a:gd name="T7" fmla="*/ 3 h 3"/>
                <a:gd name="T8" fmla="*/ 8 w 16"/>
                <a:gd name="T9" fmla="*/ 2 h 3"/>
                <a:gd name="T10" fmla="*/ 8 w 16"/>
                <a:gd name="T11" fmla="*/ 2 h 3"/>
                <a:gd name="T12" fmla="*/ 9 w 16"/>
                <a:gd name="T13" fmla="*/ 2 h 3"/>
                <a:gd name="T14" fmla="*/ 10 w 16"/>
                <a:gd name="T15" fmla="*/ 2 h 3"/>
                <a:gd name="T16" fmla="*/ 11 w 16"/>
                <a:gd name="T17" fmla="*/ 2 h 3"/>
                <a:gd name="T18" fmla="*/ 12 w 16"/>
                <a:gd name="T19" fmla="*/ 2 h 3"/>
                <a:gd name="T20" fmla="*/ 14 w 16"/>
                <a:gd name="T21" fmla="*/ 2 h 3"/>
                <a:gd name="T22" fmla="*/ 13 w 16"/>
                <a:gd name="T23" fmla="*/ 2 h 3"/>
                <a:gd name="T24" fmla="*/ 13 w 16"/>
                <a:gd name="T25" fmla="*/ 3 h 3"/>
                <a:gd name="T26" fmla="*/ 14 w 16"/>
                <a:gd name="T27" fmla="*/ 3 h 3"/>
                <a:gd name="T28" fmla="*/ 15 w 16"/>
                <a:gd name="T29" fmla="*/ 2 h 3"/>
                <a:gd name="T30" fmla="*/ 16 w 16"/>
                <a:gd name="T31" fmla="*/ 2 h 3"/>
                <a:gd name="T32" fmla="*/ 15 w 16"/>
                <a:gd name="T33" fmla="*/ 2 h 3"/>
                <a:gd name="T34" fmla="*/ 15 w 16"/>
                <a:gd name="T35" fmla="*/ 2 h 3"/>
                <a:gd name="T36" fmla="*/ 15 w 16"/>
                <a:gd name="T37" fmla="*/ 2 h 3"/>
                <a:gd name="T38" fmla="*/ 15 w 16"/>
                <a:gd name="T39" fmla="*/ 2 h 3"/>
                <a:gd name="T40" fmla="*/ 14 w 16"/>
                <a:gd name="T41" fmla="*/ 2 h 3"/>
                <a:gd name="T42" fmla="*/ 14 w 16"/>
                <a:gd name="T43" fmla="*/ 2 h 3"/>
                <a:gd name="T44" fmla="*/ 12 w 16"/>
                <a:gd name="T45" fmla="*/ 2 h 3"/>
                <a:gd name="T46" fmla="*/ 11 w 16"/>
                <a:gd name="T47" fmla="*/ 1 h 3"/>
                <a:gd name="T48" fmla="*/ 11 w 16"/>
                <a:gd name="T49" fmla="*/ 1 h 3"/>
                <a:gd name="T50" fmla="*/ 11 w 16"/>
                <a:gd name="T51" fmla="*/ 1 h 3"/>
                <a:gd name="T52" fmla="*/ 11 w 16"/>
                <a:gd name="T53" fmla="*/ 2 h 3"/>
                <a:gd name="T54" fmla="*/ 11 w 16"/>
                <a:gd name="T55" fmla="*/ 2 h 3"/>
                <a:gd name="T56" fmla="*/ 10 w 16"/>
                <a:gd name="T57" fmla="*/ 1 h 3"/>
                <a:gd name="T58" fmla="*/ 9 w 16"/>
                <a:gd name="T59" fmla="*/ 1 h 3"/>
                <a:gd name="T60" fmla="*/ 8 w 16"/>
                <a:gd name="T61" fmla="*/ 0 h 3"/>
                <a:gd name="T62" fmla="*/ 9 w 16"/>
                <a:gd name="T63" fmla="*/ 0 h 3"/>
                <a:gd name="T64" fmla="*/ 8 w 16"/>
                <a:gd name="T65" fmla="*/ 0 h 3"/>
                <a:gd name="T66" fmla="*/ 7 w 16"/>
                <a:gd name="T67" fmla="*/ 1 h 3"/>
                <a:gd name="T68" fmla="*/ 7 w 16"/>
                <a:gd name="T69" fmla="*/ 1 h 3"/>
                <a:gd name="T70" fmla="*/ 7 w 16"/>
                <a:gd name="T71" fmla="*/ 1 h 3"/>
                <a:gd name="T72" fmla="*/ 7 w 16"/>
                <a:gd name="T73" fmla="*/ 1 h 3"/>
                <a:gd name="T74" fmla="*/ 5 w 16"/>
                <a:gd name="T75" fmla="*/ 1 h 3"/>
                <a:gd name="T76" fmla="*/ 5 w 16"/>
                <a:gd name="T77" fmla="*/ 1 h 3"/>
                <a:gd name="T78" fmla="*/ 4 w 16"/>
                <a:gd name="T79" fmla="*/ 1 h 3"/>
                <a:gd name="T80" fmla="*/ 4 w 16"/>
                <a:gd name="T81" fmla="*/ 1 h 3"/>
                <a:gd name="T82" fmla="*/ 2 w 16"/>
                <a:gd name="T83" fmla="*/ 1 h 3"/>
                <a:gd name="T84" fmla="*/ 1 w 16"/>
                <a:gd name="T85" fmla="*/ 0 h 3"/>
                <a:gd name="T86" fmla="*/ 1 w 16"/>
                <a:gd name="T87" fmla="*/ 0 h 3"/>
                <a:gd name="T88" fmla="*/ 1 w 16"/>
                <a:gd name="T89" fmla="*/ 1 h 3"/>
                <a:gd name="T90" fmla="*/ 1 w 16"/>
                <a:gd name="T91" fmla="*/ 1 h 3"/>
                <a:gd name="T92" fmla="*/ 0 w 16"/>
                <a:gd name="T93" fmla="*/ 1 h 3"/>
                <a:gd name="T94" fmla="*/ 1 w 16"/>
                <a:gd name="T9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" h="3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2"/>
                    <a:pt x="7" y="1"/>
                    <a:pt x="7" y="2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2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3"/>
                    <a:pt x="13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5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1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8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0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3" name="Freeform 1228"/>
            <p:cNvSpPr/>
            <p:nvPr/>
          </p:nvSpPr>
          <p:spPr bwMode="auto">
            <a:xfrm>
              <a:off x="1296" y="1150"/>
              <a:ext cx="8" cy="4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1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1 h 1"/>
                <a:gd name="T12" fmla="*/ 1 w 2"/>
                <a:gd name="T13" fmla="*/ 1 h 1"/>
                <a:gd name="T14" fmla="*/ 0 w 2"/>
                <a:gd name="T15" fmla="*/ 0 h 1"/>
                <a:gd name="T16" fmla="*/ 0 w 2"/>
                <a:gd name="T17" fmla="*/ 1 h 1"/>
                <a:gd name="T18" fmla="*/ 0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4" name="Freeform 1229"/>
            <p:cNvSpPr/>
            <p:nvPr/>
          </p:nvSpPr>
          <p:spPr bwMode="auto">
            <a:xfrm>
              <a:off x="1296" y="1129"/>
              <a:ext cx="4" cy="4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5" name="Freeform 1230"/>
            <p:cNvSpPr/>
            <p:nvPr/>
          </p:nvSpPr>
          <p:spPr bwMode="auto">
            <a:xfrm>
              <a:off x="1280" y="1125"/>
              <a:ext cx="4" cy="4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6" name="Freeform 1231"/>
            <p:cNvSpPr/>
            <p:nvPr/>
          </p:nvSpPr>
          <p:spPr bwMode="auto">
            <a:xfrm>
              <a:off x="1276" y="1125"/>
              <a:ext cx="4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1 w 1"/>
                <a:gd name="T5" fmla="*/ 0 w 1"/>
                <a:gd name="T6" fmla="*/ 0 w 1"/>
                <a:gd name="T7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7" name="Freeform 1232"/>
            <p:cNvSpPr/>
            <p:nvPr/>
          </p:nvSpPr>
          <p:spPr bwMode="auto">
            <a:xfrm>
              <a:off x="1276" y="1208"/>
              <a:ext cx="4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  <a:gd name="T7" fmla="*/ 1 w 1"/>
                <a:gd name="T8" fmla="*/ 1 w 1"/>
                <a:gd name="T9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8" name="Freeform 1233"/>
            <p:cNvSpPr/>
            <p:nvPr/>
          </p:nvSpPr>
          <p:spPr bwMode="auto">
            <a:xfrm>
              <a:off x="1218" y="1220"/>
              <a:ext cx="62" cy="16"/>
            </a:xfrm>
            <a:custGeom>
              <a:avLst/>
              <a:gdLst>
                <a:gd name="T0" fmla="*/ 10 w 15"/>
                <a:gd name="T1" fmla="*/ 3 h 4"/>
                <a:gd name="T2" fmla="*/ 10 w 15"/>
                <a:gd name="T3" fmla="*/ 3 h 4"/>
                <a:gd name="T4" fmla="*/ 9 w 15"/>
                <a:gd name="T5" fmla="*/ 3 h 4"/>
                <a:gd name="T6" fmla="*/ 12 w 15"/>
                <a:gd name="T7" fmla="*/ 3 h 4"/>
                <a:gd name="T8" fmla="*/ 12 w 15"/>
                <a:gd name="T9" fmla="*/ 3 h 4"/>
                <a:gd name="T10" fmla="*/ 10 w 15"/>
                <a:gd name="T11" fmla="*/ 3 h 4"/>
                <a:gd name="T12" fmla="*/ 10 w 15"/>
                <a:gd name="T13" fmla="*/ 3 h 4"/>
                <a:gd name="T14" fmla="*/ 12 w 15"/>
                <a:gd name="T15" fmla="*/ 4 h 4"/>
                <a:gd name="T16" fmla="*/ 12 w 15"/>
                <a:gd name="T17" fmla="*/ 3 h 4"/>
                <a:gd name="T18" fmla="*/ 12 w 15"/>
                <a:gd name="T19" fmla="*/ 3 h 4"/>
                <a:gd name="T20" fmla="*/ 13 w 15"/>
                <a:gd name="T21" fmla="*/ 3 h 4"/>
                <a:gd name="T22" fmla="*/ 14 w 15"/>
                <a:gd name="T23" fmla="*/ 3 h 4"/>
                <a:gd name="T24" fmla="*/ 15 w 15"/>
                <a:gd name="T25" fmla="*/ 3 h 4"/>
                <a:gd name="T26" fmla="*/ 15 w 15"/>
                <a:gd name="T27" fmla="*/ 3 h 4"/>
                <a:gd name="T28" fmla="*/ 14 w 15"/>
                <a:gd name="T29" fmla="*/ 2 h 4"/>
                <a:gd name="T30" fmla="*/ 13 w 15"/>
                <a:gd name="T31" fmla="*/ 3 h 4"/>
                <a:gd name="T32" fmla="*/ 13 w 15"/>
                <a:gd name="T33" fmla="*/ 3 h 4"/>
                <a:gd name="T34" fmla="*/ 12 w 15"/>
                <a:gd name="T35" fmla="*/ 3 h 4"/>
                <a:gd name="T36" fmla="*/ 9 w 15"/>
                <a:gd name="T37" fmla="*/ 2 h 4"/>
                <a:gd name="T38" fmla="*/ 9 w 15"/>
                <a:gd name="T39" fmla="*/ 2 h 4"/>
                <a:gd name="T40" fmla="*/ 9 w 15"/>
                <a:gd name="T41" fmla="*/ 2 h 4"/>
                <a:gd name="T42" fmla="*/ 9 w 15"/>
                <a:gd name="T43" fmla="*/ 2 h 4"/>
                <a:gd name="T44" fmla="*/ 9 w 15"/>
                <a:gd name="T45" fmla="*/ 2 h 4"/>
                <a:gd name="T46" fmla="*/ 9 w 15"/>
                <a:gd name="T47" fmla="*/ 2 h 4"/>
                <a:gd name="T48" fmla="*/ 9 w 15"/>
                <a:gd name="T49" fmla="*/ 2 h 4"/>
                <a:gd name="T50" fmla="*/ 10 w 15"/>
                <a:gd name="T51" fmla="*/ 2 h 4"/>
                <a:gd name="T52" fmla="*/ 10 w 15"/>
                <a:gd name="T53" fmla="*/ 2 h 4"/>
                <a:gd name="T54" fmla="*/ 11 w 15"/>
                <a:gd name="T55" fmla="*/ 2 h 4"/>
                <a:gd name="T56" fmla="*/ 11 w 15"/>
                <a:gd name="T57" fmla="*/ 1 h 4"/>
                <a:gd name="T58" fmla="*/ 11 w 15"/>
                <a:gd name="T59" fmla="*/ 1 h 4"/>
                <a:gd name="T60" fmla="*/ 9 w 15"/>
                <a:gd name="T61" fmla="*/ 1 h 4"/>
                <a:gd name="T62" fmla="*/ 8 w 15"/>
                <a:gd name="T63" fmla="*/ 1 h 4"/>
                <a:gd name="T64" fmla="*/ 8 w 15"/>
                <a:gd name="T65" fmla="*/ 1 h 4"/>
                <a:gd name="T66" fmla="*/ 7 w 15"/>
                <a:gd name="T67" fmla="*/ 1 h 4"/>
                <a:gd name="T68" fmla="*/ 7 w 15"/>
                <a:gd name="T69" fmla="*/ 1 h 4"/>
                <a:gd name="T70" fmla="*/ 7 w 15"/>
                <a:gd name="T71" fmla="*/ 1 h 4"/>
                <a:gd name="T72" fmla="*/ 1 w 15"/>
                <a:gd name="T73" fmla="*/ 0 h 4"/>
                <a:gd name="T74" fmla="*/ 0 w 15"/>
                <a:gd name="T75" fmla="*/ 0 h 4"/>
                <a:gd name="T76" fmla="*/ 3 w 15"/>
                <a:gd name="T77" fmla="*/ 1 h 4"/>
                <a:gd name="T78" fmla="*/ 7 w 15"/>
                <a:gd name="T79" fmla="*/ 1 h 4"/>
                <a:gd name="T80" fmla="*/ 8 w 15"/>
                <a:gd name="T81" fmla="*/ 2 h 4"/>
                <a:gd name="T82" fmla="*/ 9 w 15"/>
                <a:gd name="T83" fmla="*/ 2 h 4"/>
                <a:gd name="T84" fmla="*/ 9 w 15"/>
                <a:gd name="T85" fmla="*/ 2 h 4"/>
                <a:gd name="T86" fmla="*/ 8 w 15"/>
                <a:gd name="T87" fmla="*/ 2 h 4"/>
                <a:gd name="T88" fmla="*/ 8 w 15"/>
                <a:gd name="T89" fmla="*/ 2 h 4"/>
                <a:gd name="T90" fmla="*/ 6 w 15"/>
                <a:gd name="T91" fmla="*/ 2 h 4"/>
                <a:gd name="T92" fmla="*/ 6 w 15"/>
                <a:gd name="T93" fmla="*/ 2 h 4"/>
                <a:gd name="T94" fmla="*/ 6 w 15"/>
                <a:gd name="T95" fmla="*/ 2 h 4"/>
                <a:gd name="T96" fmla="*/ 8 w 15"/>
                <a:gd name="T97" fmla="*/ 2 h 4"/>
                <a:gd name="T98" fmla="*/ 9 w 15"/>
                <a:gd name="T9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" h="4">
                  <a:moveTo>
                    <a:pt x="9" y="3"/>
                  </a:moveTo>
                  <a:cubicBezTo>
                    <a:pt x="9" y="3"/>
                    <a:pt x="9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1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2" y="3"/>
                    <a:pt x="12" y="3"/>
                  </a:cubicBezTo>
                  <a:cubicBezTo>
                    <a:pt x="12" y="3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2"/>
                  </a:cubicBezTo>
                  <a:cubicBezTo>
                    <a:pt x="13" y="2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0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9" name="Freeform 1234"/>
            <p:cNvSpPr/>
            <p:nvPr/>
          </p:nvSpPr>
          <p:spPr bwMode="auto">
            <a:xfrm>
              <a:off x="1259" y="1261"/>
              <a:ext cx="4" cy="4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0" name="Freeform 1235"/>
            <p:cNvSpPr/>
            <p:nvPr/>
          </p:nvSpPr>
          <p:spPr bwMode="auto">
            <a:xfrm>
              <a:off x="1251" y="1141"/>
              <a:ext cx="4" cy="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1" name="Freeform 1236"/>
            <p:cNvSpPr/>
            <p:nvPr/>
          </p:nvSpPr>
          <p:spPr bwMode="auto">
            <a:xfrm>
              <a:off x="1243" y="1460"/>
              <a:ext cx="8" cy="0"/>
            </a:xfrm>
            <a:custGeom>
              <a:avLst/>
              <a:gdLst>
                <a:gd name="T0" fmla="*/ 2 w 2"/>
                <a:gd name="T1" fmla="*/ 1 w 2"/>
                <a:gd name="T2" fmla="*/ 0 w 2"/>
                <a:gd name="T3" fmla="*/ 0 w 2"/>
                <a:gd name="T4" fmla="*/ 0 w 2"/>
                <a:gd name="T5" fmla="*/ 0 w 2"/>
                <a:gd name="T6" fmla="*/ 1 w 2"/>
                <a:gd name="T7" fmla="*/ 2 w 2"/>
                <a:gd name="T8" fmla="*/ 2 w 2"/>
                <a:gd name="T9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2" name="Freeform 1237"/>
            <p:cNvSpPr/>
            <p:nvPr/>
          </p:nvSpPr>
          <p:spPr bwMode="auto">
            <a:xfrm>
              <a:off x="1243" y="1447"/>
              <a:ext cx="4" cy="4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0 h 1"/>
                <a:gd name="T20" fmla="*/ 0 w 1"/>
                <a:gd name="T21" fmla="*/ 0 h 1"/>
                <a:gd name="T22" fmla="*/ 0 w 1"/>
                <a:gd name="T23" fmla="*/ 0 h 1"/>
                <a:gd name="T24" fmla="*/ 0 w 1"/>
                <a:gd name="T25" fmla="*/ 1 h 1"/>
                <a:gd name="T26" fmla="*/ 0 w 1"/>
                <a:gd name="T27" fmla="*/ 0 h 1"/>
                <a:gd name="T28" fmla="*/ 1 w 1"/>
                <a:gd name="T29" fmla="*/ 1 h 1"/>
                <a:gd name="T30" fmla="*/ 1 w 1"/>
                <a:gd name="T31" fmla="*/ 1 h 1"/>
                <a:gd name="T32" fmla="*/ 1 w 1"/>
                <a:gd name="T33" fmla="*/ 1 h 1"/>
                <a:gd name="T34" fmla="*/ 1 w 1"/>
                <a:gd name="T3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3" name="Freeform 1238"/>
            <p:cNvSpPr/>
            <p:nvPr/>
          </p:nvSpPr>
          <p:spPr bwMode="auto">
            <a:xfrm>
              <a:off x="1239" y="1406"/>
              <a:ext cx="4" cy="4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0 h 1"/>
                <a:gd name="T16" fmla="*/ 1 w 1"/>
                <a:gd name="T17" fmla="*/ 0 h 1"/>
                <a:gd name="T18" fmla="*/ 1 w 1"/>
                <a:gd name="T19" fmla="*/ 0 h 1"/>
                <a:gd name="T20" fmla="*/ 1 w 1"/>
                <a:gd name="T21" fmla="*/ 1 h 1"/>
                <a:gd name="T22" fmla="*/ 1 w 1"/>
                <a:gd name="T23" fmla="*/ 1 h 1"/>
                <a:gd name="T24" fmla="*/ 1 w 1"/>
                <a:gd name="T25" fmla="*/ 1 h 1"/>
                <a:gd name="T26" fmla="*/ 0 w 1"/>
                <a:gd name="T2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4" name="Freeform 1239"/>
            <p:cNvSpPr/>
            <p:nvPr/>
          </p:nvSpPr>
          <p:spPr bwMode="auto">
            <a:xfrm>
              <a:off x="1239" y="1439"/>
              <a:ext cx="4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0 w 1"/>
                <a:gd name="T5" fmla="*/ 0 w 1"/>
                <a:gd name="T6" fmla="*/ 0 w 1"/>
                <a:gd name="T7" fmla="*/ 0 w 1"/>
                <a:gd name="T8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5" name="Freeform 1240"/>
            <p:cNvSpPr/>
            <p:nvPr/>
          </p:nvSpPr>
          <p:spPr bwMode="auto">
            <a:xfrm>
              <a:off x="1235" y="1422"/>
              <a:ext cx="0" cy="4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  <a:gd name="T4" fmla="*/ 0 h 1"/>
                <a:gd name="T5" fmla="*/ 1 h 1"/>
                <a:gd name="T6" fmla="*/ 0 h 1"/>
                <a:gd name="T7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6" name="Freeform 1241"/>
            <p:cNvSpPr/>
            <p:nvPr/>
          </p:nvSpPr>
          <p:spPr bwMode="auto">
            <a:xfrm>
              <a:off x="1231" y="1348"/>
              <a:ext cx="4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  <a:gd name="T8" fmla="*/ 0 w 1"/>
                <a:gd name="T9" fmla="*/ 0 w 1"/>
                <a:gd name="T10" fmla="*/ 0 w 1"/>
                <a:gd name="T1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7" name="Freeform 1242"/>
            <p:cNvSpPr/>
            <p:nvPr/>
          </p:nvSpPr>
          <p:spPr bwMode="auto">
            <a:xfrm>
              <a:off x="1222" y="1381"/>
              <a:ext cx="5" cy="4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8" name="Freeform 1243"/>
            <p:cNvSpPr/>
            <p:nvPr/>
          </p:nvSpPr>
          <p:spPr bwMode="auto">
            <a:xfrm>
              <a:off x="1214" y="1451"/>
              <a:ext cx="8" cy="9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  <a:gd name="T4" fmla="*/ 1 w 2"/>
                <a:gd name="T5" fmla="*/ 1 h 2"/>
                <a:gd name="T6" fmla="*/ 1 w 2"/>
                <a:gd name="T7" fmla="*/ 1 h 2"/>
                <a:gd name="T8" fmla="*/ 1 w 2"/>
                <a:gd name="T9" fmla="*/ 1 h 2"/>
                <a:gd name="T10" fmla="*/ 2 w 2"/>
                <a:gd name="T11" fmla="*/ 1 h 2"/>
                <a:gd name="T12" fmla="*/ 1 w 2"/>
                <a:gd name="T13" fmla="*/ 1 h 2"/>
                <a:gd name="T14" fmla="*/ 1 w 2"/>
                <a:gd name="T15" fmla="*/ 0 h 2"/>
                <a:gd name="T16" fmla="*/ 1 w 2"/>
                <a:gd name="T17" fmla="*/ 0 h 2"/>
                <a:gd name="T18" fmla="*/ 1 w 2"/>
                <a:gd name="T19" fmla="*/ 1 h 2"/>
                <a:gd name="T20" fmla="*/ 1 w 2"/>
                <a:gd name="T21" fmla="*/ 1 h 2"/>
                <a:gd name="T22" fmla="*/ 1 w 2"/>
                <a:gd name="T23" fmla="*/ 1 h 2"/>
                <a:gd name="T24" fmla="*/ 1 w 2"/>
                <a:gd name="T25" fmla="*/ 1 h 2"/>
                <a:gd name="T26" fmla="*/ 0 w 2"/>
                <a:gd name="T27" fmla="*/ 2 h 2"/>
                <a:gd name="T28" fmla="*/ 0 w 2"/>
                <a:gd name="T29" fmla="*/ 2 h 2"/>
                <a:gd name="T30" fmla="*/ 0 w 2"/>
                <a:gd name="T31" fmla="*/ 2 h 2"/>
                <a:gd name="T32" fmla="*/ 0 w 2"/>
                <a:gd name="T33" fmla="*/ 2 h 2"/>
                <a:gd name="T34" fmla="*/ 0 w 2"/>
                <a:gd name="T35" fmla="*/ 2 h 2"/>
                <a:gd name="T36" fmla="*/ 1 w 2"/>
                <a:gd name="T37" fmla="*/ 2 h 2"/>
                <a:gd name="T38" fmla="*/ 1 w 2"/>
                <a:gd name="T3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9" name="Freeform 1244"/>
            <p:cNvSpPr/>
            <p:nvPr/>
          </p:nvSpPr>
          <p:spPr bwMode="auto">
            <a:xfrm>
              <a:off x="1178" y="1435"/>
              <a:ext cx="8" cy="4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1 w 2"/>
                <a:gd name="T5" fmla="*/ 0 h 1"/>
                <a:gd name="T6" fmla="*/ 1 w 2"/>
                <a:gd name="T7" fmla="*/ 0 h 1"/>
                <a:gd name="T8" fmla="*/ 1 w 2"/>
                <a:gd name="T9" fmla="*/ 0 h 1"/>
                <a:gd name="T10" fmla="*/ 1 w 2"/>
                <a:gd name="T11" fmla="*/ 0 h 1"/>
                <a:gd name="T12" fmla="*/ 0 w 2"/>
                <a:gd name="T13" fmla="*/ 0 h 1"/>
                <a:gd name="T14" fmla="*/ 0 w 2"/>
                <a:gd name="T15" fmla="*/ 0 h 1"/>
                <a:gd name="T16" fmla="*/ 0 w 2"/>
                <a:gd name="T17" fmla="*/ 0 h 1"/>
                <a:gd name="T18" fmla="*/ 0 w 2"/>
                <a:gd name="T19" fmla="*/ 1 h 1"/>
                <a:gd name="T20" fmla="*/ 1 w 2"/>
                <a:gd name="T21" fmla="*/ 0 h 1"/>
                <a:gd name="T22" fmla="*/ 1 w 2"/>
                <a:gd name="T23" fmla="*/ 1 h 1"/>
                <a:gd name="T24" fmla="*/ 1 w 2"/>
                <a:gd name="T25" fmla="*/ 1 h 1"/>
                <a:gd name="T26" fmla="*/ 1 w 2"/>
                <a:gd name="T27" fmla="*/ 1 h 1"/>
                <a:gd name="T28" fmla="*/ 1 w 2"/>
                <a:gd name="T29" fmla="*/ 1 h 1"/>
                <a:gd name="T30" fmla="*/ 1 w 2"/>
                <a:gd name="T31" fmla="*/ 1 h 1"/>
                <a:gd name="T32" fmla="*/ 1 w 2"/>
                <a:gd name="T33" fmla="*/ 1 h 1"/>
                <a:gd name="T34" fmla="*/ 1 w 2"/>
                <a:gd name="T35" fmla="*/ 1 h 1"/>
                <a:gd name="T36" fmla="*/ 1 w 2"/>
                <a:gd name="T37" fmla="*/ 1 h 1"/>
                <a:gd name="T38" fmla="*/ 1 w 2"/>
                <a:gd name="T39" fmla="*/ 1 h 1"/>
                <a:gd name="T40" fmla="*/ 2 w 2"/>
                <a:gd name="T4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0" name="Freeform 1245"/>
            <p:cNvSpPr/>
            <p:nvPr/>
          </p:nvSpPr>
          <p:spPr bwMode="auto">
            <a:xfrm>
              <a:off x="1214" y="1121"/>
              <a:ext cx="4" cy="4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1 w 1"/>
                <a:gd name="T17" fmla="*/ 1 h 1"/>
                <a:gd name="T18" fmla="*/ 1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1" name="Freeform 1246"/>
            <p:cNvSpPr/>
            <p:nvPr/>
          </p:nvSpPr>
          <p:spPr bwMode="auto">
            <a:xfrm>
              <a:off x="1202" y="1451"/>
              <a:ext cx="12" cy="9"/>
            </a:xfrm>
            <a:custGeom>
              <a:avLst/>
              <a:gdLst>
                <a:gd name="T0" fmla="*/ 1 w 3"/>
                <a:gd name="T1" fmla="*/ 1 h 2"/>
                <a:gd name="T2" fmla="*/ 1 w 3"/>
                <a:gd name="T3" fmla="*/ 1 h 2"/>
                <a:gd name="T4" fmla="*/ 1 w 3"/>
                <a:gd name="T5" fmla="*/ 1 h 2"/>
                <a:gd name="T6" fmla="*/ 1 w 3"/>
                <a:gd name="T7" fmla="*/ 1 h 2"/>
                <a:gd name="T8" fmla="*/ 0 w 3"/>
                <a:gd name="T9" fmla="*/ 1 h 2"/>
                <a:gd name="T10" fmla="*/ 0 w 3"/>
                <a:gd name="T11" fmla="*/ 1 h 2"/>
                <a:gd name="T12" fmla="*/ 0 w 3"/>
                <a:gd name="T13" fmla="*/ 1 h 2"/>
                <a:gd name="T14" fmla="*/ 0 w 3"/>
                <a:gd name="T15" fmla="*/ 1 h 2"/>
                <a:gd name="T16" fmla="*/ 1 w 3"/>
                <a:gd name="T17" fmla="*/ 1 h 2"/>
                <a:gd name="T18" fmla="*/ 1 w 3"/>
                <a:gd name="T19" fmla="*/ 1 h 2"/>
                <a:gd name="T20" fmla="*/ 1 w 3"/>
                <a:gd name="T21" fmla="*/ 1 h 2"/>
                <a:gd name="T22" fmla="*/ 3 w 3"/>
                <a:gd name="T23" fmla="*/ 2 h 2"/>
                <a:gd name="T24" fmla="*/ 3 w 3"/>
                <a:gd name="T25" fmla="*/ 1 h 2"/>
                <a:gd name="T26" fmla="*/ 2 w 3"/>
                <a:gd name="T27" fmla="*/ 1 h 2"/>
                <a:gd name="T28" fmla="*/ 1 w 3"/>
                <a:gd name="T29" fmla="*/ 1 h 2"/>
                <a:gd name="T30" fmla="*/ 1 w 3"/>
                <a:gd name="T31" fmla="*/ 1 h 2"/>
                <a:gd name="T32" fmla="*/ 1 w 3"/>
                <a:gd name="T33" fmla="*/ 1 h 2"/>
                <a:gd name="T34" fmla="*/ 2 w 3"/>
                <a:gd name="T35" fmla="*/ 1 h 2"/>
                <a:gd name="T36" fmla="*/ 3 w 3"/>
                <a:gd name="T37" fmla="*/ 1 h 2"/>
                <a:gd name="T38" fmla="*/ 2 w 3"/>
                <a:gd name="T39" fmla="*/ 1 h 2"/>
                <a:gd name="T40" fmla="*/ 2 w 3"/>
                <a:gd name="T41" fmla="*/ 1 h 2"/>
                <a:gd name="T42" fmla="*/ 2 w 3"/>
                <a:gd name="T43" fmla="*/ 1 h 2"/>
                <a:gd name="T44" fmla="*/ 1 w 3"/>
                <a:gd name="T4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2" name="Freeform 1247"/>
            <p:cNvSpPr/>
            <p:nvPr/>
          </p:nvSpPr>
          <p:spPr bwMode="auto">
            <a:xfrm>
              <a:off x="1206" y="1431"/>
              <a:ext cx="4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  <a:gd name="T5" fmla="*/ 1 w 1"/>
                <a:gd name="T6" fmla="*/ 1 w 1"/>
                <a:gd name="T7" fmla="*/ 1 w 1"/>
                <a:gd name="T8" fmla="*/ 1 w 1"/>
                <a:gd name="T9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3" name="Freeform 1248"/>
            <p:cNvSpPr/>
            <p:nvPr/>
          </p:nvSpPr>
          <p:spPr bwMode="auto">
            <a:xfrm>
              <a:off x="1206" y="1360"/>
              <a:ext cx="4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0 w 1"/>
                <a:gd name="T4" fmla="*/ 0 w 1"/>
                <a:gd name="T5" fmla="*/ 0 w 1"/>
                <a:gd name="T6" fmla="*/ 0 w 1"/>
                <a:gd name="T7" fmla="*/ 0 w 1"/>
                <a:gd name="T8" fmla="*/ 0 w 1"/>
                <a:gd name="T9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4" name="Freeform 1249"/>
            <p:cNvSpPr>
              <a:spLocks noEditPoints="1"/>
            </p:cNvSpPr>
            <p:nvPr/>
          </p:nvSpPr>
          <p:spPr bwMode="auto">
            <a:xfrm>
              <a:off x="1169" y="1464"/>
              <a:ext cx="41" cy="8"/>
            </a:xfrm>
            <a:custGeom>
              <a:avLst/>
              <a:gdLst>
                <a:gd name="T0" fmla="*/ 9 w 10"/>
                <a:gd name="T1" fmla="*/ 2 h 2"/>
                <a:gd name="T2" fmla="*/ 9 w 10"/>
                <a:gd name="T3" fmla="*/ 2 h 2"/>
                <a:gd name="T4" fmla="*/ 7 w 10"/>
                <a:gd name="T5" fmla="*/ 1 h 2"/>
                <a:gd name="T6" fmla="*/ 7 w 10"/>
                <a:gd name="T7" fmla="*/ 1 h 2"/>
                <a:gd name="T8" fmla="*/ 6 w 10"/>
                <a:gd name="T9" fmla="*/ 1 h 2"/>
                <a:gd name="T10" fmla="*/ 5 w 10"/>
                <a:gd name="T11" fmla="*/ 1 h 2"/>
                <a:gd name="T12" fmla="*/ 6 w 10"/>
                <a:gd name="T13" fmla="*/ 1 h 2"/>
                <a:gd name="T14" fmla="*/ 4 w 10"/>
                <a:gd name="T15" fmla="*/ 0 h 2"/>
                <a:gd name="T16" fmla="*/ 3 w 10"/>
                <a:gd name="T17" fmla="*/ 0 h 2"/>
                <a:gd name="T18" fmla="*/ 3 w 10"/>
                <a:gd name="T19" fmla="*/ 0 h 2"/>
                <a:gd name="T20" fmla="*/ 3 w 10"/>
                <a:gd name="T21" fmla="*/ 0 h 2"/>
                <a:gd name="T22" fmla="*/ 3 w 10"/>
                <a:gd name="T23" fmla="*/ 0 h 2"/>
                <a:gd name="T24" fmla="*/ 3 w 10"/>
                <a:gd name="T25" fmla="*/ 1 h 2"/>
                <a:gd name="T26" fmla="*/ 3 w 10"/>
                <a:gd name="T27" fmla="*/ 1 h 2"/>
                <a:gd name="T28" fmla="*/ 3 w 10"/>
                <a:gd name="T29" fmla="*/ 1 h 2"/>
                <a:gd name="T30" fmla="*/ 2 w 10"/>
                <a:gd name="T31" fmla="*/ 1 h 2"/>
                <a:gd name="T32" fmla="*/ 1 w 10"/>
                <a:gd name="T33" fmla="*/ 1 h 2"/>
                <a:gd name="T34" fmla="*/ 0 w 10"/>
                <a:gd name="T35" fmla="*/ 1 h 2"/>
                <a:gd name="T36" fmla="*/ 0 w 10"/>
                <a:gd name="T37" fmla="*/ 2 h 2"/>
                <a:gd name="T38" fmla="*/ 1 w 10"/>
                <a:gd name="T39" fmla="*/ 2 h 2"/>
                <a:gd name="T40" fmla="*/ 1 w 10"/>
                <a:gd name="T41" fmla="*/ 1 h 2"/>
                <a:gd name="T42" fmla="*/ 1 w 10"/>
                <a:gd name="T43" fmla="*/ 1 h 2"/>
                <a:gd name="T44" fmla="*/ 4 w 10"/>
                <a:gd name="T45" fmla="*/ 1 h 2"/>
                <a:gd name="T46" fmla="*/ 5 w 10"/>
                <a:gd name="T47" fmla="*/ 1 h 2"/>
                <a:gd name="T48" fmla="*/ 6 w 10"/>
                <a:gd name="T49" fmla="*/ 2 h 2"/>
                <a:gd name="T50" fmla="*/ 6 w 10"/>
                <a:gd name="T51" fmla="*/ 2 h 2"/>
                <a:gd name="T52" fmla="*/ 6 w 10"/>
                <a:gd name="T53" fmla="*/ 2 h 2"/>
                <a:gd name="T54" fmla="*/ 6 w 10"/>
                <a:gd name="T55" fmla="*/ 2 h 2"/>
                <a:gd name="T56" fmla="*/ 7 w 10"/>
                <a:gd name="T57" fmla="*/ 2 h 2"/>
                <a:gd name="T58" fmla="*/ 7 w 10"/>
                <a:gd name="T59" fmla="*/ 2 h 2"/>
                <a:gd name="T60" fmla="*/ 7 w 10"/>
                <a:gd name="T61" fmla="*/ 2 h 2"/>
                <a:gd name="T62" fmla="*/ 7 w 10"/>
                <a:gd name="T63" fmla="*/ 2 h 2"/>
                <a:gd name="T64" fmla="*/ 8 w 10"/>
                <a:gd name="T65" fmla="*/ 2 h 2"/>
                <a:gd name="T66" fmla="*/ 8 w 10"/>
                <a:gd name="T67" fmla="*/ 2 h 2"/>
                <a:gd name="T68" fmla="*/ 8 w 10"/>
                <a:gd name="T69" fmla="*/ 2 h 2"/>
                <a:gd name="T70" fmla="*/ 9 w 10"/>
                <a:gd name="T71" fmla="*/ 2 h 2"/>
                <a:gd name="T72" fmla="*/ 3 w 10"/>
                <a:gd name="T73" fmla="*/ 1 h 2"/>
                <a:gd name="T74" fmla="*/ 4 w 10"/>
                <a:gd name="T75" fmla="*/ 1 h 2"/>
                <a:gd name="T76" fmla="*/ 3 w 10"/>
                <a:gd name="T7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" h="2">
                  <a:moveTo>
                    <a:pt x="9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1"/>
                    <a:pt x="9" y="1"/>
                    <a:pt x="8" y="2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2" y="1"/>
                    <a:pt x="3" y="2"/>
                    <a:pt x="4" y="1"/>
                  </a:cubicBezTo>
                  <a:cubicBezTo>
                    <a:pt x="4" y="1"/>
                    <a:pt x="5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9" y="2"/>
                  </a:cubicBezTo>
                  <a:close/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5" name="Freeform 1250"/>
            <p:cNvSpPr/>
            <p:nvPr/>
          </p:nvSpPr>
          <p:spPr bwMode="auto">
            <a:xfrm>
              <a:off x="1206" y="113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6" name="Freeform 1251"/>
            <p:cNvSpPr/>
            <p:nvPr/>
          </p:nvSpPr>
          <p:spPr bwMode="auto">
            <a:xfrm>
              <a:off x="1194" y="1195"/>
              <a:ext cx="8" cy="4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1 w 2"/>
                <a:gd name="T5" fmla="*/ 1 h 1"/>
                <a:gd name="T6" fmla="*/ 1 w 2"/>
                <a:gd name="T7" fmla="*/ 1 h 1"/>
                <a:gd name="T8" fmla="*/ 1 w 2"/>
                <a:gd name="T9" fmla="*/ 1 h 1"/>
                <a:gd name="T10" fmla="*/ 1 w 2"/>
                <a:gd name="T11" fmla="*/ 1 h 1"/>
                <a:gd name="T12" fmla="*/ 1 w 2"/>
                <a:gd name="T13" fmla="*/ 1 h 1"/>
                <a:gd name="T14" fmla="*/ 1 w 2"/>
                <a:gd name="T15" fmla="*/ 1 h 1"/>
                <a:gd name="T16" fmla="*/ 1 w 2"/>
                <a:gd name="T17" fmla="*/ 1 h 1"/>
                <a:gd name="T18" fmla="*/ 1 w 2"/>
                <a:gd name="T19" fmla="*/ 1 h 1"/>
                <a:gd name="T20" fmla="*/ 1 w 2"/>
                <a:gd name="T21" fmla="*/ 1 h 1"/>
                <a:gd name="T22" fmla="*/ 2 w 2"/>
                <a:gd name="T23" fmla="*/ 1 h 1"/>
                <a:gd name="T24" fmla="*/ 2 w 2"/>
                <a:gd name="T25" fmla="*/ 1 h 1"/>
                <a:gd name="T26" fmla="*/ 2 w 2"/>
                <a:gd name="T27" fmla="*/ 0 h 1"/>
                <a:gd name="T28" fmla="*/ 1 w 2"/>
                <a:gd name="T29" fmla="*/ 0 h 1"/>
                <a:gd name="T30" fmla="*/ 1 w 2"/>
                <a:gd name="T31" fmla="*/ 0 h 1"/>
                <a:gd name="T32" fmla="*/ 1 w 2"/>
                <a:gd name="T33" fmla="*/ 0 h 1"/>
                <a:gd name="T34" fmla="*/ 0 w 2"/>
                <a:gd name="T35" fmla="*/ 0 h 1"/>
                <a:gd name="T36" fmla="*/ 0 w 2"/>
                <a:gd name="T37" fmla="*/ 1 h 1"/>
                <a:gd name="T38" fmla="*/ 0 w 2"/>
                <a:gd name="T39" fmla="*/ 1 h 1"/>
                <a:gd name="T40" fmla="*/ 0 w 2"/>
                <a:gd name="T41" fmla="*/ 1 h 1"/>
                <a:gd name="T42" fmla="*/ 1 w 2"/>
                <a:gd name="T43" fmla="*/ 1 h 1"/>
                <a:gd name="T44" fmla="*/ 1 w 2"/>
                <a:gd name="T45" fmla="*/ 1 h 1"/>
                <a:gd name="T46" fmla="*/ 1 w 2"/>
                <a:gd name="T47" fmla="*/ 1 h 1"/>
                <a:gd name="T48" fmla="*/ 1 w 2"/>
                <a:gd name="T49" fmla="*/ 1 h 1"/>
                <a:gd name="T50" fmla="*/ 1 w 2"/>
                <a:gd name="T51" fmla="*/ 1 h 1"/>
                <a:gd name="T52" fmla="*/ 1 w 2"/>
                <a:gd name="T53" fmla="*/ 1 h 1"/>
                <a:gd name="T54" fmla="*/ 1 w 2"/>
                <a:gd name="T5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7" name="Freeform 1252"/>
            <p:cNvSpPr/>
            <p:nvPr/>
          </p:nvSpPr>
          <p:spPr bwMode="auto">
            <a:xfrm>
              <a:off x="1198" y="1398"/>
              <a:ext cx="4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0 w 1"/>
                <a:gd name="T4" fmla="*/ 0 w 1"/>
                <a:gd name="T5" fmla="*/ 0 w 1"/>
                <a:gd name="T6" fmla="*/ 0 w 1"/>
                <a:gd name="T7" fmla="*/ 1 w 1"/>
                <a:gd name="T8" fmla="*/ 1 w 1"/>
                <a:gd name="T9" fmla="*/ 1 w 1"/>
                <a:gd name="T10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8" name="Freeform 1253"/>
            <p:cNvSpPr/>
            <p:nvPr/>
          </p:nvSpPr>
          <p:spPr bwMode="auto">
            <a:xfrm>
              <a:off x="1194" y="1137"/>
              <a:ext cx="8" cy="0"/>
            </a:xfrm>
            <a:custGeom>
              <a:avLst/>
              <a:gdLst>
                <a:gd name="T0" fmla="*/ 2 w 2"/>
                <a:gd name="T1" fmla="*/ 1 w 2"/>
                <a:gd name="T2" fmla="*/ 0 w 2"/>
                <a:gd name="T3" fmla="*/ 0 w 2"/>
                <a:gd name="T4" fmla="*/ 0 w 2"/>
                <a:gd name="T5" fmla="*/ 0 w 2"/>
                <a:gd name="T6" fmla="*/ 1 w 2"/>
                <a:gd name="T7" fmla="*/ 1 w 2"/>
                <a:gd name="T8" fmla="*/ 2 w 2"/>
                <a:gd name="T9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9" name="Freeform 1254"/>
            <p:cNvSpPr/>
            <p:nvPr/>
          </p:nvSpPr>
          <p:spPr bwMode="auto">
            <a:xfrm>
              <a:off x="1190" y="1162"/>
              <a:ext cx="8" cy="4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0 w 2"/>
                <a:gd name="T11" fmla="*/ 0 h 1"/>
                <a:gd name="T12" fmla="*/ 0 w 2"/>
                <a:gd name="T13" fmla="*/ 0 h 1"/>
                <a:gd name="T14" fmla="*/ 1 w 2"/>
                <a:gd name="T15" fmla="*/ 1 h 1"/>
                <a:gd name="T16" fmla="*/ 1 w 2"/>
                <a:gd name="T17" fmla="*/ 1 h 1"/>
                <a:gd name="T18" fmla="*/ 1 w 2"/>
                <a:gd name="T19" fmla="*/ 0 h 1"/>
                <a:gd name="T20" fmla="*/ 1 w 2"/>
                <a:gd name="T21" fmla="*/ 0 h 1"/>
                <a:gd name="T22" fmla="*/ 1 w 2"/>
                <a:gd name="T23" fmla="*/ 0 h 1"/>
                <a:gd name="T24" fmla="*/ 2 w 2"/>
                <a:gd name="T25" fmla="*/ 0 h 1"/>
                <a:gd name="T26" fmla="*/ 2 w 2"/>
                <a:gd name="T27" fmla="*/ 0 h 1"/>
                <a:gd name="T28" fmla="*/ 2 w 2"/>
                <a:gd name="T29" fmla="*/ 0 h 1"/>
                <a:gd name="T30" fmla="*/ 2 w 2"/>
                <a:gd name="T31" fmla="*/ 0 h 1"/>
                <a:gd name="T32" fmla="*/ 2 w 2"/>
                <a:gd name="T33" fmla="*/ 0 h 1"/>
                <a:gd name="T34" fmla="*/ 1 w 2"/>
                <a:gd name="T3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0" name="Freeform 1255"/>
            <p:cNvSpPr/>
            <p:nvPr/>
          </p:nvSpPr>
          <p:spPr bwMode="auto">
            <a:xfrm>
              <a:off x="1186" y="1422"/>
              <a:ext cx="12" cy="4"/>
            </a:xfrm>
            <a:custGeom>
              <a:avLst/>
              <a:gdLst>
                <a:gd name="T0" fmla="*/ 2 w 3"/>
                <a:gd name="T1" fmla="*/ 1 h 1"/>
                <a:gd name="T2" fmla="*/ 2 w 3"/>
                <a:gd name="T3" fmla="*/ 1 h 1"/>
                <a:gd name="T4" fmla="*/ 2 w 3"/>
                <a:gd name="T5" fmla="*/ 1 h 1"/>
                <a:gd name="T6" fmla="*/ 2 w 3"/>
                <a:gd name="T7" fmla="*/ 1 h 1"/>
                <a:gd name="T8" fmla="*/ 3 w 3"/>
                <a:gd name="T9" fmla="*/ 1 h 1"/>
                <a:gd name="T10" fmla="*/ 2 w 3"/>
                <a:gd name="T11" fmla="*/ 1 h 1"/>
                <a:gd name="T12" fmla="*/ 2 w 3"/>
                <a:gd name="T13" fmla="*/ 1 h 1"/>
                <a:gd name="T14" fmla="*/ 2 w 3"/>
                <a:gd name="T15" fmla="*/ 0 h 1"/>
                <a:gd name="T16" fmla="*/ 2 w 3"/>
                <a:gd name="T17" fmla="*/ 0 h 1"/>
                <a:gd name="T18" fmla="*/ 2 w 3"/>
                <a:gd name="T19" fmla="*/ 0 h 1"/>
                <a:gd name="T20" fmla="*/ 2 w 3"/>
                <a:gd name="T21" fmla="*/ 0 h 1"/>
                <a:gd name="T22" fmla="*/ 2 w 3"/>
                <a:gd name="T23" fmla="*/ 0 h 1"/>
                <a:gd name="T24" fmla="*/ 2 w 3"/>
                <a:gd name="T25" fmla="*/ 0 h 1"/>
                <a:gd name="T26" fmla="*/ 2 w 3"/>
                <a:gd name="T27" fmla="*/ 0 h 1"/>
                <a:gd name="T28" fmla="*/ 1 w 3"/>
                <a:gd name="T29" fmla="*/ 0 h 1"/>
                <a:gd name="T30" fmla="*/ 1 w 3"/>
                <a:gd name="T31" fmla="*/ 0 h 1"/>
                <a:gd name="T32" fmla="*/ 1 w 3"/>
                <a:gd name="T33" fmla="*/ 0 h 1"/>
                <a:gd name="T34" fmla="*/ 1 w 3"/>
                <a:gd name="T35" fmla="*/ 0 h 1"/>
                <a:gd name="T36" fmla="*/ 1 w 3"/>
                <a:gd name="T37" fmla="*/ 0 h 1"/>
                <a:gd name="T38" fmla="*/ 2 w 3"/>
                <a:gd name="T39" fmla="*/ 0 h 1"/>
                <a:gd name="T40" fmla="*/ 2 w 3"/>
                <a:gd name="T41" fmla="*/ 0 h 1"/>
                <a:gd name="T42" fmla="*/ 2 w 3"/>
                <a:gd name="T43" fmla="*/ 0 h 1"/>
                <a:gd name="T44" fmla="*/ 2 w 3"/>
                <a:gd name="T45" fmla="*/ 1 h 1"/>
                <a:gd name="T46" fmla="*/ 2 w 3"/>
                <a:gd name="T47" fmla="*/ 1 h 1"/>
                <a:gd name="T48" fmla="*/ 2 w 3"/>
                <a:gd name="T49" fmla="*/ 1 h 1"/>
                <a:gd name="T50" fmla="*/ 1 w 3"/>
                <a:gd name="T51" fmla="*/ 1 h 1"/>
                <a:gd name="T52" fmla="*/ 1 w 3"/>
                <a:gd name="T53" fmla="*/ 1 h 1"/>
                <a:gd name="T54" fmla="*/ 1 w 3"/>
                <a:gd name="T55" fmla="*/ 0 h 1"/>
                <a:gd name="T56" fmla="*/ 1 w 3"/>
                <a:gd name="T57" fmla="*/ 0 h 1"/>
                <a:gd name="T58" fmla="*/ 0 w 3"/>
                <a:gd name="T59" fmla="*/ 0 h 1"/>
                <a:gd name="T60" fmla="*/ 0 w 3"/>
                <a:gd name="T61" fmla="*/ 1 h 1"/>
                <a:gd name="T62" fmla="*/ 0 w 3"/>
                <a:gd name="T63" fmla="*/ 1 h 1"/>
                <a:gd name="T64" fmla="*/ 1 w 3"/>
                <a:gd name="T65" fmla="*/ 1 h 1"/>
                <a:gd name="T66" fmla="*/ 1 w 3"/>
                <a:gd name="T67" fmla="*/ 1 h 1"/>
                <a:gd name="T68" fmla="*/ 1 w 3"/>
                <a:gd name="T69" fmla="*/ 1 h 1"/>
                <a:gd name="T70" fmla="*/ 2 w 3"/>
                <a:gd name="T7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1" name="Freeform 1256"/>
            <p:cNvSpPr/>
            <p:nvPr/>
          </p:nvSpPr>
          <p:spPr bwMode="auto">
            <a:xfrm>
              <a:off x="1169" y="1451"/>
              <a:ext cx="25" cy="4"/>
            </a:xfrm>
            <a:custGeom>
              <a:avLst/>
              <a:gdLst>
                <a:gd name="T0" fmla="*/ 6 w 6"/>
                <a:gd name="T1" fmla="*/ 1 h 1"/>
                <a:gd name="T2" fmla="*/ 6 w 6"/>
                <a:gd name="T3" fmla="*/ 1 h 1"/>
                <a:gd name="T4" fmla="*/ 6 w 6"/>
                <a:gd name="T5" fmla="*/ 1 h 1"/>
                <a:gd name="T6" fmla="*/ 6 w 6"/>
                <a:gd name="T7" fmla="*/ 1 h 1"/>
                <a:gd name="T8" fmla="*/ 6 w 6"/>
                <a:gd name="T9" fmla="*/ 1 h 1"/>
                <a:gd name="T10" fmla="*/ 5 w 6"/>
                <a:gd name="T11" fmla="*/ 1 h 1"/>
                <a:gd name="T12" fmla="*/ 5 w 6"/>
                <a:gd name="T13" fmla="*/ 1 h 1"/>
                <a:gd name="T14" fmla="*/ 3 w 6"/>
                <a:gd name="T15" fmla="*/ 1 h 1"/>
                <a:gd name="T16" fmla="*/ 4 w 6"/>
                <a:gd name="T17" fmla="*/ 1 h 1"/>
                <a:gd name="T18" fmla="*/ 4 w 6"/>
                <a:gd name="T19" fmla="*/ 0 h 1"/>
                <a:gd name="T20" fmla="*/ 4 w 6"/>
                <a:gd name="T21" fmla="*/ 0 h 1"/>
                <a:gd name="T22" fmla="*/ 4 w 6"/>
                <a:gd name="T23" fmla="*/ 1 h 1"/>
                <a:gd name="T24" fmla="*/ 4 w 6"/>
                <a:gd name="T25" fmla="*/ 1 h 1"/>
                <a:gd name="T26" fmla="*/ 5 w 6"/>
                <a:gd name="T27" fmla="*/ 1 h 1"/>
                <a:gd name="T28" fmla="*/ 5 w 6"/>
                <a:gd name="T29" fmla="*/ 1 h 1"/>
                <a:gd name="T30" fmla="*/ 5 w 6"/>
                <a:gd name="T31" fmla="*/ 0 h 1"/>
                <a:gd name="T32" fmla="*/ 4 w 6"/>
                <a:gd name="T33" fmla="*/ 0 h 1"/>
                <a:gd name="T34" fmla="*/ 4 w 6"/>
                <a:gd name="T35" fmla="*/ 0 h 1"/>
                <a:gd name="T36" fmla="*/ 4 w 6"/>
                <a:gd name="T37" fmla="*/ 0 h 1"/>
                <a:gd name="T38" fmla="*/ 4 w 6"/>
                <a:gd name="T39" fmla="*/ 0 h 1"/>
                <a:gd name="T40" fmla="*/ 3 w 6"/>
                <a:gd name="T41" fmla="*/ 1 h 1"/>
                <a:gd name="T42" fmla="*/ 3 w 6"/>
                <a:gd name="T43" fmla="*/ 1 h 1"/>
                <a:gd name="T44" fmla="*/ 3 w 6"/>
                <a:gd name="T45" fmla="*/ 1 h 1"/>
                <a:gd name="T46" fmla="*/ 3 w 6"/>
                <a:gd name="T47" fmla="*/ 1 h 1"/>
                <a:gd name="T48" fmla="*/ 2 w 6"/>
                <a:gd name="T49" fmla="*/ 1 h 1"/>
                <a:gd name="T50" fmla="*/ 2 w 6"/>
                <a:gd name="T51" fmla="*/ 0 h 1"/>
                <a:gd name="T52" fmla="*/ 1 w 6"/>
                <a:gd name="T53" fmla="*/ 0 h 1"/>
                <a:gd name="T54" fmla="*/ 2 w 6"/>
                <a:gd name="T55" fmla="*/ 1 h 1"/>
                <a:gd name="T56" fmla="*/ 1 w 6"/>
                <a:gd name="T57" fmla="*/ 1 h 1"/>
                <a:gd name="T58" fmla="*/ 1 w 6"/>
                <a:gd name="T59" fmla="*/ 1 h 1"/>
                <a:gd name="T60" fmla="*/ 0 w 6"/>
                <a:gd name="T61" fmla="*/ 1 h 1"/>
                <a:gd name="T62" fmla="*/ 0 w 6"/>
                <a:gd name="T63" fmla="*/ 1 h 1"/>
                <a:gd name="T64" fmla="*/ 0 w 6"/>
                <a:gd name="T65" fmla="*/ 1 h 1"/>
                <a:gd name="T66" fmla="*/ 0 w 6"/>
                <a:gd name="T67" fmla="*/ 1 h 1"/>
                <a:gd name="T68" fmla="*/ 0 w 6"/>
                <a:gd name="T69" fmla="*/ 1 h 1"/>
                <a:gd name="T70" fmla="*/ 1 w 6"/>
                <a:gd name="T71" fmla="*/ 1 h 1"/>
                <a:gd name="T72" fmla="*/ 1 w 6"/>
                <a:gd name="T73" fmla="*/ 1 h 1"/>
                <a:gd name="T74" fmla="*/ 3 w 6"/>
                <a:gd name="T75" fmla="*/ 1 h 1"/>
                <a:gd name="T76" fmla="*/ 3 w 6"/>
                <a:gd name="T77" fmla="*/ 1 h 1"/>
                <a:gd name="T78" fmla="*/ 3 w 6"/>
                <a:gd name="T79" fmla="*/ 1 h 1"/>
                <a:gd name="T80" fmla="*/ 3 w 6"/>
                <a:gd name="T81" fmla="*/ 1 h 1"/>
                <a:gd name="T82" fmla="*/ 3 w 6"/>
                <a:gd name="T83" fmla="*/ 1 h 1"/>
                <a:gd name="T84" fmla="*/ 5 w 6"/>
                <a:gd name="T85" fmla="*/ 1 h 1"/>
                <a:gd name="T86" fmla="*/ 5 w 6"/>
                <a:gd name="T87" fmla="*/ 1 h 1"/>
                <a:gd name="T88" fmla="*/ 5 w 6"/>
                <a:gd name="T89" fmla="*/ 1 h 1"/>
                <a:gd name="T90" fmla="*/ 6 w 6"/>
                <a:gd name="T91" fmla="*/ 1 h 1"/>
                <a:gd name="T92" fmla="*/ 6 w 6"/>
                <a:gd name="T93" fmla="*/ 1 h 1"/>
                <a:gd name="T94" fmla="*/ 6 w 6"/>
                <a:gd name="T95" fmla="*/ 1 h 1"/>
                <a:gd name="T96" fmla="*/ 6 w 6"/>
                <a:gd name="T97" fmla="*/ 1 h 1"/>
                <a:gd name="T98" fmla="*/ 6 w 6"/>
                <a:gd name="T9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" h="1"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2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2" name="Freeform 1257"/>
            <p:cNvSpPr/>
            <p:nvPr/>
          </p:nvSpPr>
          <p:spPr bwMode="auto">
            <a:xfrm>
              <a:off x="1186" y="1464"/>
              <a:ext cx="4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1 w 1"/>
                <a:gd name="T8" fmla="*/ 1 w 1"/>
                <a:gd name="T9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3" name="Freeform 1258"/>
            <p:cNvSpPr/>
            <p:nvPr/>
          </p:nvSpPr>
          <p:spPr bwMode="auto">
            <a:xfrm>
              <a:off x="1182" y="1426"/>
              <a:ext cx="4" cy="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4" name="Freeform 1259"/>
            <p:cNvSpPr/>
            <p:nvPr/>
          </p:nvSpPr>
          <p:spPr bwMode="auto">
            <a:xfrm>
              <a:off x="1182" y="146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5" name="Freeform 1260"/>
            <p:cNvSpPr/>
            <p:nvPr/>
          </p:nvSpPr>
          <p:spPr bwMode="auto">
            <a:xfrm>
              <a:off x="1161" y="1418"/>
              <a:ext cx="17" cy="8"/>
            </a:xfrm>
            <a:custGeom>
              <a:avLst/>
              <a:gdLst>
                <a:gd name="T0" fmla="*/ 1 w 4"/>
                <a:gd name="T1" fmla="*/ 1 h 2"/>
                <a:gd name="T2" fmla="*/ 1 w 4"/>
                <a:gd name="T3" fmla="*/ 1 h 2"/>
                <a:gd name="T4" fmla="*/ 1 w 4"/>
                <a:gd name="T5" fmla="*/ 1 h 2"/>
                <a:gd name="T6" fmla="*/ 1 w 4"/>
                <a:gd name="T7" fmla="*/ 1 h 2"/>
                <a:gd name="T8" fmla="*/ 1 w 4"/>
                <a:gd name="T9" fmla="*/ 1 h 2"/>
                <a:gd name="T10" fmla="*/ 1 w 4"/>
                <a:gd name="T11" fmla="*/ 2 h 2"/>
                <a:gd name="T12" fmla="*/ 1 w 4"/>
                <a:gd name="T13" fmla="*/ 2 h 2"/>
                <a:gd name="T14" fmla="*/ 1 w 4"/>
                <a:gd name="T15" fmla="*/ 2 h 2"/>
                <a:gd name="T16" fmla="*/ 1 w 4"/>
                <a:gd name="T17" fmla="*/ 1 h 2"/>
                <a:gd name="T18" fmla="*/ 1 w 4"/>
                <a:gd name="T19" fmla="*/ 1 h 2"/>
                <a:gd name="T20" fmla="*/ 1 w 4"/>
                <a:gd name="T21" fmla="*/ 1 h 2"/>
                <a:gd name="T22" fmla="*/ 2 w 4"/>
                <a:gd name="T23" fmla="*/ 1 h 2"/>
                <a:gd name="T24" fmla="*/ 2 w 4"/>
                <a:gd name="T25" fmla="*/ 1 h 2"/>
                <a:gd name="T26" fmla="*/ 2 w 4"/>
                <a:gd name="T27" fmla="*/ 1 h 2"/>
                <a:gd name="T28" fmla="*/ 2 w 4"/>
                <a:gd name="T29" fmla="*/ 1 h 2"/>
                <a:gd name="T30" fmla="*/ 2 w 4"/>
                <a:gd name="T31" fmla="*/ 1 h 2"/>
                <a:gd name="T32" fmla="*/ 3 w 4"/>
                <a:gd name="T33" fmla="*/ 1 h 2"/>
                <a:gd name="T34" fmla="*/ 3 w 4"/>
                <a:gd name="T35" fmla="*/ 1 h 2"/>
                <a:gd name="T36" fmla="*/ 4 w 4"/>
                <a:gd name="T37" fmla="*/ 1 h 2"/>
                <a:gd name="T38" fmla="*/ 3 w 4"/>
                <a:gd name="T39" fmla="*/ 1 h 2"/>
                <a:gd name="T40" fmla="*/ 3 w 4"/>
                <a:gd name="T41" fmla="*/ 1 h 2"/>
                <a:gd name="T42" fmla="*/ 2 w 4"/>
                <a:gd name="T43" fmla="*/ 1 h 2"/>
                <a:gd name="T44" fmla="*/ 2 w 4"/>
                <a:gd name="T45" fmla="*/ 0 h 2"/>
                <a:gd name="T46" fmla="*/ 2 w 4"/>
                <a:gd name="T47" fmla="*/ 1 h 2"/>
                <a:gd name="T48" fmla="*/ 1 w 4"/>
                <a:gd name="T49" fmla="*/ 0 h 2"/>
                <a:gd name="T50" fmla="*/ 1 w 4"/>
                <a:gd name="T51" fmla="*/ 0 h 2"/>
                <a:gd name="T52" fmla="*/ 1 w 4"/>
                <a:gd name="T53" fmla="*/ 1 h 2"/>
                <a:gd name="T54" fmla="*/ 1 w 4"/>
                <a:gd name="T55" fmla="*/ 1 h 2"/>
                <a:gd name="T56" fmla="*/ 0 w 4"/>
                <a:gd name="T57" fmla="*/ 0 h 2"/>
                <a:gd name="T58" fmla="*/ 0 w 4"/>
                <a:gd name="T59" fmla="*/ 0 h 2"/>
                <a:gd name="T60" fmla="*/ 0 w 4"/>
                <a:gd name="T61" fmla="*/ 0 h 2"/>
                <a:gd name="T62" fmla="*/ 0 w 4"/>
                <a:gd name="T63" fmla="*/ 0 h 2"/>
                <a:gd name="T64" fmla="*/ 0 w 4"/>
                <a:gd name="T65" fmla="*/ 1 h 2"/>
                <a:gd name="T66" fmla="*/ 0 w 4"/>
                <a:gd name="T67" fmla="*/ 1 h 2"/>
                <a:gd name="T68" fmla="*/ 1 w 4"/>
                <a:gd name="T69" fmla="*/ 1 h 2"/>
                <a:gd name="T70" fmla="*/ 1 w 4"/>
                <a:gd name="T71" fmla="*/ 1 h 2"/>
                <a:gd name="T72" fmla="*/ 1 w 4"/>
                <a:gd name="T73" fmla="*/ 1 h 2"/>
                <a:gd name="T74" fmla="*/ 1 w 4"/>
                <a:gd name="T75" fmla="*/ 1 h 2"/>
                <a:gd name="T76" fmla="*/ 1 w 4"/>
                <a:gd name="T77" fmla="*/ 1 h 2"/>
                <a:gd name="T78" fmla="*/ 1 w 4"/>
                <a:gd name="T79" fmla="*/ 1 h 2"/>
                <a:gd name="T80" fmla="*/ 1 w 4"/>
                <a:gd name="T81" fmla="*/ 1 h 2"/>
                <a:gd name="T82" fmla="*/ 1 w 4"/>
                <a:gd name="T83" fmla="*/ 1 h 2"/>
                <a:gd name="T84" fmla="*/ 1 w 4"/>
                <a:gd name="T85" fmla="*/ 1 h 2"/>
                <a:gd name="T86" fmla="*/ 1 w 4"/>
                <a:gd name="T8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6" name="Freeform 1261"/>
            <p:cNvSpPr/>
            <p:nvPr/>
          </p:nvSpPr>
          <p:spPr bwMode="auto">
            <a:xfrm>
              <a:off x="1165" y="1352"/>
              <a:ext cx="4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0 w 1"/>
                <a:gd name="T5" fmla="*/ 0 w 1"/>
                <a:gd name="T6" fmla="*/ 1 w 1"/>
                <a:gd name="T7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7" name="Freeform 1262"/>
            <p:cNvSpPr/>
            <p:nvPr/>
          </p:nvSpPr>
          <p:spPr bwMode="auto">
            <a:xfrm>
              <a:off x="1153" y="1154"/>
              <a:ext cx="4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8" name="Freeform 1263"/>
            <p:cNvSpPr/>
            <p:nvPr/>
          </p:nvSpPr>
          <p:spPr bwMode="auto">
            <a:xfrm>
              <a:off x="1145" y="1418"/>
              <a:ext cx="12" cy="4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0 h 1"/>
                <a:gd name="T6" fmla="*/ 0 w 3"/>
                <a:gd name="T7" fmla="*/ 0 h 1"/>
                <a:gd name="T8" fmla="*/ 3 w 3"/>
                <a:gd name="T9" fmla="*/ 1 h 1"/>
                <a:gd name="T10" fmla="*/ 3 w 3"/>
                <a:gd name="T11" fmla="*/ 1 h 1"/>
                <a:gd name="T12" fmla="*/ 3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9" name="Freeform 1264"/>
            <p:cNvSpPr/>
            <p:nvPr/>
          </p:nvSpPr>
          <p:spPr bwMode="auto">
            <a:xfrm>
              <a:off x="1145" y="1183"/>
              <a:ext cx="8" cy="0"/>
            </a:xfrm>
            <a:custGeom>
              <a:avLst/>
              <a:gdLst>
                <a:gd name="T0" fmla="*/ 0 w 2"/>
                <a:gd name="T1" fmla="*/ 0 w 2"/>
                <a:gd name="T2" fmla="*/ 0 w 2"/>
                <a:gd name="T3" fmla="*/ 0 w 2"/>
                <a:gd name="T4" fmla="*/ 1 w 2"/>
                <a:gd name="T5" fmla="*/ 2 w 2"/>
                <a:gd name="T6" fmla="*/ 2 w 2"/>
                <a:gd name="T7" fmla="*/ 2 w 2"/>
                <a:gd name="T8" fmla="*/ 1 w 2"/>
                <a:gd name="T9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0" name="Freeform 1265"/>
            <p:cNvSpPr/>
            <p:nvPr/>
          </p:nvSpPr>
          <p:spPr bwMode="auto">
            <a:xfrm>
              <a:off x="1145" y="1154"/>
              <a:ext cx="8" cy="4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0 h 1"/>
                <a:gd name="T8" fmla="*/ 0 w 2"/>
                <a:gd name="T9" fmla="*/ 1 h 1"/>
                <a:gd name="T10" fmla="*/ 0 w 2"/>
                <a:gd name="T11" fmla="*/ 1 h 1"/>
                <a:gd name="T12" fmla="*/ 0 w 2"/>
                <a:gd name="T13" fmla="*/ 1 h 1"/>
                <a:gd name="T14" fmla="*/ 1 w 2"/>
                <a:gd name="T15" fmla="*/ 1 h 1"/>
                <a:gd name="T16" fmla="*/ 1 w 2"/>
                <a:gd name="T17" fmla="*/ 1 h 1"/>
                <a:gd name="T18" fmla="*/ 2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1" name="Freeform 1266"/>
            <p:cNvSpPr>
              <a:spLocks noEditPoints="1"/>
            </p:cNvSpPr>
            <p:nvPr/>
          </p:nvSpPr>
          <p:spPr bwMode="auto">
            <a:xfrm>
              <a:off x="1088" y="1348"/>
              <a:ext cx="57" cy="8"/>
            </a:xfrm>
            <a:custGeom>
              <a:avLst/>
              <a:gdLst>
                <a:gd name="T0" fmla="*/ 11 w 14"/>
                <a:gd name="T1" fmla="*/ 1 h 2"/>
                <a:gd name="T2" fmla="*/ 11 w 14"/>
                <a:gd name="T3" fmla="*/ 2 h 2"/>
                <a:gd name="T4" fmla="*/ 11 w 14"/>
                <a:gd name="T5" fmla="*/ 2 h 2"/>
                <a:gd name="T6" fmla="*/ 11 w 14"/>
                <a:gd name="T7" fmla="*/ 2 h 2"/>
                <a:gd name="T8" fmla="*/ 11 w 14"/>
                <a:gd name="T9" fmla="*/ 1 h 2"/>
                <a:gd name="T10" fmla="*/ 10 w 14"/>
                <a:gd name="T11" fmla="*/ 1 h 2"/>
                <a:gd name="T12" fmla="*/ 9 w 14"/>
                <a:gd name="T13" fmla="*/ 1 h 2"/>
                <a:gd name="T14" fmla="*/ 12 w 14"/>
                <a:gd name="T15" fmla="*/ 1 h 2"/>
                <a:gd name="T16" fmla="*/ 12 w 14"/>
                <a:gd name="T17" fmla="*/ 1 h 2"/>
                <a:gd name="T18" fmla="*/ 12 w 14"/>
                <a:gd name="T19" fmla="*/ 1 h 2"/>
                <a:gd name="T20" fmla="*/ 12 w 14"/>
                <a:gd name="T21" fmla="*/ 1 h 2"/>
                <a:gd name="T22" fmla="*/ 11 w 14"/>
                <a:gd name="T23" fmla="*/ 1 h 2"/>
                <a:gd name="T24" fmla="*/ 11 w 14"/>
                <a:gd name="T25" fmla="*/ 1 h 2"/>
                <a:gd name="T26" fmla="*/ 12 w 14"/>
                <a:gd name="T27" fmla="*/ 1 h 2"/>
                <a:gd name="T28" fmla="*/ 13 w 14"/>
                <a:gd name="T29" fmla="*/ 1 h 2"/>
                <a:gd name="T30" fmla="*/ 14 w 14"/>
                <a:gd name="T31" fmla="*/ 2 h 2"/>
                <a:gd name="T32" fmla="*/ 14 w 14"/>
                <a:gd name="T33" fmla="*/ 1 h 2"/>
                <a:gd name="T34" fmla="*/ 13 w 14"/>
                <a:gd name="T35" fmla="*/ 1 h 2"/>
                <a:gd name="T36" fmla="*/ 13 w 14"/>
                <a:gd name="T37" fmla="*/ 0 h 2"/>
                <a:gd name="T38" fmla="*/ 12 w 14"/>
                <a:gd name="T39" fmla="*/ 0 h 2"/>
                <a:gd name="T40" fmla="*/ 8 w 14"/>
                <a:gd name="T41" fmla="*/ 0 h 2"/>
                <a:gd name="T42" fmla="*/ 8 w 14"/>
                <a:gd name="T43" fmla="*/ 0 h 2"/>
                <a:gd name="T44" fmla="*/ 6 w 14"/>
                <a:gd name="T45" fmla="*/ 0 h 2"/>
                <a:gd name="T46" fmla="*/ 5 w 14"/>
                <a:gd name="T47" fmla="*/ 0 h 2"/>
                <a:gd name="T48" fmla="*/ 5 w 14"/>
                <a:gd name="T49" fmla="*/ 0 h 2"/>
                <a:gd name="T50" fmla="*/ 5 w 14"/>
                <a:gd name="T51" fmla="*/ 0 h 2"/>
                <a:gd name="T52" fmla="*/ 3 w 14"/>
                <a:gd name="T53" fmla="*/ 0 h 2"/>
                <a:gd name="T54" fmla="*/ 2 w 14"/>
                <a:gd name="T55" fmla="*/ 0 h 2"/>
                <a:gd name="T56" fmla="*/ 1 w 14"/>
                <a:gd name="T57" fmla="*/ 0 h 2"/>
                <a:gd name="T58" fmla="*/ 0 w 14"/>
                <a:gd name="T59" fmla="*/ 0 h 2"/>
                <a:gd name="T60" fmla="*/ 0 w 14"/>
                <a:gd name="T61" fmla="*/ 0 h 2"/>
                <a:gd name="T62" fmla="*/ 2 w 14"/>
                <a:gd name="T63" fmla="*/ 0 h 2"/>
                <a:gd name="T64" fmla="*/ 3 w 14"/>
                <a:gd name="T65" fmla="*/ 1 h 2"/>
                <a:gd name="T66" fmla="*/ 2 w 14"/>
                <a:gd name="T67" fmla="*/ 1 h 2"/>
                <a:gd name="T68" fmla="*/ 3 w 14"/>
                <a:gd name="T69" fmla="*/ 1 h 2"/>
                <a:gd name="T70" fmla="*/ 5 w 14"/>
                <a:gd name="T71" fmla="*/ 1 h 2"/>
                <a:gd name="T72" fmla="*/ 6 w 14"/>
                <a:gd name="T73" fmla="*/ 1 h 2"/>
                <a:gd name="T74" fmla="*/ 9 w 14"/>
                <a:gd name="T75" fmla="*/ 1 h 2"/>
                <a:gd name="T76" fmla="*/ 9 w 14"/>
                <a:gd name="T77" fmla="*/ 2 h 2"/>
                <a:gd name="T78" fmla="*/ 10 w 14"/>
                <a:gd name="T79" fmla="*/ 1 h 2"/>
                <a:gd name="T80" fmla="*/ 10 w 14"/>
                <a:gd name="T81" fmla="*/ 1 h 2"/>
                <a:gd name="T82" fmla="*/ 11 w 14"/>
                <a:gd name="T83" fmla="*/ 2 h 2"/>
                <a:gd name="T84" fmla="*/ 11 w 14"/>
                <a:gd name="T85" fmla="*/ 2 h 2"/>
                <a:gd name="T86" fmla="*/ 11 w 14"/>
                <a:gd name="T87" fmla="*/ 2 h 2"/>
                <a:gd name="T88" fmla="*/ 13 w 14"/>
                <a:gd name="T89" fmla="*/ 1 h 2"/>
                <a:gd name="T90" fmla="*/ 13 w 14"/>
                <a:gd name="T91" fmla="*/ 1 h 2"/>
                <a:gd name="T92" fmla="*/ 12 w 14"/>
                <a:gd name="T93" fmla="*/ 1 h 2"/>
                <a:gd name="T94" fmla="*/ 12 w 14"/>
                <a:gd name="T95" fmla="*/ 1 h 2"/>
                <a:gd name="T96" fmla="*/ 13 w 14"/>
                <a:gd name="T97" fmla="*/ 1 h 2"/>
                <a:gd name="T98" fmla="*/ 7 w 14"/>
                <a:gd name="T99" fmla="*/ 1 h 2"/>
                <a:gd name="T100" fmla="*/ 7 w 14"/>
                <a:gd name="T101" fmla="*/ 1 h 2"/>
                <a:gd name="T102" fmla="*/ 7 w 14"/>
                <a:gd name="T103" fmla="*/ 0 h 2"/>
                <a:gd name="T104" fmla="*/ 7 w 14"/>
                <a:gd name="T105" fmla="*/ 1 h 2"/>
                <a:gd name="T106" fmla="*/ 7 w 14"/>
                <a:gd name="T10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" h="2">
                  <a:moveTo>
                    <a:pt x="10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1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4" y="2"/>
                  </a:cubicBezTo>
                  <a:cubicBezTo>
                    <a:pt x="14" y="2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3" y="0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2"/>
                    <a:pt x="5" y="1"/>
                    <a:pt x="5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1"/>
                    <a:pt x="5" y="1"/>
                    <a:pt x="6" y="1"/>
                  </a:cubicBezTo>
                  <a:cubicBezTo>
                    <a:pt x="6" y="1"/>
                    <a:pt x="7" y="1"/>
                    <a:pt x="8" y="1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9" y="1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lose/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lose/>
                  <a:moveTo>
                    <a:pt x="13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lose/>
                  <a:moveTo>
                    <a:pt x="7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2" name="Freeform 1267"/>
            <p:cNvSpPr/>
            <p:nvPr/>
          </p:nvSpPr>
          <p:spPr bwMode="auto">
            <a:xfrm>
              <a:off x="1133" y="1150"/>
              <a:ext cx="4" cy="4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1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3" name="Freeform 1268"/>
            <p:cNvSpPr>
              <a:spLocks noEditPoints="1"/>
            </p:cNvSpPr>
            <p:nvPr/>
          </p:nvSpPr>
          <p:spPr bwMode="auto">
            <a:xfrm>
              <a:off x="1108" y="1154"/>
              <a:ext cx="25" cy="8"/>
            </a:xfrm>
            <a:custGeom>
              <a:avLst/>
              <a:gdLst>
                <a:gd name="T0" fmla="*/ 0 w 6"/>
                <a:gd name="T1" fmla="*/ 0 h 2"/>
                <a:gd name="T2" fmla="*/ 1 w 6"/>
                <a:gd name="T3" fmla="*/ 0 h 2"/>
                <a:gd name="T4" fmla="*/ 1 w 6"/>
                <a:gd name="T5" fmla="*/ 0 h 2"/>
                <a:gd name="T6" fmla="*/ 2 w 6"/>
                <a:gd name="T7" fmla="*/ 0 h 2"/>
                <a:gd name="T8" fmla="*/ 2 w 6"/>
                <a:gd name="T9" fmla="*/ 0 h 2"/>
                <a:gd name="T10" fmla="*/ 2 w 6"/>
                <a:gd name="T11" fmla="*/ 0 h 2"/>
                <a:gd name="T12" fmla="*/ 3 w 6"/>
                <a:gd name="T13" fmla="*/ 0 h 2"/>
                <a:gd name="T14" fmla="*/ 3 w 6"/>
                <a:gd name="T15" fmla="*/ 1 h 2"/>
                <a:gd name="T16" fmla="*/ 2 w 6"/>
                <a:gd name="T17" fmla="*/ 1 h 2"/>
                <a:gd name="T18" fmla="*/ 2 w 6"/>
                <a:gd name="T19" fmla="*/ 1 h 2"/>
                <a:gd name="T20" fmla="*/ 1 w 6"/>
                <a:gd name="T21" fmla="*/ 1 h 2"/>
                <a:gd name="T22" fmla="*/ 2 w 6"/>
                <a:gd name="T23" fmla="*/ 1 h 2"/>
                <a:gd name="T24" fmla="*/ 2 w 6"/>
                <a:gd name="T25" fmla="*/ 1 h 2"/>
                <a:gd name="T26" fmla="*/ 2 w 6"/>
                <a:gd name="T27" fmla="*/ 1 h 2"/>
                <a:gd name="T28" fmla="*/ 3 w 6"/>
                <a:gd name="T29" fmla="*/ 1 h 2"/>
                <a:gd name="T30" fmla="*/ 4 w 6"/>
                <a:gd name="T31" fmla="*/ 1 h 2"/>
                <a:gd name="T32" fmla="*/ 6 w 6"/>
                <a:gd name="T33" fmla="*/ 1 h 2"/>
                <a:gd name="T34" fmla="*/ 6 w 6"/>
                <a:gd name="T35" fmla="*/ 1 h 2"/>
                <a:gd name="T36" fmla="*/ 6 w 6"/>
                <a:gd name="T37" fmla="*/ 1 h 2"/>
                <a:gd name="T38" fmla="*/ 4 w 6"/>
                <a:gd name="T39" fmla="*/ 1 h 2"/>
                <a:gd name="T40" fmla="*/ 3 w 6"/>
                <a:gd name="T41" fmla="*/ 1 h 2"/>
                <a:gd name="T42" fmla="*/ 3 w 6"/>
                <a:gd name="T43" fmla="*/ 0 h 2"/>
                <a:gd name="T44" fmla="*/ 3 w 6"/>
                <a:gd name="T45" fmla="*/ 0 h 2"/>
                <a:gd name="T46" fmla="*/ 4 w 6"/>
                <a:gd name="T47" fmla="*/ 1 h 2"/>
                <a:gd name="T48" fmla="*/ 4 w 6"/>
                <a:gd name="T49" fmla="*/ 0 h 2"/>
                <a:gd name="T50" fmla="*/ 4 w 6"/>
                <a:gd name="T51" fmla="*/ 0 h 2"/>
                <a:gd name="T52" fmla="*/ 3 w 6"/>
                <a:gd name="T53" fmla="*/ 0 h 2"/>
                <a:gd name="T54" fmla="*/ 3 w 6"/>
                <a:gd name="T55" fmla="*/ 0 h 2"/>
                <a:gd name="T56" fmla="*/ 3 w 6"/>
                <a:gd name="T57" fmla="*/ 0 h 2"/>
                <a:gd name="T58" fmla="*/ 2 w 6"/>
                <a:gd name="T59" fmla="*/ 0 h 2"/>
                <a:gd name="T60" fmla="*/ 2 w 6"/>
                <a:gd name="T61" fmla="*/ 0 h 2"/>
                <a:gd name="T62" fmla="*/ 2 w 6"/>
                <a:gd name="T63" fmla="*/ 0 h 2"/>
                <a:gd name="T64" fmla="*/ 2 w 6"/>
                <a:gd name="T65" fmla="*/ 0 h 2"/>
                <a:gd name="T66" fmla="*/ 2 w 6"/>
                <a:gd name="T67" fmla="*/ 0 h 2"/>
                <a:gd name="T68" fmla="*/ 1 w 6"/>
                <a:gd name="T69" fmla="*/ 0 h 2"/>
                <a:gd name="T70" fmla="*/ 1 w 6"/>
                <a:gd name="T71" fmla="*/ 0 h 2"/>
                <a:gd name="T72" fmla="*/ 1 w 6"/>
                <a:gd name="T73" fmla="*/ 0 h 2"/>
                <a:gd name="T74" fmla="*/ 1 w 6"/>
                <a:gd name="T75" fmla="*/ 0 h 2"/>
                <a:gd name="T76" fmla="*/ 1 w 6"/>
                <a:gd name="T77" fmla="*/ 0 h 2"/>
                <a:gd name="T78" fmla="*/ 1 w 6"/>
                <a:gd name="T79" fmla="*/ 0 h 2"/>
                <a:gd name="T80" fmla="*/ 1 w 6"/>
                <a:gd name="T81" fmla="*/ 0 h 2"/>
                <a:gd name="T82" fmla="*/ 1 w 6"/>
                <a:gd name="T83" fmla="*/ 0 h 2"/>
                <a:gd name="T84" fmla="*/ 1 w 6"/>
                <a:gd name="T85" fmla="*/ 0 h 2"/>
                <a:gd name="T86" fmla="*/ 1 w 6"/>
                <a:gd name="T87" fmla="*/ 0 h 2"/>
                <a:gd name="T88" fmla="*/ 1 w 6"/>
                <a:gd name="T89" fmla="*/ 0 h 2"/>
                <a:gd name="T90" fmla="*/ 0 w 6"/>
                <a:gd name="T91" fmla="*/ 0 h 2"/>
                <a:gd name="T92" fmla="*/ 1 w 6"/>
                <a:gd name="T93" fmla="*/ 0 h 2"/>
                <a:gd name="T94" fmla="*/ 2 w 6"/>
                <a:gd name="T95" fmla="*/ 0 h 2"/>
                <a:gd name="T96" fmla="*/ 2 w 6"/>
                <a:gd name="T97" fmla="*/ 0 h 2"/>
                <a:gd name="T98" fmla="*/ 1 w 6"/>
                <a:gd name="T99" fmla="*/ 0 h 2"/>
                <a:gd name="T100" fmla="*/ 1 w 6"/>
                <a:gd name="T10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cubicBezTo>
                    <a:pt x="1" y="0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4" name="Freeform 1269"/>
            <p:cNvSpPr/>
            <p:nvPr/>
          </p:nvSpPr>
          <p:spPr bwMode="auto">
            <a:xfrm>
              <a:off x="1088" y="1509"/>
              <a:ext cx="28" cy="8"/>
            </a:xfrm>
            <a:custGeom>
              <a:avLst/>
              <a:gdLst>
                <a:gd name="T0" fmla="*/ 6 w 7"/>
                <a:gd name="T1" fmla="*/ 2 h 2"/>
                <a:gd name="T2" fmla="*/ 6 w 7"/>
                <a:gd name="T3" fmla="*/ 2 h 2"/>
                <a:gd name="T4" fmla="*/ 6 w 7"/>
                <a:gd name="T5" fmla="*/ 1 h 2"/>
                <a:gd name="T6" fmla="*/ 7 w 7"/>
                <a:gd name="T7" fmla="*/ 2 h 2"/>
                <a:gd name="T8" fmla="*/ 6 w 7"/>
                <a:gd name="T9" fmla="*/ 0 h 2"/>
                <a:gd name="T10" fmla="*/ 6 w 7"/>
                <a:gd name="T11" fmla="*/ 1 h 2"/>
                <a:gd name="T12" fmla="*/ 5 w 7"/>
                <a:gd name="T13" fmla="*/ 1 h 2"/>
                <a:gd name="T14" fmla="*/ 4 w 7"/>
                <a:gd name="T15" fmla="*/ 1 h 2"/>
                <a:gd name="T16" fmla="*/ 5 w 7"/>
                <a:gd name="T17" fmla="*/ 1 h 2"/>
                <a:gd name="T18" fmla="*/ 5 w 7"/>
                <a:gd name="T19" fmla="*/ 1 h 2"/>
                <a:gd name="T20" fmla="*/ 5 w 7"/>
                <a:gd name="T21" fmla="*/ 1 h 2"/>
                <a:gd name="T22" fmla="*/ 5 w 7"/>
                <a:gd name="T23" fmla="*/ 1 h 2"/>
                <a:gd name="T24" fmla="*/ 5 w 7"/>
                <a:gd name="T25" fmla="*/ 0 h 2"/>
                <a:gd name="T26" fmla="*/ 4 w 7"/>
                <a:gd name="T27" fmla="*/ 1 h 2"/>
                <a:gd name="T28" fmla="*/ 4 w 7"/>
                <a:gd name="T29" fmla="*/ 1 h 2"/>
                <a:gd name="T30" fmla="*/ 3 w 7"/>
                <a:gd name="T31" fmla="*/ 1 h 2"/>
                <a:gd name="T32" fmla="*/ 1 w 7"/>
                <a:gd name="T33" fmla="*/ 1 h 2"/>
                <a:gd name="T34" fmla="*/ 0 w 7"/>
                <a:gd name="T35" fmla="*/ 1 h 2"/>
                <a:gd name="T36" fmla="*/ 0 w 7"/>
                <a:gd name="T37" fmla="*/ 1 h 2"/>
                <a:gd name="T38" fmla="*/ 0 w 7"/>
                <a:gd name="T39" fmla="*/ 1 h 2"/>
                <a:gd name="T40" fmla="*/ 1 w 7"/>
                <a:gd name="T41" fmla="*/ 1 h 2"/>
                <a:gd name="T42" fmla="*/ 2 w 7"/>
                <a:gd name="T43" fmla="*/ 1 h 2"/>
                <a:gd name="T44" fmla="*/ 2 w 7"/>
                <a:gd name="T45" fmla="*/ 1 h 2"/>
                <a:gd name="T46" fmla="*/ 3 w 7"/>
                <a:gd name="T47" fmla="*/ 1 h 2"/>
                <a:gd name="T48" fmla="*/ 4 w 7"/>
                <a:gd name="T49" fmla="*/ 1 h 2"/>
                <a:gd name="T50" fmla="*/ 6 w 7"/>
                <a:gd name="T51" fmla="*/ 1 h 2"/>
                <a:gd name="T52" fmla="*/ 6 w 7"/>
                <a:gd name="T53" fmla="*/ 1 h 2"/>
                <a:gd name="T54" fmla="*/ 6 w 7"/>
                <a:gd name="T55" fmla="*/ 2 h 2"/>
                <a:gd name="T56" fmla="*/ 3 w 7"/>
                <a:gd name="T57" fmla="*/ 2 h 2"/>
                <a:gd name="T58" fmla="*/ 3 w 7"/>
                <a:gd name="T59" fmla="*/ 2 h 2"/>
                <a:gd name="T60" fmla="*/ 6 w 7"/>
                <a:gd name="T61" fmla="*/ 2 h 2"/>
                <a:gd name="T62" fmla="*/ 7 w 7"/>
                <a:gd name="T63" fmla="*/ 2 h 2"/>
                <a:gd name="T64" fmla="*/ 7 w 7"/>
                <a:gd name="T6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5" name="Freeform 1270"/>
            <p:cNvSpPr/>
            <p:nvPr/>
          </p:nvSpPr>
          <p:spPr bwMode="auto">
            <a:xfrm>
              <a:off x="1100" y="1307"/>
              <a:ext cx="16" cy="4"/>
            </a:xfrm>
            <a:custGeom>
              <a:avLst/>
              <a:gdLst>
                <a:gd name="T0" fmla="*/ 3 w 4"/>
                <a:gd name="T1" fmla="*/ 1 h 1"/>
                <a:gd name="T2" fmla="*/ 4 w 4"/>
                <a:gd name="T3" fmla="*/ 0 h 1"/>
                <a:gd name="T4" fmla="*/ 4 w 4"/>
                <a:gd name="T5" fmla="*/ 0 h 1"/>
                <a:gd name="T6" fmla="*/ 4 w 4"/>
                <a:gd name="T7" fmla="*/ 0 h 1"/>
                <a:gd name="T8" fmla="*/ 3 w 4"/>
                <a:gd name="T9" fmla="*/ 0 h 1"/>
                <a:gd name="T10" fmla="*/ 3 w 4"/>
                <a:gd name="T11" fmla="*/ 0 h 1"/>
                <a:gd name="T12" fmla="*/ 2 w 4"/>
                <a:gd name="T13" fmla="*/ 0 h 1"/>
                <a:gd name="T14" fmla="*/ 2 w 4"/>
                <a:gd name="T15" fmla="*/ 0 h 1"/>
                <a:gd name="T16" fmla="*/ 3 w 4"/>
                <a:gd name="T17" fmla="*/ 0 h 1"/>
                <a:gd name="T18" fmla="*/ 3 w 4"/>
                <a:gd name="T19" fmla="*/ 0 h 1"/>
                <a:gd name="T20" fmla="*/ 3 w 4"/>
                <a:gd name="T21" fmla="*/ 0 h 1"/>
                <a:gd name="T22" fmla="*/ 2 w 4"/>
                <a:gd name="T23" fmla="*/ 0 h 1"/>
                <a:gd name="T24" fmla="*/ 2 w 4"/>
                <a:gd name="T25" fmla="*/ 0 h 1"/>
                <a:gd name="T26" fmla="*/ 2 w 4"/>
                <a:gd name="T27" fmla="*/ 0 h 1"/>
                <a:gd name="T28" fmla="*/ 2 w 4"/>
                <a:gd name="T29" fmla="*/ 0 h 1"/>
                <a:gd name="T30" fmla="*/ 1 w 4"/>
                <a:gd name="T31" fmla="*/ 0 h 1"/>
                <a:gd name="T32" fmla="*/ 0 w 4"/>
                <a:gd name="T33" fmla="*/ 0 h 1"/>
                <a:gd name="T34" fmla="*/ 0 w 4"/>
                <a:gd name="T35" fmla="*/ 0 h 1"/>
                <a:gd name="T36" fmla="*/ 0 w 4"/>
                <a:gd name="T37" fmla="*/ 0 h 1"/>
                <a:gd name="T38" fmla="*/ 0 w 4"/>
                <a:gd name="T39" fmla="*/ 1 h 1"/>
                <a:gd name="T40" fmla="*/ 1 w 4"/>
                <a:gd name="T41" fmla="*/ 1 h 1"/>
                <a:gd name="T42" fmla="*/ 3 w 4"/>
                <a:gd name="T43" fmla="*/ 1 h 1"/>
                <a:gd name="T44" fmla="*/ 3 w 4"/>
                <a:gd name="T45" fmla="*/ 1 h 1"/>
                <a:gd name="T46" fmla="*/ 3 w 4"/>
                <a:gd name="T4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" h="1">
                  <a:moveTo>
                    <a:pt x="3" y="1"/>
                  </a:moveTo>
                  <a:cubicBezTo>
                    <a:pt x="3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6" name="Freeform 1271"/>
            <p:cNvSpPr>
              <a:spLocks noEditPoints="1"/>
            </p:cNvSpPr>
            <p:nvPr/>
          </p:nvSpPr>
          <p:spPr bwMode="auto">
            <a:xfrm>
              <a:off x="1075" y="1484"/>
              <a:ext cx="45" cy="9"/>
            </a:xfrm>
            <a:custGeom>
              <a:avLst/>
              <a:gdLst>
                <a:gd name="T0" fmla="*/ 9 w 11"/>
                <a:gd name="T1" fmla="*/ 2 h 2"/>
                <a:gd name="T2" fmla="*/ 9 w 11"/>
                <a:gd name="T3" fmla="*/ 2 h 2"/>
                <a:gd name="T4" fmla="*/ 9 w 11"/>
                <a:gd name="T5" fmla="*/ 2 h 2"/>
                <a:gd name="T6" fmla="*/ 9 w 11"/>
                <a:gd name="T7" fmla="*/ 2 h 2"/>
                <a:gd name="T8" fmla="*/ 8 w 11"/>
                <a:gd name="T9" fmla="*/ 2 h 2"/>
                <a:gd name="T10" fmla="*/ 8 w 11"/>
                <a:gd name="T11" fmla="*/ 2 h 2"/>
                <a:gd name="T12" fmla="*/ 7 w 11"/>
                <a:gd name="T13" fmla="*/ 2 h 2"/>
                <a:gd name="T14" fmla="*/ 7 w 11"/>
                <a:gd name="T15" fmla="*/ 1 h 2"/>
                <a:gd name="T16" fmla="*/ 7 w 11"/>
                <a:gd name="T17" fmla="*/ 1 h 2"/>
                <a:gd name="T18" fmla="*/ 8 w 11"/>
                <a:gd name="T19" fmla="*/ 1 h 2"/>
                <a:gd name="T20" fmla="*/ 8 w 11"/>
                <a:gd name="T21" fmla="*/ 1 h 2"/>
                <a:gd name="T22" fmla="*/ 8 w 11"/>
                <a:gd name="T23" fmla="*/ 1 h 2"/>
                <a:gd name="T24" fmla="*/ 9 w 11"/>
                <a:gd name="T25" fmla="*/ 1 h 2"/>
                <a:gd name="T26" fmla="*/ 10 w 11"/>
                <a:gd name="T27" fmla="*/ 1 h 2"/>
                <a:gd name="T28" fmla="*/ 11 w 11"/>
                <a:gd name="T29" fmla="*/ 1 h 2"/>
                <a:gd name="T30" fmla="*/ 10 w 11"/>
                <a:gd name="T31" fmla="*/ 1 h 2"/>
                <a:gd name="T32" fmla="*/ 9 w 11"/>
                <a:gd name="T33" fmla="*/ 0 h 2"/>
                <a:gd name="T34" fmla="*/ 7 w 11"/>
                <a:gd name="T35" fmla="*/ 0 h 2"/>
                <a:gd name="T36" fmla="*/ 7 w 11"/>
                <a:gd name="T37" fmla="*/ 0 h 2"/>
                <a:gd name="T38" fmla="*/ 6 w 11"/>
                <a:gd name="T39" fmla="*/ 0 h 2"/>
                <a:gd name="T40" fmla="*/ 6 w 11"/>
                <a:gd name="T41" fmla="*/ 0 h 2"/>
                <a:gd name="T42" fmla="*/ 5 w 11"/>
                <a:gd name="T43" fmla="*/ 0 h 2"/>
                <a:gd name="T44" fmla="*/ 4 w 11"/>
                <a:gd name="T45" fmla="*/ 0 h 2"/>
                <a:gd name="T46" fmla="*/ 1 w 11"/>
                <a:gd name="T47" fmla="*/ 0 h 2"/>
                <a:gd name="T48" fmla="*/ 0 w 11"/>
                <a:gd name="T49" fmla="*/ 1 h 2"/>
                <a:gd name="T50" fmla="*/ 2 w 11"/>
                <a:gd name="T51" fmla="*/ 1 h 2"/>
                <a:gd name="T52" fmla="*/ 5 w 11"/>
                <a:gd name="T53" fmla="*/ 1 h 2"/>
                <a:gd name="T54" fmla="*/ 6 w 11"/>
                <a:gd name="T55" fmla="*/ 1 h 2"/>
                <a:gd name="T56" fmla="*/ 6 w 11"/>
                <a:gd name="T57" fmla="*/ 1 h 2"/>
                <a:gd name="T58" fmla="*/ 7 w 11"/>
                <a:gd name="T59" fmla="*/ 1 h 2"/>
                <a:gd name="T60" fmla="*/ 7 w 11"/>
                <a:gd name="T61" fmla="*/ 1 h 2"/>
                <a:gd name="T62" fmla="*/ 7 w 11"/>
                <a:gd name="T63" fmla="*/ 2 h 2"/>
                <a:gd name="T64" fmla="*/ 7 w 11"/>
                <a:gd name="T65" fmla="*/ 2 h 2"/>
                <a:gd name="T66" fmla="*/ 8 w 11"/>
                <a:gd name="T67" fmla="*/ 2 h 2"/>
                <a:gd name="T68" fmla="*/ 8 w 11"/>
                <a:gd name="T69" fmla="*/ 2 h 2"/>
                <a:gd name="T70" fmla="*/ 8 w 11"/>
                <a:gd name="T71" fmla="*/ 2 h 2"/>
                <a:gd name="T72" fmla="*/ 6 w 11"/>
                <a:gd name="T73" fmla="*/ 0 h 2"/>
                <a:gd name="T74" fmla="*/ 6 w 11"/>
                <a:gd name="T75" fmla="*/ 0 h 2"/>
                <a:gd name="T76" fmla="*/ 7 w 11"/>
                <a:gd name="T77" fmla="*/ 0 h 2"/>
                <a:gd name="T78" fmla="*/ 7 w 11"/>
                <a:gd name="T79" fmla="*/ 0 h 2"/>
                <a:gd name="T80" fmla="*/ 6 w 11"/>
                <a:gd name="T81" fmla="*/ 0 h 2"/>
                <a:gd name="T82" fmla="*/ 7 w 11"/>
                <a:gd name="T83" fmla="*/ 1 h 2"/>
                <a:gd name="T84" fmla="*/ 8 w 11"/>
                <a:gd name="T85" fmla="*/ 1 h 2"/>
                <a:gd name="T86" fmla="*/ 8 w 11"/>
                <a:gd name="T87" fmla="*/ 2 h 2"/>
                <a:gd name="T88" fmla="*/ 8 w 11"/>
                <a:gd name="T89" fmla="*/ 2 h 2"/>
                <a:gd name="T90" fmla="*/ 9 w 11"/>
                <a:gd name="T91" fmla="*/ 2 h 2"/>
                <a:gd name="T92" fmla="*/ 8 w 11"/>
                <a:gd name="T9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" h="2">
                  <a:moveTo>
                    <a:pt x="9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0" y="0"/>
                    <a:pt x="10" y="0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3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2"/>
                    <a:pt x="9" y="2"/>
                  </a:cubicBezTo>
                  <a:close/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0"/>
                  </a:cubicBezTo>
                  <a:close/>
                  <a:moveTo>
                    <a:pt x="8" y="1"/>
                  </a:moveTo>
                  <a:cubicBezTo>
                    <a:pt x="8" y="1"/>
                    <a:pt x="8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lose/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7" name="Freeform 1272"/>
            <p:cNvSpPr/>
            <p:nvPr/>
          </p:nvSpPr>
          <p:spPr bwMode="auto">
            <a:xfrm>
              <a:off x="1092" y="1480"/>
              <a:ext cx="8" cy="4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1 w 2"/>
                <a:gd name="T5" fmla="*/ 0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2 w 2"/>
                <a:gd name="T13" fmla="*/ 0 h 1"/>
                <a:gd name="T14" fmla="*/ 1 w 2"/>
                <a:gd name="T15" fmla="*/ 0 h 1"/>
                <a:gd name="T16" fmla="*/ 1 w 2"/>
                <a:gd name="T17" fmla="*/ 0 h 1"/>
                <a:gd name="T18" fmla="*/ 1 w 2"/>
                <a:gd name="T19" fmla="*/ 0 h 1"/>
                <a:gd name="T20" fmla="*/ 0 w 2"/>
                <a:gd name="T21" fmla="*/ 0 h 1"/>
                <a:gd name="T22" fmla="*/ 0 w 2"/>
                <a:gd name="T23" fmla="*/ 1 h 1"/>
                <a:gd name="T24" fmla="*/ 1 w 2"/>
                <a:gd name="T25" fmla="*/ 1 h 1"/>
                <a:gd name="T26" fmla="*/ 1 w 2"/>
                <a:gd name="T27" fmla="*/ 1 h 1"/>
                <a:gd name="T28" fmla="*/ 1 w 2"/>
                <a:gd name="T29" fmla="*/ 1 h 1"/>
                <a:gd name="T30" fmla="*/ 1 w 2"/>
                <a:gd name="T31" fmla="*/ 0 h 1"/>
                <a:gd name="T32" fmla="*/ 1 w 2"/>
                <a:gd name="T3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8" name="Freeform 1273"/>
            <p:cNvSpPr/>
            <p:nvPr/>
          </p:nvSpPr>
          <p:spPr bwMode="auto">
            <a:xfrm>
              <a:off x="1096" y="1497"/>
              <a:ext cx="4" cy="4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0 h 1"/>
                <a:gd name="T14" fmla="*/ 1 w 1"/>
                <a:gd name="T15" fmla="*/ 1 h 1"/>
                <a:gd name="T16" fmla="*/ 0 w 1"/>
                <a:gd name="T17" fmla="*/ 1 h 1"/>
                <a:gd name="T18" fmla="*/ 0 w 1"/>
                <a:gd name="T19" fmla="*/ 1 h 1"/>
                <a:gd name="T20" fmla="*/ 1 w 1"/>
                <a:gd name="T2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9" name="Freeform 1274"/>
            <p:cNvSpPr/>
            <p:nvPr/>
          </p:nvSpPr>
          <p:spPr bwMode="auto">
            <a:xfrm>
              <a:off x="1047" y="1261"/>
              <a:ext cx="41" cy="4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10 w 10"/>
                <a:gd name="T5" fmla="*/ 1 h 1"/>
                <a:gd name="T6" fmla="*/ 6 w 10"/>
                <a:gd name="T7" fmla="*/ 0 h 1"/>
                <a:gd name="T8" fmla="*/ 1 w 10"/>
                <a:gd name="T9" fmla="*/ 0 h 1"/>
                <a:gd name="T10" fmla="*/ 0 w 10"/>
                <a:gd name="T11" fmla="*/ 0 h 1"/>
                <a:gd name="T12" fmla="*/ 0 w 10"/>
                <a:gd name="T13" fmla="*/ 0 h 1"/>
                <a:gd name="T14" fmla="*/ 1 w 10"/>
                <a:gd name="T15" fmla="*/ 0 h 1"/>
                <a:gd name="T16" fmla="*/ 6 w 10"/>
                <a:gd name="T17" fmla="*/ 0 h 1"/>
                <a:gd name="T18" fmla="*/ 10 w 10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6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7" y="1"/>
                    <a:pt x="9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0" name="Freeform 1275"/>
            <p:cNvSpPr/>
            <p:nvPr/>
          </p:nvSpPr>
          <p:spPr bwMode="auto">
            <a:xfrm>
              <a:off x="1084" y="1162"/>
              <a:ext cx="4" cy="4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1" name="Freeform 1276"/>
            <p:cNvSpPr/>
            <p:nvPr/>
          </p:nvSpPr>
          <p:spPr bwMode="auto">
            <a:xfrm>
              <a:off x="1075" y="1501"/>
              <a:ext cx="5" cy="4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1 w 1"/>
                <a:gd name="T19" fmla="*/ 1 h 1"/>
                <a:gd name="T20" fmla="*/ 1 w 1"/>
                <a:gd name="T21" fmla="*/ 1 h 1"/>
                <a:gd name="T22" fmla="*/ 1 w 1"/>
                <a:gd name="T2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2" name="Freeform 1277"/>
            <p:cNvSpPr/>
            <p:nvPr/>
          </p:nvSpPr>
          <p:spPr bwMode="auto">
            <a:xfrm>
              <a:off x="1075" y="1406"/>
              <a:ext cx="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0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3" name="Freeform 1278"/>
            <p:cNvSpPr/>
            <p:nvPr/>
          </p:nvSpPr>
          <p:spPr bwMode="auto">
            <a:xfrm>
              <a:off x="1071" y="1162"/>
              <a:ext cx="4" cy="4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1 h 1"/>
                <a:gd name="T20" fmla="*/ 1 w 1"/>
                <a:gd name="T21" fmla="*/ 0 h 1"/>
                <a:gd name="T22" fmla="*/ 0 w 1"/>
                <a:gd name="T23" fmla="*/ 0 h 1"/>
                <a:gd name="T24" fmla="*/ 0 w 1"/>
                <a:gd name="T25" fmla="*/ 1 h 1"/>
                <a:gd name="T26" fmla="*/ 0 w 1"/>
                <a:gd name="T2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4" name="Freeform 1279"/>
            <p:cNvSpPr/>
            <p:nvPr/>
          </p:nvSpPr>
          <p:spPr bwMode="auto">
            <a:xfrm>
              <a:off x="1055" y="1154"/>
              <a:ext cx="12" cy="0"/>
            </a:xfrm>
            <a:custGeom>
              <a:avLst/>
              <a:gdLst>
                <a:gd name="T0" fmla="*/ 2 w 3"/>
                <a:gd name="T1" fmla="*/ 2 w 3"/>
                <a:gd name="T2" fmla="*/ 3 w 3"/>
                <a:gd name="T3" fmla="*/ 2 w 3"/>
                <a:gd name="T4" fmla="*/ 2 w 3"/>
                <a:gd name="T5" fmla="*/ 0 w 3"/>
                <a:gd name="T6" fmla="*/ 0 w 3"/>
                <a:gd name="T7" fmla="*/ 0 w 3"/>
                <a:gd name="T8" fmla="*/ 0 w 3"/>
                <a:gd name="T9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5" name="Freeform 1280"/>
            <p:cNvSpPr/>
            <p:nvPr/>
          </p:nvSpPr>
          <p:spPr bwMode="auto">
            <a:xfrm>
              <a:off x="1055" y="1311"/>
              <a:ext cx="4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6" name="Freeform 1281"/>
            <p:cNvSpPr/>
            <p:nvPr/>
          </p:nvSpPr>
          <p:spPr bwMode="auto">
            <a:xfrm>
              <a:off x="1039" y="1426"/>
              <a:ext cx="4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0 w 1"/>
                <a:gd name="T4" fmla="*/ 0 w 1"/>
                <a:gd name="T5" fmla="*/ 0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7" name="Rectangle 1282"/>
            <p:cNvSpPr>
              <a:spLocks noChangeArrowheads="1"/>
            </p:cNvSpPr>
            <p:nvPr/>
          </p:nvSpPr>
          <p:spPr bwMode="auto">
            <a:xfrm>
              <a:off x="1039" y="1426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8" name="Freeform 1283"/>
            <p:cNvSpPr/>
            <p:nvPr/>
          </p:nvSpPr>
          <p:spPr bwMode="auto">
            <a:xfrm>
              <a:off x="1022" y="1513"/>
              <a:ext cx="4" cy="4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1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9" name="Freeform 1284"/>
            <p:cNvSpPr/>
            <p:nvPr/>
          </p:nvSpPr>
          <p:spPr bwMode="auto">
            <a:xfrm>
              <a:off x="1010" y="1278"/>
              <a:ext cx="8" cy="0"/>
            </a:xfrm>
            <a:custGeom>
              <a:avLst/>
              <a:gdLst>
                <a:gd name="T0" fmla="*/ 2 w 2"/>
                <a:gd name="T1" fmla="*/ 1 w 2"/>
                <a:gd name="T2" fmla="*/ 0 w 2"/>
                <a:gd name="T3" fmla="*/ 0 w 2"/>
                <a:gd name="T4" fmla="*/ 0 w 2"/>
                <a:gd name="T5" fmla="*/ 0 w 2"/>
                <a:gd name="T6" fmla="*/ 1 w 2"/>
                <a:gd name="T7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0" name="Freeform 1285"/>
            <p:cNvSpPr/>
            <p:nvPr/>
          </p:nvSpPr>
          <p:spPr bwMode="auto">
            <a:xfrm>
              <a:off x="982" y="1327"/>
              <a:ext cx="20" cy="4"/>
            </a:xfrm>
            <a:custGeom>
              <a:avLst/>
              <a:gdLst>
                <a:gd name="T0" fmla="*/ 4 w 5"/>
                <a:gd name="T1" fmla="*/ 0 h 1"/>
                <a:gd name="T2" fmla="*/ 2 w 5"/>
                <a:gd name="T3" fmla="*/ 0 h 1"/>
                <a:gd name="T4" fmla="*/ 2 w 5"/>
                <a:gd name="T5" fmla="*/ 0 h 1"/>
                <a:gd name="T6" fmla="*/ 1 w 5"/>
                <a:gd name="T7" fmla="*/ 0 h 1"/>
                <a:gd name="T8" fmla="*/ 0 w 5"/>
                <a:gd name="T9" fmla="*/ 1 h 1"/>
                <a:gd name="T10" fmla="*/ 0 w 5"/>
                <a:gd name="T11" fmla="*/ 1 h 1"/>
                <a:gd name="T12" fmla="*/ 1 w 5"/>
                <a:gd name="T13" fmla="*/ 1 h 1"/>
                <a:gd name="T14" fmla="*/ 2 w 5"/>
                <a:gd name="T15" fmla="*/ 1 h 1"/>
                <a:gd name="T16" fmla="*/ 2 w 5"/>
                <a:gd name="T17" fmla="*/ 1 h 1"/>
                <a:gd name="T18" fmla="*/ 4 w 5"/>
                <a:gd name="T19" fmla="*/ 1 h 1"/>
                <a:gd name="T20" fmla="*/ 4 w 5"/>
                <a:gd name="T21" fmla="*/ 1 h 1"/>
                <a:gd name="T22" fmla="*/ 5 w 5"/>
                <a:gd name="T23" fmla="*/ 0 h 1"/>
                <a:gd name="T24" fmla="*/ 4 w 5"/>
                <a:gd name="T25" fmla="*/ 0 h 1"/>
                <a:gd name="T26" fmla="*/ 4 w 5"/>
                <a:gd name="T27" fmla="*/ 0 h 1"/>
                <a:gd name="T28" fmla="*/ 4 w 5"/>
                <a:gd name="T29" fmla="*/ 0 h 1"/>
                <a:gd name="T30" fmla="*/ 4 w 5"/>
                <a:gd name="T3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1" name="Freeform 1286"/>
            <p:cNvSpPr/>
            <p:nvPr/>
          </p:nvSpPr>
          <p:spPr bwMode="auto">
            <a:xfrm>
              <a:off x="961" y="1327"/>
              <a:ext cx="8" cy="9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1 h 2"/>
                <a:gd name="T4" fmla="*/ 2 w 2"/>
                <a:gd name="T5" fmla="*/ 1 h 2"/>
                <a:gd name="T6" fmla="*/ 2 w 2"/>
                <a:gd name="T7" fmla="*/ 1 h 2"/>
                <a:gd name="T8" fmla="*/ 0 w 2"/>
                <a:gd name="T9" fmla="*/ 1 h 2"/>
                <a:gd name="T10" fmla="*/ 0 w 2"/>
                <a:gd name="T11" fmla="*/ 1 h 2"/>
                <a:gd name="T12" fmla="*/ 0 w 2"/>
                <a:gd name="T13" fmla="*/ 1 h 2"/>
                <a:gd name="T14" fmla="*/ 0 w 2"/>
                <a:gd name="T15" fmla="*/ 1 h 2"/>
                <a:gd name="T16" fmla="*/ 2 w 2"/>
                <a:gd name="T17" fmla="*/ 2 h 2"/>
                <a:gd name="T18" fmla="*/ 2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2" name="Freeform 1287"/>
            <p:cNvSpPr/>
            <p:nvPr/>
          </p:nvSpPr>
          <p:spPr bwMode="auto">
            <a:xfrm>
              <a:off x="957" y="1484"/>
              <a:ext cx="4" cy="4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3" name="Freeform 1288"/>
            <p:cNvSpPr/>
            <p:nvPr/>
          </p:nvSpPr>
          <p:spPr bwMode="auto">
            <a:xfrm>
              <a:off x="806" y="1257"/>
              <a:ext cx="4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0 w 1"/>
                <a:gd name="T5" fmla="*/ 1 w 1"/>
                <a:gd name="T6" fmla="*/ 1 w 1"/>
                <a:gd name="T7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4" name="Freeform 1289"/>
            <p:cNvSpPr/>
            <p:nvPr/>
          </p:nvSpPr>
          <p:spPr bwMode="auto">
            <a:xfrm>
              <a:off x="749" y="1253"/>
              <a:ext cx="4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5" name="Freeform 1290"/>
            <p:cNvSpPr/>
            <p:nvPr/>
          </p:nvSpPr>
          <p:spPr bwMode="auto">
            <a:xfrm>
              <a:off x="589" y="1241"/>
              <a:ext cx="13" cy="0"/>
            </a:xfrm>
            <a:custGeom>
              <a:avLst/>
              <a:gdLst>
                <a:gd name="T0" fmla="*/ 3 w 3"/>
                <a:gd name="T1" fmla="*/ 2 w 3"/>
                <a:gd name="T2" fmla="*/ 0 w 3"/>
                <a:gd name="T3" fmla="*/ 0 w 3"/>
                <a:gd name="T4" fmla="*/ 0 w 3"/>
                <a:gd name="T5" fmla="*/ 0 w 3"/>
                <a:gd name="T6" fmla="*/ 2 w 3"/>
                <a:gd name="T7" fmla="*/ 3 w 3"/>
                <a:gd name="T8" fmla="*/ 3 w 3"/>
                <a:gd name="T9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6" name="Freeform 1291"/>
            <p:cNvSpPr/>
            <p:nvPr/>
          </p:nvSpPr>
          <p:spPr bwMode="auto">
            <a:xfrm>
              <a:off x="1606" y="1166"/>
              <a:ext cx="4" cy="4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0 h 1"/>
                <a:gd name="T18" fmla="*/ 0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7" name="Freeform 1292"/>
            <p:cNvSpPr/>
            <p:nvPr/>
          </p:nvSpPr>
          <p:spPr bwMode="auto">
            <a:xfrm>
              <a:off x="1504" y="1162"/>
              <a:ext cx="4" cy="4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0 h 1"/>
                <a:gd name="T16" fmla="*/ 0 w 1"/>
                <a:gd name="T17" fmla="*/ 0 h 1"/>
                <a:gd name="T18" fmla="*/ 0 w 1"/>
                <a:gd name="T19" fmla="*/ 1 h 1"/>
                <a:gd name="T20" fmla="*/ 0 w 1"/>
                <a:gd name="T21" fmla="*/ 1 h 1"/>
                <a:gd name="T22" fmla="*/ 0 w 1"/>
                <a:gd name="T23" fmla="*/ 1 h 1"/>
                <a:gd name="T24" fmla="*/ 0 w 1"/>
                <a:gd name="T2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8" name="Freeform 1293"/>
            <p:cNvSpPr/>
            <p:nvPr/>
          </p:nvSpPr>
          <p:spPr bwMode="auto">
            <a:xfrm>
              <a:off x="1292" y="1241"/>
              <a:ext cx="49" cy="8"/>
            </a:xfrm>
            <a:custGeom>
              <a:avLst/>
              <a:gdLst>
                <a:gd name="T0" fmla="*/ 6 w 12"/>
                <a:gd name="T1" fmla="*/ 0 h 2"/>
                <a:gd name="T2" fmla="*/ 6 w 12"/>
                <a:gd name="T3" fmla="*/ 0 h 2"/>
                <a:gd name="T4" fmla="*/ 5 w 12"/>
                <a:gd name="T5" fmla="*/ 0 h 2"/>
                <a:gd name="T6" fmla="*/ 5 w 12"/>
                <a:gd name="T7" fmla="*/ 0 h 2"/>
                <a:gd name="T8" fmla="*/ 5 w 12"/>
                <a:gd name="T9" fmla="*/ 0 h 2"/>
                <a:gd name="T10" fmla="*/ 5 w 12"/>
                <a:gd name="T11" fmla="*/ 0 h 2"/>
                <a:gd name="T12" fmla="*/ 6 w 12"/>
                <a:gd name="T13" fmla="*/ 0 h 2"/>
                <a:gd name="T14" fmla="*/ 6 w 12"/>
                <a:gd name="T15" fmla="*/ 1 h 2"/>
                <a:gd name="T16" fmla="*/ 5 w 12"/>
                <a:gd name="T17" fmla="*/ 1 h 2"/>
                <a:gd name="T18" fmla="*/ 5 w 12"/>
                <a:gd name="T19" fmla="*/ 1 h 2"/>
                <a:gd name="T20" fmla="*/ 4 w 12"/>
                <a:gd name="T21" fmla="*/ 0 h 2"/>
                <a:gd name="T22" fmla="*/ 0 w 12"/>
                <a:gd name="T23" fmla="*/ 0 h 2"/>
                <a:gd name="T24" fmla="*/ 0 w 12"/>
                <a:gd name="T25" fmla="*/ 0 h 2"/>
                <a:gd name="T26" fmla="*/ 0 w 12"/>
                <a:gd name="T27" fmla="*/ 0 h 2"/>
                <a:gd name="T28" fmla="*/ 0 w 12"/>
                <a:gd name="T29" fmla="*/ 0 h 2"/>
                <a:gd name="T30" fmla="*/ 4 w 12"/>
                <a:gd name="T31" fmla="*/ 1 h 2"/>
                <a:gd name="T32" fmla="*/ 5 w 12"/>
                <a:gd name="T33" fmla="*/ 1 h 2"/>
                <a:gd name="T34" fmla="*/ 7 w 12"/>
                <a:gd name="T35" fmla="*/ 1 h 2"/>
                <a:gd name="T36" fmla="*/ 7 w 12"/>
                <a:gd name="T37" fmla="*/ 1 h 2"/>
                <a:gd name="T38" fmla="*/ 7 w 12"/>
                <a:gd name="T39" fmla="*/ 1 h 2"/>
                <a:gd name="T40" fmla="*/ 7 w 12"/>
                <a:gd name="T41" fmla="*/ 1 h 2"/>
                <a:gd name="T42" fmla="*/ 8 w 12"/>
                <a:gd name="T43" fmla="*/ 1 h 2"/>
                <a:gd name="T44" fmla="*/ 10 w 12"/>
                <a:gd name="T45" fmla="*/ 1 h 2"/>
                <a:gd name="T46" fmla="*/ 12 w 12"/>
                <a:gd name="T47" fmla="*/ 2 h 2"/>
                <a:gd name="T48" fmla="*/ 12 w 12"/>
                <a:gd name="T49" fmla="*/ 2 h 2"/>
                <a:gd name="T50" fmla="*/ 12 w 12"/>
                <a:gd name="T51" fmla="*/ 2 h 2"/>
                <a:gd name="T52" fmla="*/ 12 w 12"/>
                <a:gd name="T53" fmla="*/ 2 h 2"/>
                <a:gd name="T54" fmla="*/ 12 w 12"/>
                <a:gd name="T55" fmla="*/ 2 h 2"/>
                <a:gd name="T56" fmla="*/ 12 w 12"/>
                <a:gd name="T57" fmla="*/ 1 h 2"/>
                <a:gd name="T58" fmla="*/ 12 w 12"/>
                <a:gd name="T59" fmla="*/ 1 h 2"/>
                <a:gd name="T60" fmla="*/ 12 w 12"/>
                <a:gd name="T61" fmla="*/ 1 h 2"/>
                <a:gd name="T62" fmla="*/ 12 w 12"/>
                <a:gd name="T63" fmla="*/ 1 h 2"/>
                <a:gd name="T64" fmla="*/ 12 w 12"/>
                <a:gd name="T65" fmla="*/ 1 h 2"/>
                <a:gd name="T66" fmla="*/ 12 w 12"/>
                <a:gd name="T67" fmla="*/ 1 h 2"/>
                <a:gd name="T68" fmla="*/ 10 w 12"/>
                <a:gd name="T69" fmla="*/ 1 h 2"/>
                <a:gd name="T70" fmla="*/ 8 w 12"/>
                <a:gd name="T71" fmla="*/ 1 h 2"/>
                <a:gd name="T72" fmla="*/ 8 w 12"/>
                <a:gd name="T73" fmla="*/ 1 h 2"/>
                <a:gd name="T74" fmla="*/ 8 w 12"/>
                <a:gd name="T75" fmla="*/ 1 h 2"/>
                <a:gd name="T76" fmla="*/ 8 w 12"/>
                <a:gd name="T77" fmla="*/ 1 h 2"/>
                <a:gd name="T78" fmla="*/ 8 w 12"/>
                <a:gd name="T79" fmla="*/ 1 h 2"/>
                <a:gd name="T80" fmla="*/ 8 w 12"/>
                <a:gd name="T81" fmla="*/ 1 h 2"/>
                <a:gd name="T82" fmla="*/ 7 w 12"/>
                <a:gd name="T83" fmla="*/ 1 h 2"/>
                <a:gd name="T84" fmla="*/ 7 w 12"/>
                <a:gd name="T85" fmla="*/ 1 h 2"/>
                <a:gd name="T86" fmla="*/ 7 w 12"/>
                <a:gd name="T87" fmla="*/ 0 h 2"/>
                <a:gd name="T88" fmla="*/ 7 w 12"/>
                <a:gd name="T89" fmla="*/ 0 h 2"/>
                <a:gd name="T90" fmla="*/ 7 w 12"/>
                <a:gd name="T91" fmla="*/ 0 h 2"/>
                <a:gd name="T92" fmla="*/ 7 w 12"/>
                <a:gd name="T93" fmla="*/ 0 h 2"/>
                <a:gd name="T94" fmla="*/ 7 w 12"/>
                <a:gd name="T95" fmla="*/ 1 h 2"/>
                <a:gd name="T96" fmla="*/ 7 w 12"/>
                <a:gd name="T97" fmla="*/ 1 h 2"/>
                <a:gd name="T98" fmla="*/ 6 w 12"/>
                <a:gd name="T9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" h="2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0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1" y="1"/>
                    <a:pt x="11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9" name="Freeform 1294"/>
            <p:cNvSpPr/>
            <p:nvPr/>
          </p:nvSpPr>
          <p:spPr bwMode="auto">
            <a:xfrm>
              <a:off x="1288" y="1146"/>
              <a:ext cx="49" cy="4"/>
            </a:xfrm>
            <a:custGeom>
              <a:avLst/>
              <a:gdLst>
                <a:gd name="T0" fmla="*/ 12 w 12"/>
                <a:gd name="T1" fmla="*/ 1 h 1"/>
                <a:gd name="T2" fmla="*/ 12 w 12"/>
                <a:gd name="T3" fmla="*/ 1 h 1"/>
                <a:gd name="T4" fmla="*/ 4 w 12"/>
                <a:gd name="T5" fmla="*/ 1 h 1"/>
                <a:gd name="T6" fmla="*/ 4 w 12"/>
                <a:gd name="T7" fmla="*/ 0 h 1"/>
                <a:gd name="T8" fmla="*/ 3 w 12"/>
                <a:gd name="T9" fmla="*/ 1 h 1"/>
                <a:gd name="T10" fmla="*/ 3 w 12"/>
                <a:gd name="T11" fmla="*/ 1 h 1"/>
                <a:gd name="T12" fmla="*/ 1 w 12"/>
                <a:gd name="T13" fmla="*/ 0 h 1"/>
                <a:gd name="T14" fmla="*/ 0 w 12"/>
                <a:gd name="T15" fmla="*/ 0 h 1"/>
                <a:gd name="T16" fmla="*/ 0 w 12"/>
                <a:gd name="T17" fmla="*/ 0 h 1"/>
                <a:gd name="T18" fmla="*/ 0 w 12"/>
                <a:gd name="T19" fmla="*/ 0 h 1"/>
                <a:gd name="T20" fmla="*/ 0 w 12"/>
                <a:gd name="T21" fmla="*/ 0 h 1"/>
                <a:gd name="T22" fmla="*/ 1 w 12"/>
                <a:gd name="T23" fmla="*/ 1 h 1"/>
                <a:gd name="T24" fmla="*/ 3 w 12"/>
                <a:gd name="T25" fmla="*/ 1 h 1"/>
                <a:gd name="T26" fmla="*/ 4 w 12"/>
                <a:gd name="T27" fmla="*/ 1 h 1"/>
                <a:gd name="T28" fmla="*/ 4 w 12"/>
                <a:gd name="T29" fmla="*/ 1 h 1"/>
                <a:gd name="T30" fmla="*/ 12 w 12"/>
                <a:gd name="T31" fmla="*/ 1 h 1"/>
                <a:gd name="T32" fmla="*/ 12 w 12"/>
                <a:gd name="T3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">
                  <a:moveTo>
                    <a:pt x="12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9" y="1"/>
                    <a:pt x="6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1"/>
                    <a:pt x="9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0" name="Freeform 1295"/>
            <p:cNvSpPr/>
            <p:nvPr/>
          </p:nvSpPr>
          <p:spPr bwMode="auto">
            <a:xfrm>
              <a:off x="1251" y="1381"/>
              <a:ext cx="12" cy="4"/>
            </a:xfrm>
            <a:custGeom>
              <a:avLst/>
              <a:gdLst>
                <a:gd name="T0" fmla="*/ 3 w 3"/>
                <a:gd name="T1" fmla="*/ 0 h 1"/>
                <a:gd name="T2" fmla="*/ 2 w 3"/>
                <a:gd name="T3" fmla="*/ 0 h 1"/>
                <a:gd name="T4" fmla="*/ 2 w 3"/>
                <a:gd name="T5" fmla="*/ 0 h 1"/>
                <a:gd name="T6" fmla="*/ 2 w 3"/>
                <a:gd name="T7" fmla="*/ 1 h 1"/>
                <a:gd name="T8" fmla="*/ 1 w 3"/>
                <a:gd name="T9" fmla="*/ 1 h 1"/>
                <a:gd name="T10" fmla="*/ 0 w 3"/>
                <a:gd name="T11" fmla="*/ 0 h 1"/>
                <a:gd name="T12" fmla="*/ 0 w 3"/>
                <a:gd name="T13" fmla="*/ 1 h 1"/>
                <a:gd name="T14" fmla="*/ 0 w 3"/>
                <a:gd name="T15" fmla="*/ 1 h 1"/>
                <a:gd name="T16" fmla="*/ 0 w 3"/>
                <a:gd name="T17" fmla="*/ 1 h 1"/>
                <a:gd name="T18" fmla="*/ 1 w 3"/>
                <a:gd name="T19" fmla="*/ 1 h 1"/>
                <a:gd name="T20" fmla="*/ 2 w 3"/>
                <a:gd name="T21" fmla="*/ 1 h 1"/>
                <a:gd name="T22" fmla="*/ 3 w 3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1" name="Freeform 1296"/>
            <p:cNvSpPr/>
            <p:nvPr/>
          </p:nvSpPr>
          <p:spPr bwMode="auto">
            <a:xfrm>
              <a:off x="1227" y="1443"/>
              <a:ext cx="4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1 w 1"/>
                <a:gd name="T5" fmla="*/ 1 w 1"/>
                <a:gd name="T6" fmla="*/ 1 w 1"/>
                <a:gd name="T7" fmla="*/ 0 w 1"/>
                <a:gd name="T8" fmla="*/ 0 w 1"/>
                <a:gd name="T9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2" name="Freeform 1297"/>
            <p:cNvSpPr/>
            <p:nvPr/>
          </p:nvSpPr>
          <p:spPr bwMode="auto">
            <a:xfrm>
              <a:off x="1214" y="1224"/>
              <a:ext cx="25" cy="4"/>
            </a:xfrm>
            <a:custGeom>
              <a:avLst/>
              <a:gdLst>
                <a:gd name="T0" fmla="*/ 3 w 6"/>
                <a:gd name="T1" fmla="*/ 1 h 1"/>
                <a:gd name="T2" fmla="*/ 5 w 6"/>
                <a:gd name="T3" fmla="*/ 1 h 1"/>
                <a:gd name="T4" fmla="*/ 6 w 6"/>
                <a:gd name="T5" fmla="*/ 1 h 1"/>
                <a:gd name="T6" fmla="*/ 6 w 6"/>
                <a:gd name="T7" fmla="*/ 1 h 1"/>
                <a:gd name="T8" fmla="*/ 6 w 6"/>
                <a:gd name="T9" fmla="*/ 1 h 1"/>
                <a:gd name="T10" fmla="*/ 5 w 6"/>
                <a:gd name="T11" fmla="*/ 1 h 1"/>
                <a:gd name="T12" fmla="*/ 3 w 6"/>
                <a:gd name="T13" fmla="*/ 1 h 1"/>
                <a:gd name="T14" fmla="*/ 3 w 6"/>
                <a:gd name="T15" fmla="*/ 1 h 1"/>
                <a:gd name="T16" fmla="*/ 3 w 6"/>
                <a:gd name="T17" fmla="*/ 1 h 1"/>
                <a:gd name="T18" fmla="*/ 3 w 6"/>
                <a:gd name="T19" fmla="*/ 1 h 1"/>
                <a:gd name="T20" fmla="*/ 3 w 6"/>
                <a:gd name="T21" fmla="*/ 1 h 1"/>
                <a:gd name="T22" fmla="*/ 3 w 6"/>
                <a:gd name="T23" fmla="*/ 1 h 1"/>
                <a:gd name="T24" fmla="*/ 3 w 6"/>
                <a:gd name="T25" fmla="*/ 1 h 1"/>
                <a:gd name="T26" fmla="*/ 2 w 6"/>
                <a:gd name="T27" fmla="*/ 1 h 1"/>
                <a:gd name="T28" fmla="*/ 1 w 6"/>
                <a:gd name="T29" fmla="*/ 0 h 1"/>
                <a:gd name="T30" fmla="*/ 0 w 6"/>
                <a:gd name="T31" fmla="*/ 0 h 1"/>
                <a:gd name="T32" fmla="*/ 0 w 6"/>
                <a:gd name="T33" fmla="*/ 1 h 1"/>
                <a:gd name="T34" fmla="*/ 1 w 6"/>
                <a:gd name="T35" fmla="*/ 1 h 1"/>
                <a:gd name="T36" fmla="*/ 2 w 6"/>
                <a:gd name="T37" fmla="*/ 1 h 1"/>
                <a:gd name="T38" fmla="*/ 2 w 6"/>
                <a:gd name="T39" fmla="*/ 1 h 1"/>
                <a:gd name="T40" fmla="*/ 3 w 6"/>
                <a:gd name="T41" fmla="*/ 1 h 1"/>
                <a:gd name="T42" fmla="*/ 3 w 6"/>
                <a:gd name="T43" fmla="*/ 1 h 1"/>
                <a:gd name="T44" fmla="*/ 3 w 6"/>
                <a:gd name="T45" fmla="*/ 1 h 1"/>
                <a:gd name="T46" fmla="*/ 3 w 6"/>
                <a:gd name="T47" fmla="*/ 1 h 1"/>
                <a:gd name="T48" fmla="*/ 3 w 6"/>
                <a:gd name="T49" fmla="*/ 1 h 1"/>
                <a:gd name="T50" fmla="*/ 3 w 6"/>
                <a:gd name="T51" fmla="*/ 1 h 1"/>
                <a:gd name="T52" fmla="*/ 3 w 6"/>
                <a:gd name="T5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cubicBezTo>
                    <a:pt x="4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3" name="Freeform 1298"/>
            <p:cNvSpPr>
              <a:spLocks noEditPoints="1"/>
            </p:cNvSpPr>
            <p:nvPr/>
          </p:nvSpPr>
          <p:spPr bwMode="auto">
            <a:xfrm>
              <a:off x="1178" y="1410"/>
              <a:ext cx="53" cy="8"/>
            </a:xfrm>
            <a:custGeom>
              <a:avLst/>
              <a:gdLst>
                <a:gd name="T0" fmla="*/ 13 w 13"/>
                <a:gd name="T1" fmla="*/ 1 h 2"/>
                <a:gd name="T2" fmla="*/ 12 w 13"/>
                <a:gd name="T3" fmla="*/ 1 h 2"/>
                <a:gd name="T4" fmla="*/ 12 w 13"/>
                <a:gd name="T5" fmla="*/ 1 h 2"/>
                <a:gd name="T6" fmla="*/ 13 w 13"/>
                <a:gd name="T7" fmla="*/ 1 h 2"/>
                <a:gd name="T8" fmla="*/ 12 w 13"/>
                <a:gd name="T9" fmla="*/ 1 h 2"/>
                <a:gd name="T10" fmla="*/ 12 w 13"/>
                <a:gd name="T11" fmla="*/ 1 h 2"/>
                <a:gd name="T12" fmla="*/ 11 w 13"/>
                <a:gd name="T13" fmla="*/ 1 h 2"/>
                <a:gd name="T14" fmla="*/ 11 w 13"/>
                <a:gd name="T15" fmla="*/ 1 h 2"/>
                <a:gd name="T16" fmla="*/ 8 w 13"/>
                <a:gd name="T17" fmla="*/ 1 h 2"/>
                <a:gd name="T18" fmla="*/ 7 w 13"/>
                <a:gd name="T19" fmla="*/ 1 h 2"/>
                <a:gd name="T20" fmla="*/ 6 w 13"/>
                <a:gd name="T21" fmla="*/ 1 h 2"/>
                <a:gd name="T22" fmla="*/ 4 w 13"/>
                <a:gd name="T23" fmla="*/ 0 h 2"/>
                <a:gd name="T24" fmla="*/ 3 w 13"/>
                <a:gd name="T25" fmla="*/ 0 h 2"/>
                <a:gd name="T26" fmla="*/ 3 w 13"/>
                <a:gd name="T27" fmla="*/ 0 h 2"/>
                <a:gd name="T28" fmla="*/ 3 w 13"/>
                <a:gd name="T29" fmla="*/ 0 h 2"/>
                <a:gd name="T30" fmla="*/ 2 w 13"/>
                <a:gd name="T31" fmla="*/ 0 h 2"/>
                <a:gd name="T32" fmla="*/ 1 w 13"/>
                <a:gd name="T33" fmla="*/ 0 h 2"/>
                <a:gd name="T34" fmla="*/ 1 w 13"/>
                <a:gd name="T35" fmla="*/ 0 h 2"/>
                <a:gd name="T36" fmla="*/ 0 w 13"/>
                <a:gd name="T37" fmla="*/ 0 h 2"/>
                <a:gd name="T38" fmla="*/ 0 w 13"/>
                <a:gd name="T39" fmla="*/ 0 h 2"/>
                <a:gd name="T40" fmla="*/ 1 w 13"/>
                <a:gd name="T41" fmla="*/ 0 h 2"/>
                <a:gd name="T42" fmla="*/ 1 w 13"/>
                <a:gd name="T43" fmla="*/ 0 h 2"/>
                <a:gd name="T44" fmla="*/ 2 w 13"/>
                <a:gd name="T45" fmla="*/ 1 h 2"/>
                <a:gd name="T46" fmla="*/ 3 w 13"/>
                <a:gd name="T47" fmla="*/ 1 h 2"/>
                <a:gd name="T48" fmla="*/ 3 w 13"/>
                <a:gd name="T49" fmla="*/ 1 h 2"/>
                <a:gd name="T50" fmla="*/ 5 w 13"/>
                <a:gd name="T51" fmla="*/ 1 h 2"/>
                <a:gd name="T52" fmla="*/ 6 w 13"/>
                <a:gd name="T53" fmla="*/ 1 h 2"/>
                <a:gd name="T54" fmla="*/ 7 w 13"/>
                <a:gd name="T55" fmla="*/ 1 h 2"/>
                <a:gd name="T56" fmla="*/ 8 w 13"/>
                <a:gd name="T57" fmla="*/ 1 h 2"/>
                <a:gd name="T58" fmla="*/ 8 w 13"/>
                <a:gd name="T59" fmla="*/ 1 h 2"/>
                <a:gd name="T60" fmla="*/ 11 w 13"/>
                <a:gd name="T61" fmla="*/ 1 h 2"/>
                <a:gd name="T62" fmla="*/ 12 w 13"/>
                <a:gd name="T63" fmla="*/ 2 h 2"/>
                <a:gd name="T64" fmla="*/ 13 w 13"/>
                <a:gd name="T65" fmla="*/ 2 h 2"/>
                <a:gd name="T66" fmla="*/ 13 w 13"/>
                <a:gd name="T67" fmla="*/ 2 h 2"/>
                <a:gd name="T68" fmla="*/ 3 w 13"/>
                <a:gd name="T69" fmla="*/ 0 h 2"/>
                <a:gd name="T70" fmla="*/ 3 w 13"/>
                <a:gd name="T71" fmla="*/ 0 h 2"/>
                <a:gd name="T72" fmla="*/ 3 w 13"/>
                <a:gd name="T73" fmla="*/ 0 h 2"/>
                <a:gd name="T74" fmla="*/ 6 w 13"/>
                <a:gd name="T75" fmla="*/ 1 h 2"/>
                <a:gd name="T76" fmla="*/ 5 w 13"/>
                <a:gd name="T77" fmla="*/ 1 h 2"/>
                <a:gd name="T78" fmla="*/ 6 w 13"/>
                <a:gd name="T79" fmla="*/ 1 h 2"/>
                <a:gd name="T80" fmla="*/ 11 w 13"/>
                <a:gd name="T81" fmla="*/ 1 h 2"/>
                <a:gd name="T82" fmla="*/ 11 w 13"/>
                <a:gd name="T83" fmla="*/ 1 h 2"/>
                <a:gd name="T84" fmla="*/ 12 w 13"/>
                <a:gd name="T85" fmla="*/ 1 h 2"/>
                <a:gd name="T86" fmla="*/ 11 w 13"/>
                <a:gd name="T8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" h="2">
                  <a:moveTo>
                    <a:pt x="13" y="2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6" y="0"/>
                    <a:pt x="5" y="1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1"/>
                    <a:pt x="10" y="2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lose/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0"/>
                  </a:cubicBezTo>
                  <a:close/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lose/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" name="Group 4"/>
          <p:cNvGrpSpPr>
            <a:grpSpLocks noChangeAspect="1"/>
          </p:cNvGrpSpPr>
          <p:nvPr/>
        </p:nvGrpSpPr>
        <p:grpSpPr bwMode="auto">
          <a:xfrm>
            <a:off x="7393397" y="2345699"/>
            <a:ext cx="3905453" cy="1444625"/>
            <a:chOff x="475" y="902"/>
            <a:chExt cx="1887" cy="698"/>
          </a:xfrm>
          <a:solidFill>
            <a:schemeClr val="tx1">
              <a:lumMod val="75000"/>
              <a:lumOff val="25000"/>
            </a:schemeClr>
          </a:solidFill>
        </p:grpSpPr>
        <p:grpSp>
          <p:nvGrpSpPr>
            <p:cNvPr id="16" name="Group 205"/>
            <p:cNvGrpSpPr/>
            <p:nvPr/>
          </p:nvGrpSpPr>
          <p:grpSpPr bwMode="auto">
            <a:xfrm>
              <a:off x="1668" y="902"/>
              <a:ext cx="694" cy="694"/>
              <a:chOff x="1668" y="902"/>
              <a:chExt cx="694" cy="694"/>
            </a:xfrm>
            <a:grpFill/>
          </p:grpSpPr>
          <p:sp>
            <p:nvSpPr>
              <p:cNvPr id="1110" name="Freeform 5"/>
              <p:cNvSpPr/>
              <p:nvPr/>
            </p:nvSpPr>
            <p:spPr bwMode="auto">
              <a:xfrm>
                <a:off x="2362" y="1092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1" name="Freeform 6"/>
              <p:cNvSpPr/>
              <p:nvPr/>
            </p:nvSpPr>
            <p:spPr bwMode="auto">
              <a:xfrm>
                <a:off x="2137" y="902"/>
                <a:ext cx="25" cy="20"/>
              </a:xfrm>
              <a:custGeom>
                <a:avLst/>
                <a:gdLst>
                  <a:gd name="T0" fmla="*/ 2 w 6"/>
                  <a:gd name="T1" fmla="*/ 4 h 5"/>
                  <a:gd name="T2" fmla="*/ 3 w 6"/>
                  <a:gd name="T3" fmla="*/ 4 h 5"/>
                  <a:gd name="T4" fmla="*/ 3 w 6"/>
                  <a:gd name="T5" fmla="*/ 4 h 5"/>
                  <a:gd name="T6" fmla="*/ 4 w 6"/>
                  <a:gd name="T7" fmla="*/ 3 h 5"/>
                  <a:gd name="T8" fmla="*/ 6 w 6"/>
                  <a:gd name="T9" fmla="*/ 0 h 5"/>
                  <a:gd name="T10" fmla="*/ 4 w 6"/>
                  <a:gd name="T11" fmla="*/ 1 h 5"/>
                  <a:gd name="T12" fmla="*/ 4 w 6"/>
                  <a:gd name="T13" fmla="*/ 1 h 5"/>
                  <a:gd name="T14" fmla="*/ 4 w 6"/>
                  <a:gd name="T15" fmla="*/ 2 h 5"/>
                  <a:gd name="T16" fmla="*/ 2 w 6"/>
                  <a:gd name="T17" fmla="*/ 3 h 5"/>
                  <a:gd name="T18" fmla="*/ 1 w 6"/>
                  <a:gd name="T19" fmla="*/ 3 h 5"/>
                  <a:gd name="T20" fmla="*/ 0 w 6"/>
                  <a:gd name="T21" fmla="*/ 3 h 5"/>
                  <a:gd name="T22" fmla="*/ 1 w 6"/>
                  <a:gd name="T23" fmla="*/ 4 h 5"/>
                  <a:gd name="T24" fmla="*/ 2 w 6"/>
                  <a:gd name="T25" fmla="*/ 5 h 5"/>
                  <a:gd name="T26" fmla="*/ 2 w 6"/>
                  <a:gd name="T2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5">
                    <a:moveTo>
                      <a:pt x="2" y="4"/>
                    </a:moveTo>
                    <a:cubicBezTo>
                      <a:pt x="2" y="4"/>
                      <a:pt x="2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2"/>
                      <a:pt x="6" y="1"/>
                      <a:pt x="6" y="0"/>
                    </a:cubicBezTo>
                    <a:cubicBezTo>
                      <a:pt x="5" y="0"/>
                      <a:pt x="5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2" name="Freeform 7"/>
              <p:cNvSpPr/>
              <p:nvPr/>
            </p:nvSpPr>
            <p:spPr bwMode="auto">
              <a:xfrm>
                <a:off x="2150" y="972"/>
                <a:ext cx="8" cy="4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0 h 1"/>
                  <a:gd name="T4" fmla="*/ 1 w 2"/>
                  <a:gd name="T5" fmla="*/ 0 h 1"/>
                  <a:gd name="T6" fmla="*/ 0 w 2"/>
                  <a:gd name="T7" fmla="*/ 1 h 1"/>
                  <a:gd name="T8" fmla="*/ 0 w 2"/>
                  <a:gd name="T9" fmla="*/ 1 h 1"/>
                  <a:gd name="T10" fmla="*/ 0 w 2"/>
                  <a:gd name="T11" fmla="*/ 1 h 1"/>
                  <a:gd name="T12" fmla="*/ 1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3" name="Freeform 8"/>
              <p:cNvSpPr/>
              <p:nvPr/>
            </p:nvSpPr>
            <p:spPr bwMode="auto">
              <a:xfrm>
                <a:off x="2141" y="1195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4" name="Freeform 9"/>
              <p:cNvSpPr>
                <a:spLocks noEditPoints="1"/>
              </p:cNvSpPr>
              <p:nvPr/>
            </p:nvSpPr>
            <p:spPr bwMode="auto">
              <a:xfrm>
                <a:off x="2105" y="1195"/>
                <a:ext cx="36" cy="29"/>
              </a:xfrm>
              <a:custGeom>
                <a:avLst/>
                <a:gdLst>
                  <a:gd name="T0" fmla="*/ 2 w 9"/>
                  <a:gd name="T1" fmla="*/ 2 h 7"/>
                  <a:gd name="T2" fmla="*/ 2 w 9"/>
                  <a:gd name="T3" fmla="*/ 2 h 7"/>
                  <a:gd name="T4" fmla="*/ 2 w 9"/>
                  <a:gd name="T5" fmla="*/ 3 h 7"/>
                  <a:gd name="T6" fmla="*/ 2 w 9"/>
                  <a:gd name="T7" fmla="*/ 3 h 7"/>
                  <a:gd name="T8" fmla="*/ 2 w 9"/>
                  <a:gd name="T9" fmla="*/ 3 h 7"/>
                  <a:gd name="T10" fmla="*/ 3 w 9"/>
                  <a:gd name="T11" fmla="*/ 3 h 7"/>
                  <a:gd name="T12" fmla="*/ 4 w 9"/>
                  <a:gd name="T13" fmla="*/ 3 h 7"/>
                  <a:gd name="T14" fmla="*/ 5 w 9"/>
                  <a:gd name="T15" fmla="*/ 3 h 7"/>
                  <a:gd name="T16" fmla="*/ 5 w 9"/>
                  <a:gd name="T17" fmla="*/ 2 h 7"/>
                  <a:gd name="T18" fmla="*/ 5 w 9"/>
                  <a:gd name="T19" fmla="*/ 2 h 7"/>
                  <a:gd name="T20" fmla="*/ 1 w 9"/>
                  <a:gd name="T21" fmla="*/ 5 h 7"/>
                  <a:gd name="T22" fmla="*/ 1 w 9"/>
                  <a:gd name="T23" fmla="*/ 6 h 7"/>
                  <a:gd name="T24" fmla="*/ 0 w 9"/>
                  <a:gd name="T25" fmla="*/ 6 h 7"/>
                  <a:gd name="T26" fmla="*/ 0 w 9"/>
                  <a:gd name="T27" fmla="*/ 6 h 7"/>
                  <a:gd name="T28" fmla="*/ 0 w 9"/>
                  <a:gd name="T29" fmla="*/ 6 h 7"/>
                  <a:gd name="T30" fmla="*/ 1 w 9"/>
                  <a:gd name="T31" fmla="*/ 6 h 7"/>
                  <a:gd name="T32" fmla="*/ 4 w 9"/>
                  <a:gd name="T33" fmla="*/ 5 h 7"/>
                  <a:gd name="T34" fmla="*/ 4 w 9"/>
                  <a:gd name="T35" fmla="*/ 5 h 7"/>
                  <a:gd name="T36" fmla="*/ 3 w 9"/>
                  <a:gd name="T37" fmla="*/ 6 h 7"/>
                  <a:gd name="T38" fmla="*/ 3 w 9"/>
                  <a:gd name="T39" fmla="*/ 6 h 7"/>
                  <a:gd name="T40" fmla="*/ 3 w 9"/>
                  <a:gd name="T41" fmla="*/ 6 h 7"/>
                  <a:gd name="T42" fmla="*/ 3 w 9"/>
                  <a:gd name="T43" fmla="*/ 6 h 7"/>
                  <a:gd name="T44" fmla="*/ 4 w 9"/>
                  <a:gd name="T45" fmla="*/ 7 h 7"/>
                  <a:gd name="T46" fmla="*/ 4 w 9"/>
                  <a:gd name="T47" fmla="*/ 5 h 7"/>
                  <a:gd name="T48" fmla="*/ 5 w 9"/>
                  <a:gd name="T49" fmla="*/ 5 h 7"/>
                  <a:gd name="T50" fmla="*/ 6 w 9"/>
                  <a:gd name="T51" fmla="*/ 5 h 7"/>
                  <a:gd name="T52" fmla="*/ 6 w 9"/>
                  <a:gd name="T53" fmla="*/ 5 h 7"/>
                  <a:gd name="T54" fmla="*/ 8 w 9"/>
                  <a:gd name="T55" fmla="*/ 2 h 7"/>
                  <a:gd name="T56" fmla="*/ 9 w 9"/>
                  <a:gd name="T57" fmla="*/ 0 h 7"/>
                  <a:gd name="T58" fmla="*/ 6 w 9"/>
                  <a:gd name="T59" fmla="*/ 1 h 7"/>
                  <a:gd name="T60" fmla="*/ 5 w 9"/>
                  <a:gd name="T61" fmla="*/ 2 h 7"/>
                  <a:gd name="T62" fmla="*/ 5 w 9"/>
                  <a:gd name="T63" fmla="*/ 2 h 7"/>
                  <a:gd name="T64" fmla="*/ 5 w 9"/>
                  <a:gd name="T6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" h="7">
                    <a:moveTo>
                      <a:pt x="4" y="2"/>
                    </a:move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2"/>
                      <a:pt x="5" y="3"/>
                    </a:cubicBezTo>
                    <a:cubicBezTo>
                      <a:pt x="4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6" y="2"/>
                      <a:pt x="7" y="2"/>
                    </a:cubicBezTo>
                    <a:cubicBezTo>
                      <a:pt x="5" y="3"/>
                      <a:pt x="3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3" y="6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4" y="7"/>
                      <a:pt x="4" y="7"/>
                    </a:cubicBezTo>
                    <a:cubicBezTo>
                      <a:pt x="4" y="7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8" y="3"/>
                      <a:pt x="7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7" y="2"/>
                      <a:pt x="7" y="2"/>
                      <a:pt x="7" y="1"/>
                    </a:cubicBezTo>
                    <a:cubicBezTo>
                      <a:pt x="8" y="1"/>
                      <a:pt x="9" y="1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0"/>
                      <a:pt x="6" y="1"/>
                    </a:cubicBezTo>
                    <a:cubicBezTo>
                      <a:pt x="5" y="1"/>
                      <a:pt x="4" y="1"/>
                      <a:pt x="4" y="2"/>
                    </a:cubicBezTo>
                    <a:close/>
                    <a:moveTo>
                      <a:pt x="5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5" name="Freeform 10"/>
              <p:cNvSpPr/>
              <p:nvPr/>
            </p:nvSpPr>
            <p:spPr bwMode="auto">
              <a:xfrm>
                <a:off x="2137" y="931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6" name="Oval 11"/>
              <p:cNvSpPr>
                <a:spLocks noChangeArrowheads="1"/>
              </p:cNvSpPr>
              <p:nvPr/>
            </p:nvSpPr>
            <p:spPr bwMode="auto">
              <a:xfrm>
                <a:off x="2137" y="156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7" name="Freeform 12"/>
              <p:cNvSpPr/>
              <p:nvPr/>
            </p:nvSpPr>
            <p:spPr bwMode="auto">
              <a:xfrm>
                <a:off x="2133" y="1521"/>
                <a:ext cx="4" cy="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8" name="Freeform 13"/>
              <p:cNvSpPr/>
              <p:nvPr/>
            </p:nvSpPr>
            <p:spPr bwMode="auto">
              <a:xfrm>
                <a:off x="2133" y="14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9" name="Oval 14"/>
              <p:cNvSpPr>
                <a:spLocks noChangeArrowheads="1"/>
              </p:cNvSpPr>
              <p:nvPr/>
            </p:nvSpPr>
            <p:spPr bwMode="auto">
              <a:xfrm>
                <a:off x="2133" y="156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0" name="Freeform 15"/>
              <p:cNvSpPr/>
              <p:nvPr/>
            </p:nvSpPr>
            <p:spPr bwMode="auto">
              <a:xfrm>
                <a:off x="2121" y="922"/>
                <a:ext cx="12" cy="9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0 w 3"/>
                  <a:gd name="T5" fmla="*/ 1 h 2"/>
                  <a:gd name="T6" fmla="*/ 1 w 3"/>
                  <a:gd name="T7" fmla="*/ 2 h 2"/>
                  <a:gd name="T8" fmla="*/ 2 w 3"/>
                  <a:gd name="T9" fmla="*/ 2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1" name="Freeform 16"/>
              <p:cNvSpPr/>
              <p:nvPr/>
            </p:nvSpPr>
            <p:spPr bwMode="auto">
              <a:xfrm>
                <a:off x="2129" y="1447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2" name="Freeform 17"/>
              <p:cNvSpPr/>
              <p:nvPr/>
            </p:nvSpPr>
            <p:spPr bwMode="auto">
              <a:xfrm>
                <a:off x="2129" y="947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3" name="Freeform 18"/>
              <p:cNvSpPr/>
              <p:nvPr/>
            </p:nvSpPr>
            <p:spPr bwMode="auto">
              <a:xfrm>
                <a:off x="2129" y="1451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4" name="Freeform 19"/>
              <p:cNvSpPr/>
              <p:nvPr/>
            </p:nvSpPr>
            <p:spPr bwMode="auto">
              <a:xfrm>
                <a:off x="2125" y="94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5" name="Freeform 20"/>
              <p:cNvSpPr/>
              <p:nvPr/>
            </p:nvSpPr>
            <p:spPr bwMode="auto">
              <a:xfrm>
                <a:off x="2121" y="1534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6" name="Freeform 21"/>
              <p:cNvSpPr/>
              <p:nvPr/>
            </p:nvSpPr>
            <p:spPr bwMode="auto">
              <a:xfrm>
                <a:off x="2121" y="1381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7" name="Freeform 22"/>
              <p:cNvSpPr/>
              <p:nvPr/>
            </p:nvSpPr>
            <p:spPr bwMode="auto">
              <a:xfrm>
                <a:off x="2117" y="1208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8" name="Freeform 23"/>
              <p:cNvSpPr/>
              <p:nvPr/>
            </p:nvSpPr>
            <p:spPr bwMode="auto">
              <a:xfrm>
                <a:off x="2105" y="931"/>
                <a:ext cx="12" cy="16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3 h 4"/>
                  <a:gd name="T4" fmla="*/ 2 w 3"/>
                  <a:gd name="T5" fmla="*/ 1 h 4"/>
                  <a:gd name="T6" fmla="*/ 2 w 3"/>
                  <a:gd name="T7" fmla="*/ 1 h 4"/>
                  <a:gd name="T8" fmla="*/ 0 w 3"/>
                  <a:gd name="T9" fmla="*/ 1 h 4"/>
                  <a:gd name="T10" fmla="*/ 0 w 3"/>
                  <a:gd name="T11" fmla="*/ 1 h 4"/>
                  <a:gd name="T12" fmla="*/ 1 w 3"/>
                  <a:gd name="T13" fmla="*/ 1 h 4"/>
                  <a:gd name="T14" fmla="*/ 1 w 3"/>
                  <a:gd name="T15" fmla="*/ 3 h 4"/>
                  <a:gd name="T16" fmla="*/ 2 w 3"/>
                  <a:gd name="T17" fmla="*/ 3 h 4"/>
                  <a:gd name="T18" fmla="*/ 3 w 3"/>
                  <a:gd name="T19" fmla="*/ 4 h 4"/>
                  <a:gd name="T20" fmla="*/ 3 w 3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4"/>
                      <a:pt x="3" y="4"/>
                    </a:cubicBezTo>
                    <a:cubicBezTo>
                      <a:pt x="3" y="3"/>
                      <a:pt x="3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9" name="Freeform 24"/>
              <p:cNvSpPr/>
              <p:nvPr/>
            </p:nvSpPr>
            <p:spPr bwMode="auto">
              <a:xfrm>
                <a:off x="2105" y="1232"/>
                <a:ext cx="4" cy="9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0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1 h 2"/>
                  <a:gd name="T10" fmla="*/ 1 w 1"/>
                  <a:gd name="T11" fmla="*/ 0 h 2"/>
                  <a:gd name="T12" fmla="*/ 1 w 1"/>
                  <a:gd name="T13" fmla="*/ 0 h 2"/>
                  <a:gd name="T14" fmla="*/ 1 w 1"/>
                  <a:gd name="T15" fmla="*/ 0 h 2"/>
                  <a:gd name="T16" fmla="*/ 1 w 1"/>
                  <a:gd name="T1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0" name="Freeform 25"/>
              <p:cNvSpPr/>
              <p:nvPr/>
            </p:nvSpPr>
            <p:spPr bwMode="auto">
              <a:xfrm>
                <a:off x="2105" y="1398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1" name="Freeform 26"/>
              <p:cNvSpPr/>
              <p:nvPr/>
            </p:nvSpPr>
            <p:spPr bwMode="auto">
              <a:xfrm>
                <a:off x="2105" y="1534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2" name="Freeform 27"/>
              <p:cNvSpPr/>
              <p:nvPr/>
            </p:nvSpPr>
            <p:spPr bwMode="auto">
              <a:xfrm>
                <a:off x="2105" y="15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3" name="Freeform 28"/>
              <p:cNvSpPr/>
              <p:nvPr/>
            </p:nvSpPr>
            <p:spPr bwMode="auto">
              <a:xfrm>
                <a:off x="2105" y="14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4" name="Freeform 29"/>
              <p:cNvSpPr/>
              <p:nvPr/>
            </p:nvSpPr>
            <p:spPr bwMode="auto">
              <a:xfrm>
                <a:off x="2101" y="1575"/>
                <a:ext cx="8" cy="8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2 h 2"/>
                  <a:gd name="T10" fmla="*/ 1 w 2"/>
                  <a:gd name="T11" fmla="*/ 2 h 2"/>
                  <a:gd name="T12" fmla="*/ 1 w 2"/>
                  <a:gd name="T13" fmla="*/ 2 h 2"/>
                  <a:gd name="T14" fmla="*/ 1 w 2"/>
                  <a:gd name="T15" fmla="*/ 2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1 h 2"/>
                  <a:gd name="T22" fmla="*/ 1 w 2"/>
                  <a:gd name="T23" fmla="*/ 0 h 2"/>
                  <a:gd name="T24" fmla="*/ 0 w 2"/>
                  <a:gd name="T25" fmla="*/ 0 h 2"/>
                  <a:gd name="T26" fmla="*/ 0 w 2"/>
                  <a:gd name="T27" fmla="*/ 1 h 2"/>
                  <a:gd name="T28" fmla="*/ 1 w 2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5" name="Freeform 30"/>
              <p:cNvSpPr/>
              <p:nvPr/>
            </p:nvSpPr>
            <p:spPr bwMode="auto">
              <a:xfrm>
                <a:off x="2101" y="1398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6" name="Freeform 31"/>
              <p:cNvSpPr/>
              <p:nvPr/>
            </p:nvSpPr>
            <p:spPr bwMode="auto">
              <a:xfrm>
                <a:off x="2101" y="1414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7" name="Freeform 32"/>
              <p:cNvSpPr/>
              <p:nvPr/>
            </p:nvSpPr>
            <p:spPr bwMode="auto">
              <a:xfrm>
                <a:off x="2101" y="1488"/>
                <a:ext cx="0" cy="5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8" name="Freeform 33"/>
              <p:cNvSpPr/>
              <p:nvPr/>
            </p:nvSpPr>
            <p:spPr bwMode="auto">
              <a:xfrm>
                <a:off x="2101" y="1406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9" name="Freeform 34"/>
              <p:cNvSpPr/>
              <p:nvPr/>
            </p:nvSpPr>
            <p:spPr bwMode="auto">
              <a:xfrm>
                <a:off x="2101" y="1559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0" name="Freeform 35"/>
              <p:cNvSpPr/>
              <p:nvPr/>
            </p:nvSpPr>
            <p:spPr bwMode="auto">
              <a:xfrm>
                <a:off x="2101" y="1426"/>
                <a:ext cx="0" cy="5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1" name="Freeform 36"/>
              <p:cNvSpPr/>
              <p:nvPr/>
            </p:nvSpPr>
            <p:spPr bwMode="auto">
              <a:xfrm>
                <a:off x="2096" y="1476"/>
                <a:ext cx="5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2" name="Freeform 37"/>
              <p:cNvSpPr/>
              <p:nvPr/>
            </p:nvSpPr>
            <p:spPr bwMode="auto">
              <a:xfrm>
                <a:off x="2096" y="1563"/>
                <a:ext cx="5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3" name="Freeform 38"/>
              <p:cNvSpPr/>
              <p:nvPr/>
            </p:nvSpPr>
            <p:spPr bwMode="auto">
              <a:xfrm>
                <a:off x="2080" y="1224"/>
                <a:ext cx="16" cy="17"/>
              </a:xfrm>
              <a:custGeom>
                <a:avLst/>
                <a:gdLst>
                  <a:gd name="T0" fmla="*/ 3 w 4"/>
                  <a:gd name="T1" fmla="*/ 1 h 4"/>
                  <a:gd name="T2" fmla="*/ 3 w 4"/>
                  <a:gd name="T3" fmla="*/ 1 h 4"/>
                  <a:gd name="T4" fmla="*/ 3 w 4"/>
                  <a:gd name="T5" fmla="*/ 1 h 4"/>
                  <a:gd name="T6" fmla="*/ 3 w 4"/>
                  <a:gd name="T7" fmla="*/ 1 h 4"/>
                  <a:gd name="T8" fmla="*/ 3 w 4"/>
                  <a:gd name="T9" fmla="*/ 1 h 4"/>
                  <a:gd name="T10" fmla="*/ 1 w 4"/>
                  <a:gd name="T11" fmla="*/ 2 h 4"/>
                  <a:gd name="T12" fmla="*/ 1 w 4"/>
                  <a:gd name="T13" fmla="*/ 2 h 4"/>
                  <a:gd name="T14" fmla="*/ 1 w 4"/>
                  <a:gd name="T15" fmla="*/ 2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  <a:gd name="T22" fmla="*/ 0 w 4"/>
                  <a:gd name="T23" fmla="*/ 2 h 4"/>
                  <a:gd name="T24" fmla="*/ 0 w 4"/>
                  <a:gd name="T25" fmla="*/ 3 h 4"/>
                  <a:gd name="T26" fmla="*/ 1 w 4"/>
                  <a:gd name="T27" fmla="*/ 2 h 4"/>
                  <a:gd name="T28" fmla="*/ 1 w 4"/>
                  <a:gd name="T29" fmla="*/ 2 h 4"/>
                  <a:gd name="T30" fmla="*/ 1 w 4"/>
                  <a:gd name="T31" fmla="*/ 2 h 4"/>
                  <a:gd name="T32" fmla="*/ 1 w 4"/>
                  <a:gd name="T33" fmla="*/ 3 h 4"/>
                  <a:gd name="T34" fmla="*/ 2 w 4"/>
                  <a:gd name="T35" fmla="*/ 3 h 4"/>
                  <a:gd name="T36" fmla="*/ 1 w 4"/>
                  <a:gd name="T37" fmla="*/ 4 h 4"/>
                  <a:gd name="T38" fmla="*/ 2 w 4"/>
                  <a:gd name="T39" fmla="*/ 4 h 4"/>
                  <a:gd name="T40" fmla="*/ 4 w 4"/>
                  <a:gd name="T41" fmla="*/ 3 h 4"/>
                  <a:gd name="T42" fmla="*/ 4 w 4"/>
                  <a:gd name="T43" fmla="*/ 1 h 4"/>
                  <a:gd name="T44" fmla="*/ 3 w 4"/>
                  <a:gd name="T45" fmla="*/ 1 h 4"/>
                  <a:gd name="T46" fmla="*/ 3 w 4"/>
                  <a:gd name="T4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4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3" y="3"/>
                      <a:pt x="4" y="3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4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4" name="Freeform 39"/>
              <p:cNvSpPr/>
              <p:nvPr/>
            </p:nvSpPr>
            <p:spPr bwMode="auto">
              <a:xfrm>
                <a:off x="2092" y="1208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5" name="Freeform 40"/>
              <p:cNvSpPr/>
              <p:nvPr/>
            </p:nvSpPr>
            <p:spPr bwMode="auto">
              <a:xfrm>
                <a:off x="2092" y="1472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6" name="Freeform 41"/>
              <p:cNvSpPr/>
              <p:nvPr/>
            </p:nvSpPr>
            <p:spPr bwMode="auto">
              <a:xfrm>
                <a:off x="2092" y="1534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7" name="Freeform 42"/>
              <p:cNvSpPr/>
              <p:nvPr/>
            </p:nvSpPr>
            <p:spPr bwMode="auto">
              <a:xfrm>
                <a:off x="2092" y="1559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8" name="Freeform 43"/>
              <p:cNvSpPr/>
              <p:nvPr/>
            </p:nvSpPr>
            <p:spPr bwMode="auto">
              <a:xfrm>
                <a:off x="2092" y="1460"/>
                <a:ext cx="0" cy="4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9" name="Freeform 44"/>
              <p:cNvSpPr/>
              <p:nvPr/>
            </p:nvSpPr>
            <p:spPr bwMode="auto">
              <a:xfrm>
                <a:off x="2088" y="1460"/>
                <a:ext cx="0" cy="4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0" name="Freeform 45"/>
              <p:cNvSpPr/>
              <p:nvPr/>
            </p:nvSpPr>
            <p:spPr bwMode="auto">
              <a:xfrm>
                <a:off x="2084" y="1505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1" name="Freeform 46"/>
              <p:cNvSpPr/>
              <p:nvPr/>
            </p:nvSpPr>
            <p:spPr bwMode="auto">
              <a:xfrm>
                <a:off x="2084" y="1451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2" name="Freeform 47"/>
              <p:cNvSpPr/>
              <p:nvPr/>
            </p:nvSpPr>
            <p:spPr bwMode="auto">
              <a:xfrm>
                <a:off x="2084" y="1530"/>
                <a:ext cx="4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3" name="Freeform 48"/>
              <p:cNvSpPr/>
              <p:nvPr/>
            </p:nvSpPr>
            <p:spPr bwMode="auto">
              <a:xfrm>
                <a:off x="2084" y="154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4" name="Freeform 49"/>
              <p:cNvSpPr/>
              <p:nvPr/>
            </p:nvSpPr>
            <p:spPr bwMode="auto">
              <a:xfrm>
                <a:off x="2080" y="1563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5" name="Freeform 50"/>
              <p:cNvSpPr/>
              <p:nvPr/>
            </p:nvSpPr>
            <p:spPr bwMode="auto">
              <a:xfrm>
                <a:off x="2080" y="1443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6" name="Freeform 51"/>
              <p:cNvSpPr/>
              <p:nvPr/>
            </p:nvSpPr>
            <p:spPr bwMode="auto">
              <a:xfrm>
                <a:off x="2080" y="1447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7" name="Oval 52"/>
              <p:cNvSpPr>
                <a:spLocks noChangeArrowheads="1"/>
              </p:cNvSpPr>
              <p:nvPr/>
            </p:nvSpPr>
            <p:spPr bwMode="auto">
              <a:xfrm>
                <a:off x="2080" y="152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8" name="Freeform 53"/>
              <p:cNvSpPr/>
              <p:nvPr/>
            </p:nvSpPr>
            <p:spPr bwMode="auto">
              <a:xfrm>
                <a:off x="2080" y="1472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9" name="Freeform 54"/>
              <p:cNvSpPr/>
              <p:nvPr/>
            </p:nvSpPr>
            <p:spPr bwMode="auto">
              <a:xfrm>
                <a:off x="2076" y="1571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0" name="Freeform 55"/>
              <p:cNvSpPr/>
              <p:nvPr/>
            </p:nvSpPr>
            <p:spPr bwMode="auto">
              <a:xfrm>
                <a:off x="2076" y="1220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1" name="Freeform 56"/>
              <p:cNvSpPr/>
              <p:nvPr/>
            </p:nvSpPr>
            <p:spPr bwMode="auto">
              <a:xfrm>
                <a:off x="2072" y="1513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2" name="Freeform 57"/>
              <p:cNvSpPr/>
              <p:nvPr/>
            </p:nvSpPr>
            <p:spPr bwMode="auto">
              <a:xfrm>
                <a:off x="2072" y="1493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3" name="Freeform 58"/>
              <p:cNvSpPr/>
              <p:nvPr/>
            </p:nvSpPr>
            <p:spPr bwMode="auto">
              <a:xfrm>
                <a:off x="2068" y="1468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4" name="Freeform 59"/>
              <p:cNvSpPr/>
              <p:nvPr/>
            </p:nvSpPr>
            <p:spPr bwMode="auto">
              <a:xfrm>
                <a:off x="2068" y="1377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5" name="Freeform 60"/>
              <p:cNvSpPr>
                <a:spLocks noEditPoints="1"/>
              </p:cNvSpPr>
              <p:nvPr/>
            </p:nvSpPr>
            <p:spPr bwMode="auto">
              <a:xfrm>
                <a:off x="2056" y="1393"/>
                <a:ext cx="12" cy="13"/>
              </a:xfrm>
              <a:custGeom>
                <a:avLst/>
                <a:gdLst>
                  <a:gd name="T0" fmla="*/ 1 w 3"/>
                  <a:gd name="T1" fmla="*/ 1 h 3"/>
                  <a:gd name="T2" fmla="*/ 2 w 3"/>
                  <a:gd name="T3" fmla="*/ 0 h 3"/>
                  <a:gd name="T4" fmla="*/ 1 w 3"/>
                  <a:gd name="T5" fmla="*/ 0 h 3"/>
                  <a:gd name="T6" fmla="*/ 1 w 3"/>
                  <a:gd name="T7" fmla="*/ 0 h 3"/>
                  <a:gd name="T8" fmla="*/ 0 w 3"/>
                  <a:gd name="T9" fmla="*/ 0 h 3"/>
                  <a:gd name="T10" fmla="*/ 0 w 3"/>
                  <a:gd name="T11" fmla="*/ 0 h 3"/>
                  <a:gd name="T12" fmla="*/ 0 w 3"/>
                  <a:gd name="T13" fmla="*/ 0 h 3"/>
                  <a:gd name="T14" fmla="*/ 0 w 3"/>
                  <a:gd name="T15" fmla="*/ 1 h 3"/>
                  <a:gd name="T16" fmla="*/ 1 w 3"/>
                  <a:gd name="T17" fmla="*/ 1 h 3"/>
                  <a:gd name="T18" fmla="*/ 1 w 3"/>
                  <a:gd name="T19" fmla="*/ 1 h 3"/>
                  <a:gd name="T20" fmla="*/ 1 w 3"/>
                  <a:gd name="T21" fmla="*/ 1 h 3"/>
                  <a:gd name="T22" fmla="*/ 0 w 3"/>
                  <a:gd name="T23" fmla="*/ 1 h 3"/>
                  <a:gd name="T24" fmla="*/ 0 w 3"/>
                  <a:gd name="T25" fmla="*/ 1 h 3"/>
                  <a:gd name="T26" fmla="*/ 0 w 3"/>
                  <a:gd name="T27" fmla="*/ 1 h 3"/>
                  <a:gd name="T28" fmla="*/ 1 w 3"/>
                  <a:gd name="T29" fmla="*/ 2 h 3"/>
                  <a:gd name="T30" fmla="*/ 0 w 3"/>
                  <a:gd name="T31" fmla="*/ 2 h 3"/>
                  <a:gd name="T32" fmla="*/ 0 w 3"/>
                  <a:gd name="T33" fmla="*/ 2 h 3"/>
                  <a:gd name="T34" fmla="*/ 0 w 3"/>
                  <a:gd name="T35" fmla="*/ 2 h 3"/>
                  <a:gd name="T36" fmla="*/ 0 w 3"/>
                  <a:gd name="T37" fmla="*/ 3 h 3"/>
                  <a:gd name="T38" fmla="*/ 1 w 3"/>
                  <a:gd name="T39" fmla="*/ 3 h 3"/>
                  <a:gd name="T40" fmla="*/ 3 w 3"/>
                  <a:gd name="T41" fmla="*/ 2 h 3"/>
                  <a:gd name="T42" fmla="*/ 3 w 3"/>
                  <a:gd name="T43" fmla="*/ 2 h 3"/>
                  <a:gd name="T44" fmla="*/ 3 w 3"/>
                  <a:gd name="T45" fmla="*/ 2 h 3"/>
                  <a:gd name="T46" fmla="*/ 3 w 3"/>
                  <a:gd name="T47" fmla="*/ 2 h 3"/>
                  <a:gd name="T48" fmla="*/ 3 w 3"/>
                  <a:gd name="T49" fmla="*/ 2 h 3"/>
                  <a:gd name="T50" fmla="*/ 2 w 3"/>
                  <a:gd name="T51" fmla="*/ 1 h 3"/>
                  <a:gd name="T52" fmla="*/ 1 w 3"/>
                  <a:gd name="T53" fmla="*/ 1 h 3"/>
                  <a:gd name="T54" fmla="*/ 1 w 3"/>
                  <a:gd name="T55" fmla="*/ 1 h 3"/>
                  <a:gd name="T56" fmla="*/ 1 w 3"/>
                  <a:gd name="T57" fmla="*/ 1 h 3"/>
                  <a:gd name="T58" fmla="*/ 3 w 3"/>
                  <a:gd name="T59" fmla="*/ 2 h 3"/>
                  <a:gd name="T60" fmla="*/ 3 w 3"/>
                  <a:gd name="T61" fmla="*/ 2 h 3"/>
                  <a:gd name="T62" fmla="*/ 3 w 3"/>
                  <a:gd name="T63" fmla="*/ 2 h 3"/>
                  <a:gd name="T64" fmla="*/ 3 w 3"/>
                  <a:gd name="T65" fmla="*/ 2 h 3"/>
                  <a:gd name="T66" fmla="*/ 3 w 3"/>
                  <a:gd name="T67" fmla="*/ 2 h 3"/>
                  <a:gd name="T68" fmla="*/ 1 w 3"/>
                  <a:gd name="T69" fmla="*/ 2 h 3"/>
                  <a:gd name="T70" fmla="*/ 1 w 3"/>
                  <a:gd name="T7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  <a:moveTo>
                      <a:pt x="2" y="2"/>
                    </a:move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6" name="Freeform 61"/>
              <p:cNvSpPr/>
              <p:nvPr/>
            </p:nvSpPr>
            <p:spPr bwMode="auto">
              <a:xfrm>
                <a:off x="2068" y="1493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7" name="Freeform 62"/>
              <p:cNvSpPr/>
              <p:nvPr/>
            </p:nvSpPr>
            <p:spPr bwMode="auto">
              <a:xfrm>
                <a:off x="2068" y="1232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8" name="Freeform 63"/>
              <p:cNvSpPr/>
              <p:nvPr/>
            </p:nvSpPr>
            <p:spPr bwMode="auto">
              <a:xfrm>
                <a:off x="2064" y="1460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9" name="Freeform 64"/>
              <p:cNvSpPr/>
              <p:nvPr/>
            </p:nvSpPr>
            <p:spPr bwMode="auto">
              <a:xfrm>
                <a:off x="2068" y="140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0" name="Freeform 65"/>
              <p:cNvSpPr/>
              <p:nvPr/>
            </p:nvSpPr>
            <p:spPr bwMode="auto">
              <a:xfrm>
                <a:off x="2064" y="1464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0 w 1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1" name="Freeform 66"/>
              <p:cNvSpPr/>
              <p:nvPr/>
            </p:nvSpPr>
            <p:spPr bwMode="auto">
              <a:xfrm>
                <a:off x="2064" y="1538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2" name="Freeform 67"/>
              <p:cNvSpPr/>
              <p:nvPr/>
            </p:nvSpPr>
            <p:spPr bwMode="auto">
              <a:xfrm>
                <a:off x="2064" y="1426"/>
                <a:ext cx="4" cy="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3" name="Freeform 68"/>
              <p:cNvSpPr/>
              <p:nvPr/>
            </p:nvSpPr>
            <p:spPr bwMode="auto">
              <a:xfrm>
                <a:off x="2064" y="1431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4" name="Freeform 69"/>
              <p:cNvSpPr/>
              <p:nvPr/>
            </p:nvSpPr>
            <p:spPr bwMode="auto">
              <a:xfrm>
                <a:off x="2064" y="1042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5" name="Freeform 70"/>
              <p:cNvSpPr/>
              <p:nvPr/>
            </p:nvSpPr>
            <p:spPr bwMode="auto">
              <a:xfrm>
                <a:off x="2064" y="13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6" name="Freeform 71"/>
              <p:cNvSpPr/>
              <p:nvPr/>
            </p:nvSpPr>
            <p:spPr bwMode="auto">
              <a:xfrm>
                <a:off x="2064" y="1488"/>
                <a:ext cx="0" cy="5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7" name="Freeform 72"/>
              <p:cNvSpPr/>
              <p:nvPr/>
            </p:nvSpPr>
            <p:spPr bwMode="auto">
              <a:xfrm>
                <a:off x="2060" y="1381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8" name="Freeform 73"/>
              <p:cNvSpPr/>
              <p:nvPr/>
            </p:nvSpPr>
            <p:spPr bwMode="auto">
              <a:xfrm>
                <a:off x="2060" y="1431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9" name="Freeform 74"/>
              <p:cNvSpPr/>
              <p:nvPr/>
            </p:nvSpPr>
            <p:spPr bwMode="auto">
              <a:xfrm>
                <a:off x="2060" y="1439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0" name="Freeform 75"/>
              <p:cNvSpPr/>
              <p:nvPr/>
            </p:nvSpPr>
            <p:spPr bwMode="auto">
              <a:xfrm>
                <a:off x="2060" y="1443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1" name="Freeform 76"/>
              <p:cNvSpPr/>
              <p:nvPr/>
            </p:nvSpPr>
            <p:spPr bwMode="auto">
              <a:xfrm>
                <a:off x="2060" y="1269"/>
                <a:ext cx="0" cy="5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2" name="Freeform 77"/>
              <p:cNvSpPr/>
              <p:nvPr/>
            </p:nvSpPr>
            <p:spPr bwMode="auto">
              <a:xfrm>
                <a:off x="2056" y="1422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3" name="Freeform 78"/>
              <p:cNvSpPr/>
              <p:nvPr/>
            </p:nvSpPr>
            <p:spPr bwMode="auto">
              <a:xfrm>
                <a:off x="2060" y="15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4" name="Oval 79"/>
              <p:cNvSpPr>
                <a:spLocks noChangeArrowheads="1"/>
              </p:cNvSpPr>
              <p:nvPr/>
            </p:nvSpPr>
            <p:spPr bwMode="auto">
              <a:xfrm>
                <a:off x="2056" y="144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5" name="Freeform 80"/>
              <p:cNvSpPr/>
              <p:nvPr/>
            </p:nvSpPr>
            <p:spPr bwMode="auto">
              <a:xfrm>
                <a:off x="2052" y="1385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6" name="Freeform 81"/>
              <p:cNvSpPr/>
              <p:nvPr/>
            </p:nvSpPr>
            <p:spPr bwMode="auto">
              <a:xfrm>
                <a:off x="2052" y="1493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7" name="Freeform 82"/>
              <p:cNvSpPr/>
              <p:nvPr/>
            </p:nvSpPr>
            <p:spPr bwMode="auto">
              <a:xfrm>
                <a:off x="2052" y="1488"/>
                <a:ext cx="4" cy="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8" name="Freeform 83"/>
              <p:cNvSpPr/>
              <p:nvPr/>
            </p:nvSpPr>
            <p:spPr bwMode="auto">
              <a:xfrm>
                <a:off x="2052" y="1422"/>
                <a:ext cx="0" cy="4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9" name="Freeform 84"/>
              <p:cNvSpPr/>
              <p:nvPr/>
            </p:nvSpPr>
            <p:spPr bwMode="auto">
              <a:xfrm>
                <a:off x="2052" y="14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0" name="Oval 85"/>
              <p:cNvSpPr>
                <a:spLocks noChangeArrowheads="1"/>
              </p:cNvSpPr>
              <p:nvPr/>
            </p:nvSpPr>
            <p:spPr bwMode="auto">
              <a:xfrm>
                <a:off x="2052" y="138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1" name="Freeform 86"/>
              <p:cNvSpPr/>
              <p:nvPr/>
            </p:nvSpPr>
            <p:spPr bwMode="auto">
              <a:xfrm>
                <a:off x="2047" y="1426"/>
                <a:ext cx="5" cy="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2" name="Freeform 87"/>
              <p:cNvSpPr/>
              <p:nvPr/>
            </p:nvSpPr>
            <p:spPr bwMode="auto">
              <a:xfrm>
                <a:off x="2047" y="1493"/>
                <a:ext cx="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3" name="Freeform 88"/>
              <p:cNvSpPr/>
              <p:nvPr/>
            </p:nvSpPr>
            <p:spPr bwMode="auto">
              <a:xfrm>
                <a:off x="2047" y="1232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4" name="Freeform 89"/>
              <p:cNvSpPr/>
              <p:nvPr/>
            </p:nvSpPr>
            <p:spPr bwMode="auto">
              <a:xfrm>
                <a:off x="2047" y="1377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5" name="Freeform 90"/>
              <p:cNvSpPr/>
              <p:nvPr/>
            </p:nvSpPr>
            <p:spPr bwMode="auto">
              <a:xfrm>
                <a:off x="2047" y="1460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6" name="Freeform 91"/>
              <p:cNvSpPr/>
              <p:nvPr/>
            </p:nvSpPr>
            <p:spPr bwMode="auto">
              <a:xfrm>
                <a:off x="2043" y="1435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7" name="Freeform 92"/>
              <p:cNvSpPr/>
              <p:nvPr/>
            </p:nvSpPr>
            <p:spPr bwMode="auto">
              <a:xfrm>
                <a:off x="2043" y="1236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8" name="Freeform 93"/>
              <p:cNvSpPr/>
              <p:nvPr/>
            </p:nvSpPr>
            <p:spPr bwMode="auto">
              <a:xfrm>
                <a:off x="2043" y="1414"/>
                <a:ext cx="4" cy="0"/>
              </a:xfrm>
              <a:custGeom>
                <a:avLst/>
                <a:gdLst>
                  <a:gd name="T0" fmla="*/ 0 w 1"/>
                  <a:gd name="T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9" name="Freeform 94"/>
              <p:cNvSpPr/>
              <p:nvPr/>
            </p:nvSpPr>
            <p:spPr bwMode="auto">
              <a:xfrm>
                <a:off x="2043" y="138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0" name="Freeform 95"/>
              <p:cNvSpPr/>
              <p:nvPr/>
            </p:nvSpPr>
            <p:spPr bwMode="auto">
              <a:xfrm>
                <a:off x="2039" y="1212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1" name="Freeform 96"/>
              <p:cNvSpPr/>
              <p:nvPr/>
            </p:nvSpPr>
            <p:spPr bwMode="auto">
              <a:xfrm>
                <a:off x="2039" y="1389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2" name="Freeform 97"/>
              <p:cNvSpPr/>
              <p:nvPr/>
            </p:nvSpPr>
            <p:spPr bwMode="auto">
              <a:xfrm>
                <a:off x="2039" y="1228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3" name="Freeform 98"/>
              <p:cNvSpPr/>
              <p:nvPr/>
            </p:nvSpPr>
            <p:spPr bwMode="auto">
              <a:xfrm>
                <a:off x="2039" y="12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4" name="Freeform 99"/>
              <p:cNvSpPr/>
              <p:nvPr/>
            </p:nvSpPr>
            <p:spPr bwMode="auto">
              <a:xfrm>
                <a:off x="2035" y="1431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5" name="Freeform 100"/>
              <p:cNvSpPr/>
              <p:nvPr/>
            </p:nvSpPr>
            <p:spPr bwMode="auto">
              <a:xfrm>
                <a:off x="2035" y="1195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6" name="Freeform 101"/>
              <p:cNvSpPr/>
              <p:nvPr/>
            </p:nvSpPr>
            <p:spPr bwMode="auto">
              <a:xfrm>
                <a:off x="2035" y="1410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7" name="Freeform 102"/>
              <p:cNvSpPr/>
              <p:nvPr/>
            </p:nvSpPr>
            <p:spPr bwMode="auto">
              <a:xfrm>
                <a:off x="2031" y="1571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8" name="Freeform 103"/>
              <p:cNvSpPr/>
              <p:nvPr/>
            </p:nvSpPr>
            <p:spPr bwMode="auto">
              <a:xfrm>
                <a:off x="2031" y="105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9" name="Freeform 104"/>
              <p:cNvSpPr/>
              <p:nvPr/>
            </p:nvSpPr>
            <p:spPr bwMode="auto">
              <a:xfrm>
                <a:off x="2027" y="1212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0" name="Freeform 105"/>
              <p:cNvSpPr/>
              <p:nvPr/>
            </p:nvSpPr>
            <p:spPr bwMode="auto">
              <a:xfrm>
                <a:off x="2027" y="1455"/>
                <a:ext cx="4" cy="5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1" name="Freeform 106"/>
              <p:cNvSpPr/>
              <p:nvPr/>
            </p:nvSpPr>
            <p:spPr bwMode="auto">
              <a:xfrm>
                <a:off x="1962" y="1228"/>
                <a:ext cx="65" cy="4"/>
              </a:xfrm>
              <a:custGeom>
                <a:avLst/>
                <a:gdLst>
                  <a:gd name="T0" fmla="*/ 14 w 16"/>
                  <a:gd name="T1" fmla="*/ 1 h 1"/>
                  <a:gd name="T2" fmla="*/ 14 w 16"/>
                  <a:gd name="T3" fmla="*/ 0 h 1"/>
                  <a:gd name="T4" fmla="*/ 14 w 16"/>
                  <a:gd name="T5" fmla="*/ 0 h 1"/>
                  <a:gd name="T6" fmla="*/ 15 w 16"/>
                  <a:gd name="T7" fmla="*/ 0 h 1"/>
                  <a:gd name="T8" fmla="*/ 16 w 16"/>
                  <a:gd name="T9" fmla="*/ 0 h 1"/>
                  <a:gd name="T10" fmla="*/ 16 w 16"/>
                  <a:gd name="T11" fmla="*/ 0 h 1"/>
                  <a:gd name="T12" fmla="*/ 16 w 16"/>
                  <a:gd name="T13" fmla="*/ 0 h 1"/>
                  <a:gd name="T14" fmla="*/ 15 w 16"/>
                  <a:gd name="T15" fmla="*/ 0 h 1"/>
                  <a:gd name="T16" fmla="*/ 14 w 16"/>
                  <a:gd name="T17" fmla="*/ 0 h 1"/>
                  <a:gd name="T18" fmla="*/ 14 w 16"/>
                  <a:gd name="T19" fmla="*/ 0 h 1"/>
                  <a:gd name="T20" fmla="*/ 14 w 16"/>
                  <a:gd name="T21" fmla="*/ 0 h 1"/>
                  <a:gd name="T22" fmla="*/ 14 w 16"/>
                  <a:gd name="T23" fmla="*/ 0 h 1"/>
                  <a:gd name="T24" fmla="*/ 14 w 16"/>
                  <a:gd name="T25" fmla="*/ 0 h 1"/>
                  <a:gd name="T26" fmla="*/ 14 w 16"/>
                  <a:gd name="T27" fmla="*/ 0 h 1"/>
                  <a:gd name="T28" fmla="*/ 14 w 16"/>
                  <a:gd name="T29" fmla="*/ 0 h 1"/>
                  <a:gd name="T30" fmla="*/ 14 w 16"/>
                  <a:gd name="T31" fmla="*/ 0 h 1"/>
                  <a:gd name="T32" fmla="*/ 14 w 16"/>
                  <a:gd name="T33" fmla="*/ 0 h 1"/>
                  <a:gd name="T34" fmla="*/ 7 w 16"/>
                  <a:gd name="T35" fmla="*/ 0 h 1"/>
                  <a:gd name="T36" fmla="*/ 4 w 16"/>
                  <a:gd name="T37" fmla="*/ 1 h 1"/>
                  <a:gd name="T38" fmla="*/ 1 w 16"/>
                  <a:gd name="T39" fmla="*/ 1 h 1"/>
                  <a:gd name="T40" fmla="*/ 0 w 16"/>
                  <a:gd name="T41" fmla="*/ 1 h 1"/>
                  <a:gd name="T42" fmla="*/ 0 w 16"/>
                  <a:gd name="T43" fmla="*/ 1 h 1"/>
                  <a:gd name="T44" fmla="*/ 1 w 16"/>
                  <a:gd name="T45" fmla="*/ 1 h 1"/>
                  <a:gd name="T46" fmla="*/ 4 w 16"/>
                  <a:gd name="T47" fmla="*/ 1 h 1"/>
                  <a:gd name="T48" fmla="*/ 4 w 16"/>
                  <a:gd name="T49" fmla="*/ 1 h 1"/>
                  <a:gd name="T50" fmla="*/ 14 w 16"/>
                  <a:gd name="T5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" h="1">
                    <a:moveTo>
                      <a:pt x="14" y="1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5" y="0"/>
                    </a:cubicBezTo>
                    <a:cubicBezTo>
                      <a:pt x="15" y="0"/>
                      <a:pt x="15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1" y="0"/>
                      <a:pt x="9" y="0"/>
                      <a:pt x="7" y="0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8" y="1"/>
                      <a:pt x="10" y="1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2" name="Freeform 107"/>
              <p:cNvSpPr/>
              <p:nvPr/>
            </p:nvSpPr>
            <p:spPr bwMode="auto">
              <a:xfrm>
                <a:off x="2019" y="1228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3" name="Freeform 108"/>
              <p:cNvSpPr/>
              <p:nvPr/>
            </p:nvSpPr>
            <p:spPr bwMode="auto">
              <a:xfrm>
                <a:off x="2019" y="1212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4" name="Freeform 109"/>
              <p:cNvSpPr/>
              <p:nvPr/>
            </p:nvSpPr>
            <p:spPr bwMode="auto">
              <a:xfrm>
                <a:off x="2023" y="1571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5" name="Freeform 110"/>
              <p:cNvSpPr/>
              <p:nvPr/>
            </p:nvSpPr>
            <p:spPr bwMode="auto">
              <a:xfrm>
                <a:off x="2019" y="1038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6" name="Freeform 111"/>
              <p:cNvSpPr/>
              <p:nvPr/>
            </p:nvSpPr>
            <p:spPr bwMode="auto">
              <a:xfrm>
                <a:off x="2011" y="1046"/>
                <a:ext cx="12" cy="5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3 w 3"/>
                  <a:gd name="T5" fmla="*/ 1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7" name="Freeform 112"/>
              <p:cNvSpPr/>
              <p:nvPr/>
            </p:nvSpPr>
            <p:spPr bwMode="auto">
              <a:xfrm>
                <a:off x="2019" y="1331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8" name="Freeform 113"/>
              <p:cNvSpPr/>
              <p:nvPr/>
            </p:nvSpPr>
            <p:spPr bwMode="auto">
              <a:xfrm>
                <a:off x="2019" y="1327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9" name="Freeform 114"/>
              <p:cNvSpPr/>
              <p:nvPr/>
            </p:nvSpPr>
            <p:spPr bwMode="auto">
              <a:xfrm>
                <a:off x="2015" y="1212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0" name="Freeform 115"/>
              <p:cNvSpPr/>
              <p:nvPr/>
            </p:nvSpPr>
            <p:spPr bwMode="auto">
              <a:xfrm>
                <a:off x="2015" y="1327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1" name="Freeform 116"/>
              <p:cNvSpPr/>
              <p:nvPr/>
            </p:nvSpPr>
            <p:spPr bwMode="auto">
              <a:xfrm>
                <a:off x="2015" y="1195"/>
                <a:ext cx="0" cy="4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2" name="Freeform 117"/>
              <p:cNvSpPr/>
              <p:nvPr/>
            </p:nvSpPr>
            <p:spPr bwMode="auto">
              <a:xfrm>
                <a:off x="2015" y="1327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3" name="Freeform 118"/>
              <p:cNvSpPr/>
              <p:nvPr/>
            </p:nvSpPr>
            <p:spPr bwMode="auto">
              <a:xfrm>
                <a:off x="2007" y="1517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4" name="Freeform 119"/>
              <p:cNvSpPr/>
              <p:nvPr/>
            </p:nvSpPr>
            <p:spPr bwMode="auto">
              <a:xfrm>
                <a:off x="2007" y="1224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5" name="Freeform 120"/>
              <p:cNvSpPr/>
              <p:nvPr/>
            </p:nvSpPr>
            <p:spPr bwMode="auto">
              <a:xfrm>
                <a:off x="2007" y="1241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6" name="Freeform 121"/>
              <p:cNvSpPr/>
              <p:nvPr/>
            </p:nvSpPr>
            <p:spPr bwMode="auto">
              <a:xfrm>
                <a:off x="2003" y="1517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7" name="Freeform 122"/>
              <p:cNvSpPr/>
              <p:nvPr/>
            </p:nvSpPr>
            <p:spPr bwMode="auto">
              <a:xfrm>
                <a:off x="2003" y="1224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8" name="Freeform 123"/>
              <p:cNvSpPr/>
              <p:nvPr/>
            </p:nvSpPr>
            <p:spPr bwMode="auto">
              <a:xfrm>
                <a:off x="1998" y="15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9" name="Freeform 124"/>
              <p:cNvSpPr/>
              <p:nvPr/>
            </p:nvSpPr>
            <p:spPr bwMode="auto">
              <a:xfrm>
                <a:off x="1998" y="122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0" name="Freeform 125"/>
              <p:cNvSpPr/>
              <p:nvPr/>
            </p:nvSpPr>
            <p:spPr bwMode="auto">
              <a:xfrm>
                <a:off x="1998" y="1195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1" name="Freeform 126"/>
              <p:cNvSpPr/>
              <p:nvPr/>
            </p:nvSpPr>
            <p:spPr bwMode="auto">
              <a:xfrm>
                <a:off x="1994" y="1195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2" name="Freeform 127"/>
              <p:cNvSpPr/>
              <p:nvPr/>
            </p:nvSpPr>
            <p:spPr bwMode="auto">
              <a:xfrm>
                <a:off x="1990" y="1212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3" name="Freeform 128"/>
              <p:cNvSpPr/>
              <p:nvPr/>
            </p:nvSpPr>
            <p:spPr bwMode="auto">
              <a:xfrm>
                <a:off x="1974" y="1212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4" name="Freeform 129"/>
              <p:cNvSpPr/>
              <p:nvPr/>
            </p:nvSpPr>
            <p:spPr bwMode="auto">
              <a:xfrm>
                <a:off x="1974" y="1212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5" name="Freeform 130"/>
              <p:cNvSpPr/>
              <p:nvPr/>
            </p:nvSpPr>
            <p:spPr bwMode="auto">
              <a:xfrm>
                <a:off x="1970" y="1236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6" name="Freeform 131"/>
              <p:cNvSpPr/>
              <p:nvPr/>
            </p:nvSpPr>
            <p:spPr bwMode="auto">
              <a:xfrm>
                <a:off x="1970" y="12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7" name="Freeform 132"/>
              <p:cNvSpPr/>
              <p:nvPr/>
            </p:nvSpPr>
            <p:spPr bwMode="auto">
              <a:xfrm>
                <a:off x="1966" y="1195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8" name="Freeform 133"/>
              <p:cNvSpPr/>
              <p:nvPr/>
            </p:nvSpPr>
            <p:spPr bwMode="auto">
              <a:xfrm>
                <a:off x="1966" y="1596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9" name="Freeform 134"/>
              <p:cNvSpPr/>
              <p:nvPr/>
            </p:nvSpPr>
            <p:spPr bwMode="auto">
              <a:xfrm>
                <a:off x="1966" y="1249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0" name="Freeform 135"/>
              <p:cNvSpPr/>
              <p:nvPr/>
            </p:nvSpPr>
            <p:spPr bwMode="auto">
              <a:xfrm>
                <a:off x="1966" y="15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1" name="Freeform 136"/>
              <p:cNvSpPr/>
              <p:nvPr/>
            </p:nvSpPr>
            <p:spPr bwMode="auto">
              <a:xfrm>
                <a:off x="1962" y="1236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2" name="Freeform 137"/>
              <p:cNvSpPr/>
              <p:nvPr/>
            </p:nvSpPr>
            <p:spPr bwMode="auto">
              <a:xfrm>
                <a:off x="1966" y="15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3" name="Freeform 138"/>
              <p:cNvSpPr/>
              <p:nvPr/>
            </p:nvSpPr>
            <p:spPr bwMode="auto">
              <a:xfrm>
                <a:off x="1954" y="1067"/>
                <a:ext cx="8" cy="4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2 w 2"/>
                  <a:gd name="T9" fmla="*/ 1 h 1"/>
                  <a:gd name="T10" fmla="*/ 0 w 2"/>
                  <a:gd name="T11" fmla="*/ 1 h 1"/>
                  <a:gd name="T12" fmla="*/ 2 w 2"/>
                  <a:gd name="T13" fmla="*/ 1 h 1"/>
                  <a:gd name="T14" fmla="*/ 2 w 2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1"/>
                    </a:cubicBezTo>
                    <a:cubicBezTo>
                      <a:pt x="0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4" name="Freeform 139"/>
              <p:cNvSpPr/>
              <p:nvPr/>
            </p:nvSpPr>
            <p:spPr bwMode="auto">
              <a:xfrm>
                <a:off x="1962" y="15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5" name="Freeform 140"/>
              <p:cNvSpPr/>
              <p:nvPr/>
            </p:nvSpPr>
            <p:spPr bwMode="auto">
              <a:xfrm>
                <a:off x="1954" y="1236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6" name="Freeform 141"/>
              <p:cNvSpPr/>
              <p:nvPr/>
            </p:nvSpPr>
            <p:spPr bwMode="auto">
              <a:xfrm>
                <a:off x="1949" y="1228"/>
                <a:ext cx="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7" name="Freeform 142"/>
              <p:cNvSpPr/>
              <p:nvPr/>
            </p:nvSpPr>
            <p:spPr bwMode="auto">
              <a:xfrm>
                <a:off x="1949" y="1249"/>
                <a:ext cx="5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8" name="Freeform 143"/>
              <p:cNvSpPr/>
              <p:nvPr/>
            </p:nvSpPr>
            <p:spPr bwMode="auto">
              <a:xfrm>
                <a:off x="1949" y="1261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9" name="Freeform 144"/>
              <p:cNvSpPr/>
              <p:nvPr/>
            </p:nvSpPr>
            <p:spPr bwMode="auto">
              <a:xfrm>
                <a:off x="1945" y="1249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0" name="Freeform 145"/>
              <p:cNvSpPr/>
              <p:nvPr/>
            </p:nvSpPr>
            <p:spPr bwMode="auto">
              <a:xfrm>
                <a:off x="1945" y="1261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1" name="Freeform 146"/>
              <p:cNvSpPr/>
              <p:nvPr/>
            </p:nvSpPr>
            <p:spPr bwMode="auto">
              <a:xfrm>
                <a:off x="1925" y="1071"/>
                <a:ext cx="20" cy="4"/>
              </a:xfrm>
              <a:custGeom>
                <a:avLst/>
                <a:gdLst>
                  <a:gd name="T0" fmla="*/ 3 w 5"/>
                  <a:gd name="T1" fmla="*/ 1 h 1"/>
                  <a:gd name="T2" fmla="*/ 3 w 5"/>
                  <a:gd name="T3" fmla="*/ 1 h 1"/>
                  <a:gd name="T4" fmla="*/ 3 w 5"/>
                  <a:gd name="T5" fmla="*/ 1 h 1"/>
                  <a:gd name="T6" fmla="*/ 3 w 5"/>
                  <a:gd name="T7" fmla="*/ 1 h 1"/>
                  <a:gd name="T8" fmla="*/ 3 w 5"/>
                  <a:gd name="T9" fmla="*/ 1 h 1"/>
                  <a:gd name="T10" fmla="*/ 4 w 5"/>
                  <a:gd name="T11" fmla="*/ 1 h 1"/>
                  <a:gd name="T12" fmla="*/ 4 w 5"/>
                  <a:gd name="T13" fmla="*/ 1 h 1"/>
                  <a:gd name="T14" fmla="*/ 5 w 5"/>
                  <a:gd name="T15" fmla="*/ 1 h 1"/>
                  <a:gd name="T16" fmla="*/ 5 w 5"/>
                  <a:gd name="T17" fmla="*/ 0 h 1"/>
                  <a:gd name="T18" fmla="*/ 5 w 5"/>
                  <a:gd name="T19" fmla="*/ 0 h 1"/>
                  <a:gd name="T20" fmla="*/ 4 w 5"/>
                  <a:gd name="T21" fmla="*/ 0 h 1"/>
                  <a:gd name="T22" fmla="*/ 4 w 5"/>
                  <a:gd name="T23" fmla="*/ 0 h 1"/>
                  <a:gd name="T24" fmla="*/ 4 w 5"/>
                  <a:gd name="T25" fmla="*/ 0 h 1"/>
                  <a:gd name="T26" fmla="*/ 3 w 5"/>
                  <a:gd name="T27" fmla="*/ 1 h 1"/>
                  <a:gd name="T28" fmla="*/ 1 w 5"/>
                  <a:gd name="T29" fmla="*/ 1 h 1"/>
                  <a:gd name="T30" fmla="*/ 0 w 5"/>
                  <a:gd name="T31" fmla="*/ 1 h 1"/>
                  <a:gd name="T32" fmla="*/ 0 w 5"/>
                  <a:gd name="T33" fmla="*/ 1 h 1"/>
                  <a:gd name="T34" fmla="*/ 0 w 5"/>
                  <a:gd name="T35" fmla="*/ 1 h 1"/>
                  <a:gd name="T36" fmla="*/ 0 w 5"/>
                  <a:gd name="T37" fmla="*/ 1 h 1"/>
                  <a:gd name="T38" fmla="*/ 1 w 5"/>
                  <a:gd name="T39" fmla="*/ 1 h 1"/>
                  <a:gd name="T40" fmla="*/ 3 w 5"/>
                  <a:gd name="T4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" h="1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2" y="0"/>
                      <a:pt x="3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2" name="Freeform 147"/>
              <p:cNvSpPr/>
              <p:nvPr/>
            </p:nvSpPr>
            <p:spPr bwMode="auto">
              <a:xfrm>
                <a:off x="1941" y="1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3" name="Freeform 148"/>
              <p:cNvSpPr/>
              <p:nvPr/>
            </p:nvSpPr>
            <p:spPr bwMode="auto">
              <a:xfrm>
                <a:off x="1937" y="1026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4" name="Freeform 149"/>
              <p:cNvSpPr/>
              <p:nvPr/>
            </p:nvSpPr>
            <p:spPr bwMode="auto">
              <a:xfrm>
                <a:off x="1892" y="1022"/>
                <a:ext cx="45" cy="8"/>
              </a:xfrm>
              <a:custGeom>
                <a:avLst/>
                <a:gdLst>
                  <a:gd name="T0" fmla="*/ 4 w 11"/>
                  <a:gd name="T1" fmla="*/ 1 h 2"/>
                  <a:gd name="T2" fmla="*/ 8 w 11"/>
                  <a:gd name="T3" fmla="*/ 1 h 2"/>
                  <a:gd name="T4" fmla="*/ 8 w 11"/>
                  <a:gd name="T5" fmla="*/ 1 h 2"/>
                  <a:gd name="T6" fmla="*/ 8 w 11"/>
                  <a:gd name="T7" fmla="*/ 1 h 2"/>
                  <a:gd name="T8" fmla="*/ 8 w 11"/>
                  <a:gd name="T9" fmla="*/ 1 h 2"/>
                  <a:gd name="T10" fmla="*/ 10 w 11"/>
                  <a:gd name="T11" fmla="*/ 1 h 2"/>
                  <a:gd name="T12" fmla="*/ 11 w 11"/>
                  <a:gd name="T13" fmla="*/ 1 h 2"/>
                  <a:gd name="T14" fmla="*/ 11 w 11"/>
                  <a:gd name="T15" fmla="*/ 1 h 2"/>
                  <a:gd name="T16" fmla="*/ 11 w 11"/>
                  <a:gd name="T17" fmla="*/ 0 h 2"/>
                  <a:gd name="T18" fmla="*/ 9 w 11"/>
                  <a:gd name="T19" fmla="*/ 0 h 2"/>
                  <a:gd name="T20" fmla="*/ 8 w 11"/>
                  <a:gd name="T21" fmla="*/ 1 h 2"/>
                  <a:gd name="T22" fmla="*/ 8 w 11"/>
                  <a:gd name="T23" fmla="*/ 0 h 2"/>
                  <a:gd name="T24" fmla="*/ 8 w 11"/>
                  <a:gd name="T25" fmla="*/ 1 h 2"/>
                  <a:gd name="T26" fmla="*/ 8 w 11"/>
                  <a:gd name="T27" fmla="*/ 0 h 2"/>
                  <a:gd name="T28" fmla="*/ 8 w 11"/>
                  <a:gd name="T29" fmla="*/ 1 h 2"/>
                  <a:gd name="T30" fmla="*/ 8 w 11"/>
                  <a:gd name="T31" fmla="*/ 1 h 2"/>
                  <a:gd name="T32" fmla="*/ 8 w 11"/>
                  <a:gd name="T33" fmla="*/ 1 h 2"/>
                  <a:gd name="T34" fmla="*/ 8 w 11"/>
                  <a:gd name="T35" fmla="*/ 1 h 2"/>
                  <a:gd name="T36" fmla="*/ 8 w 11"/>
                  <a:gd name="T37" fmla="*/ 1 h 2"/>
                  <a:gd name="T38" fmla="*/ 8 w 11"/>
                  <a:gd name="T39" fmla="*/ 1 h 2"/>
                  <a:gd name="T40" fmla="*/ 8 w 11"/>
                  <a:gd name="T41" fmla="*/ 1 h 2"/>
                  <a:gd name="T42" fmla="*/ 8 w 11"/>
                  <a:gd name="T43" fmla="*/ 1 h 2"/>
                  <a:gd name="T44" fmla="*/ 6 w 11"/>
                  <a:gd name="T45" fmla="*/ 1 h 2"/>
                  <a:gd name="T46" fmla="*/ 6 w 11"/>
                  <a:gd name="T47" fmla="*/ 1 h 2"/>
                  <a:gd name="T48" fmla="*/ 6 w 11"/>
                  <a:gd name="T49" fmla="*/ 1 h 2"/>
                  <a:gd name="T50" fmla="*/ 5 w 11"/>
                  <a:gd name="T51" fmla="*/ 1 h 2"/>
                  <a:gd name="T52" fmla="*/ 4 w 11"/>
                  <a:gd name="T53" fmla="*/ 1 h 2"/>
                  <a:gd name="T54" fmla="*/ 4 w 11"/>
                  <a:gd name="T55" fmla="*/ 1 h 2"/>
                  <a:gd name="T56" fmla="*/ 4 w 11"/>
                  <a:gd name="T57" fmla="*/ 1 h 2"/>
                  <a:gd name="T58" fmla="*/ 4 w 11"/>
                  <a:gd name="T59" fmla="*/ 1 h 2"/>
                  <a:gd name="T60" fmla="*/ 2 w 11"/>
                  <a:gd name="T61" fmla="*/ 1 h 2"/>
                  <a:gd name="T62" fmla="*/ 2 w 11"/>
                  <a:gd name="T63" fmla="*/ 1 h 2"/>
                  <a:gd name="T64" fmla="*/ 1 w 11"/>
                  <a:gd name="T65" fmla="*/ 1 h 2"/>
                  <a:gd name="T66" fmla="*/ 0 w 11"/>
                  <a:gd name="T67" fmla="*/ 1 h 2"/>
                  <a:gd name="T68" fmla="*/ 0 w 11"/>
                  <a:gd name="T69" fmla="*/ 1 h 2"/>
                  <a:gd name="T70" fmla="*/ 0 w 11"/>
                  <a:gd name="T71" fmla="*/ 1 h 2"/>
                  <a:gd name="T72" fmla="*/ 0 w 11"/>
                  <a:gd name="T73" fmla="*/ 1 h 2"/>
                  <a:gd name="T74" fmla="*/ 1 w 11"/>
                  <a:gd name="T75" fmla="*/ 1 h 2"/>
                  <a:gd name="T76" fmla="*/ 2 w 11"/>
                  <a:gd name="T77" fmla="*/ 1 h 2"/>
                  <a:gd name="T78" fmla="*/ 3 w 11"/>
                  <a:gd name="T79" fmla="*/ 2 h 2"/>
                  <a:gd name="T80" fmla="*/ 4 w 11"/>
                  <a:gd name="T81" fmla="*/ 1 h 2"/>
                  <a:gd name="T82" fmla="*/ 4 w 11"/>
                  <a:gd name="T8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" h="2">
                    <a:moveTo>
                      <a:pt x="4" y="1"/>
                    </a:moveTo>
                    <a:cubicBezTo>
                      <a:pt x="5" y="2"/>
                      <a:pt x="7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1"/>
                      <a:pt x="9" y="1"/>
                      <a:pt x="10" y="1"/>
                    </a:cubicBezTo>
                    <a:cubicBezTo>
                      <a:pt x="10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0"/>
                      <a:pt x="11" y="0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6" y="0"/>
                      <a:pt x="6" y="1"/>
                    </a:cubicBezTo>
                    <a:cubicBezTo>
                      <a:pt x="6" y="1"/>
                      <a:pt x="5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5" name="Freeform 150"/>
              <p:cNvSpPr/>
              <p:nvPr/>
            </p:nvSpPr>
            <p:spPr bwMode="auto">
              <a:xfrm>
                <a:off x="1929" y="1249"/>
                <a:ext cx="8" cy="4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  <a:gd name="T8" fmla="*/ 1 w 2"/>
                  <a:gd name="T9" fmla="*/ 0 h 1"/>
                  <a:gd name="T10" fmla="*/ 1 w 2"/>
                  <a:gd name="T11" fmla="*/ 0 h 1"/>
                  <a:gd name="T12" fmla="*/ 0 w 2"/>
                  <a:gd name="T13" fmla="*/ 1 h 1"/>
                  <a:gd name="T14" fmla="*/ 1 w 2"/>
                  <a:gd name="T15" fmla="*/ 1 h 1"/>
                  <a:gd name="T16" fmla="*/ 1 w 2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6" name="Freeform 151"/>
              <p:cNvSpPr/>
              <p:nvPr/>
            </p:nvSpPr>
            <p:spPr bwMode="auto">
              <a:xfrm>
                <a:off x="1933" y="119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7" name="Freeform 152"/>
              <p:cNvSpPr/>
              <p:nvPr/>
            </p:nvSpPr>
            <p:spPr bwMode="auto">
              <a:xfrm>
                <a:off x="1929" y="1236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8" name="Freeform 153"/>
              <p:cNvSpPr/>
              <p:nvPr/>
            </p:nvSpPr>
            <p:spPr bwMode="auto">
              <a:xfrm>
                <a:off x="1925" y="1030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9" name="Freeform 154"/>
              <p:cNvSpPr/>
              <p:nvPr/>
            </p:nvSpPr>
            <p:spPr bwMode="auto">
              <a:xfrm>
                <a:off x="1921" y="1592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0" name="Freeform 155"/>
              <p:cNvSpPr/>
              <p:nvPr/>
            </p:nvSpPr>
            <p:spPr bwMode="auto">
              <a:xfrm>
                <a:off x="1921" y="10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1" name="Freeform 156"/>
              <p:cNvSpPr/>
              <p:nvPr/>
            </p:nvSpPr>
            <p:spPr bwMode="auto">
              <a:xfrm>
                <a:off x="1921" y="15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2" name="Freeform 157"/>
              <p:cNvSpPr/>
              <p:nvPr/>
            </p:nvSpPr>
            <p:spPr bwMode="auto">
              <a:xfrm>
                <a:off x="1917" y="1245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3" name="Freeform 158"/>
              <p:cNvSpPr/>
              <p:nvPr/>
            </p:nvSpPr>
            <p:spPr bwMode="auto">
              <a:xfrm>
                <a:off x="1909" y="1034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4" name="Freeform 159"/>
              <p:cNvSpPr/>
              <p:nvPr/>
            </p:nvSpPr>
            <p:spPr bwMode="auto">
              <a:xfrm>
                <a:off x="1909" y="1269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5" name="Freeform 160"/>
              <p:cNvSpPr/>
              <p:nvPr/>
            </p:nvSpPr>
            <p:spPr bwMode="auto">
              <a:xfrm>
                <a:off x="1909" y="1592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6" name="Freeform 161"/>
              <p:cNvSpPr/>
              <p:nvPr/>
            </p:nvSpPr>
            <p:spPr bwMode="auto">
              <a:xfrm>
                <a:off x="1904" y="1269"/>
                <a:ext cx="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7" name="Freeform 162"/>
              <p:cNvSpPr/>
              <p:nvPr/>
            </p:nvSpPr>
            <p:spPr bwMode="auto">
              <a:xfrm>
                <a:off x="1904" y="1001"/>
                <a:ext cx="5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8" name="Freeform 163"/>
              <p:cNvSpPr/>
              <p:nvPr/>
            </p:nvSpPr>
            <p:spPr bwMode="auto">
              <a:xfrm>
                <a:off x="1900" y="1261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9" name="Freeform 164"/>
              <p:cNvSpPr/>
              <p:nvPr/>
            </p:nvSpPr>
            <p:spPr bwMode="auto">
              <a:xfrm>
                <a:off x="1900" y="1265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0" name="Freeform 165"/>
              <p:cNvSpPr/>
              <p:nvPr/>
            </p:nvSpPr>
            <p:spPr bwMode="auto">
              <a:xfrm>
                <a:off x="1900" y="1261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1" name="Freeform 166"/>
              <p:cNvSpPr/>
              <p:nvPr/>
            </p:nvSpPr>
            <p:spPr bwMode="auto">
              <a:xfrm>
                <a:off x="1896" y="12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2" name="Freeform 167"/>
              <p:cNvSpPr/>
              <p:nvPr/>
            </p:nvSpPr>
            <p:spPr bwMode="auto">
              <a:xfrm>
                <a:off x="1892" y="1261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3" name="Freeform 168"/>
              <p:cNvSpPr/>
              <p:nvPr/>
            </p:nvSpPr>
            <p:spPr bwMode="auto">
              <a:xfrm>
                <a:off x="1888" y="1269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4" name="Freeform 169"/>
              <p:cNvSpPr/>
              <p:nvPr/>
            </p:nvSpPr>
            <p:spPr bwMode="auto">
              <a:xfrm>
                <a:off x="1880" y="1286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5" name="Freeform 170"/>
              <p:cNvSpPr/>
              <p:nvPr/>
            </p:nvSpPr>
            <p:spPr bwMode="auto">
              <a:xfrm>
                <a:off x="1884" y="1286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6" name="Freeform 171"/>
              <p:cNvSpPr/>
              <p:nvPr/>
            </p:nvSpPr>
            <p:spPr bwMode="auto">
              <a:xfrm>
                <a:off x="1880" y="1199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7" name="Freeform 172"/>
              <p:cNvSpPr/>
              <p:nvPr/>
            </p:nvSpPr>
            <p:spPr bwMode="auto">
              <a:xfrm>
                <a:off x="1880" y="1261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8" name="Freeform 173"/>
              <p:cNvSpPr/>
              <p:nvPr/>
            </p:nvSpPr>
            <p:spPr bwMode="auto">
              <a:xfrm>
                <a:off x="1876" y="1261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9" name="Freeform 174"/>
              <p:cNvSpPr/>
              <p:nvPr/>
            </p:nvSpPr>
            <p:spPr bwMode="auto">
              <a:xfrm>
                <a:off x="1876" y="1001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0" name="Freeform 175"/>
              <p:cNvSpPr/>
              <p:nvPr/>
            </p:nvSpPr>
            <p:spPr bwMode="auto">
              <a:xfrm>
                <a:off x="1872" y="1001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1" name="Freeform 176"/>
              <p:cNvSpPr/>
              <p:nvPr/>
            </p:nvSpPr>
            <p:spPr bwMode="auto">
              <a:xfrm>
                <a:off x="1872" y="1588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2" name="Freeform 177"/>
              <p:cNvSpPr/>
              <p:nvPr/>
            </p:nvSpPr>
            <p:spPr bwMode="auto">
              <a:xfrm>
                <a:off x="1872" y="126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3" name="Freeform 178"/>
              <p:cNvSpPr/>
              <p:nvPr/>
            </p:nvSpPr>
            <p:spPr bwMode="auto">
              <a:xfrm>
                <a:off x="1860" y="1013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4" name="Freeform 179"/>
              <p:cNvSpPr/>
              <p:nvPr/>
            </p:nvSpPr>
            <p:spPr bwMode="auto">
              <a:xfrm>
                <a:off x="1855" y="15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5" name="Freeform 180"/>
              <p:cNvSpPr/>
              <p:nvPr/>
            </p:nvSpPr>
            <p:spPr bwMode="auto">
              <a:xfrm>
                <a:off x="1839" y="1013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6" name="Freeform 181"/>
              <p:cNvSpPr/>
              <p:nvPr/>
            </p:nvSpPr>
            <p:spPr bwMode="auto">
              <a:xfrm>
                <a:off x="1839" y="15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7" name="Freeform 182"/>
              <p:cNvSpPr/>
              <p:nvPr/>
            </p:nvSpPr>
            <p:spPr bwMode="auto">
              <a:xfrm>
                <a:off x="1827" y="1166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8" name="Freeform 183"/>
              <p:cNvSpPr/>
              <p:nvPr/>
            </p:nvSpPr>
            <p:spPr bwMode="auto">
              <a:xfrm>
                <a:off x="1823" y="1170"/>
                <a:ext cx="0" cy="4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9" name="Freeform 184"/>
              <p:cNvSpPr/>
              <p:nvPr/>
            </p:nvSpPr>
            <p:spPr bwMode="auto">
              <a:xfrm>
                <a:off x="1806" y="15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0" name="Freeform 185"/>
              <p:cNvSpPr/>
              <p:nvPr/>
            </p:nvSpPr>
            <p:spPr bwMode="auto">
              <a:xfrm>
                <a:off x="1798" y="1588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1" name="Freeform 186"/>
              <p:cNvSpPr/>
              <p:nvPr/>
            </p:nvSpPr>
            <p:spPr bwMode="auto">
              <a:xfrm>
                <a:off x="1794" y="1174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2" name="Freeform 187"/>
              <p:cNvSpPr/>
              <p:nvPr/>
            </p:nvSpPr>
            <p:spPr bwMode="auto">
              <a:xfrm>
                <a:off x="1790" y="1588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3" name="Freeform 188"/>
              <p:cNvSpPr/>
              <p:nvPr/>
            </p:nvSpPr>
            <p:spPr bwMode="auto">
              <a:xfrm>
                <a:off x="1757" y="1575"/>
                <a:ext cx="5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4" name="Freeform 189"/>
              <p:cNvSpPr/>
              <p:nvPr/>
            </p:nvSpPr>
            <p:spPr bwMode="auto">
              <a:xfrm>
                <a:off x="1745" y="1162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5" name="Freeform 190"/>
              <p:cNvSpPr/>
              <p:nvPr/>
            </p:nvSpPr>
            <p:spPr bwMode="auto">
              <a:xfrm>
                <a:off x="1741" y="1579"/>
                <a:ext cx="4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6" name="Freeform 191"/>
              <p:cNvSpPr/>
              <p:nvPr/>
            </p:nvSpPr>
            <p:spPr bwMode="auto">
              <a:xfrm>
                <a:off x="1741" y="15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7" name="Freeform 192"/>
              <p:cNvSpPr/>
              <p:nvPr/>
            </p:nvSpPr>
            <p:spPr bwMode="auto">
              <a:xfrm>
                <a:off x="1725" y="1588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8" name="Freeform 193"/>
              <p:cNvSpPr/>
              <p:nvPr/>
            </p:nvSpPr>
            <p:spPr bwMode="auto">
              <a:xfrm>
                <a:off x="1721" y="1588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9" name="Freeform 194"/>
              <p:cNvSpPr/>
              <p:nvPr/>
            </p:nvSpPr>
            <p:spPr bwMode="auto">
              <a:xfrm>
                <a:off x="1717" y="1158"/>
                <a:ext cx="8" cy="0"/>
              </a:xfrm>
              <a:custGeom>
                <a:avLst/>
                <a:gdLst>
                  <a:gd name="T0" fmla="*/ 1 w 2"/>
                  <a:gd name="T1" fmla="*/ 1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0" name="Freeform 195"/>
              <p:cNvSpPr/>
              <p:nvPr/>
            </p:nvSpPr>
            <p:spPr bwMode="auto">
              <a:xfrm>
                <a:off x="1717" y="1567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1" name="Freeform 196"/>
              <p:cNvSpPr/>
              <p:nvPr/>
            </p:nvSpPr>
            <p:spPr bwMode="auto">
              <a:xfrm>
                <a:off x="1713" y="1567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2" name="Oval 197"/>
              <p:cNvSpPr>
                <a:spLocks noChangeArrowheads="1"/>
              </p:cNvSpPr>
              <p:nvPr/>
            </p:nvSpPr>
            <p:spPr bwMode="auto">
              <a:xfrm>
                <a:off x="1700" y="1158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3" name="Freeform 198"/>
              <p:cNvSpPr/>
              <p:nvPr/>
            </p:nvSpPr>
            <p:spPr bwMode="auto">
              <a:xfrm>
                <a:off x="1696" y="115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4" name="Freeform 199"/>
              <p:cNvSpPr/>
              <p:nvPr/>
            </p:nvSpPr>
            <p:spPr bwMode="auto">
              <a:xfrm>
                <a:off x="1692" y="1571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5" name="Freeform 200"/>
              <p:cNvSpPr/>
              <p:nvPr/>
            </p:nvSpPr>
            <p:spPr bwMode="auto">
              <a:xfrm>
                <a:off x="1688" y="1571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6" name="Freeform 201"/>
              <p:cNvSpPr/>
              <p:nvPr/>
            </p:nvSpPr>
            <p:spPr bwMode="auto">
              <a:xfrm>
                <a:off x="1684" y="1571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7" name="Freeform 202"/>
              <p:cNvSpPr/>
              <p:nvPr/>
            </p:nvSpPr>
            <p:spPr bwMode="auto">
              <a:xfrm>
                <a:off x="1668" y="1567"/>
                <a:ext cx="12" cy="8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0 h 2"/>
                  <a:gd name="T4" fmla="*/ 2 w 3"/>
                  <a:gd name="T5" fmla="*/ 0 h 2"/>
                  <a:gd name="T6" fmla="*/ 2 w 3"/>
                  <a:gd name="T7" fmla="*/ 0 h 2"/>
                  <a:gd name="T8" fmla="*/ 3 w 3"/>
                  <a:gd name="T9" fmla="*/ 1 h 2"/>
                  <a:gd name="T10" fmla="*/ 3 w 3"/>
                  <a:gd name="T11" fmla="*/ 1 h 2"/>
                  <a:gd name="T12" fmla="*/ 1 w 3"/>
                  <a:gd name="T13" fmla="*/ 1 h 2"/>
                  <a:gd name="T14" fmla="*/ 0 w 3"/>
                  <a:gd name="T15" fmla="*/ 1 h 2"/>
                  <a:gd name="T16" fmla="*/ 0 w 3"/>
                  <a:gd name="T17" fmla="*/ 1 h 2"/>
                  <a:gd name="T18" fmla="*/ 1 w 3"/>
                  <a:gd name="T19" fmla="*/ 1 h 2"/>
                  <a:gd name="T20" fmla="*/ 3 w 3"/>
                  <a:gd name="T21" fmla="*/ 1 h 2"/>
                  <a:gd name="T22" fmla="*/ 3 w 3"/>
                  <a:gd name="T23" fmla="*/ 2 h 2"/>
                  <a:gd name="T24" fmla="*/ 3 w 3"/>
                  <a:gd name="T25" fmla="*/ 1 h 2"/>
                  <a:gd name="T26" fmla="*/ 3 w 3"/>
                  <a:gd name="T27" fmla="*/ 1 h 2"/>
                  <a:gd name="T28" fmla="*/ 3 w 3"/>
                  <a:gd name="T29" fmla="*/ 1 h 2"/>
                  <a:gd name="T30" fmla="*/ 3 w 3"/>
                  <a:gd name="T31" fmla="*/ 1 h 2"/>
                  <a:gd name="T32" fmla="*/ 3 w 3"/>
                  <a:gd name="T33" fmla="*/ 1 h 2"/>
                  <a:gd name="T34" fmla="*/ 3 w 3"/>
                  <a:gd name="T35" fmla="*/ 1 h 2"/>
                  <a:gd name="T36" fmla="*/ 3 w 3"/>
                  <a:gd name="T37" fmla="*/ 1 h 2"/>
                  <a:gd name="T38" fmla="*/ 3 w 3"/>
                  <a:gd name="T39" fmla="*/ 1 h 2"/>
                  <a:gd name="T40" fmla="*/ 2 w 3"/>
                  <a:gd name="T4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8" name="Freeform 203"/>
              <p:cNvSpPr/>
              <p:nvPr/>
            </p:nvSpPr>
            <p:spPr bwMode="auto">
              <a:xfrm>
                <a:off x="1676" y="1579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9" name="Freeform 204"/>
              <p:cNvSpPr/>
              <p:nvPr/>
            </p:nvSpPr>
            <p:spPr bwMode="auto">
              <a:xfrm>
                <a:off x="1672" y="1579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Group 406"/>
            <p:cNvGrpSpPr/>
            <p:nvPr/>
          </p:nvGrpSpPr>
          <p:grpSpPr bwMode="auto">
            <a:xfrm>
              <a:off x="1271" y="1121"/>
              <a:ext cx="397" cy="479"/>
              <a:chOff x="1271" y="1121"/>
              <a:chExt cx="397" cy="479"/>
            </a:xfrm>
            <a:grpFill/>
          </p:grpSpPr>
          <p:sp>
            <p:nvSpPr>
              <p:cNvPr id="910" name="Freeform 206"/>
              <p:cNvSpPr/>
              <p:nvPr/>
            </p:nvSpPr>
            <p:spPr bwMode="auto">
              <a:xfrm>
                <a:off x="1664" y="1596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1" name="Freeform 207"/>
              <p:cNvSpPr/>
              <p:nvPr/>
            </p:nvSpPr>
            <p:spPr bwMode="auto">
              <a:xfrm>
                <a:off x="1623" y="1571"/>
                <a:ext cx="41" cy="0"/>
              </a:xfrm>
              <a:custGeom>
                <a:avLst/>
                <a:gdLst>
                  <a:gd name="T0" fmla="*/ 2 w 10"/>
                  <a:gd name="T1" fmla="*/ 2 w 10"/>
                  <a:gd name="T2" fmla="*/ 2 w 10"/>
                  <a:gd name="T3" fmla="*/ 7 w 10"/>
                  <a:gd name="T4" fmla="*/ 9 w 10"/>
                  <a:gd name="T5" fmla="*/ 10 w 10"/>
                  <a:gd name="T6" fmla="*/ 9 w 10"/>
                  <a:gd name="T7" fmla="*/ 7 w 10"/>
                  <a:gd name="T8" fmla="*/ 2 w 10"/>
                  <a:gd name="T9" fmla="*/ 2 w 10"/>
                  <a:gd name="T10" fmla="*/ 2 w 10"/>
                  <a:gd name="T11" fmla="*/ 2 w 10"/>
                  <a:gd name="T12" fmla="*/ 1 w 10"/>
                  <a:gd name="T13" fmla="*/ 0 w 10"/>
                  <a:gd name="T14" fmla="*/ 0 w 10"/>
                  <a:gd name="T15" fmla="*/ 0 w 10"/>
                  <a:gd name="T16" fmla="*/ 0 w 10"/>
                  <a:gd name="T17" fmla="*/ 1 w 10"/>
                  <a:gd name="T18" fmla="*/ 1 w 10"/>
                  <a:gd name="T19" fmla="*/ 2 w 1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0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5" y="0"/>
                      <a:pt x="7" y="0"/>
                    </a:cubicBezTo>
                    <a:cubicBezTo>
                      <a:pt x="8" y="0"/>
                      <a:pt x="9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0"/>
                      <a:pt x="4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2" name="Freeform 208"/>
              <p:cNvSpPr/>
              <p:nvPr/>
            </p:nvSpPr>
            <p:spPr bwMode="auto">
              <a:xfrm>
                <a:off x="1643" y="1170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3" name="Freeform 209"/>
              <p:cNvSpPr/>
              <p:nvPr/>
            </p:nvSpPr>
            <p:spPr bwMode="auto">
              <a:xfrm>
                <a:off x="1639" y="1162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4" name="Freeform 210"/>
              <p:cNvSpPr/>
              <p:nvPr/>
            </p:nvSpPr>
            <p:spPr bwMode="auto">
              <a:xfrm>
                <a:off x="1631" y="117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5" name="Freeform 211"/>
              <p:cNvSpPr/>
              <p:nvPr/>
            </p:nvSpPr>
            <p:spPr bwMode="auto">
              <a:xfrm>
                <a:off x="1627" y="1563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6" name="Freeform 212"/>
              <p:cNvSpPr/>
              <p:nvPr/>
            </p:nvSpPr>
            <p:spPr bwMode="auto">
              <a:xfrm>
                <a:off x="1623" y="115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7" name="Freeform 213"/>
              <p:cNvSpPr/>
              <p:nvPr/>
            </p:nvSpPr>
            <p:spPr bwMode="auto">
              <a:xfrm>
                <a:off x="1623" y="15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8" name="Freeform 214"/>
              <p:cNvSpPr/>
              <p:nvPr/>
            </p:nvSpPr>
            <p:spPr bwMode="auto">
              <a:xfrm>
                <a:off x="1619" y="1571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9" name="Freeform 215"/>
              <p:cNvSpPr/>
              <p:nvPr/>
            </p:nvSpPr>
            <p:spPr bwMode="auto">
              <a:xfrm>
                <a:off x="1619" y="1563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0" name="Rectangle 216"/>
              <p:cNvSpPr>
                <a:spLocks noChangeArrowheads="1"/>
              </p:cNvSpPr>
              <p:nvPr/>
            </p:nvSpPr>
            <p:spPr bwMode="auto">
              <a:xfrm>
                <a:off x="1619" y="1170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1" name="Freeform 217"/>
              <p:cNvSpPr/>
              <p:nvPr/>
            </p:nvSpPr>
            <p:spPr bwMode="auto">
              <a:xfrm>
                <a:off x="1619" y="1567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2" name="Freeform 218"/>
              <p:cNvSpPr/>
              <p:nvPr/>
            </p:nvSpPr>
            <p:spPr bwMode="auto">
              <a:xfrm>
                <a:off x="1615" y="1575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3" name="Freeform 219"/>
              <p:cNvSpPr/>
              <p:nvPr/>
            </p:nvSpPr>
            <p:spPr bwMode="auto">
              <a:xfrm>
                <a:off x="1615" y="1166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4" name="Freeform 220"/>
              <p:cNvSpPr/>
              <p:nvPr/>
            </p:nvSpPr>
            <p:spPr bwMode="auto">
              <a:xfrm>
                <a:off x="1615" y="1563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5" name="Freeform 221"/>
              <p:cNvSpPr/>
              <p:nvPr/>
            </p:nvSpPr>
            <p:spPr bwMode="auto">
              <a:xfrm>
                <a:off x="1615" y="1563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6" name="Freeform 222"/>
              <p:cNvSpPr/>
              <p:nvPr/>
            </p:nvSpPr>
            <p:spPr bwMode="auto">
              <a:xfrm>
                <a:off x="1615" y="1563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7" name="Freeform 223"/>
              <p:cNvSpPr/>
              <p:nvPr/>
            </p:nvSpPr>
            <p:spPr bwMode="auto">
              <a:xfrm>
                <a:off x="1610" y="1571"/>
                <a:ext cx="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8" name="Freeform 224"/>
              <p:cNvSpPr/>
              <p:nvPr/>
            </p:nvSpPr>
            <p:spPr bwMode="auto">
              <a:xfrm>
                <a:off x="1610" y="1567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9" name="Freeform 225"/>
              <p:cNvSpPr/>
              <p:nvPr/>
            </p:nvSpPr>
            <p:spPr bwMode="auto">
              <a:xfrm>
                <a:off x="1606" y="1571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0" name="Freeform 226"/>
              <p:cNvSpPr/>
              <p:nvPr/>
            </p:nvSpPr>
            <p:spPr bwMode="auto">
              <a:xfrm>
                <a:off x="1602" y="1162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1" name="Oval 227"/>
              <p:cNvSpPr>
                <a:spLocks noChangeArrowheads="1"/>
              </p:cNvSpPr>
              <p:nvPr/>
            </p:nvSpPr>
            <p:spPr bwMode="auto">
              <a:xfrm>
                <a:off x="1602" y="157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2" name="Freeform 228"/>
              <p:cNvSpPr/>
              <p:nvPr/>
            </p:nvSpPr>
            <p:spPr bwMode="auto">
              <a:xfrm>
                <a:off x="1602" y="1166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3" name="Freeform 229"/>
              <p:cNvSpPr/>
              <p:nvPr/>
            </p:nvSpPr>
            <p:spPr bwMode="auto">
              <a:xfrm>
                <a:off x="1594" y="1150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4" name="Freeform 230"/>
              <p:cNvSpPr/>
              <p:nvPr/>
            </p:nvSpPr>
            <p:spPr bwMode="auto">
              <a:xfrm>
                <a:off x="1590" y="1575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5" name="Freeform 231"/>
              <p:cNvSpPr/>
              <p:nvPr/>
            </p:nvSpPr>
            <p:spPr bwMode="auto">
              <a:xfrm>
                <a:off x="1586" y="1150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6" name="Freeform 232"/>
              <p:cNvSpPr/>
              <p:nvPr/>
            </p:nvSpPr>
            <p:spPr bwMode="auto">
              <a:xfrm>
                <a:off x="1582" y="15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7" name="Freeform 233"/>
              <p:cNvSpPr/>
              <p:nvPr/>
            </p:nvSpPr>
            <p:spPr bwMode="auto">
              <a:xfrm>
                <a:off x="1574" y="1166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8" name="Freeform 234"/>
              <p:cNvSpPr/>
              <p:nvPr/>
            </p:nvSpPr>
            <p:spPr bwMode="auto">
              <a:xfrm>
                <a:off x="1570" y="1158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9" name="Freeform 235"/>
              <p:cNvSpPr/>
              <p:nvPr/>
            </p:nvSpPr>
            <p:spPr bwMode="auto">
              <a:xfrm>
                <a:off x="1566" y="1162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0" name="Freeform 236"/>
              <p:cNvSpPr/>
              <p:nvPr/>
            </p:nvSpPr>
            <p:spPr bwMode="auto">
              <a:xfrm>
                <a:off x="1566" y="1575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1" name="Freeform 237"/>
              <p:cNvSpPr/>
              <p:nvPr/>
            </p:nvSpPr>
            <p:spPr bwMode="auto">
              <a:xfrm>
                <a:off x="1566" y="1158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2" name="Freeform 238"/>
              <p:cNvSpPr/>
              <p:nvPr/>
            </p:nvSpPr>
            <p:spPr bwMode="auto">
              <a:xfrm>
                <a:off x="1557" y="1158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3" name="Freeform 239"/>
              <p:cNvSpPr/>
              <p:nvPr/>
            </p:nvSpPr>
            <p:spPr bwMode="auto">
              <a:xfrm>
                <a:off x="1557" y="1575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4" name="Oval 240"/>
              <p:cNvSpPr>
                <a:spLocks noChangeArrowheads="1"/>
              </p:cNvSpPr>
              <p:nvPr/>
            </p:nvSpPr>
            <p:spPr bwMode="auto">
              <a:xfrm>
                <a:off x="1557" y="1150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5" name="Freeform 241"/>
              <p:cNvSpPr/>
              <p:nvPr/>
            </p:nvSpPr>
            <p:spPr bwMode="auto">
              <a:xfrm>
                <a:off x="1553" y="11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6" name="Freeform 242"/>
              <p:cNvSpPr/>
              <p:nvPr/>
            </p:nvSpPr>
            <p:spPr bwMode="auto">
              <a:xfrm>
                <a:off x="1545" y="1162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7" name="Freeform 243"/>
              <p:cNvSpPr/>
              <p:nvPr/>
            </p:nvSpPr>
            <p:spPr bwMode="auto">
              <a:xfrm>
                <a:off x="1541" y="1146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8" name="Freeform 244"/>
              <p:cNvSpPr/>
              <p:nvPr/>
            </p:nvSpPr>
            <p:spPr bwMode="auto">
              <a:xfrm>
                <a:off x="1533" y="1146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9" name="Freeform 245"/>
              <p:cNvSpPr/>
              <p:nvPr/>
            </p:nvSpPr>
            <p:spPr bwMode="auto">
              <a:xfrm>
                <a:off x="1529" y="1146"/>
                <a:ext cx="0" cy="4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0" name="Freeform 246"/>
              <p:cNvSpPr/>
              <p:nvPr/>
            </p:nvSpPr>
            <p:spPr bwMode="auto">
              <a:xfrm>
                <a:off x="1525" y="1146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1" name="Freeform 247"/>
              <p:cNvSpPr/>
              <p:nvPr/>
            </p:nvSpPr>
            <p:spPr bwMode="auto">
              <a:xfrm>
                <a:off x="1525" y="1146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2" name="Freeform 248"/>
              <p:cNvSpPr/>
              <p:nvPr/>
            </p:nvSpPr>
            <p:spPr bwMode="auto">
              <a:xfrm>
                <a:off x="1521" y="1146"/>
                <a:ext cx="0" cy="4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3" name="Freeform 249"/>
              <p:cNvSpPr/>
              <p:nvPr/>
            </p:nvSpPr>
            <p:spPr bwMode="auto">
              <a:xfrm>
                <a:off x="1521" y="11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4" name="Freeform 250"/>
              <p:cNvSpPr/>
              <p:nvPr/>
            </p:nvSpPr>
            <p:spPr bwMode="auto">
              <a:xfrm>
                <a:off x="1517" y="1146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5" name="Freeform 251"/>
              <p:cNvSpPr/>
              <p:nvPr/>
            </p:nvSpPr>
            <p:spPr bwMode="auto">
              <a:xfrm>
                <a:off x="1508" y="1158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6" name="Freeform 252"/>
              <p:cNvSpPr/>
              <p:nvPr/>
            </p:nvSpPr>
            <p:spPr bwMode="auto">
              <a:xfrm>
                <a:off x="1504" y="1158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7" name="Freeform 253"/>
              <p:cNvSpPr/>
              <p:nvPr/>
            </p:nvSpPr>
            <p:spPr bwMode="auto">
              <a:xfrm>
                <a:off x="1504" y="1162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8" name="Freeform 254"/>
              <p:cNvSpPr/>
              <p:nvPr/>
            </p:nvSpPr>
            <p:spPr bwMode="auto">
              <a:xfrm>
                <a:off x="1504" y="1146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9" name="Freeform 255"/>
              <p:cNvSpPr/>
              <p:nvPr/>
            </p:nvSpPr>
            <p:spPr bwMode="auto">
              <a:xfrm>
                <a:off x="1500" y="1154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0" name="Freeform 256"/>
              <p:cNvSpPr/>
              <p:nvPr/>
            </p:nvSpPr>
            <p:spPr bwMode="auto">
              <a:xfrm>
                <a:off x="1500" y="1158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1" name="Freeform 257"/>
              <p:cNvSpPr/>
              <p:nvPr/>
            </p:nvSpPr>
            <p:spPr bwMode="auto">
              <a:xfrm>
                <a:off x="1500" y="1146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2" name="Freeform 258"/>
              <p:cNvSpPr/>
              <p:nvPr/>
            </p:nvSpPr>
            <p:spPr bwMode="auto">
              <a:xfrm>
                <a:off x="1496" y="1141"/>
                <a:ext cx="4" cy="5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3" name="Freeform 259"/>
              <p:cNvSpPr/>
              <p:nvPr/>
            </p:nvSpPr>
            <p:spPr bwMode="auto">
              <a:xfrm>
                <a:off x="1496" y="1571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4" name="Freeform 260"/>
              <p:cNvSpPr/>
              <p:nvPr/>
            </p:nvSpPr>
            <p:spPr bwMode="auto">
              <a:xfrm>
                <a:off x="1492" y="1555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5" name="Freeform 261"/>
              <p:cNvSpPr/>
              <p:nvPr/>
            </p:nvSpPr>
            <p:spPr bwMode="auto">
              <a:xfrm>
                <a:off x="1492" y="1141"/>
                <a:ext cx="0" cy="5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6" name="Freeform 262"/>
              <p:cNvSpPr/>
              <p:nvPr/>
            </p:nvSpPr>
            <p:spPr bwMode="auto">
              <a:xfrm>
                <a:off x="1492" y="1150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7" name="Freeform 263"/>
              <p:cNvSpPr/>
              <p:nvPr/>
            </p:nvSpPr>
            <p:spPr bwMode="auto">
              <a:xfrm>
                <a:off x="1488" y="1141"/>
                <a:ext cx="4" cy="5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8" name="Freeform 264"/>
              <p:cNvSpPr/>
              <p:nvPr/>
            </p:nvSpPr>
            <p:spPr bwMode="auto">
              <a:xfrm>
                <a:off x="1488" y="1269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9" name="Freeform 265"/>
              <p:cNvSpPr/>
              <p:nvPr/>
            </p:nvSpPr>
            <p:spPr bwMode="auto">
              <a:xfrm>
                <a:off x="1484" y="1158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0" name="Freeform 266"/>
              <p:cNvSpPr/>
              <p:nvPr/>
            </p:nvSpPr>
            <p:spPr bwMode="auto">
              <a:xfrm>
                <a:off x="1480" y="115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1" name="Freeform 267"/>
              <p:cNvSpPr/>
              <p:nvPr/>
            </p:nvSpPr>
            <p:spPr bwMode="auto">
              <a:xfrm>
                <a:off x="1468" y="1278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2" name="Freeform 268"/>
              <p:cNvSpPr/>
              <p:nvPr/>
            </p:nvSpPr>
            <p:spPr bwMode="auto">
              <a:xfrm>
                <a:off x="1463" y="1166"/>
                <a:ext cx="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3" name="Freeform 269"/>
              <p:cNvSpPr/>
              <p:nvPr/>
            </p:nvSpPr>
            <p:spPr bwMode="auto">
              <a:xfrm>
                <a:off x="1463" y="1162"/>
                <a:ext cx="5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4" name="Freeform 270"/>
              <p:cNvSpPr/>
              <p:nvPr/>
            </p:nvSpPr>
            <p:spPr bwMode="auto">
              <a:xfrm>
                <a:off x="1459" y="1550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5" name="Freeform 271"/>
              <p:cNvSpPr/>
              <p:nvPr/>
            </p:nvSpPr>
            <p:spPr bwMode="auto">
              <a:xfrm>
                <a:off x="1459" y="1162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6" name="Freeform 272"/>
              <p:cNvSpPr/>
              <p:nvPr/>
            </p:nvSpPr>
            <p:spPr bwMode="auto">
              <a:xfrm>
                <a:off x="1455" y="11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7" name="Freeform 273"/>
              <p:cNvSpPr/>
              <p:nvPr/>
            </p:nvSpPr>
            <p:spPr bwMode="auto">
              <a:xfrm>
                <a:off x="1451" y="1274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8" name="Freeform 274"/>
              <p:cNvSpPr/>
              <p:nvPr/>
            </p:nvSpPr>
            <p:spPr bwMode="auto">
              <a:xfrm>
                <a:off x="1451" y="1158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9" name="Freeform 275"/>
              <p:cNvSpPr/>
              <p:nvPr/>
            </p:nvSpPr>
            <p:spPr bwMode="auto">
              <a:xfrm>
                <a:off x="1451" y="11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0" name="Freeform 276"/>
              <p:cNvSpPr/>
              <p:nvPr/>
            </p:nvSpPr>
            <p:spPr bwMode="auto">
              <a:xfrm>
                <a:off x="1447" y="1162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1" name="Freeform 277"/>
              <p:cNvSpPr/>
              <p:nvPr/>
            </p:nvSpPr>
            <p:spPr bwMode="auto">
              <a:xfrm>
                <a:off x="1447" y="1274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2" name="Freeform 278"/>
              <p:cNvSpPr/>
              <p:nvPr/>
            </p:nvSpPr>
            <p:spPr bwMode="auto">
              <a:xfrm>
                <a:off x="1447" y="1550"/>
                <a:ext cx="4" cy="0"/>
              </a:xfrm>
              <a:custGeom>
                <a:avLst/>
                <a:gdLst>
                  <a:gd name="T0" fmla="*/ 0 w 1"/>
                  <a:gd name="T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3" name="Freeform 279"/>
              <p:cNvSpPr/>
              <p:nvPr/>
            </p:nvSpPr>
            <p:spPr bwMode="auto">
              <a:xfrm>
                <a:off x="1447" y="131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4" name="Freeform 280"/>
              <p:cNvSpPr>
                <a:spLocks noEditPoints="1"/>
              </p:cNvSpPr>
              <p:nvPr/>
            </p:nvSpPr>
            <p:spPr bwMode="auto">
              <a:xfrm>
                <a:off x="1431" y="1158"/>
                <a:ext cx="16" cy="4"/>
              </a:xfrm>
              <a:custGeom>
                <a:avLst/>
                <a:gdLst>
                  <a:gd name="T0" fmla="*/ 3 w 4"/>
                  <a:gd name="T1" fmla="*/ 1 h 1"/>
                  <a:gd name="T2" fmla="*/ 4 w 4"/>
                  <a:gd name="T3" fmla="*/ 1 h 1"/>
                  <a:gd name="T4" fmla="*/ 3 w 4"/>
                  <a:gd name="T5" fmla="*/ 0 h 1"/>
                  <a:gd name="T6" fmla="*/ 2 w 4"/>
                  <a:gd name="T7" fmla="*/ 0 h 1"/>
                  <a:gd name="T8" fmla="*/ 2 w 4"/>
                  <a:gd name="T9" fmla="*/ 0 h 1"/>
                  <a:gd name="T10" fmla="*/ 2 w 4"/>
                  <a:gd name="T11" fmla="*/ 0 h 1"/>
                  <a:gd name="T12" fmla="*/ 0 w 4"/>
                  <a:gd name="T13" fmla="*/ 0 h 1"/>
                  <a:gd name="T14" fmla="*/ 0 w 4"/>
                  <a:gd name="T15" fmla="*/ 0 h 1"/>
                  <a:gd name="T16" fmla="*/ 0 w 4"/>
                  <a:gd name="T17" fmla="*/ 0 h 1"/>
                  <a:gd name="T18" fmla="*/ 0 w 4"/>
                  <a:gd name="T19" fmla="*/ 0 h 1"/>
                  <a:gd name="T20" fmla="*/ 0 w 4"/>
                  <a:gd name="T21" fmla="*/ 0 h 1"/>
                  <a:gd name="T22" fmla="*/ 0 w 4"/>
                  <a:gd name="T23" fmla="*/ 0 h 1"/>
                  <a:gd name="T24" fmla="*/ 0 w 4"/>
                  <a:gd name="T25" fmla="*/ 0 h 1"/>
                  <a:gd name="T26" fmla="*/ 0 w 4"/>
                  <a:gd name="T27" fmla="*/ 0 h 1"/>
                  <a:gd name="T28" fmla="*/ 0 w 4"/>
                  <a:gd name="T29" fmla="*/ 0 h 1"/>
                  <a:gd name="T30" fmla="*/ 0 w 4"/>
                  <a:gd name="T31" fmla="*/ 0 h 1"/>
                  <a:gd name="T32" fmla="*/ 0 w 4"/>
                  <a:gd name="T33" fmla="*/ 0 h 1"/>
                  <a:gd name="T34" fmla="*/ 0 w 4"/>
                  <a:gd name="T35" fmla="*/ 1 h 1"/>
                  <a:gd name="T36" fmla="*/ 0 w 4"/>
                  <a:gd name="T37" fmla="*/ 1 h 1"/>
                  <a:gd name="T38" fmla="*/ 0 w 4"/>
                  <a:gd name="T39" fmla="*/ 1 h 1"/>
                  <a:gd name="T40" fmla="*/ 2 w 4"/>
                  <a:gd name="T41" fmla="*/ 1 h 1"/>
                  <a:gd name="T42" fmla="*/ 2 w 4"/>
                  <a:gd name="T43" fmla="*/ 1 h 1"/>
                  <a:gd name="T44" fmla="*/ 2 w 4"/>
                  <a:gd name="T45" fmla="*/ 1 h 1"/>
                  <a:gd name="T46" fmla="*/ 2 w 4"/>
                  <a:gd name="T47" fmla="*/ 1 h 1"/>
                  <a:gd name="T48" fmla="*/ 2 w 4"/>
                  <a:gd name="T49" fmla="*/ 1 h 1"/>
                  <a:gd name="T50" fmla="*/ 4 w 4"/>
                  <a:gd name="T51" fmla="*/ 1 h 1"/>
                  <a:gd name="T52" fmla="*/ 3 w 4"/>
                  <a:gd name="T53" fmla="*/ 1 h 1"/>
                  <a:gd name="T54" fmla="*/ 2 w 4"/>
                  <a:gd name="T55" fmla="*/ 1 h 1"/>
                  <a:gd name="T56" fmla="*/ 2 w 4"/>
                  <a:gd name="T57" fmla="*/ 1 h 1"/>
                  <a:gd name="T58" fmla="*/ 2 w 4"/>
                  <a:gd name="T59" fmla="*/ 1 h 1"/>
                  <a:gd name="T60" fmla="*/ 2 w 4"/>
                  <a:gd name="T61" fmla="*/ 1 h 1"/>
                  <a:gd name="T62" fmla="*/ 2 w 4"/>
                  <a:gd name="T63" fmla="*/ 1 h 1"/>
                  <a:gd name="T64" fmla="*/ 2 w 4"/>
                  <a:gd name="T65" fmla="*/ 1 h 1"/>
                  <a:gd name="T66" fmla="*/ 2 w 4"/>
                  <a:gd name="T6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5" name="Freeform 281"/>
              <p:cNvSpPr/>
              <p:nvPr/>
            </p:nvSpPr>
            <p:spPr bwMode="auto">
              <a:xfrm>
                <a:off x="1439" y="1261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6" name="Freeform 282"/>
              <p:cNvSpPr/>
              <p:nvPr/>
            </p:nvSpPr>
            <p:spPr bwMode="auto">
              <a:xfrm>
                <a:off x="1435" y="1150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7" name="Freeform 283"/>
              <p:cNvSpPr/>
              <p:nvPr/>
            </p:nvSpPr>
            <p:spPr bwMode="auto">
              <a:xfrm>
                <a:off x="1410" y="1158"/>
                <a:ext cx="17" cy="4"/>
              </a:xfrm>
              <a:custGeom>
                <a:avLst/>
                <a:gdLst>
                  <a:gd name="T0" fmla="*/ 4 w 4"/>
                  <a:gd name="T1" fmla="*/ 1 h 1"/>
                  <a:gd name="T2" fmla="*/ 4 w 4"/>
                  <a:gd name="T3" fmla="*/ 0 h 1"/>
                  <a:gd name="T4" fmla="*/ 3 w 4"/>
                  <a:gd name="T5" fmla="*/ 0 h 1"/>
                  <a:gd name="T6" fmla="*/ 2 w 4"/>
                  <a:gd name="T7" fmla="*/ 0 h 1"/>
                  <a:gd name="T8" fmla="*/ 2 w 4"/>
                  <a:gd name="T9" fmla="*/ 0 h 1"/>
                  <a:gd name="T10" fmla="*/ 1 w 4"/>
                  <a:gd name="T11" fmla="*/ 0 h 1"/>
                  <a:gd name="T12" fmla="*/ 0 w 4"/>
                  <a:gd name="T13" fmla="*/ 0 h 1"/>
                  <a:gd name="T14" fmla="*/ 4 w 4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8" name="Freeform 284"/>
              <p:cNvSpPr/>
              <p:nvPr/>
            </p:nvSpPr>
            <p:spPr bwMode="auto">
              <a:xfrm>
                <a:off x="1423" y="1137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9" name="Freeform 285"/>
              <p:cNvSpPr/>
              <p:nvPr/>
            </p:nvSpPr>
            <p:spPr bwMode="auto">
              <a:xfrm>
                <a:off x="1423" y="1550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0" name="Freeform 286"/>
              <p:cNvSpPr/>
              <p:nvPr/>
            </p:nvSpPr>
            <p:spPr bwMode="auto">
              <a:xfrm>
                <a:off x="1419" y="1137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1" name="Freeform 287"/>
              <p:cNvSpPr/>
              <p:nvPr/>
            </p:nvSpPr>
            <p:spPr bwMode="auto">
              <a:xfrm>
                <a:off x="1414" y="1137"/>
                <a:ext cx="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2" name="Freeform 288"/>
              <p:cNvSpPr/>
              <p:nvPr/>
            </p:nvSpPr>
            <p:spPr bwMode="auto">
              <a:xfrm>
                <a:off x="1410" y="1269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3" name="Freeform 289"/>
              <p:cNvSpPr/>
              <p:nvPr/>
            </p:nvSpPr>
            <p:spPr bwMode="auto">
              <a:xfrm>
                <a:off x="1410" y="1265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4" name="Freeform 290"/>
              <p:cNvSpPr/>
              <p:nvPr/>
            </p:nvSpPr>
            <p:spPr bwMode="auto">
              <a:xfrm>
                <a:off x="1410" y="15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5" name="Freeform 291"/>
              <p:cNvSpPr/>
              <p:nvPr/>
            </p:nvSpPr>
            <p:spPr bwMode="auto">
              <a:xfrm>
                <a:off x="1402" y="155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6" name="Freeform 292"/>
              <p:cNvSpPr/>
              <p:nvPr/>
            </p:nvSpPr>
            <p:spPr bwMode="auto">
              <a:xfrm>
                <a:off x="1398" y="1224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7" name="Freeform 293"/>
              <p:cNvSpPr/>
              <p:nvPr/>
            </p:nvSpPr>
            <p:spPr bwMode="auto">
              <a:xfrm>
                <a:off x="1398" y="1158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8" name="Freeform 294"/>
              <p:cNvSpPr/>
              <p:nvPr/>
            </p:nvSpPr>
            <p:spPr bwMode="auto">
              <a:xfrm>
                <a:off x="1390" y="1555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9" name="Freeform 295"/>
              <p:cNvSpPr/>
              <p:nvPr/>
            </p:nvSpPr>
            <p:spPr bwMode="auto">
              <a:xfrm>
                <a:off x="1390" y="1426"/>
                <a:ext cx="0" cy="5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0" name="Freeform 296"/>
              <p:cNvSpPr/>
              <p:nvPr/>
            </p:nvSpPr>
            <p:spPr bwMode="auto">
              <a:xfrm>
                <a:off x="1390" y="1274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1" name="Freeform 297"/>
              <p:cNvSpPr/>
              <p:nvPr/>
            </p:nvSpPr>
            <p:spPr bwMode="auto">
              <a:xfrm>
                <a:off x="1386" y="1158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2" name="Freeform 298"/>
              <p:cNvSpPr/>
              <p:nvPr/>
            </p:nvSpPr>
            <p:spPr bwMode="auto">
              <a:xfrm>
                <a:off x="1386" y="1555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3" name="Freeform 299"/>
              <p:cNvSpPr/>
              <p:nvPr/>
            </p:nvSpPr>
            <p:spPr bwMode="auto">
              <a:xfrm>
                <a:off x="1386" y="1546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4" name="Freeform 300"/>
              <p:cNvSpPr/>
              <p:nvPr/>
            </p:nvSpPr>
            <p:spPr bwMode="auto">
              <a:xfrm>
                <a:off x="1386" y="1542"/>
                <a:ext cx="0" cy="4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5" name="Freeform 301"/>
              <p:cNvSpPr/>
              <p:nvPr/>
            </p:nvSpPr>
            <p:spPr bwMode="auto">
              <a:xfrm>
                <a:off x="1369" y="1154"/>
                <a:ext cx="17" cy="4"/>
              </a:xfrm>
              <a:custGeom>
                <a:avLst/>
                <a:gdLst>
                  <a:gd name="T0" fmla="*/ 2 w 4"/>
                  <a:gd name="T1" fmla="*/ 0 h 1"/>
                  <a:gd name="T2" fmla="*/ 2 w 4"/>
                  <a:gd name="T3" fmla="*/ 0 h 1"/>
                  <a:gd name="T4" fmla="*/ 4 w 4"/>
                  <a:gd name="T5" fmla="*/ 0 h 1"/>
                  <a:gd name="T6" fmla="*/ 4 w 4"/>
                  <a:gd name="T7" fmla="*/ 0 h 1"/>
                  <a:gd name="T8" fmla="*/ 4 w 4"/>
                  <a:gd name="T9" fmla="*/ 0 h 1"/>
                  <a:gd name="T10" fmla="*/ 2 w 4"/>
                  <a:gd name="T11" fmla="*/ 0 h 1"/>
                  <a:gd name="T12" fmla="*/ 2 w 4"/>
                  <a:gd name="T13" fmla="*/ 0 h 1"/>
                  <a:gd name="T14" fmla="*/ 2 w 4"/>
                  <a:gd name="T15" fmla="*/ 0 h 1"/>
                  <a:gd name="T16" fmla="*/ 0 w 4"/>
                  <a:gd name="T17" fmla="*/ 0 h 1"/>
                  <a:gd name="T18" fmla="*/ 0 w 4"/>
                  <a:gd name="T19" fmla="*/ 0 h 1"/>
                  <a:gd name="T20" fmla="*/ 0 w 4"/>
                  <a:gd name="T21" fmla="*/ 0 h 1"/>
                  <a:gd name="T22" fmla="*/ 0 w 4"/>
                  <a:gd name="T23" fmla="*/ 0 h 1"/>
                  <a:gd name="T24" fmla="*/ 0 w 4"/>
                  <a:gd name="T25" fmla="*/ 0 h 1"/>
                  <a:gd name="T26" fmla="*/ 0 w 4"/>
                  <a:gd name="T27" fmla="*/ 0 h 1"/>
                  <a:gd name="T28" fmla="*/ 0 w 4"/>
                  <a:gd name="T29" fmla="*/ 0 h 1"/>
                  <a:gd name="T30" fmla="*/ 2 w 4"/>
                  <a:gd name="T3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6" name="Freeform 302"/>
              <p:cNvSpPr/>
              <p:nvPr/>
            </p:nvSpPr>
            <p:spPr bwMode="auto">
              <a:xfrm>
                <a:off x="1382" y="1232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7" name="Rectangle 303"/>
              <p:cNvSpPr>
                <a:spLocks noChangeArrowheads="1"/>
              </p:cNvSpPr>
              <p:nvPr/>
            </p:nvSpPr>
            <p:spPr bwMode="auto">
              <a:xfrm>
                <a:off x="1382" y="1546"/>
                <a:ext cx="4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8" name="Freeform 304"/>
              <p:cNvSpPr/>
              <p:nvPr/>
            </p:nvSpPr>
            <p:spPr bwMode="auto">
              <a:xfrm>
                <a:off x="1382" y="1141"/>
                <a:ext cx="0" cy="5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9" name="Oval 305"/>
              <p:cNvSpPr>
                <a:spLocks noChangeArrowheads="1"/>
              </p:cNvSpPr>
              <p:nvPr/>
            </p:nvSpPr>
            <p:spPr bwMode="auto">
              <a:xfrm>
                <a:off x="1378" y="154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0" name="Freeform 306"/>
              <p:cNvSpPr/>
              <p:nvPr/>
            </p:nvSpPr>
            <p:spPr bwMode="auto">
              <a:xfrm>
                <a:off x="1374" y="1546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1" name="Freeform 307"/>
              <p:cNvSpPr/>
              <p:nvPr/>
            </p:nvSpPr>
            <p:spPr bwMode="auto">
              <a:xfrm>
                <a:off x="1374" y="1278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2" name="Freeform 308"/>
              <p:cNvSpPr/>
              <p:nvPr/>
            </p:nvSpPr>
            <p:spPr bwMode="auto">
              <a:xfrm>
                <a:off x="1369" y="1179"/>
                <a:ext cx="5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3" name="Freeform 309"/>
              <p:cNvSpPr/>
              <p:nvPr/>
            </p:nvSpPr>
            <p:spPr bwMode="auto">
              <a:xfrm>
                <a:off x="1369" y="1278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4" name="Oval 310"/>
              <p:cNvSpPr>
                <a:spLocks noChangeArrowheads="1"/>
              </p:cNvSpPr>
              <p:nvPr/>
            </p:nvSpPr>
            <p:spPr bwMode="auto">
              <a:xfrm>
                <a:off x="1369" y="124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5" name="Freeform 311"/>
              <p:cNvSpPr/>
              <p:nvPr/>
            </p:nvSpPr>
            <p:spPr bwMode="auto">
              <a:xfrm>
                <a:off x="1365" y="1257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6" name="Freeform 312"/>
              <p:cNvSpPr/>
              <p:nvPr/>
            </p:nvSpPr>
            <p:spPr bwMode="auto">
              <a:xfrm>
                <a:off x="1365" y="1245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7" name="Freeform 313"/>
              <p:cNvSpPr/>
              <p:nvPr/>
            </p:nvSpPr>
            <p:spPr bwMode="auto">
              <a:xfrm>
                <a:off x="1365" y="11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8" name="Freeform 314"/>
              <p:cNvSpPr/>
              <p:nvPr/>
            </p:nvSpPr>
            <p:spPr bwMode="auto">
              <a:xfrm>
                <a:off x="1357" y="1542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9" name="Freeform 315"/>
              <p:cNvSpPr/>
              <p:nvPr/>
            </p:nvSpPr>
            <p:spPr bwMode="auto">
              <a:xfrm>
                <a:off x="1349" y="1137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0" name="Freeform 316"/>
              <p:cNvSpPr/>
              <p:nvPr/>
            </p:nvSpPr>
            <p:spPr bwMode="auto">
              <a:xfrm>
                <a:off x="1349" y="1274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1" name="Freeform 317"/>
              <p:cNvSpPr/>
              <p:nvPr/>
            </p:nvSpPr>
            <p:spPr bwMode="auto">
              <a:xfrm>
                <a:off x="1349" y="114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2" name="Freeform 318"/>
              <p:cNvSpPr/>
              <p:nvPr/>
            </p:nvSpPr>
            <p:spPr bwMode="auto">
              <a:xfrm>
                <a:off x="1349" y="1249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3" name="Freeform 319"/>
              <p:cNvSpPr/>
              <p:nvPr/>
            </p:nvSpPr>
            <p:spPr bwMode="auto">
              <a:xfrm>
                <a:off x="1349" y="1550"/>
                <a:ext cx="0" cy="5"/>
              </a:xfrm>
              <a:custGeom>
                <a:avLst/>
                <a:gdLst>
                  <a:gd name="T0" fmla="*/ 1 h 1"/>
                  <a:gd name="T1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4" name="Freeform 320"/>
              <p:cNvSpPr/>
              <p:nvPr/>
            </p:nvSpPr>
            <p:spPr bwMode="auto">
              <a:xfrm>
                <a:off x="1349" y="1542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5" name="Freeform 321"/>
              <p:cNvSpPr/>
              <p:nvPr/>
            </p:nvSpPr>
            <p:spPr bwMode="auto">
              <a:xfrm>
                <a:off x="1345" y="1241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6" name="Freeform 322"/>
              <p:cNvSpPr/>
              <p:nvPr/>
            </p:nvSpPr>
            <p:spPr bwMode="auto">
              <a:xfrm>
                <a:off x="1345" y="12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7" name="Freeform 323"/>
              <p:cNvSpPr/>
              <p:nvPr/>
            </p:nvSpPr>
            <p:spPr bwMode="auto">
              <a:xfrm>
                <a:off x="1341" y="1542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8" name="Oval 324"/>
              <p:cNvSpPr>
                <a:spLocks noChangeArrowheads="1"/>
              </p:cNvSpPr>
              <p:nvPr/>
            </p:nvSpPr>
            <p:spPr bwMode="auto">
              <a:xfrm>
                <a:off x="1345" y="124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9" name="Freeform 325"/>
              <p:cNvSpPr/>
              <p:nvPr/>
            </p:nvSpPr>
            <p:spPr bwMode="auto">
              <a:xfrm>
                <a:off x="1341" y="1166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0" name="Freeform 326"/>
              <p:cNvSpPr/>
              <p:nvPr/>
            </p:nvSpPr>
            <p:spPr bwMode="auto">
              <a:xfrm>
                <a:off x="1333" y="1154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1" name="Freeform 327"/>
              <p:cNvSpPr/>
              <p:nvPr/>
            </p:nvSpPr>
            <p:spPr bwMode="auto">
              <a:xfrm>
                <a:off x="1333" y="1166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2" name="Freeform 328"/>
              <p:cNvSpPr/>
              <p:nvPr/>
            </p:nvSpPr>
            <p:spPr bwMode="auto">
              <a:xfrm>
                <a:off x="1333" y="1129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3" name="Freeform 329"/>
              <p:cNvSpPr/>
              <p:nvPr/>
            </p:nvSpPr>
            <p:spPr bwMode="auto">
              <a:xfrm>
                <a:off x="1333" y="1162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4" name="Freeform 330"/>
              <p:cNvSpPr/>
              <p:nvPr/>
            </p:nvSpPr>
            <p:spPr bwMode="auto">
              <a:xfrm>
                <a:off x="1333" y="154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5" name="Freeform 331"/>
              <p:cNvSpPr/>
              <p:nvPr/>
            </p:nvSpPr>
            <p:spPr bwMode="auto">
              <a:xfrm>
                <a:off x="1329" y="1257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6" name="Freeform 332"/>
              <p:cNvSpPr/>
              <p:nvPr/>
            </p:nvSpPr>
            <p:spPr bwMode="auto">
              <a:xfrm>
                <a:off x="1329" y="12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7" name="Freeform 333"/>
              <p:cNvSpPr/>
              <p:nvPr/>
            </p:nvSpPr>
            <p:spPr bwMode="auto">
              <a:xfrm>
                <a:off x="1329" y="1269"/>
                <a:ext cx="0" cy="5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8" name="Freeform 334"/>
              <p:cNvSpPr/>
              <p:nvPr/>
            </p:nvSpPr>
            <p:spPr bwMode="auto">
              <a:xfrm>
                <a:off x="1325" y="1154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9" name="Freeform 335"/>
              <p:cNvSpPr/>
              <p:nvPr/>
            </p:nvSpPr>
            <p:spPr bwMode="auto">
              <a:xfrm>
                <a:off x="1329" y="1216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0" name="Freeform 336"/>
              <p:cNvSpPr/>
              <p:nvPr/>
            </p:nvSpPr>
            <p:spPr bwMode="auto">
              <a:xfrm>
                <a:off x="1325" y="1241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1" name="Freeform 337"/>
              <p:cNvSpPr/>
              <p:nvPr/>
            </p:nvSpPr>
            <p:spPr bwMode="auto">
              <a:xfrm>
                <a:off x="1325" y="1269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2" name="Freeform 338"/>
              <p:cNvSpPr/>
              <p:nvPr/>
            </p:nvSpPr>
            <p:spPr bwMode="auto">
              <a:xfrm>
                <a:off x="1320" y="1232"/>
                <a:ext cx="5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3" name="Freeform 339"/>
              <p:cNvSpPr/>
              <p:nvPr/>
            </p:nvSpPr>
            <p:spPr bwMode="auto">
              <a:xfrm>
                <a:off x="1320" y="1381"/>
                <a:ext cx="5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4" name="Freeform 340"/>
              <p:cNvSpPr/>
              <p:nvPr/>
            </p:nvSpPr>
            <p:spPr bwMode="auto">
              <a:xfrm>
                <a:off x="1320" y="1137"/>
                <a:ext cx="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5" name="Freeform 341"/>
              <p:cNvSpPr/>
              <p:nvPr/>
            </p:nvSpPr>
            <p:spPr bwMode="auto">
              <a:xfrm>
                <a:off x="1320" y="124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6" name="Freeform 342"/>
              <p:cNvSpPr/>
              <p:nvPr/>
            </p:nvSpPr>
            <p:spPr bwMode="auto">
              <a:xfrm>
                <a:off x="1316" y="1418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7" name="Oval 343"/>
              <p:cNvSpPr>
                <a:spLocks noChangeArrowheads="1"/>
              </p:cNvSpPr>
              <p:nvPr/>
            </p:nvSpPr>
            <p:spPr bwMode="auto">
              <a:xfrm>
                <a:off x="1320" y="113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8" name="Freeform 344"/>
              <p:cNvSpPr/>
              <p:nvPr/>
            </p:nvSpPr>
            <p:spPr bwMode="auto">
              <a:xfrm>
                <a:off x="1316" y="1228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9" name="Freeform 345"/>
              <p:cNvSpPr/>
              <p:nvPr/>
            </p:nvSpPr>
            <p:spPr bwMode="auto">
              <a:xfrm>
                <a:off x="1316" y="1236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0" name="Freeform 346"/>
              <p:cNvSpPr/>
              <p:nvPr/>
            </p:nvSpPr>
            <p:spPr bwMode="auto">
              <a:xfrm>
                <a:off x="1316" y="1232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1" name="Freeform 347"/>
              <p:cNvSpPr/>
              <p:nvPr/>
            </p:nvSpPr>
            <p:spPr bwMode="auto">
              <a:xfrm>
                <a:off x="1312" y="1414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2" name="Rectangle 348"/>
              <p:cNvSpPr>
                <a:spLocks noChangeArrowheads="1"/>
              </p:cNvSpPr>
              <p:nvPr/>
            </p:nvSpPr>
            <p:spPr bwMode="auto">
              <a:xfrm>
                <a:off x="1312" y="1166"/>
                <a:ext cx="4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3" name="Freeform 349"/>
              <p:cNvSpPr/>
              <p:nvPr/>
            </p:nvSpPr>
            <p:spPr bwMode="auto">
              <a:xfrm>
                <a:off x="1312" y="1129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4" name="Freeform 350"/>
              <p:cNvSpPr/>
              <p:nvPr/>
            </p:nvSpPr>
            <p:spPr bwMode="auto">
              <a:xfrm>
                <a:off x="1312" y="1542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5" name="Oval 351"/>
              <p:cNvSpPr>
                <a:spLocks noChangeArrowheads="1"/>
              </p:cNvSpPr>
              <p:nvPr/>
            </p:nvSpPr>
            <p:spPr bwMode="auto">
              <a:xfrm>
                <a:off x="1312" y="121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6" name="Oval 352"/>
              <p:cNvSpPr>
                <a:spLocks noChangeArrowheads="1"/>
              </p:cNvSpPr>
              <p:nvPr/>
            </p:nvSpPr>
            <p:spPr bwMode="auto">
              <a:xfrm>
                <a:off x="1312" y="126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7" name="Freeform 353"/>
              <p:cNvSpPr/>
              <p:nvPr/>
            </p:nvSpPr>
            <p:spPr bwMode="auto">
              <a:xfrm>
                <a:off x="1312" y="115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8" name="Freeform 354"/>
              <p:cNvSpPr/>
              <p:nvPr/>
            </p:nvSpPr>
            <p:spPr bwMode="auto">
              <a:xfrm>
                <a:off x="1312" y="1158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9" name="Freeform 355"/>
              <p:cNvSpPr/>
              <p:nvPr/>
            </p:nvSpPr>
            <p:spPr bwMode="auto">
              <a:xfrm>
                <a:off x="1308" y="1154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0" name="Freeform 356"/>
              <p:cNvSpPr/>
              <p:nvPr/>
            </p:nvSpPr>
            <p:spPr bwMode="auto">
              <a:xfrm>
                <a:off x="1308" y="1232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1" name="Freeform 357"/>
              <p:cNvSpPr/>
              <p:nvPr/>
            </p:nvSpPr>
            <p:spPr bwMode="auto">
              <a:xfrm>
                <a:off x="1308" y="1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2" name="Freeform 358"/>
              <p:cNvSpPr/>
              <p:nvPr/>
            </p:nvSpPr>
            <p:spPr bwMode="auto">
              <a:xfrm>
                <a:off x="1308" y="1265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3" name="Oval 359"/>
              <p:cNvSpPr>
                <a:spLocks noChangeArrowheads="1"/>
              </p:cNvSpPr>
              <p:nvPr/>
            </p:nvSpPr>
            <p:spPr bwMode="auto">
              <a:xfrm>
                <a:off x="1308" y="113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4" name="Freeform 360"/>
              <p:cNvSpPr/>
              <p:nvPr/>
            </p:nvSpPr>
            <p:spPr bwMode="auto">
              <a:xfrm>
                <a:off x="1304" y="1133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5" name="Freeform 361"/>
              <p:cNvSpPr/>
              <p:nvPr/>
            </p:nvSpPr>
            <p:spPr bwMode="auto">
              <a:xfrm>
                <a:off x="1304" y="1158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6" name="Freeform 362"/>
              <p:cNvSpPr/>
              <p:nvPr/>
            </p:nvSpPr>
            <p:spPr bwMode="auto">
              <a:xfrm>
                <a:off x="1304" y="1402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7" name="Rectangle 363"/>
              <p:cNvSpPr>
                <a:spLocks noChangeArrowheads="1"/>
              </p:cNvSpPr>
              <p:nvPr/>
            </p:nvSpPr>
            <p:spPr bwMode="auto">
              <a:xfrm>
                <a:off x="1304" y="1538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8" name="Freeform 364"/>
              <p:cNvSpPr/>
              <p:nvPr/>
            </p:nvSpPr>
            <p:spPr bwMode="auto">
              <a:xfrm>
                <a:off x="1300" y="1402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9" name="Freeform 365"/>
              <p:cNvSpPr/>
              <p:nvPr/>
            </p:nvSpPr>
            <p:spPr bwMode="auto">
              <a:xfrm>
                <a:off x="1300" y="1228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0" name="Freeform 366"/>
              <p:cNvSpPr/>
              <p:nvPr/>
            </p:nvSpPr>
            <p:spPr bwMode="auto">
              <a:xfrm>
                <a:off x="1300" y="1534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1" name="Freeform 367"/>
              <p:cNvSpPr/>
              <p:nvPr/>
            </p:nvSpPr>
            <p:spPr bwMode="auto">
              <a:xfrm>
                <a:off x="1300" y="1373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2" name="Freeform 368"/>
              <p:cNvSpPr/>
              <p:nvPr/>
            </p:nvSpPr>
            <p:spPr bwMode="auto">
              <a:xfrm>
                <a:off x="1296" y="1402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3" name="Freeform 369"/>
              <p:cNvSpPr/>
              <p:nvPr/>
            </p:nvSpPr>
            <p:spPr bwMode="auto">
              <a:xfrm>
                <a:off x="1296" y="1480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4" name="Freeform 370"/>
              <p:cNvSpPr/>
              <p:nvPr/>
            </p:nvSpPr>
            <p:spPr bwMode="auto">
              <a:xfrm>
                <a:off x="1292" y="1216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5" name="Freeform 371"/>
              <p:cNvSpPr/>
              <p:nvPr/>
            </p:nvSpPr>
            <p:spPr bwMode="auto">
              <a:xfrm>
                <a:off x="1292" y="1265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6" name="Freeform 372"/>
              <p:cNvSpPr/>
              <p:nvPr/>
            </p:nvSpPr>
            <p:spPr bwMode="auto">
              <a:xfrm>
                <a:off x="1292" y="1393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7" name="Freeform 373"/>
              <p:cNvSpPr/>
              <p:nvPr/>
            </p:nvSpPr>
            <p:spPr bwMode="auto">
              <a:xfrm>
                <a:off x="1292" y="1418"/>
                <a:ext cx="4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8" name="Freeform 374"/>
              <p:cNvSpPr/>
              <p:nvPr/>
            </p:nvSpPr>
            <p:spPr bwMode="auto">
              <a:xfrm>
                <a:off x="1292" y="1129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9" name="Freeform 375"/>
              <p:cNvSpPr/>
              <p:nvPr/>
            </p:nvSpPr>
            <p:spPr bwMode="auto">
              <a:xfrm>
                <a:off x="1288" y="1137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0" name="Freeform 376"/>
              <p:cNvSpPr/>
              <p:nvPr/>
            </p:nvSpPr>
            <p:spPr bwMode="auto">
              <a:xfrm>
                <a:off x="1292" y="1265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1" name="Freeform 377"/>
              <p:cNvSpPr/>
              <p:nvPr/>
            </p:nvSpPr>
            <p:spPr bwMode="auto">
              <a:xfrm>
                <a:off x="1292" y="146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2" name="Freeform 378"/>
              <p:cNvSpPr/>
              <p:nvPr/>
            </p:nvSpPr>
            <p:spPr bwMode="auto">
              <a:xfrm>
                <a:off x="1288" y="1232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3" name="Freeform 379"/>
              <p:cNvSpPr/>
              <p:nvPr/>
            </p:nvSpPr>
            <p:spPr bwMode="auto">
              <a:xfrm>
                <a:off x="1271" y="1410"/>
                <a:ext cx="17" cy="8"/>
              </a:xfrm>
              <a:custGeom>
                <a:avLst/>
                <a:gdLst>
                  <a:gd name="T0" fmla="*/ 3 w 4"/>
                  <a:gd name="T1" fmla="*/ 1 h 2"/>
                  <a:gd name="T2" fmla="*/ 3 w 4"/>
                  <a:gd name="T3" fmla="*/ 1 h 2"/>
                  <a:gd name="T4" fmla="*/ 2 w 4"/>
                  <a:gd name="T5" fmla="*/ 1 h 2"/>
                  <a:gd name="T6" fmla="*/ 1 w 4"/>
                  <a:gd name="T7" fmla="*/ 0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  <a:gd name="T14" fmla="*/ 0 w 4"/>
                  <a:gd name="T15" fmla="*/ 0 h 2"/>
                  <a:gd name="T16" fmla="*/ 1 w 4"/>
                  <a:gd name="T17" fmla="*/ 0 h 2"/>
                  <a:gd name="T18" fmla="*/ 2 w 4"/>
                  <a:gd name="T19" fmla="*/ 1 h 2"/>
                  <a:gd name="T20" fmla="*/ 2 w 4"/>
                  <a:gd name="T21" fmla="*/ 1 h 2"/>
                  <a:gd name="T22" fmla="*/ 2 w 4"/>
                  <a:gd name="T23" fmla="*/ 1 h 2"/>
                  <a:gd name="T24" fmla="*/ 2 w 4"/>
                  <a:gd name="T25" fmla="*/ 1 h 2"/>
                  <a:gd name="T26" fmla="*/ 2 w 4"/>
                  <a:gd name="T27" fmla="*/ 1 h 2"/>
                  <a:gd name="T28" fmla="*/ 1 w 4"/>
                  <a:gd name="T29" fmla="*/ 1 h 2"/>
                  <a:gd name="T30" fmla="*/ 1 w 4"/>
                  <a:gd name="T31" fmla="*/ 1 h 2"/>
                  <a:gd name="T32" fmla="*/ 1 w 4"/>
                  <a:gd name="T33" fmla="*/ 1 h 2"/>
                  <a:gd name="T34" fmla="*/ 1 w 4"/>
                  <a:gd name="T35" fmla="*/ 1 h 2"/>
                  <a:gd name="T36" fmla="*/ 2 w 4"/>
                  <a:gd name="T37" fmla="*/ 1 h 2"/>
                  <a:gd name="T38" fmla="*/ 2 w 4"/>
                  <a:gd name="T39" fmla="*/ 2 h 2"/>
                  <a:gd name="T40" fmla="*/ 3 w 4"/>
                  <a:gd name="T41" fmla="*/ 2 h 2"/>
                  <a:gd name="T42" fmla="*/ 3 w 4"/>
                  <a:gd name="T43" fmla="*/ 1 h 2"/>
                  <a:gd name="T44" fmla="*/ 4 w 4"/>
                  <a:gd name="T45" fmla="*/ 1 h 2"/>
                  <a:gd name="T46" fmla="*/ 4 w 4"/>
                  <a:gd name="T47" fmla="*/ 1 h 2"/>
                  <a:gd name="T48" fmla="*/ 4 w 4"/>
                  <a:gd name="T49" fmla="*/ 1 h 2"/>
                  <a:gd name="T50" fmla="*/ 4 w 4"/>
                  <a:gd name="T51" fmla="*/ 1 h 2"/>
                  <a:gd name="T52" fmla="*/ 3 w 4"/>
                  <a:gd name="T53" fmla="*/ 1 h 2"/>
                  <a:gd name="T54" fmla="*/ 3 w 4"/>
                  <a:gd name="T55" fmla="*/ 1 h 2"/>
                  <a:gd name="T56" fmla="*/ 3 w 4"/>
                  <a:gd name="T5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" h="2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3" y="1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4" name="Oval 380"/>
              <p:cNvSpPr>
                <a:spLocks noChangeArrowheads="1"/>
              </p:cNvSpPr>
              <p:nvPr/>
            </p:nvSpPr>
            <p:spPr bwMode="auto">
              <a:xfrm>
                <a:off x="1288" y="135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5" name="Freeform 381"/>
              <p:cNvSpPr/>
              <p:nvPr/>
            </p:nvSpPr>
            <p:spPr bwMode="auto">
              <a:xfrm>
                <a:off x="1288" y="146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6" name="Freeform 382"/>
              <p:cNvSpPr/>
              <p:nvPr/>
            </p:nvSpPr>
            <p:spPr bwMode="auto">
              <a:xfrm>
                <a:off x="1288" y="15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7" name="Freeform 383"/>
              <p:cNvSpPr/>
              <p:nvPr/>
            </p:nvSpPr>
            <p:spPr bwMode="auto">
              <a:xfrm>
                <a:off x="1284" y="1212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8" name="Freeform 384"/>
              <p:cNvSpPr/>
              <p:nvPr/>
            </p:nvSpPr>
            <p:spPr bwMode="auto">
              <a:xfrm>
                <a:off x="1284" y="1208"/>
                <a:ext cx="4" cy="0"/>
              </a:xfrm>
              <a:custGeom>
                <a:avLst/>
                <a:gdLst>
                  <a:gd name="T0" fmla="*/ 0 w 1"/>
                  <a:gd name="T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9" name="Freeform 385"/>
              <p:cNvSpPr/>
              <p:nvPr/>
            </p:nvSpPr>
            <p:spPr bwMode="auto">
              <a:xfrm>
                <a:off x="1284" y="1393"/>
                <a:ext cx="0" cy="5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0" name="Freeform 386"/>
              <p:cNvSpPr/>
              <p:nvPr/>
            </p:nvSpPr>
            <p:spPr bwMode="auto">
              <a:xfrm>
                <a:off x="1280" y="1236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1" name="Freeform 387"/>
              <p:cNvSpPr/>
              <p:nvPr/>
            </p:nvSpPr>
            <p:spPr bwMode="auto">
              <a:xfrm>
                <a:off x="1280" y="1174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2" name="Rectangle 388"/>
              <p:cNvSpPr>
                <a:spLocks noChangeArrowheads="1"/>
              </p:cNvSpPr>
              <p:nvPr/>
            </p:nvSpPr>
            <p:spPr bwMode="auto">
              <a:xfrm>
                <a:off x="1280" y="1373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3" name="Freeform 389"/>
              <p:cNvSpPr/>
              <p:nvPr/>
            </p:nvSpPr>
            <p:spPr bwMode="auto">
              <a:xfrm>
                <a:off x="1280" y="117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4" name="Oval 390"/>
              <p:cNvSpPr>
                <a:spLocks noChangeArrowheads="1"/>
              </p:cNvSpPr>
              <p:nvPr/>
            </p:nvSpPr>
            <p:spPr bwMode="auto">
              <a:xfrm>
                <a:off x="1280" y="114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5" name="Freeform 391"/>
              <p:cNvSpPr/>
              <p:nvPr/>
            </p:nvSpPr>
            <p:spPr bwMode="auto">
              <a:xfrm>
                <a:off x="1280" y="1369"/>
                <a:ext cx="0" cy="4"/>
              </a:xfrm>
              <a:custGeom>
                <a:avLst/>
                <a:gdLst>
                  <a:gd name="T0" fmla="*/ 1 h 1"/>
                  <a:gd name="T1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6" name="Freeform 392"/>
              <p:cNvSpPr/>
              <p:nvPr/>
            </p:nvSpPr>
            <p:spPr bwMode="auto">
              <a:xfrm>
                <a:off x="1280" y="13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7" name="Freeform 393"/>
              <p:cNvSpPr/>
              <p:nvPr/>
            </p:nvSpPr>
            <p:spPr bwMode="auto">
              <a:xfrm>
                <a:off x="1280" y="1447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8" name="Freeform 394"/>
              <p:cNvSpPr/>
              <p:nvPr/>
            </p:nvSpPr>
            <p:spPr bwMode="auto">
              <a:xfrm>
                <a:off x="1276" y="1414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9" name="Freeform 395"/>
              <p:cNvSpPr/>
              <p:nvPr/>
            </p:nvSpPr>
            <p:spPr bwMode="auto">
              <a:xfrm>
                <a:off x="1276" y="1232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0" name="Freeform 396"/>
              <p:cNvSpPr/>
              <p:nvPr/>
            </p:nvSpPr>
            <p:spPr bwMode="auto">
              <a:xfrm>
                <a:off x="1276" y="1162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1" name="Freeform 397"/>
              <p:cNvSpPr/>
              <p:nvPr/>
            </p:nvSpPr>
            <p:spPr bwMode="auto">
              <a:xfrm>
                <a:off x="1276" y="1373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2" name="Freeform 398"/>
              <p:cNvSpPr/>
              <p:nvPr/>
            </p:nvSpPr>
            <p:spPr bwMode="auto">
              <a:xfrm>
                <a:off x="1276" y="1228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3" name="Freeform 399"/>
              <p:cNvSpPr/>
              <p:nvPr/>
            </p:nvSpPr>
            <p:spPr bwMode="auto">
              <a:xfrm>
                <a:off x="1276" y="1125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4" name="Freeform 400"/>
              <p:cNvSpPr/>
              <p:nvPr/>
            </p:nvSpPr>
            <p:spPr bwMode="auto">
              <a:xfrm>
                <a:off x="1276" y="1121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5" name="Freeform 401"/>
              <p:cNvSpPr/>
              <p:nvPr/>
            </p:nvSpPr>
            <p:spPr bwMode="auto">
              <a:xfrm>
                <a:off x="1271" y="1447"/>
                <a:ext cx="5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6" name="Freeform 402"/>
              <p:cNvSpPr/>
              <p:nvPr/>
            </p:nvSpPr>
            <p:spPr bwMode="auto">
              <a:xfrm>
                <a:off x="1271" y="1162"/>
                <a:ext cx="5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7" name="Freeform 403"/>
              <p:cNvSpPr/>
              <p:nvPr/>
            </p:nvSpPr>
            <p:spPr bwMode="auto">
              <a:xfrm>
                <a:off x="1271" y="1414"/>
                <a:ext cx="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8" name="Freeform 404"/>
              <p:cNvSpPr/>
              <p:nvPr/>
            </p:nvSpPr>
            <p:spPr bwMode="auto">
              <a:xfrm>
                <a:off x="1271" y="11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9" name="Freeform 405"/>
              <p:cNvSpPr/>
              <p:nvPr/>
            </p:nvSpPr>
            <p:spPr bwMode="auto">
              <a:xfrm>
                <a:off x="1271" y="1228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Group 607"/>
            <p:cNvGrpSpPr/>
            <p:nvPr/>
          </p:nvGrpSpPr>
          <p:grpSpPr bwMode="auto">
            <a:xfrm>
              <a:off x="1145" y="1113"/>
              <a:ext cx="126" cy="388"/>
              <a:chOff x="1145" y="1113"/>
              <a:chExt cx="126" cy="388"/>
            </a:xfrm>
            <a:grpFill/>
          </p:grpSpPr>
          <p:sp>
            <p:nvSpPr>
              <p:cNvPr id="710" name="Freeform 407"/>
              <p:cNvSpPr/>
              <p:nvPr/>
            </p:nvSpPr>
            <p:spPr bwMode="auto">
              <a:xfrm>
                <a:off x="1271" y="1418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1" name="Freeform 408"/>
              <p:cNvSpPr/>
              <p:nvPr/>
            </p:nvSpPr>
            <p:spPr bwMode="auto">
              <a:xfrm>
                <a:off x="1267" y="1447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2" name="Freeform 409"/>
              <p:cNvSpPr/>
              <p:nvPr/>
            </p:nvSpPr>
            <p:spPr bwMode="auto">
              <a:xfrm>
                <a:off x="1271" y="1447"/>
                <a:ext cx="0" cy="4"/>
              </a:xfrm>
              <a:custGeom>
                <a:avLst/>
                <a:gdLst>
                  <a:gd name="T0" fmla="*/ 1 h 1"/>
                  <a:gd name="T1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3" name="Freeform 410"/>
              <p:cNvSpPr/>
              <p:nvPr/>
            </p:nvSpPr>
            <p:spPr bwMode="auto">
              <a:xfrm>
                <a:off x="1267" y="1426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4" name="Freeform 411"/>
              <p:cNvSpPr/>
              <p:nvPr/>
            </p:nvSpPr>
            <p:spPr bwMode="auto">
              <a:xfrm>
                <a:off x="1267" y="11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5" name="Freeform 412"/>
              <p:cNvSpPr/>
              <p:nvPr/>
            </p:nvSpPr>
            <p:spPr bwMode="auto">
              <a:xfrm>
                <a:off x="1267" y="14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6" name="Freeform 413"/>
              <p:cNvSpPr/>
              <p:nvPr/>
            </p:nvSpPr>
            <p:spPr bwMode="auto">
              <a:xfrm>
                <a:off x="1267" y="12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7" name="Freeform 414"/>
              <p:cNvSpPr/>
              <p:nvPr/>
            </p:nvSpPr>
            <p:spPr bwMode="auto">
              <a:xfrm>
                <a:off x="1263" y="1418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8" name="Freeform 415"/>
              <p:cNvSpPr/>
              <p:nvPr/>
            </p:nvSpPr>
            <p:spPr bwMode="auto">
              <a:xfrm>
                <a:off x="1263" y="1443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9" name="Freeform 416"/>
              <p:cNvSpPr/>
              <p:nvPr/>
            </p:nvSpPr>
            <p:spPr bwMode="auto">
              <a:xfrm>
                <a:off x="1267" y="115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0" name="Freeform 417"/>
              <p:cNvSpPr/>
              <p:nvPr/>
            </p:nvSpPr>
            <p:spPr bwMode="auto">
              <a:xfrm>
                <a:off x="1263" y="1352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1" name="Freeform 418"/>
              <p:cNvSpPr/>
              <p:nvPr/>
            </p:nvSpPr>
            <p:spPr bwMode="auto">
              <a:xfrm>
                <a:off x="1263" y="1422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2" name="Freeform 419"/>
              <p:cNvSpPr/>
              <p:nvPr/>
            </p:nvSpPr>
            <p:spPr bwMode="auto">
              <a:xfrm>
                <a:off x="1263" y="1451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3" name="Freeform 420"/>
              <p:cNvSpPr/>
              <p:nvPr/>
            </p:nvSpPr>
            <p:spPr bwMode="auto">
              <a:xfrm>
                <a:off x="1263" y="1154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4" name="Freeform 421"/>
              <p:cNvSpPr/>
              <p:nvPr/>
            </p:nvSpPr>
            <p:spPr bwMode="auto">
              <a:xfrm>
                <a:off x="1263" y="1439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5" name="Freeform 422"/>
              <p:cNvSpPr/>
              <p:nvPr/>
            </p:nvSpPr>
            <p:spPr bwMode="auto">
              <a:xfrm>
                <a:off x="1259" y="1468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6" name="Freeform 423"/>
              <p:cNvSpPr/>
              <p:nvPr/>
            </p:nvSpPr>
            <p:spPr bwMode="auto">
              <a:xfrm>
                <a:off x="1259" y="1125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7" name="Freeform 424"/>
              <p:cNvSpPr/>
              <p:nvPr/>
            </p:nvSpPr>
            <p:spPr bwMode="auto">
              <a:xfrm>
                <a:off x="1259" y="1451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8" name="Freeform 425"/>
              <p:cNvSpPr/>
              <p:nvPr/>
            </p:nvSpPr>
            <p:spPr bwMode="auto">
              <a:xfrm>
                <a:off x="1255" y="1422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9" name="Freeform 426"/>
              <p:cNvSpPr/>
              <p:nvPr/>
            </p:nvSpPr>
            <p:spPr bwMode="auto">
              <a:xfrm>
                <a:off x="1255" y="1158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0" name="Freeform 427"/>
              <p:cNvSpPr/>
              <p:nvPr/>
            </p:nvSpPr>
            <p:spPr bwMode="auto">
              <a:xfrm>
                <a:off x="1255" y="1241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1" name="Freeform 428"/>
              <p:cNvSpPr/>
              <p:nvPr/>
            </p:nvSpPr>
            <p:spPr bwMode="auto">
              <a:xfrm>
                <a:off x="1255" y="1154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2" name="Freeform 429"/>
              <p:cNvSpPr/>
              <p:nvPr/>
            </p:nvSpPr>
            <p:spPr bwMode="auto">
              <a:xfrm>
                <a:off x="1255" y="1422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1"/>
                      <a:pt x="1" y="0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3" name="Freeform 430"/>
              <p:cNvSpPr/>
              <p:nvPr/>
            </p:nvSpPr>
            <p:spPr bwMode="auto">
              <a:xfrm>
                <a:off x="1255" y="1141"/>
                <a:ext cx="0" cy="5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4" name="Freeform 431"/>
              <p:cNvSpPr/>
              <p:nvPr/>
            </p:nvSpPr>
            <p:spPr bwMode="auto">
              <a:xfrm>
                <a:off x="1251" y="1439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5" name="Freeform 432"/>
              <p:cNvSpPr/>
              <p:nvPr/>
            </p:nvSpPr>
            <p:spPr bwMode="auto">
              <a:xfrm>
                <a:off x="1251" y="1208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6" name="Freeform 433"/>
              <p:cNvSpPr/>
              <p:nvPr/>
            </p:nvSpPr>
            <p:spPr bwMode="auto">
              <a:xfrm>
                <a:off x="1255" y="1447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7" name="Freeform 434"/>
              <p:cNvSpPr/>
              <p:nvPr/>
            </p:nvSpPr>
            <p:spPr bwMode="auto">
              <a:xfrm>
                <a:off x="1251" y="1402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8" name="Freeform 435"/>
              <p:cNvSpPr/>
              <p:nvPr/>
            </p:nvSpPr>
            <p:spPr bwMode="auto">
              <a:xfrm>
                <a:off x="1251" y="1443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9" name="Freeform 436"/>
              <p:cNvSpPr/>
              <p:nvPr/>
            </p:nvSpPr>
            <p:spPr bwMode="auto">
              <a:xfrm>
                <a:off x="1251" y="12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0" name="Freeform 437"/>
              <p:cNvSpPr/>
              <p:nvPr/>
            </p:nvSpPr>
            <p:spPr bwMode="auto">
              <a:xfrm>
                <a:off x="1247" y="1426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1" name="Freeform 438"/>
              <p:cNvSpPr/>
              <p:nvPr/>
            </p:nvSpPr>
            <p:spPr bwMode="auto">
              <a:xfrm>
                <a:off x="1247" y="1414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2" name="Freeform 439"/>
              <p:cNvSpPr/>
              <p:nvPr/>
            </p:nvSpPr>
            <p:spPr bwMode="auto">
              <a:xfrm>
                <a:off x="1247" y="1443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3" name="Freeform 440"/>
              <p:cNvSpPr/>
              <p:nvPr/>
            </p:nvSpPr>
            <p:spPr bwMode="auto">
              <a:xfrm>
                <a:off x="1247" y="141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4" name="Freeform 441"/>
              <p:cNvSpPr/>
              <p:nvPr/>
            </p:nvSpPr>
            <p:spPr bwMode="auto">
              <a:xfrm>
                <a:off x="1247" y="1406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5" name="Freeform 442"/>
              <p:cNvSpPr/>
              <p:nvPr/>
            </p:nvSpPr>
            <p:spPr bwMode="auto">
              <a:xfrm>
                <a:off x="1243" y="1426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6" name="Freeform 443"/>
              <p:cNvSpPr/>
              <p:nvPr/>
            </p:nvSpPr>
            <p:spPr bwMode="auto">
              <a:xfrm>
                <a:off x="1243" y="1443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7" name="Freeform 444"/>
              <p:cNvSpPr/>
              <p:nvPr/>
            </p:nvSpPr>
            <p:spPr bwMode="auto">
              <a:xfrm>
                <a:off x="1243" y="1418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8" name="Freeform 445"/>
              <p:cNvSpPr/>
              <p:nvPr/>
            </p:nvSpPr>
            <p:spPr bwMode="auto">
              <a:xfrm>
                <a:off x="1243" y="1426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9" name="Freeform 446"/>
              <p:cNvSpPr/>
              <p:nvPr/>
            </p:nvSpPr>
            <p:spPr bwMode="auto">
              <a:xfrm>
                <a:off x="1243" y="1455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0" name="Freeform 447"/>
              <p:cNvSpPr/>
              <p:nvPr/>
            </p:nvSpPr>
            <p:spPr bwMode="auto">
              <a:xfrm>
                <a:off x="1243" y="1381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1" name="Freeform 448"/>
              <p:cNvSpPr/>
              <p:nvPr/>
            </p:nvSpPr>
            <p:spPr bwMode="auto">
              <a:xfrm>
                <a:off x="1243" y="1414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2" name="Freeform 449"/>
              <p:cNvSpPr/>
              <p:nvPr/>
            </p:nvSpPr>
            <p:spPr bwMode="auto">
              <a:xfrm>
                <a:off x="1243" y="1203"/>
                <a:ext cx="0" cy="5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3" name="Freeform 450"/>
              <p:cNvSpPr/>
              <p:nvPr/>
            </p:nvSpPr>
            <p:spPr bwMode="auto">
              <a:xfrm>
                <a:off x="1243" y="1265"/>
                <a:ext cx="0" cy="4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4" name="Freeform 451"/>
              <p:cNvSpPr/>
              <p:nvPr/>
            </p:nvSpPr>
            <p:spPr bwMode="auto">
              <a:xfrm>
                <a:off x="1243" y="1232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5" name="Freeform 452"/>
              <p:cNvSpPr/>
              <p:nvPr/>
            </p:nvSpPr>
            <p:spPr bwMode="auto">
              <a:xfrm>
                <a:off x="1239" y="1418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6" name="Freeform 453"/>
              <p:cNvSpPr/>
              <p:nvPr/>
            </p:nvSpPr>
            <p:spPr bwMode="auto">
              <a:xfrm>
                <a:off x="1243" y="1348"/>
                <a:ext cx="0" cy="4"/>
              </a:xfrm>
              <a:custGeom>
                <a:avLst/>
                <a:gdLst>
                  <a:gd name="T0" fmla="*/ 1 h 1"/>
                  <a:gd name="T1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7" name="Freeform 454"/>
              <p:cNvSpPr/>
              <p:nvPr/>
            </p:nvSpPr>
            <p:spPr bwMode="auto">
              <a:xfrm>
                <a:off x="1239" y="1439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8" name="Freeform 455"/>
              <p:cNvSpPr/>
              <p:nvPr/>
            </p:nvSpPr>
            <p:spPr bwMode="auto">
              <a:xfrm>
                <a:off x="1239" y="1117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9" name="Freeform 456"/>
              <p:cNvSpPr/>
              <p:nvPr/>
            </p:nvSpPr>
            <p:spPr bwMode="auto">
              <a:xfrm>
                <a:off x="1239" y="1261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0" name="Freeform 457"/>
              <p:cNvSpPr/>
              <p:nvPr/>
            </p:nvSpPr>
            <p:spPr bwMode="auto">
              <a:xfrm>
                <a:off x="1239" y="1443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1" name="Freeform 458"/>
              <p:cNvSpPr/>
              <p:nvPr/>
            </p:nvSpPr>
            <p:spPr bwMode="auto">
              <a:xfrm>
                <a:off x="1239" y="1121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2" name="Freeform 459"/>
              <p:cNvSpPr/>
              <p:nvPr/>
            </p:nvSpPr>
            <p:spPr bwMode="auto">
              <a:xfrm>
                <a:off x="1239" y="14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3" name="Freeform 460"/>
              <p:cNvSpPr/>
              <p:nvPr/>
            </p:nvSpPr>
            <p:spPr bwMode="auto">
              <a:xfrm>
                <a:off x="1231" y="1443"/>
                <a:ext cx="8" cy="4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1 w 2"/>
                  <a:gd name="T9" fmla="*/ 1 h 1"/>
                  <a:gd name="T10" fmla="*/ 1 w 2"/>
                  <a:gd name="T11" fmla="*/ 0 h 1"/>
                  <a:gd name="T12" fmla="*/ 1 w 2"/>
                  <a:gd name="T13" fmla="*/ 0 h 1"/>
                  <a:gd name="T14" fmla="*/ 1 w 2"/>
                  <a:gd name="T15" fmla="*/ 1 h 1"/>
                  <a:gd name="T16" fmla="*/ 2 w 2"/>
                  <a:gd name="T17" fmla="*/ 0 h 1"/>
                  <a:gd name="T18" fmla="*/ 1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0"/>
                      <a:pt x="1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4" name="Freeform 461"/>
              <p:cNvSpPr/>
              <p:nvPr/>
            </p:nvSpPr>
            <p:spPr bwMode="auto">
              <a:xfrm>
                <a:off x="1235" y="1125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5" name="Freeform 462"/>
              <p:cNvSpPr/>
              <p:nvPr/>
            </p:nvSpPr>
            <p:spPr bwMode="auto">
              <a:xfrm>
                <a:off x="1235" y="1348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6" name="Freeform 463"/>
              <p:cNvSpPr/>
              <p:nvPr/>
            </p:nvSpPr>
            <p:spPr bwMode="auto">
              <a:xfrm>
                <a:off x="1235" y="1360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7" name="Rectangle 464"/>
              <p:cNvSpPr>
                <a:spLocks noChangeArrowheads="1"/>
              </p:cNvSpPr>
              <p:nvPr/>
            </p:nvSpPr>
            <p:spPr bwMode="auto">
              <a:xfrm>
                <a:off x="1235" y="1410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8" name="Freeform 465"/>
              <p:cNvSpPr/>
              <p:nvPr/>
            </p:nvSpPr>
            <p:spPr bwMode="auto">
              <a:xfrm>
                <a:off x="1235" y="14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9" name="Freeform 466"/>
              <p:cNvSpPr/>
              <p:nvPr/>
            </p:nvSpPr>
            <p:spPr bwMode="auto">
              <a:xfrm>
                <a:off x="1231" y="1282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0" name="Freeform 467"/>
              <p:cNvSpPr/>
              <p:nvPr/>
            </p:nvSpPr>
            <p:spPr bwMode="auto">
              <a:xfrm>
                <a:off x="1231" y="1133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1" name="Freeform 468"/>
              <p:cNvSpPr/>
              <p:nvPr/>
            </p:nvSpPr>
            <p:spPr bwMode="auto">
              <a:xfrm>
                <a:off x="1235" y="1373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2" name="Freeform 469"/>
              <p:cNvSpPr/>
              <p:nvPr/>
            </p:nvSpPr>
            <p:spPr bwMode="auto">
              <a:xfrm>
                <a:off x="1231" y="1402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3" name="Freeform 470"/>
              <p:cNvSpPr/>
              <p:nvPr/>
            </p:nvSpPr>
            <p:spPr bwMode="auto">
              <a:xfrm>
                <a:off x="1231" y="1451"/>
                <a:ext cx="4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4" name="Freeform 471"/>
              <p:cNvSpPr/>
              <p:nvPr/>
            </p:nvSpPr>
            <p:spPr bwMode="auto">
              <a:xfrm>
                <a:off x="1231" y="1117"/>
                <a:ext cx="0" cy="4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5" name="Freeform 472"/>
              <p:cNvSpPr/>
              <p:nvPr/>
            </p:nvSpPr>
            <p:spPr bwMode="auto">
              <a:xfrm>
                <a:off x="1231" y="1464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6" name="Freeform 473"/>
              <p:cNvSpPr/>
              <p:nvPr/>
            </p:nvSpPr>
            <p:spPr bwMode="auto">
              <a:xfrm>
                <a:off x="1227" y="1406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7" name="Freeform 474"/>
              <p:cNvSpPr/>
              <p:nvPr/>
            </p:nvSpPr>
            <p:spPr bwMode="auto">
              <a:xfrm>
                <a:off x="1227" y="1121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8" name="Freeform 475"/>
              <p:cNvSpPr/>
              <p:nvPr/>
            </p:nvSpPr>
            <p:spPr bwMode="auto">
              <a:xfrm>
                <a:off x="1227" y="1455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9" name="Freeform 476"/>
              <p:cNvSpPr/>
              <p:nvPr/>
            </p:nvSpPr>
            <p:spPr bwMode="auto">
              <a:xfrm>
                <a:off x="1227" y="1141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0" name="Freeform 477"/>
              <p:cNvSpPr/>
              <p:nvPr/>
            </p:nvSpPr>
            <p:spPr bwMode="auto">
              <a:xfrm>
                <a:off x="1222" y="1141"/>
                <a:ext cx="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1" name="Freeform 478"/>
              <p:cNvSpPr/>
              <p:nvPr/>
            </p:nvSpPr>
            <p:spPr bwMode="auto">
              <a:xfrm>
                <a:off x="1222" y="1166"/>
                <a:ext cx="5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2" name="Freeform 479"/>
              <p:cNvSpPr>
                <a:spLocks noEditPoints="1"/>
              </p:cNvSpPr>
              <p:nvPr/>
            </p:nvSpPr>
            <p:spPr bwMode="auto">
              <a:xfrm>
                <a:off x="1210" y="1344"/>
                <a:ext cx="17" cy="4"/>
              </a:xfrm>
              <a:custGeom>
                <a:avLst/>
                <a:gdLst>
                  <a:gd name="T0" fmla="*/ 4 w 4"/>
                  <a:gd name="T1" fmla="*/ 1 h 1"/>
                  <a:gd name="T2" fmla="*/ 4 w 4"/>
                  <a:gd name="T3" fmla="*/ 1 h 1"/>
                  <a:gd name="T4" fmla="*/ 4 w 4"/>
                  <a:gd name="T5" fmla="*/ 1 h 1"/>
                  <a:gd name="T6" fmla="*/ 4 w 4"/>
                  <a:gd name="T7" fmla="*/ 0 h 1"/>
                  <a:gd name="T8" fmla="*/ 3 w 4"/>
                  <a:gd name="T9" fmla="*/ 0 h 1"/>
                  <a:gd name="T10" fmla="*/ 3 w 4"/>
                  <a:gd name="T11" fmla="*/ 0 h 1"/>
                  <a:gd name="T12" fmla="*/ 0 w 4"/>
                  <a:gd name="T13" fmla="*/ 0 h 1"/>
                  <a:gd name="T14" fmla="*/ 0 w 4"/>
                  <a:gd name="T15" fmla="*/ 1 h 1"/>
                  <a:gd name="T16" fmla="*/ 1 w 4"/>
                  <a:gd name="T17" fmla="*/ 1 h 1"/>
                  <a:gd name="T18" fmla="*/ 1 w 4"/>
                  <a:gd name="T19" fmla="*/ 1 h 1"/>
                  <a:gd name="T20" fmla="*/ 2 w 4"/>
                  <a:gd name="T21" fmla="*/ 1 h 1"/>
                  <a:gd name="T22" fmla="*/ 2 w 4"/>
                  <a:gd name="T23" fmla="*/ 1 h 1"/>
                  <a:gd name="T24" fmla="*/ 3 w 4"/>
                  <a:gd name="T25" fmla="*/ 1 h 1"/>
                  <a:gd name="T26" fmla="*/ 3 w 4"/>
                  <a:gd name="T27" fmla="*/ 1 h 1"/>
                  <a:gd name="T28" fmla="*/ 4 w 4"/>
                  <a:gd name="T29" fmla="*/ 1 h 1"/>
                  <a:gd name="T30" fmla="*/ 4 w 4"/>
                  <a:gd name="T31" fmla="*/ 1 h 1"/>
                  <a:gd name="T32" fmla="*/ 2 w 4"/>
                  <a:gd name="T33" fmla="*/ 1 h 1"/>
                  <a:gd name="T34" fmla="*/ 2 w 4"/>
                  <a:gd name="T35" fmla="*/ 1 h 1"/>
                  <a:gd name="T36" fmla="*/ 2 w 4"/>
                  <a:gd name="T37" fmla="*/ 1 h 1"/>
                  <a:gd name="T38" fmla="*/ 2 w 4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3" name="Freeform 480"/>
              <p:cNvSpPr/>
              <p:nvPr/>
            </p:nvSpPr>
            <p:spPr bwMode="auto">
              <a:xfrm>
                <a:off x="1222" y="1369"/>
                <a:ext cx="5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4" name="Freeform 481"/>
              <p:cNvSpPr/>
              <p:nvPr/>
            </p:nvSpPr>
            <p:spPr bwMode="auto">
              <a:xfrm>
                <a:off x="1222" y="1166"/>
                <a:ext cx="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5" name="Freeform 482"/>
              <p:cNvSpPr/>
              <p:nvPr/>
            </p:nvSpPr>
            <p:spPr bwMode="auto">
              <a:xfrm>
                <a:off x="1222" y="1121"/>
                <a:ext cx="5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6" name="Freeform 483"/>
              <p:cNvSpPr/>
              <p:nvPr/>
            </p:nvSpPr>
            <p:spPr bwMode="auto">
              <a:xfrm>
                <a:off x="1222" y="1455"/>
                <a:ext cx="5" cy="5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7" name="Freeform 484"/>
              <p:cNvSpPr/>
              <p:nvPr/>
            </p:nvSpPr>
            <p:spPr bwMode="auto">
              <a:xfrm>
                <a:off x="1222" y="12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8" name="Freeform 485"/>
              <p:cNvSpPr/>
              <p:nvPr/>
            </p:nvSpPr>
            <p:spPr bwMode="auto">
              <a:xfrm>
                <a:off x="1210" y="1162"/>
                <a:ext cx="12" cy="4"/>
              </a:xfrm>
              <a:custGeom>
                <a:avLst/>
                <a:gdLst>
                  <a:gd name="T0" fmla="*/ 0 w 3"/>
                  <a:gd name="T1" fmla="*/ 1 h 1"/>
                  <a:gd name="T2" fmla="*/ 1 w 3"/>
                  <a:gd name="T3" fmla="*/ 1 h 1"/>
                  <a:gd name="T4" fmla="*/ 2 w 3"/>
                  <a:gd name="T5" fmla="*/ 1 h 1"/>
                  <a:gd name="T6" fmla="*/ 2 w 3"/>
                  <a:gd name="T7" fmla="*/ 1 h 1"/>
                  <a:gd name="T8" fmla="*/ 2 w 3"/>
                  <a:gd name="T9" fmla="*/ 1 h 1"/>
                  <a:gd name="T10" fmla="*/ 2 w 3"/>
                  <a:gd name="T11" fmla="*/ 1 h 1"/>
                  <a:gd name="T12" fmla="*/ 2 w 3"/>
                  <a:gd name="T13" fmla="*/ 1 h 1"/>
                  <a:gd name="T14" fmla="*/ 2 w 3"/>
                  <a:gd name="T15" fmla="*/ 1 h 1"/>
                  <a:gd name="T16" fmla="*/ 3 w 3"/>
                  <a:gd name="T17" fmla="*/ 1 h 1"/>
                  <a:gd name="T18" fmla="*/ 2 w 3"/>
                  <a:gd name="T19" fmla="*/ 1 h 1"/>
                  <a:gd name="T20" fmla="*/ 2 w 3"/>
                  <a:gd name="T21" fmla="*/ 1 h 1"/>
                  <a:gd name="T22" fmla="*/ 1 w 3"/>
                  <a:gd name="T23" fmla="*/ 0 h 1"/>
                  <a:gd name="T24" fmla="*/ 0 w 3"/>
                  <a:gd name="T2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2" y="1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9" name="Freeform 486"/>
              <p:cNvSpPr/>
              <p:nvPr/>
            </p:nvSpPr>
            <p:spPr bwMode="auto">
              <a:xfrm>
                <a:off x="1222" y="1422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0" name="Freeform 487"/>
              <p:cNvSpPr/>
              <p:nvPr/>
            </p:nvSpPr>
            <p:spPr bwMode="auto">
              <a:xfrm>
                <a:off x="1218" y="1435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1" name="Freeform 488"/>
              <p:cNvSpPr/>
              <p:nvPr/>
            </p:nvSpPr>
            <p:spPr bwMode="auto">
              <a:xfrm>
                <a:off x="1218" y="1426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2" name="Freeform 489"/>
              <p:cNvSpPr/>
              <p:nvPr/>
            </p:nvSpPr>
            <p:spPr bwMode="auto">
              <a:xfrm>
                <a:off x="1218" y="1460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3" name="Freeform 490"/>
              <p:cNvSpPr/>
              <p:nvPr/>
            </p:nvSpPr>
            <p:spPr bwMode="auto">
              <a:xfrm>
                <a:off x="1214" y="1228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4" name="Freeform 491"/>
              <p:cNvSpPr/>
              <p:nvPr/>
            </p:nvSpPr>
            <p:spPr bwMode="auto">
              <a:xfrm>
                <a:off x="1214" y="1431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5" name="Freeform 492"/>
              <p:cNvSpPr/>
              <p:nvPr/>
            </p:nvSpPr>
            <p:spPr bwMode="auto">
              <a:xfrm>
                <a:off x="1214" y="1447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6" name="Freeform 493"/>
              <p:cNvSpPr/>
              <p:nvPr/>
            </p:nvSpPr>
            <p:spPr bwMode="auto">
              <a:xfrm>
                <a:off x="1214" y="1451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7" name="Oval 494"/>
              <p:cNvSpPr>
                <a:spLocks noChangeArrowheads="1"/>
              </p:cNvSpPr>
              <p:nvPr/>
            </p:nvSpPr>
            <p:spPr bwMode="auto">
              <a:xfrm>
                <a:off x="1214" y="1443"/>
                <a:ext cx="1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8" name="Freeform 495"/>
              <p:cNvSpPr/>
              <p:nvPr/>
            </p:nvSpPr>
            <p:spPr bwMode="auto">
              <a:xfrm>
                <a:off x="1210" y="1224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9" name="Freeform 496"/>
              <p:cNvSpPr/>
              <p:nvPr/>
            </p:nvSpPr>
            <p:spPr bwMode="auto">
              <a:xfrm>
                <a:off x="1214" y="14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0" name="Freeform 497"/>
              <p:cNvSpPr/>
              <p:nvPr/>
            </p:nvSpPr>
            <p:spPr bwMode="auto">
              <a:xfrm>
                <a:off x="1214" y="145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1" name="Freeform 498"/>
              <p:cNvSpPr/>
              <p:nvPr/>
            </p:nvSpPr>
            <p:spPr bwMode="auto">
              <a:xfrm>
                <a:off x="1210" y="1431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2" name="Freeform 499"/>
              <p:cNvSpPr/>
              <p:nvPr/>
            </p:nvSpPr>
            <p:spPr bwMode="auto">
              <a:xfrm>
                <a:off x="1210" y="1422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3" name="Freeform 500"/>
              <p:cNvSpPr/>
              <p:nvPr/>
            </p:nvSpPr>
            <p:spPr bwMode="auto">
              <a:xfrm>
                <a:off x="1210" y="1402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4" name="Freeform 501"/>
              <p:cNvSpPr/>
              <p:nvPr/>
            </p:nvSpPr>
            <p:spPr bwMode="auto">
              <a:xfrm>
                <a:off x="1210" y="1443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5" name="Freeform 502"/>
              <p:cNvSpPr/>
              <p:nvPr/>
            </p:nvSpPr>
            <p:spPr bwMode="auto">
              <a:xfrm>
                <a:off x="1210" y="135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6" name="Freeform 503"/>
              <p:cNvSpPr/>
              <p:nvPr/>
            </p:nvSpPr>
            <p:spPr bwMode="auto">
              <a:xfrm>
                <a:off x="1206" y="1228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7" name="Freeform 504"/>
              <p:cNvSpPr/>
              <p:nvPr/>
            </p:nvSpPr>
            <p:spPr bwMode="auto">
              <a:xfrm>
                <a:off x="1206" y="1406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8" name="Freeform 505"/>
              <p:cNvSpPr/>
              <p:nvPr/>
            </p:nvSpPr>
            <p:spPr bwMode="auto">
              <a:xfrm>
                <a:off x="1206" y="1422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9" name="Freeform 506"/>
              <p:cNvSpPr/>
              <p:nvPr/>
            </p:nvSpPr>
            <p:spPr bwMode="auto">
              <a:xfrm>
                <a:off x="1206" y="1129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0" name="Freeform 507"/>
              <p:cNvSpPr/>
              <p:nvPr/>
            </p:nvSpPr>
            <p:spPr bwMode="auto">
              <a:xfrm>
                <a:off x="1206" y="1464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1" name="Freeform 508"/>
              <p:cNvSpPr/>
              <p:nvPr/>
            </p:nvSpPr>
            <p:spPr bwMode="auto">
              <a:xfrm>
                <a:off x="1202" y="1162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2" name="Freeform 509"/>
              <p:cNvSpPr/>
              <p:nvPr/>
            </p:nvSpPr>
            <p:spPr bwMode="auto">
              <a:xfrm>
                <a:off x="1202" y="1117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3" name="Freeform 510"/>
              <p:cNvSpPr/>
              <p:nvPr/>
            </p:nvSpPr>
            <p:spPr bwMode="auto">
              <a:xfrm>
                <a:off x="1202" y="1443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4" name="Freeform 511"/>
              <p:cNvSpPr/>
              <p:nvPr/>
            </p:nvSpPr>
            <p:spPr bwMode="auto">
              <a:xfrm>
                <a:off x="1202" y="1381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5" name="Freeform 512"/>
              <p:cNvSpPr/>
              <p:nvPr/>
            </p:nvSpPr>
            <p:spPr bwMode="auto">
              <a:xfrm>
                <a:off x="1202" y="1398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6" name="Freeform 513"/>
              <p:cNvSpPr/>
              <p:nvPr/>
            </p:nvSpPr>
            <p:spPr bwMode="auto">
              <a:xfrm>
                <a:off x="1194" y="1224"/>
                <a:ext cx="12" cy="4"/>
              </a:xfrm>
              <a:custGeom>
                <a:avLst/>
                <a:gdLst>
                  <a:gd name="T0" fmla="*/ 2 w 3"/>
                  <a:gd name="T1" fmla="*/ 1 h 1"/>
                  <a:gd name="T2" fmla="*/ 0 w 3"/>
                  <a:gd name="T3" fmla="*/ 0 h 1"/>
                  <a:gd name="T4" fmla="*/ 0 w 3"/>
                  <a:gd name="T5" fmla="*/ 1 h 1"/>
                  <a:gd name="T6" fmla="*/ 0 w 3"/>
                  <a:gd name="T7" fmla="*/ 1 h 1"/>
                  <a:gd name="T8" fmla="*/ 0 w 3"/>
                  <a:gd name="T9" fmla="*/ 1 h 1"/>
                  <a:gd name="T10" fmla="*/ 2 w 3"/>
                  <a:gd name="T11" fmla="*/ 1 h 1"/>
                  <a:gd name="T12" fmla="*/ 2 w 3"/>
                  <a:gd name="T13" fmla="*/ 1 h 1"/>
                  <a:gd name="T14" fmla="*/ 3 w 3"/>
                  <a:gd name="T15" fmla="*/ 1 h 1"/>
                  <a:gd name="T16" fmla="*/ 2 w 3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7" name="Freeform 514"/>
              <p:cNvSpPr/>
              <p:nvPr/>
            </p:nvSpPr>
            <p:spPr bwMode="auto">
              <a:xfrm>
                <a:off x="1202" y="1389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8" name="Freeform 515"/>
              <p:cNvSpPr/>
              <p:nvPr/>
            </p:nvSpPr>
            <p:spPr bwMode="auto">
              <a:xfrm>
                <a:off x="1202" y="1117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9" name="Freeform 516"/>
              <p:cNvSpPr/>
              <p:nvPr/>
            </p:nvSpPr>
            <p:spPr bwMode="auto">
              <a:xfrm>
                <a:off x="1202" y="1216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0" name="Oval 517"/>
              <p:cNvSpPr>
                <a:spLocks noChangeArrowheads="1"/>
              </p:cNvSpPr>
              <p:nvPr/>
            </p:nvSpPr>
            <p:spPr bwMode="auto">
              <a:xfrm>
                <a:off x="1202" y="145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1" name="Freeform 518"/>
              <p:cNvSpPr/>
              <p:nvPr/>
            </p:nvSpPr>
            <p:spPr bwMode="auto">
              <a:xfrm>
                <a:off x="1202" y="1398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2" name="Oval 519"/>
              <p:cNvSpPr>
                <a:spLocks noChangeArrowheads="1"/>
              </p:cNvSpPr>
              <p:nvPr/>
            </p:nvSpPr>
            <p:spPr bwMode="auto">
              <a:xfrm>
                <a:off x="1202" y="144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3" name="Freeform 520"/>
              <p:cNvSpPr/>
              <p:nvPr/>
            </p:nvSpPr>
            <p:spPr bwMode="auto">
              <a:xfrm>
                <a:off x="1202" y="14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4" name="Freeform 521"/>
              <p:cNvSpPr/>
              <p:nvPr/>
            </p:nvSpPr>
            <p:spPr bwMode="auto">
              <a:xfrm>
                <a:off x="1198" y="1269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5" name="Freeform 522"/>
              <p:cNvSpPr/>
              <p:nvPr/>
            </p:nvSpPr>
            <p:spPr bwMode="auto">
              <a:xfrm>
                <a:off x="1198" y="1113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6" name="Freeform 523"/>
              <p:cNvSpPr/>
              <p:nvPr/>
            </p:nvSpPr>
            <p:spPr bwMode="auto">
              <a:xfrm>
                <a:off x="1194" y="1199"/>
                <a:ext cx="8" cy="4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7" name="Freeform 524"/>
              <p:cNvSpPr/>
              <p:nvPr/>
            </p:nvSpPr>
            <p:spPr bwMode="auto">
              <a:xfrm>
                <a:off x="1194" y="1455"/>
                <a:ext cx="4" cy="5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8" name="Freeform 525"/>
              <p:cNvSpPr/>
              <p:nvPr/>
            </p:nvSpPr>
            <p:spPr bwMode="auto">
              <a:xfrm>
                <a:off x="1198" y="11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9" name="Oval 526"/>
              <p:cNvSpPr>
                <a:spLocks noChangeArrowheads="1"/>
              </p:cNvSpPr>
              <p:nvPr/>
            </p:nvSpPr>
            <p:spPr bwMode="auto">
              <a:xfrm>
                <a:off x="1198" y="138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0" name="Freeform 527"/>
              <p:cNvSpPr/>
              <p:nvPr/>
            </p:nvSpPr>
            <p:spPr bwMode="auto">
              <a:xfrm>
                <a:off x="1194" y="1426"/>
                <a:ext cx="4" cy="5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1" name="Freeform 528"/>
              <p:cNvSpPr/>
              <p:nvPr/>
            </p:nvSpPr>
            <p:spPr bwMode="auto">
              <a:xfrm>
                <a:off x="1194" y="1187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2" name="Freeform 529"/>
              <p:cNvSpPr/>
              <p:nvPr/>
            </p:nvSpPr>
            <p:spPr bwMode="auto">
              <a:xfrm>
                <a:off x="1194" y="1381"/>
                <a:ext cx="4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3" name="Freeform 530"/>
              <p:cNvSpPr/>
              <p:nvPr/>
            </p:nvSpPr>
            <p:spPr bwMode="auto">
              <a:xfrm>
                <a:off x="1194" y="1199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4" name="Freeform 531"/>
              <p:cNvSpPr/>
              <p:nvPr/>
            </p:nvSpPr>
            <p:spPr bwMode="auto">
              <a:xfrm>
                <a:off x="1194" y="14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5" name="Freeform 532"/>
              <p:cNvSpPr/>
              <p:nvPr/>
            </p:nvSpPr>
            <p:spPr bwMode="auto">
              <a:xfrm>
                <a:off x="1194" y="14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6" name="Freeform 533"/>
              <p:cNvSpPr/>
              <p:nvPr/>
            </p:nvSpPr>
            <p:spPr bwMode="auto">
              <a:xfrm>
                <a:off x="1194" y="122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7" name="Freeform 534"/>
              <p:cNvSpPr/>
              <p:nvPr/>
            </p:nvSpPr>
            <p:spPr bwMode="auto">
              <a:xfrm>
                <a:off x="1194" y="135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8" name="Freeform 535"/>
              <p:cNvSpPr/>
              <p:nvPr/>
            </p:nvSpPr>
            <p:spPr bwMode="auto">
              <a:xfrm>
                <a:off x="1194" y="1183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9" name="Freeform 536"/>
              <p:cNvSpPr/>
              <p:nvPr/>
            </p:nvSpPr>
            <p:spPr bwMode="auto">
              <a:xfrm>
                <a:off x="1190" y="1137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0" name="Freeform 537"/>
              <p:cNvSpPr/>
              <p:nvPr/>
            </p:nvSpPr>
            <p:spPr bwMode="auto">
              <a:xfrm>
                <a:off x="1190" y="1183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1" name="Oval 538"/>
              <p:cNvSpPr>
                <a:spLocks noChangeArrowheads="1"/>
              </p:cNvSpPr>
              <p:nvPr/>
            </p:nvSpPr>
            <p:spPr bwMode="auto">
              <a:xfrm>
                <a:off x="1190" y="144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2" name="Freeform 539"/>
              <p:cNvSpPr/>
              <p:nvPr/>
            </p:nvSpPr>
            <p:spPr bwMode="auto">
              <a:xfrm>
                <a:off x="1186" y="1224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3" name="Freeform 540"/>
              <p:cNvSpPr/>
              <p:nvPr/>
            </p:nvSpPr>
            <p:spPr bwMode="auto">
              <a:xfrm>
                <a:off x="1190" y="14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4" name="Freeform 541"/>
              <p:cNvSpPr/>
              <p:nvPr/>
            </p:nvSpPr>
            <p:spPr bwMode="auto">
              <a:xfrm>
                <a:off x="1186" y="1422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5" name="Freeform 542"/>
              <p:cNvSpPr/>
              <p:nvPr/>
            </p:nvSpPr>
            <p:spPr bwMode="auto">
              <a:xfrm>
                <a:off x="1186" y="1183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6" name="Freeform 543"/>
              <p:cNvSpPr>
                <a:spLocks noEditPoints="1"/>
              </p:cNvSpPr>
              <p:nvPr/>
            </p:nvSpPr>
            <p:spPr bwMode="auto">
              <a:xfrm>
                <a:off x="1178" y="1476"/>
                <a:ext cx="8" cy="4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1 w 2"/>
                  <a:gd name="T7" fmla="*/ 1 h 1"/>
                  <a:gd name="T8" fmla="*/ 1 w 2"/>
                  <a:gd name="T9" fmla="*/ 0 h 1"/>
                  <a:gd name="T10" fmla="*/ 0 w 2"/>
                  <a:gd name="T11" fmla="*/ 0 h 1"/>
                  <a:gd name="T12" fmla="*/ 0 w 2"/>
                  <a:gd name="T13" fmla="*/ 1 h 1"/>
                  <a:gd name="T14" fmla="*/ 0 w 2"/>
                  <a:gd name="T15" fmla="*/ 1 h 1"/>
                  <a:gd name="T16" fmla="*/ 0 w 2"/>
                  <a:gd name="T17" fmla="*/ 1 h 1"/>
                  <a:gd name="T18" fmla="*/ 0 w 2"/>
                  <a:gd name="T19" fmla="*/ 1 h 1"/>
                  <a:gd name="T20" fmla="*/ 2 w 2"/>
                  <a:gd name="T21" fmla="*/ 1 h 1"/>
                  <a:gd name="T22" fmla="*/ 0 w 2"/>
                  <a:gd name="T23" fmla="*/ 1 h 1"/>
                  <a:gd name="T24" fmla="*/ 0 w 2"/>
                  <a:gd name="T25" fmla="*/ 0 h 1"/>
                  <a:gd name="T26" fmla="*/ 0 w 2"/>
                  <a:gd name="T27" fmla="*/ 1 h 1"/>
                  <a:gd name="T28" fmla="*/ 0 w 2"/>
                  <a:gd name="T29" fmla="*/ 1 h 1"/>
                  <a:gd name="T30" fmla="*/ 0 w 2"/>
                  <a:gd name="T31" fmla="*/ 1 h 1"/>
                  <a:gd name="T32" fmla="*/ 0 w 2"/>
                  <a:gd name="T33" fmla="*/ 1 h 1"/>
                  <a:gd name="T34" fmla="*/ 0 w 2"/>
                  <a:gd name="T35" fmla="*/ 1 h 1"/>
                  <a:gd name="T36" fmla="*/ 0 w 2"/>
                  <a:gd name="T3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7" name="Freeform 544"/>
              <p:cNvSpPr/>
              <p:nvPr/>
            </p:nvSpPr>
            <p:spPr bwMode="auto">
              <a:xfrm>
                <a:off x="1182" y="1216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8" name="Freeform 545"/>
              <p:cNvSpPr/>
              <p:nvPr/>
            </p:nvSpPr>
            <p:spPr bwMode="auto">
              <a:xfrm>
                <a:off x="1182" y="1402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9" name="Freeform 546"/>
              <p:cNvSpPr/>
              <p:nvPr/>
            </p:nvSpPr>
            <p:spPr bwMode="auto">
              <a:xfrm>
                <a:off x="1182" y="1464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0" name="Freeform 547"/>
              <p:cNvSpPr/>
              <p:nvPr/>
            </p:nvSpPr>
            <p:spPr bwMode="auto">
              <a:xfrm>
                <a:off x="1182" y="12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1" name="Freeform 548"/>
              <p:cNvSpPr/>
              <p:nvPr/>
            </p:nvSpPr>
            <p:spPr bwMode="auto">
              <a:xfrm>
                <a:off x="1182" y="1402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2" name="Freeform 549"/>
              <p:cNvSpPr/>
              <p:nvPr/>
            </p:nvSpPr>
            <p:spPr bwMode="auto">
              <a:xfrm>
                <a:off x="1182" y="142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3" name="Freeform 550"/>
              <p:cNvSpPr/>
              <p:nvPr/>
            </p:nvSpPr>
            <p:spPr bwMode="auto">
              <a:xfrm>
                <a:off x="1178" y="1443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4" name="Freeform 551"/>
              <p:cNvSpPr/>
              <p:nvPr/>
            </p:nvSpPr>
            <p:spPr bwMode="auto">
              <a:xfrm>
                <a:off x="1178" y="11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5" name="Freeform 552"/>
              <p:cNvSpPr/>
              <p:nvPr/>
            </p:nvSpPr>
            <p:spPr bwMode="auto">
              <a:xfrm>
                <a:off x="1178" y="111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6" name="Freeform 553"/>
              <p:cNvSpPr/>
              <p:nvPr/>
            </p:nvSpPr>
            <p:spPr bwMode="auto">
              <a:xfrm>
                <a:off x="1173" y="1224"/>
                <a:ext cx="5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7" name="Freeform 554"/>
              <p:cNvSpPr/>
              <p:nvPr/>
            </p:nvSpPr>
            <p:spPr bwMode="auto">
              <a:xfrm>
                <a:off x="1173" y="1402"/>
                <a:ext cx="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8" name="Freeform 555"/>
              <p:cNvSpPr/>
              <p:nvPr/>
            </p:nvSpPr>
            <p:spPr bwMode="auto">
              <a:xfrm>
                <a:off x="1173" y="1439"/>
                <a:ext cx="5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9" name="Freeform 556"/>
              <p:cNvSpPr/>
              <p:nvPr/>
            </p:nvSpPr>
            <p:spPr bwMode="auto">
              <a:xfrm>
                <a:off x="1173" y="1410"/>
                <a:ext cx="5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0" name="Freeform 557"/>
              <p:cNvSpPr/>
              <p:nvPr/>
            </p:nvSpPr>
            <p:spPr bwMode="auto">
              <a:xfrm>
                <a:off x="1169" y="1154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1" name="Freeform 558"/>
              <p:cNvSpPr/>
              <p:nvPr/>
            </p:nvSpPr>
            <p:spPr bwMode="auto">
              <a:xfrm>
                <a:off x="1169" y="1224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2" name="Oval 559"/>
              <p:cNvSpPr>
                <a:spLocks noChangeArrowheads="1"/>
              </p:cNvSpPr>
              <p:nvPr/>
            </p:nvSpPr>
            <p:spPr bwMode="auto">
              <a:xfrm>
                <a:off x="1173" y="122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3" name="Freeform 560"/>
              <p:cNvSpPr/>
              <p:nvPr/>
            </p:nvSpPr>
            <p:spPr bwMode="auto">
              <a:xfrm>
                <a:off x="1169" y="1137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4" name="Freeform 561"/>
              <p:cNvSpPr/>
              <p:nvPr/>
            </p:nvSpPr>
            <p:spPr bwMode="auto">
              <a:xfrm>
                <a:off x="1169" y="115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5" name="Freeform 562"/>
              <p:cNvSpPr/>
              <p:nvPr/>
            </p:nvSpPr>
            <p:spPr bwMode="auto">
              <a:xfrm>
                <a:off x="1169" y="1208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6" name="Freeform 563"/>
              <p:cNvSpPr/>
              <p:nvPr/>
            </p:nvSpPr>
            <p:spPr bwMode="auto">
              <a:xfrm>
                <a:off x="1169" y="1426"/>
                <a:ext cx="0" cy="5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7" name="Freeform 564"/>
              <p:cNvSpPr/>
              <p:nvPr/>
            </p:nvSpPr>
            <p:spPr bwMode="auto">
              <a:xfrm>
                <a:off x="1169" y="1439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8" name="Freeform 565"/>
              <p:cNvSpPr/>
              <p:nvPr/>
            </p:nvSpPr>
            <p:spPr bwMode="auto">
              <a:xfrm>
                <a:off x="1169" y="13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9" name="Freeform 566"/>
              <p:cNvSpPr/>
              <p:nvPr/>
            </p:nvSpPr>
            <p:spPr bwMode="auto">
              <a:xfrm>
                <a:off x="1169" y="14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0" name="Freeform 567"/>
              <p:cNvSpPr/>
              <p:nvPr/>
            </p:nvSpPr>
            <p:spPr bwMode="auto">
              <a:xfrm>
                <a:off x="1165" y="1166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1" name="Freeform 568"/>
              <p:cNvSpPr/>
              <p:nvPr/>
            </p:nvSpPr>
            <p:spPr bwMode="auto">
              <a:xfrm>
                <a:off x="1165" y="1224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2" name="Freeform 569"/>
              <p:cNvSpPr/>
              <p:nvPr/>
            </p:nvSpPr>
            <p:spPr bwMode="auto">
              <a:xfrm>
                <a:off x="1165" y="1455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3" name="Freeform 570"/>
              <p:cNvSpPr/>
              <p:nvPr/>
            </p:nvSpPr>
            <p:spPr bwMode="auto">
              <a:xfrm>
                <a:off x="1165" y="1162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4" name="Rectangle 571"/>
              <p:cNvSpPr>
                <a:spLocks noChangeArrowheads="1"/>
              </p:cNvSpPr>
              <p:nvPr/>
            </p:nvSpPr>
            <p:spPr bwMode="auto">
              <a:xfrm>
                <a:off x="1165" y="1303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5" name="Freeform 572"/>
              <p:cNvSpPr/>
              <p:nvPr/>
            </p:nvSpPr>
            <p:spPr bwMode="auto">
              <a:xfrm>
                <a:off x="1165" y="12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6" name="Freeform 573"/>
              <p:cNvSpPr/>
              <p:nvPr/>
            </p:nvSpPr>
            <p:spPr bwMode="auto">
              <a:xfrm>
                <a:off x="1161" y="1410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7" name="Freeform 574"/>
              <p:cNvSpPr/>
              <p:nvPr/>
            </p:nvSpPr>
            <p:spPr bwMode="auto">
              <a:xfrm>
                <a:off x="1161" y="1113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8" name="Rectangle 575"/>
              <p:cNvSpPr>
                <a:spLocks noChangeArrowheads="1"/>
              </p:cNvSpPr>
              <p:nvPr/>
            </p:nvSpPr>
            <p:spPr bwMode="auto">
              <a:xfrm>
                <a:off x="1161" y="1232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9" name="Freeform 576"/>
              <p:cNvSpPr/>
              <p:nvPr/>
            </p:nvSpPr>
            <p:spPr bwMode="auto">
              <a:xfrm>
                <a:off x="1157" y="1150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0" name="Freeform 577"/>
              <p:cNvSpPr/>
              <p:nvPr/>
            </p:nvSpPr>
            <p:spPr bwMode="auto">
              <a:xfrm>
                <a:off x="1161" y="1422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1" name="Freeform 578"/>
              <p:cNvSpPr/>
              <p:nvPr/>
            </p:nvSpPr>
            <p:spPr bwMode="auto">
              <a:xfrm>
                <a:off x="1161" y="1468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2" name="Freeform 579"/>
              <p:cNvSpPr/>
              <p:nvPr/>
            </p:nvSpPr>
            <p:spPr bwMode="auto">
              <a:xfrm>
                <a:off x="1157" y="1344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3" name="Freeform 580"/>
              <p:cNvSpPr/>
              <p:nvPr/>
            </p:nvSpPr>
            <p:spPr bwMode="auto">
              <a:xfrm>
                <a:off x="1157" y="12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4" name="Freeform 581"/>
              <p:cNvSpPr/>
              <p:nvPr/>
            </p:nvSpPr>
            <p:spPr bwMode="auto">
              <a:xfrm>
                <a:off x="1157" y="1311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5" name="Freeform 582"/>
              <p:cNvSpPr/>
              <p:nvPr/>
            </p:nvSpPr>
            <p:spPr bwMode="auto">
              <a:xfrm>
                <a:off x="1153" y="1344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0 w 1"/>
                  <a:gd name="T19" fmla="*/ 0 h 1"/>
                  <a:gd name="T20" fmla="*/ 1 w 1"/>
                  <a:gd name="T2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6" name="Freeform 583"/>
              <p:cNvSpPr/>
              <p:nvPr/>
            </p:nvSpPr>
            <p:spPr bwMode="auto">
              <a:xfrm>
                <a:off x="1157" y="1369"/>
                <a:ext cx="4" cy="0"/>
              </a:xfrm>
              <a:custGeom>
                <a:avLst/>
                <a:gdLst>
                  <a:gd name="T0" fmla="*/ 0 w 1"/>
                  <a:gd name="T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7" name="Freeform 584"/>
              <p:cNvSpPr/>
              <p:nvPr/>
            </p:nvSpPr>
            <p:spPr bwMode="auto">
              <a:xfrm>
                <a:off x="1153" y="1220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8" name="Freeform 585"/>
              <p:cNvSpPr/>
              <p:nvPr/>
            </p:nvSpPr>
            <p:spPr bwMode="auto">
              <a:xfrm>
                <a:off x="1157" y="14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9" name="Freeform 586"/>
              <p:cNvSpPr/>
              <p:nvPr/>
            </p:nvSpPr>
            <p:spPr bwMode="auto">
              <a:xfrm>
                <a:off x="1157" y="122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0" name="Freeform 587"/>
              <p:cNvSpPr/>
              <p:nvPr/>
            </p:nvSpPr>
            <p:spPr bwMode="auto">
              <a:xfrm>
                <a:off x="1157" y="142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1" name="Freeform 588"/>
              <p:cNvSpPr/>
              <p:nvPr/>
            </p:nvSpPr>
            <p:spPr bwMode="auto">
              <a:xfrm>
                <a:off x="1153" y="1344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2" name="Freeform 589"/>
              <p:cNvSpPr/>
              <p:nvPr/>
            </p:nvSpPr>
            <p:spPr bwMode="auto">
              <a:xfrm>
                <a:off x="1153" y="1373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3" name="Freeform 590"/>
              <p:cNvSpPr/>
              <p:nvPr/>
            </p:nvSpPr>
            <p:spPr bwMode="auto">
              <a:xfrm>
                <a:off x="1153" y="1340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4" name="Freeform 591"/>
              <p:cNvSpPr/>
              <p:nvPr/>
            </p:nvSpPr>
            <p:spPr bwMode="auto">
              <a:xfrm>
                <a:off x="1153" y="1414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5" name="Freeform 592"/>
              <p:cNvSpPr/>
              <p:nvPr/>
            </p:nvSpPr>
            <p:spPr bwMode="auto">
              <a:xfrm>
                <a:off x="1153" y="122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6" name="Freeform 593"/>
              <p:cNvSpPr/>
              <p:nvPr/>
            </p:nvSpPr>
            <p:spPr bwMode="auto">
              <a:xfrm>
                <a:off x="1153" y="1497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7" name="Freeform 594"/>
              <p:cNvSpPr/>
              <p:nvPr/>
            </p:nvSpPr>
            <p:spPr bwMode="auto">
              <a:xfrm>
                <a:off x="1153" y="1208"/>
                <a:ext cx="0" cy="4"/>
              </a:xfrm>
              <a:custGeom>
                <a:avLst/>
                <a:gdLst>
                  <a:gd name="T0" fmla="*/ 1 h 1"/>
                  <a:gd name="T1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8" name="Freeform 595"/>
              <p:cNvSpPr/>
              <p:nvPr/>
            </p:nvSpPr>
            <p:spPr bwMode="auto">
              <a:xfrm>
                <a:off x="1149" y="1480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9" name="Freeform 596"/>
              <p:cNvSpPr/>
              <p:nvPr/>
            </p:nvSpPr>
            <p:spPr bwMode="auto">
              <a:xfrm>
                <a:off x="1149" y="1216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0" name="Freeform 597"/>
              <p:cNvSpPr/>
              <p:nvPr/>
            </p:nvSpPr>
            <p:spPr bwMode="auto">
              <a:xfrm>
                <a:off x="1145" y="1150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0 w 1"/>
                  <a:gd name="T19" fmla="*/ 0 h 1"/>
                  <a:gd name="T20" fmla="*/ 0 w 1"/>
                  <a:gd name="T21" fmla="*/ 1 h 1"/>
                  <a:gd name="T22" fmla="*/ 0 w 1"/>
                  <a:gd name="T2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0" y="0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1" name="Freeform 598"/>
              <p:cNvSpPr/>
              <p:nvPr/>
            </p:nvSpPr>
            <p:spPr bwMode="auto">
              <a:xfrm>
                <a:off x="1149" y="1497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2" name="Freeform 599"/>
              <p:cNvSpPr/>
              <p:nvPr/>
            </p:nvSpPr>
            <p:spPr bwMode="auto">
              <a:xfrm>
                <a:off x="1145" y="1150"/>
                <a:ext cx="8" cy="4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3" name="Freeform 600"/>
              <p:cNvSpPr/>
              <p:nvPr/>
            </p:nvSpPr>
            <p:spPr bwMode="auto">
              <a:xfrm>
                <a:off x="1149" y="140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4" name="Freeform 601"/>
              <p:cNvSpPr/>
              <p:nvPr/>
            </p:nvSpPr>
            <p:spPr bwMode="auto">
              <a:xfrm>
                <a:off x="1149" y="1307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5" name="Freeform 602"/>
              <p:cNvSpPr/>
              <p:nvPr/>
            </p:nvSpPr>
            <p:spPr bwMode="auto">
              <a:xfrm>
                <a:off x="1145" y="1480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6" name="Freeform 603"/>
              <p:cNvSpPr/>
              <p:nvPr/>
            </p:nvSpPr>
            <p:spPr bwMode="auto">
              <a:xfrm>
                <a:off x="1145" y="1170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7" name="Freeform 604"/>
              <p:cNvSpPr/>
              <p:nvPr/>
            </p:nvSpPr>
            <p:spPr bwMode="auto">
              <a:xfrm>
                <a:off x="1145" y="1158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8" name="Freeform 605"/>
              <p:cNvSpPr/>
              <p:nvPr/>
            </p:nvSpPr>
            <p:spPr bwMode="auto">
              <a:xfrm>
                <a:off x="1145" y="1356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9" name="Freeform 606"/>
              <p:cNvSpPr/>
              <p:nvPr/>
            </p:nvSpPr>
            <p:spPr bwMode="auto">
              <a:xfrm>
                <a:off x="1145" y="1195"/>
                <a:ext cx="0" cy="4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Group 808"/>
            <p:cNvGrpSpPr/>
            <p:nvPr/>
          </p:nvGrpSpPr>
          <p:grpSpPr bwMode="auto">
            <a:xfrm>
              <a:off x="475" y="989"/>
              <a:ext cx="1711" cy="603"/>
              <a:chOff x="475" y="989"/>
              <a:chExt cx="1711" cy="603"/>
            </a:xfrm>
            <a:grpFill/>
          </p:grpSpPr>
          <p:sp>
            <p:nvSpPr>
              <p:cNvPr id="510" name="Freeform 608"/>
              <p:cNvSpPr/>
              <p:nvPr/>
            </p:nvSpPr>
            <p:spPr bwMode="auto">
              <a:xfrm>
                <a:off x="1141" y="1166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0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1" name="Freeform 609"/>
              <p:cNvSpPr/>
              <p:nvPr/>
            </p:nvSpPr>
            <p:spPr bwMode="auto">
              <a:xfrm>
                <a:off x="1141" y="1195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2" name="Freeform 610"/>
              <p:cNvSpPr/>
              <p:nvPr/>
            </p:nvSpPr>
            <p:spPr bwMode="auto">
              <a:xfrm>
                <a:off x="1141" y="1348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3" name="Freeform 611"/>
              <p:cNvSpPr/>
              <p:nvPr/>
            </p:nvSpPr>
            <p:spPr bwMode="auto">
              <a:xfrm>
                <a:off x="1141" y="1150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4" name="Freeform 612"/>
              <p:cNvSpPr/>
              <p:nvPr/>
            </p:nvSpPr>
            <p:spPr bwMode="auto">
              <a:xfrm>
                <a:off x="1141" y="1117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5" name="Freeform 613"/>
              <p:cNvSpPr/>
              <p:nvPr/>
            </p:nvSpPr>
            <p:spPr bwMode="auto">
              <a:xfrm>
                <a:off x="1137" y="1166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6" name="Freeform 614"/>
              <p:cNvSpPr/>
              <p:nvPr/>
            </p:nvSpPr>
            <p:spPr bwMode="auto">
              <a:xfrm>
                <a:off x="1137" y="1191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7" name="Freeform 615"/>
              <p:cNvSpPr/>
              <p:nvPr/>
            </p:nvSpPr>
            <p:spPr bwMode="auto">
              <a:xfrm>
                <a:off x="1137" y="1212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8" name="Freeform 616"/>
              <p:cNvSpPr/>
              <p:nvPr/>
            </p:nvSpPr>
            <p:spPr bwMode="auto">
              <a:xfrm>
                <a:off x="1137" y="1352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9" name="Freeform 617"/>
              <p:cNvSpPr/>
              <p:nvPr/>
            </p:nvSpPr>
            <p:spPr bwMode="auto">
              <a:xfrm>
                <a:off x="1133" y="1183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0" name="Freeform 618"/>
              <p:cNvSpPr/>
              <p:nvPr/>
            </p:nvSpPr>
            <p:spPr bwMode="auto">
              <a:xfrm>
                <a:off x="1133" y="1307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1" name="Freeform 619"/>
              <p:cNvSpPr/>
              <p:nvPr/>
            </p:nvSpPr>
            <p:spPr bwMode="auto">
              <a:xfrm>
                <a:off x="1129" y="1158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2" name="Freeform 620"/>
              <p:cNvSpPr/>
              <p:nvPr/>
            </p:nvSpPr>
            <p:spPr bwMode="auto">
              <a:xfrm>
                <a:off x="1129" y="1179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3" name="Freeform 621"/>
              <p:cNvSpPr/>
              <p:nvPr/>
            </p:nvSpPr>
            <p:spPr bwMode="auto">
              <a:xfrm>
                <a:off x="1129" y="1212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4" name="Freeform 622"/>
              <p:cNvSpPr/>
              <p:nvPr/>
            </p:nvSpPr>
            <p:spPr bwMode="auto">
              <a:xfrm>
                <a:off x="1129" y="1406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5" name="Freeform 623"/>
              <p:cNvSpPr/>
              <p:nvPr/>
            </p:nvSpPr>
            <p:spPr bwMode="auto">
              <a:xfrm>
                <a:off x="1124" y="1364"/>
                <a:ext cx="5" cy="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6" name="Freeform 624"/>
              <p:cNvSpPr/>
              <p:nvPr/>
            </p:nvSpPr>
            <p:spPr bwMode="auto">
              <a:xfrm>
                <a:off x="1124" y="1406"/>
                <a:ext cx="5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7" name="Freeform 625"/>
              <p:cNvSpPr/>
              <p:nvPr/>
            </p:nvSpPr>
            <p:spPr bwMode="auto">
              <a:xfrm>
                <a:off x="1124" y="1439"/>
                <a:ext cx="5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8" name="Freeform 626"/>
              <p:cNvSpPr/>
              <p:nvPr/>
            </p:nvSpPr>
            <p:spPr bwMode="auto">
              <a:xfrm>
                <a:off x="1120" y="1517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9" name="Freeform 627"/>
              <p:cNvSpPr/>
              <p:nvPr/>
            </p:nvSpPr>
            <p:spPr bwMode="auto">
              <a:xfrm>
                <a:off x="1120" y="1179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0" name="Freeform 628"/>
              <p:cNvSpPr/>
              <p:nvPr/>
            </p:nvSpPr>
            <p:spPr bwMode="auto">
              <a:xfrm>
                <a:off x="1120" y="1220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1" name="Freeform 629"/>
              <p:cNvSpPr/>
              <p:nvPr/>
            </p:nvSpPr>
            <p:spPr bwMode="auto">
              <a:xfrm>
                <a:off x="1120" y="1406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2" name="Rectangle 630"/>
              <p:cNvSpPr>
                <a:spLocks noChangeArrowheads="1"/>
              </p:cNvSpPr>
              <p:nvPr/>
            </p:nvSpPr>
            <p:spPr bwMode="auto">
              <a:xfrm>
                <a:off x="1120" y="1220"/>
                <a:ext cx="4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3" name="Freeform 631"/>
              <p:cNvSpPr/>
              <p:nvPr/>
            </p:nvSpPr>
            <p:spPr bwMode="auto">
              <a:xfrm>
                <a:off x="1120" y="134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4" name="Freeform 632"/>
              <p:cNvSpPr/>
              <p:nvPr/>
            </p:nvSpPr>
            <p:spPr bwMode="auto">
              <a:xfrm>
                <a:off x="1120" y="1501"/>
                <a:ext cx="0" cy="4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5" name="Freeform 633"/>
              <p:cNvSpPr/>
              <p:nvPr/>
            </p:nvSpPr>
            <p:spPr bwMode="auto">
              <a:xfrm>
                <a:off x="1116" y="1195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6" name="Freeform 634"/>
              <p:cNvSpPr/>
              <p:nvPr/>
            </p:nvSpPr>
            <p:spPr bwMode="auto">
              <a:xfrm>
                <a:off x="1116" y="1162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7" name="Freeform 635"/>
              <p:cNvSpPr/>
              <p:nvPr/>
            </p:nvSpPr>
            <p:spPr bwMode="auto">
              <a:xfrm>
                <a:off x="1116" y="1307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8" name="Oval 636"/>
              <p:cNvSpPr>
                <a:spLocks noChangeArrowheads="1"/>
              </p:cNvSpPr>
              <p:nvPr/>
            </p:nvSpPr>
            <p:spPr bwMode="auto">
              <a:xfrm>
                <a:off x="1116" y="1493"/>
                <a:ext cx="1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9" name="Freeform 637"/>
              <p:cNvSpPr/>
              <p:nvPr/>
            </p:nvSpPr>
            <p:spPr bwMode="auto">
              <a:xfrm>
                <a:off x="1116" y="148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0" name="Freeform 638"/>
              <p:cNvSpPr/>
              <p:nvPr/>
            </p:nvSpPr>
            <p:spPr bwMode="auto">
              <a:xfrm>
                <a:off x="1116" y="1183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1" name="Freeform 639"/>
              <p:cNvSpPr/>
              <p:nvPr/>
            </p:nvSpPr>
            <p:spPr bwMode="auto">
              <a:xfrm>
                <a:off x="1112" y="1497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2" name="Freeform 640"/>
              <p:cNvSpPr/>
              <p:nvPr/>
            </p:nvSpPr>
            <p:spPr bwMode="auto">
              <a:xfrm>
                <a:off x="1112" y="1166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3" name="Freeform 641"/>
              <p:cNvSpPr/>
              <p:nvPr/>
            </p:nvSpPr>
            <p:spPr bwMode="auto">
              <a:xfrm>
                <a:off x="1112" y="1179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4" name="Freeform 642"/>
              <p:cNvSpPr/>
              <p:nvPr/>
            </p:nvSpPr>
            <p:spPr bwMode="auto">
              <a:xfrm>
                <a:off x="1112" y="1191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5" name="Freeform 643"/>
              <p:cNvSpPr/>
              <p:nvPr/>
            </p:nvSpPr>
            <p:spPr bwMode="auto">
              <a:xfrm>
                <a:off x="1112" y="1488"/>
                <a:ext cx="0" cy="5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6" name="Freeform 644"/>
              <p:cNvSpPr/>
              <p:nvPr/>
            </p:nvSpPr>
            <p:spPr bwMode="auto">
              <a:xfrm>
                <a:off x="1108" y="1187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7" name="Freeform 645"/>
              <p:cNvSpPr/>
              <p:nvPr/>
            </p:nvSpPr>
            <p:spPr bwMode="auto">
              <a:xfrm>
                <a:off x="1112" y="1497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8" name="Freeform 646"/>
              <p:cNvSpPr/>
              <p:nvPr/>
            </p:nvSpPr>
            <p:spPr bwMode="auto">
              <a:xfrm>
                <a:off x="1112" y="15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9" name="Freeform 647"/>
              <p:cNvSpPr/>
              <p:nvPr/>
            </p:nvSpPr>
            <p:spPr bwMode="auto">
              <a:xfrm>
                <a:off x="1100" y="1158"/>
                <a:ext cx="12" cy="0"/>
              </a:xfrm>
              <a:custGeom>
                <a:avLst/>
                <a:gdLst>
                  <a:gd name="T0" fmla="*/ 2 w 3"/>
                  <a:gd name="T1" fmla="*/ 2 w 3"/>
                  <a:gd name="T2" fmla="*/ 3 w 3"/>
                  <a:gd name="T3" fmla="*/ 3 w 3"/>
                  <a:gd name="T4" fmla="*/ 3 w 3"/>
                  <a:gd name="T5" fmla="*/ 2 w 3"/>
                  <a:gd name="T6" fmla="*/ 1 w 3"/>
                  <a:gd name="T7" fmla="*/ 1 w 3"/>
                  <a:gd name="T8" fmla="*/ 1 w 3"/>
                  <a:gd name="T9" fmla="*/ 1 w 3"/>
                  <a:gd name="T10" fmla="*/ 1 w 3"/>
                  <a:gd name="T11" fmla="*/ 0 w 3"/>
                  <a:gd name="T12" fmla="*/ 0 w 3"/>
                  <a:gd name="T13" fmla="*/ 0 w 3"/>
                  <a:gd name="T14" fmla="*/ 0 w 3"/>
                  <a:gd name="T15" fmla="*/ 0 w 3"/>
                  <a:gd name="T16" fmla="*/ 0 w 3"/>
                  <a:gd name="T17" fmla="*/ 0 w 3"/>
                  <a:gd name="T18" fmla="*/ 1 w 3"/>
                  <a:gd name="T19" fmla="*/ 1 w 3"/>
                  <a:gd name="T20" fmla="*/ 1 w 3"/>
                  <a:gd name="T21" fmla="*/ 1 w 3"/>
                  <a:gd name="T22" fmla="*/ 2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</a:cxnLst>
                <a:rect l="0" t="0" r="r" b="b"/>
                <a:pathLst>
                  <a:path w="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0" name="Freeform 648"/>
              <p:cNvSpPr/>
              <p:nvPr/>
            </p:nvSpPr>
            <p:spPr bwMode="auto">
              <a:xfrm>
                <a:off x="1112" y="1298"/>
                <a:ext cx="0" cy="5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1" name="Freeform 649"/>
              <p:cNvSpPr/>
              <p:nvPr/>
            </p:nvSpPr>
            <p:spPr bwMode="auto">
              <a:xfrm>
                <a:off x="1104" y="1162"/>
                <a:ext cx="8" cy="4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1 w 2"/>
                  <a:gd name="T11" fmla="*/ 1 h 1"/>
                  <a:gd name="T12" fmla="*/ 2 w 2"/>
                  <a:gd name="T13" fmla="*/ 1 h 1"/>
                  <a:gd name="T14" fmla="*/ 2 w 2"/>
                  <a:gd name="T15" fmla="*/ 1 h 1"/>
                  <a:gd name="T16" fmla="*/ 1 w 2"/>
                  <a:gd name="T17" fmla="*/ 0 h 1"/>
                  <a:gd name="T18" fmla="*/ 1 w 2"/>
                  <a:gd name="T19" fmla="*/ 1 h 1"/>
                  <a:gd name="T20" fmla="*/ 1 w 2"/>
                  <a:gd name="T21" fmla="*/ 1 h 1"/>
                  <a:gd name="T22" fmla="*/ 1 w 2"/>
                  <a:gd name="T2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2" name="Freeform 650"/>
              <p:cNvSpPr/>
              <p:nvPr/>
            </p:nvSpPr>
            <p:spPr bwMode="auto">
              <a:xfrm>
                <a:off x="1108" y="1331"/>
                <a:ext cx="4" cy="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3" name="Freeform 651"/>
              <p:cNvSpPr/>
              <p:nvPr/>
            </p:nvSpPr>
            <p:spPr bwMode="auto">
              <a:xfrm>
                <a:off x="1104" y="1187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4" name="Freeform 652"/>
              <p:cNvSpPr/>
              <p:nvPr/>
            </p:nvSpPr>
            <p:spPr bwMode="auto">
              <a:xfrm>
                <a:off x="1108" y="134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5" name="Freeform 653"/>
              <p:cNvSpPr/>
              <p:nvPr/>
            </p:nvSpPr>
            <p:spPr bwMode="auto">
              <a:xfrm>
                <a:off x="1104" y="1154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6" name="Freeform 654"/>
              <p:cNvSpPr/>
              <p:nvPr/>
            </p:nvSpPr>
            <p:spPr bwMode="auto">
              <a:xfrm>
                <a:off x="1104" y="1344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7" name="Freeform 655"/>
              <p:cNvSpPr/>
              <p:nvPr/>
            </p:nvSpPr>
            <p:spPr bwMode="auto">
              <a:xfrm>
                <a:off x="1104" y="1191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8" name="Freeform 656"/>
              <p:cNvSpPr/>
              <p:nvPr/>
            </p:nvSpPr>
            <p:spPr bwMode="auto">
              <a:xfrm>
                <a:off x="1104" y="141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9" name="Freeform 657"/>
              <p:cNvSpPr/>
              <p:nvPr/>
            </p:nvSpPr>
            <p:spPr bwMode="auto">
              <a:xfrm>
                <a:off x="1104" y="14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0" name="Freeform 658"/>
              <p:cNvSpPr/>
              <p:nvPr/>
            </p:nvSpPr>
            <p:spPr bwMode="auto">
              <a:xfrm>
                <a:off x="1100" y="1414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1" name="Freeform 659"/>
              <p:cNvSpPr/>
              <p:nvPr/>
            </p:nvSpPr>
            <p:spPr bwMode="auto">
              <a:xfrm>
                <a:off x="1104" y="15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2" name="Freeform 660"/>
              <p:cNvSpPr/>
              <p:nvPr/>
            </p:nvSpPr>
            <p:spPr bwMode="auto">
              <a:xfrm>
                <a:off x="1104" y="1369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3" name="Freeform 661"/>
              <p:cNvSpPr/>
              <p:nvPr/>
            </p:nvSpPr>
            <p:spPr bwMode="auto">
              <a:xfrm>
                <a:off x="1100" y="1488"/>
                <a:ext cx="4" cy="5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4" name="Oval 662"/>
              <p:cNvSpPr>
                <a:spLocks noChangeArrowheads="1"/>
              </p:cNvSpPr>
              <p:nvPr/>
            </p:nvSpPr>
            <p:spPr bwMode="auto">
              <a:xfrm>
                <a:off x="1100" y="116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5" name="Freeform 663"/>
              <p:cNvSpPr/>
              <p:nvPr/>
            </p:nvSpPr>
            <p:spPr bwMode="auto">
              <a:xfrm>
                <a:off x="1100" y="1166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6" name="Freeform 664"/>
              <p:cNvSpPr/>
              <p:nvPr/>
            </p:nvSpPr>
            <p:spPr bwMode="auto">
              <a:xfrm>
                <a:off x="1100" y="1369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7" name="Freeform 665"/>
              <p:cNvSpPr/>
              <p:nvPr/>
            </p:nvSpPr>
            <p:spPr bwMode="auto">
              <a:xfrm>
                <a:off x="1100" y="1480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8" name="Freeform 666"/>
              <p:cNvSpPr/>
              <p:nvPr/>
            </p:nvSpPr>
            <p:spPr bwMode="auto">
              <a:xfrm>
                <a:off x="1100" y="12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9" name="Freeform 667"/>
              <p:cNvSpPr/>
              <p:nvPr/>
            </p:nvSpPr>
            <p:spPr bwMode="auto">
              <a:xfrm>
                <a:off x="1096" y="1191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0" name="Freeform 668"/>
              <p:cNvSpPr/>
              <p:nvPr/>
            </p:nvSpPr>
            <p:spPr bwMode="auto">
              <a:xfrm>
                <a:off x="1096" y="1517"/>
                <a:ext cx="4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1" name="Freeform 669"/>
              <p:cNvSpPr/>
              <p:nvPr/>
            </p:nvSpPr>
            <p:spPr bwMode="auto">
              <a:xfrm>
                <a:off x="1096" y="1166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2" name="Freeform 670"/>
              <p:cNvSpPr/>
              <p:nvPr/>
            </p:nvSpPr>
            <p:spPr bwMode="auto">
              <a:xfrm>
                <a:off x="1096" y="13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3" name="Freeform 671"/>
              <p:cNvSpPr/>
              <p:nvPr/>
            </p:nvSpPr>
            <p:spPr bwMode="auto">
              <a:xfrm>
                <a:off x="1096" y="118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4" name="Freeform 672"/>
              <p:cNvSpPr/>
              <p:nvPr/>
            </p:nvSpPr>
            <p:spPr bwMode="auto">
              <a:xfrm>
                <a:off x="1092" y="1265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5" name="Freeform 673"/>
              <p:cNvSpPr/>
              <p:nvPr/>
            </p:nvSpPr>
            <p:spPr bwMode="auto">
              <a:xfrm>
                <a:off x="1096" y="1513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6" name="Freeform 674"/>
              <p:cNvSpPr/>
              <p:nvPr/>
            </p:nvSpPr>
            <p:spPr bwMode="auto">
              <a:xfrm>
                <a:off x="1088" y="1162"/>
                <a:ext cx="8" cy="4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2 w 2"/>
                  <a:gd name="T5" fmla="*/ 1 h 1"/>
                  <a:gd name="T6" fmla="*/ 2 w 2"/>
                  <a:gd name="T7" fmla="*/ 1 h 1"/>
                  <a:gd name="T8" fmla="*/ 2 w 2"/>
                  <a:gd name="T9" fmla="*/ 0 h 1"/>
                  <a:gd name="T10" fmla="*/ 2 w 2"/>
                  <a:gd name="T11" fmla="*/ 0 h 1"/>
                  <a:gd name="T12" fmla="*/ 0 w 2"/>
                  <a:gd name="T13" fmla="*/ 1 h 1"/>
                  <a:gd name="T14" fmla="*/ 1 w 2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7" name="Freeform 675"/>
              <p:cNvSpPr/>
              <p:nvPr/>
            </p:nvSpPr>
            <p:spPr bwMode="auto">
              <a:xfrm>
                <a:off x="1092" y="1488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8" name="Freeform 676"/>
              <p:cNvSpPr/>
              <p:nvPr/>
            </p:nvSpPr>
            <p:spPr bwMode="auto">
              <a:xfrm>
                <a:off x="1092" y="1505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9" name="Freeform 677"/>
              <p:cNvSpPr/>
              <p:nvPr/>
            </p:nvSpPr>
            <p:spPr bwMode="auto">
              <a:xfrm>
                <a:off x="1092" y="1414"/>
                <a:ext cx="0" cy="4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0" name="Freeform 678"/>
              <p:cNvSpPr/>
              <p:nvPr/>
            </p:nvSpPr>
            <p:spPr bwMode="auto">
              <a:xfrm>
                <a:off x="1092" y="1331"/>
                <a:ext cx="0" cy="5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1" name="Freeform 679"/>
              <p:cNvSpPr/>
              <p:nvPr/>
            </p:nvSpPr>
            <p:spPr bwMode="auto">
              <a:xfrm>
                <a:off x="1092" y="1286"/>
                <a:ext cx="0" cy="4"/>
              </a:xfrm>
              <a:custGeom>
                <a:avLst/>
                <a:gdLst>
                  <a:gd name="T0" fmla="*/ 1 h 1"/>
                  <a:gd name="T1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2" name="Oval 680"/>
              <p:cNvSpPr>
                <a:spLocks noChangeArrowheads="1"/>
              </p:cNvSpPr>
              <p:nvPr/>
            </p:nvSpPr>
            <p:spPr bwMode="auto">
              <a:xfrm>
                <a:off x="1092" y="1480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3" name="Freeform 681"/>
              <p:cNvSpPr/>
              <p:nvPr/>
            </p:nvSpPr>
            <p:spPr bwMode="auto">
              <a:xfrm>
                <a:off x="1088" y="1290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4" name="Freeform 682"/>
              <p:cNvSpPr/>
              <p:nvPr/>
            </p:nvSpPr>
            <p:spPr bwMode="auto">
              <a:xfrm>
                <a:off x="1088" y="1290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5" name="Freeform 683"/>
              <p:cNvSpPr/>
              <p:nvPr/>
            </p:nvSpPr>
            <p:spPr bwMode="auto">
              <a:xfrm>
                <a:off x="1088" y="1422"/>
                <a:ext cx="0" cy="4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6" name="Freeform 684"/>
              <p:cNvSpPr/>
              <p:nvPr/>
            </p:nvSpPr>
            <p:spPr bwMode="auto">
              <a:xfrm>
                <a:off x="1084" y="1158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7" name="Freeform 685"/>
              <p:cNvSpPr/>
              <p:nvPr/>
            </p:nvSpPr>
            <p:spPr bwMode="auto">
              <a:xfrm>
                <a:off x="1080" y="1406"/>
                <a:ext cx="8" cy="4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8" name="Freeform 686"/>
              <p:cNvSpPr/>
              <p:nvPr/>
            </p:nvSpPr>
            <p:spPr bwMode="auto">
              <a:xfrm>
                <a:off x="1084" y="140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9" name="Freeform 687"/>
              <p:cNvSpPr/>
              <p:nvPr/>
            </p:nvSpPr>
            <p:spPr bwMode="auto">
              <a:xfrm>
                <a:off x="1080" y="1484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0" name="Freeform 688"/>
              <p:cNvSpPr/>
              <p:nvPr/>
            </p:nvSpPr>
            <p:spPr bwMode="auto">
              <a:xfrm>
                <a:off x="1080" y="140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1" name="Freeform 689"/>
              <p:cNvSpPr/>
              <p:nvPr/>
            </p:nvSpPr>
            <p:spPr bwMode="auto">
              <a:xfrm>
                <a:off x="1080" y="1154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2" name="Freeform 690"/>
              <p:cNvSpPr/>
              <p:nvPr/>
            </p:nvSpPr>
            <p:spPr bwMode="auto">
              <a:xfrm>
                <a:off x="1075" y="1162"/>
                <a:ext cx="5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  <a:gd name="T5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3" name="Freeform 691"/>
              <p:cNvSpPr/>
              <p:nvPr/>
            </p:nvSpPr>
            <p:spPr bwMode="auto">
              <a:xfrm>
                <a:off x="1075" y="141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4" name="Freeform 692"/>
              <p:cNvSpPr/>
              <p:nvPr/>
            </p:nvSpPr>
            <p:spPr bwMode="auto">
              <a:xfrm>
                <a:off x="1071" y="1426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5" name="Oval 693"/>
              <p:cNvSpPr>
                <a:spLocks noChangeArrowheads="1"/>
              </p:cNvSpPr>
              <p:nvPr/>
            </p:nvSpPr>
            <p:spPr bwMode="auto">
              <a:xfrm>
                <a:off x="1071" y="135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6" name="Freeform 694"/>
              <p:cNvSpPr/>
              <p:nvPr/>
            </p:nvSpPr>
            <p:spPr bwMode="auto">
              <a:xfrm>
                <a:off x="1067" y="1162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7" name="Freeform 695"/>
              <p:cNvSpPr/>
              <p:nvPr/>
            </p:nvSpPr>
            <p:spPr bwMode="auto">
              <a:xfrm>
                <a:off x="1067" y="1352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8" name="Oval 696"/>
              <p:cNvSpPr>
                <a:spLocks noChangeArrowheads="1"/>
              </p:cNvSpPr>
              <p:nvPr/>
            </p:nvSpPr>
            <p:spPr bwMode="auto">
              <a:xfrm>
                <a:off x="1067" y="130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9" name="Freeform 697"/>
              <p:cNvSpPr/>
              <p:nvPr/>
            </p:nvSpPr>
            <p:spPr bwMode="auto">
              <a:xfrm>
                <a:off x="1063" y="1497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0" name="Freeform 698"/>
              <p:cNvSpPr/>
              <p:nvPr/>
            </p:nvSpPr>
            <p:spPr bwMode="auto">
              <a:xfrm>
                <a:off x="1063" y="1480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1" name="Freeform 699"/>
              <p:cNvSpPr/>
              <p:nvPr/>
            </p:nvSpPr>
            <p:spPr bwMode="auto">
              <a:xfrm>
                <a:off x="1063" y="1286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2" name="Freeform 700"/>
              <p:cNvSpPr/>
              <p:nvPr/>
            </p:nvSpPr>
            <p:spPr bwMode="auto">
              <a:xfrm>
                <a:off x="1063" y="135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3" name="Freeform 701"/>
              <p:cNvSpPr/>
              <p:nvPr/>
            </p:nvSpPr>
            <p:spPr bwMode="auto">
              <a:xfrm>
                <a:off x="1059" y="1406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4" name="Freeform 702"/>
              <p:cNvSpPr/>
              <p:nvPr/>
            </p:nvSpPr>
            <p:spPr bwMode="auto">
              <a:xfrm>
                <a:off x="1047" y="1348"/>
                <a:ext cx="12" cy="0"/>
              </a:xfrm>
              <a:custGeom>
                <a:avLst/>
                <a:gdLst>
                  <a:gd name="T0" fmla="*/ 1 w 3"/>
                  <a:gd name="T1" fmla="*/ 0 w 3"/>
                  <a:gd name="T2" fmla="*/ 0 w 3"/>
                  <a:gd name="T3" fmla="*/ 0 w 3"/>
                  <a:gd name="T4" fmla="*/ 0 w 3"/>
                  <a:gd name="T5" fmla="*/ 1 w 3"/>
                  <a:gd name="T6" fmla="*/ 1 w 3"/>
                  <a:gd name="T7" fmla="*/ 1 w 3"/>
                  <a:gd name="T8" fmla="*/ 2 w 3"/>
                  <a:gd name="T9" fmla="*/ 2 w 3"/>
                  <a:gd name="T10" fmla="*/ 3 w 3"/>
                  <a:gd name="T11" fmla="*/ 3 w 3"/>
                  <a:gd name="T12" fmla="*/ 3 w 3"/>
                  <a:gd name="T13" fmla="*/ 2 w 3"/>
                  <a:gd name="T14" fmla="*/ 1 w 3"/>
                  <a:gd name="T15" fmla="*/ 1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</a:cxnLst>
                <a:rect l="0" t="0" r="r" b="b"/>
                <a:pathLst>
                  <a:path w="3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5" name="Freeform 703"/>
              <p:cNvSpPr/>
              <p:nvPr/>
            </p:nvSpPr>
            <p:spPr bwMode="auto">
              <a:xfrm>
                <a:off x="1055" y="1352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6" name="Oval 704"/>
              <p:cNvSpPr>
                <a:spLocks noChangeArrowheads="1"/>
              </p:cNvSpPr>
              <p:nvPr/>
            </p:nvSpPr>
            <p:spPr bwMode="auto">
              <a:xfrm>
                <a:off x="1059" y="1290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7" name="Freeform 705"/>
              <p:cNvSpPr/>
              <p:nvPr/>
            </p:nvSpPr>
            <p:spPr bwMode="auto">
              <a:xfrm>
                <a:off x="1055" y="14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8" name="Oval 706"/>
              <p:cNvSpPr>
                <a:spLocks noChangeArrowheads="1"/>
              </p:cNvSpPr>
              <p:nvPr/>
            </p:nvSpPr>
            <p:spPr bwMode="auto">
              <a:xfrm>
                <a:off x="1055" y="1290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9" name="Freeform 707"/>
              <p:cNvSpPr/>
              <p:nvPr/>
            </p:nvSpPr>
            <p:spPr bwMode="auto">
              <a:xfrm>
                <a:off x="1051" y="1426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0" name="Freeform 708"/>
              <p:cNvSpPr/>
              <p:nvPr/>
            </p:nvSpPr>
            <p:spPr bwMode="auto">
              <a:xfrm>
                <a:off x="1047" y="1426"/>
                <a:ext cx="4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1" name="Freeform 709"/>
              <p:cNvSpPr/>
              <p:nvPr/>
            </p:nvSpPr>
            <p:spPr bwMode="auto">
              <a:xfrm>
                <a:off x="1047" y="1331"/>
                <a:ext cx="4" cy="5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2" name="Freeform 710"/>
              <p:cNvSpPr/>
              <p:nvPr/>
            </p:nvSpPr>
            <p:spPr bwMode="auto">
              <a:xfrm>
                <a:off x="1043" y="1331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3" name="Freeform 711"/>
              <p:cNvSpPr/>
              <p:nvPr/>
            </p:nvSpPr>
            <p:spPr bwMode="auto">
              <a:xfrm>
                <a:off x="1043" y="1348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4" name="Oval 712"/>
              <p:cNvSpPr>
                <a:spLocks noChangeArrowheads="1"/>
              </p:cNvSpPr>
              <p:nvPr/>
            </p:nvSpPr>
            <p:spPr bwMode="auto">
              <a:xfrm>
                <a:off x="1043" y="149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5" name="Freeform 713"/>
              <p:cNvSpPr/>
              <p:nvPr/>
            </p:nvSpPr>
            <p:spPr bwMode="auto">
              <a:xfrm>
                <a:off x="1039" y="1513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6" name="Freeform 714"/>
              <p:cNvSpPr/>
              <p:nvPr/>
            </p:nvSpPr>
            <p:spPr bwMode="auto">
              <a:xfrm>
                <a:off x="1035" y="1257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7" name="Freeform 715"/>
              <p:cNvSpPr/>
              <p:nvPr/>
            </p:nvSpPr>
            <p:spPr bwMode="auto">
              <a:xfrm>
                <a:off x="1035" y="1513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8" name="Freeform 716"/>
              <p:cNvSpPr/>
              <p:nvPr/>
            </p:nvSpPr>
            <p:spPr bwMode="auto">
              <a:xfrm>
                <a:off x="1031" y="1257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9" name="Freeform 717"/>
              <p:cNvSpPr/>
              <p:nvPr/>
            </p:nvSpPr>
            <p:spPr bwMode="auto">
              <a:xfrm>
                <a:off x="1031" y="1352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0" name="Freeform 718"/>
              <p:cNvSpPr/>
              <p:nvPr/>
            </p:nvSpPr>
            <p:spPr bwMode="auto">
              <a:xfrm>
                <a:off x="1031" y="1480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1" name="Freeform 719"/>
              <p:cNvSpPr/>
              <p:nvPr/>
            </p:nvSpPr>
            <p:spPr bwMode="auto">
              <a:xfrm>
                <a:off x="1031" y="1513"/>
                <a:ext cx="4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2" name="Freeform 720"/>
              <p:cNvSpPr/>
              <p:nvPr/>
            </p:nvSpPr>
            <p:spPr bwMode="auto">
              <a:xfrm>
                <a:off x="1031" y="144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3" name="Freeform 721"/>
              <p:cNvSpPr/>
              <p:nvPr/>
            </p:nvSpPr>
            <p:spPr bwMode="auto">
              <a:xfrm>
                <a:off x="1026" y="1414"/>
                <a:ext cx="5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4" name="Freeform 722"/>
              <p:cNvSpPr/>
              <p:nvPr/>
            </p:nvSpPr>
            <p:spPr bwMode="auto">
              <a:xfrm>
                <a:off x="1026" y="1331"/>
                <a:ext cx="0" cy="5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5" name="Freeform 723"/>
              <p:cNvSpPr/>
              <p:nvPr/>
            </p:nvSpPr>
            <p:spPr bwMode="auto">
              <a:xfrm>
                <a:off x="1022" y="1414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6" name="Freeform 724"/>
              <p:cNvSpPr/>
              <p:nvPr/>
            </p:nvSpPr>
            <p:spPr bwMode="auto">
              <a:xfrm>
                <a:off x="1022" y="1480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7" name="Freeform 725"/>
              <p:cNvSpPr/>
              <p:nvPr/>
            </p:nvSpPr>
            <p:spPr bwMode="auto">
              <a:xfrm>
                <a:off x="1022" y="1414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8" name="Freeform 726"/>
              <p:cNvSpPr/>
              <p:nvPr/>
            </p:nvSpPr>
            <p:spPr bwMode="auto">
              <a:xfrm>
                <a:off x="1022" y="125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9" name="Freeform 727"/>
              <p:cNvSpPr/>
              <p:nvPr/>
            </p:nvSpPr>
            <p:spPr bwMode="auto">
              <a:xfrm>
                <a:off x="1014" y="1426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0" name="Freeform 728"/>
              <p:cNvSpPr/>
              <p:nvPr/>
            </p:nvSpPr>
            <p:spPr bwMode="auto">
              <a:xfrm>
                <a:off x="1014" y="1257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1" name="Freeform 729"/>
              <p:cNvSpPr/>
              <p:nvPr/>
            </p:nvSpPr>
            <p:spPr bwMode="auto">
              <a:xfrm>
                <a:off x="1014" y="1398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2" name="Freeform 730"/>
              <p:cNvSpPr/>
              <p:nvPr/>
            </p:nvSpPr>
            <p:spPr bwMode="auto">
              <a:xfrm>
                <a:off x="1010" y="1398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3" name="Freeform 731"/>
              <p:cNvSpPr/>
              <p:nvPr/>
            </p:nvSpPr>
            <p:spPr bwMode="auto">
              <a:xfrm>
                <a:off x="1010" y="1257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4" name="Freeform 732"/>
              <p:cNvSpPr/>
              <p:nvPr/>
            </p:nvSpPr>
            <p:spPr bwMode="auto">
              <a:xfrm>
                <a:off x="1010" y="135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5" name="Oval 733"/>
              <p:cNvSpPr>
                <a:spLocks noChangeArrowheads="1"/>
              </p:cNvSpPr>
              <p:nvPr/>
            </p:nvSpPr>
            <p:spPr bwMode="auto">
              <a:xfrm>
                <a:off x="1010" y="1348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6" name="Freeform 734"/>
              <p:cNvSpPr/>
              <p:nvPr/>
            </p:nvSpPr>
            <p:spPr bwMode="auto">
              <a:xfrm>
                <a:off x="1006" y="1348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7" name="Freeform 735"/>
              <p:cNvSpPr/>
              <p:nvPr/>
            </p:nvSpPr>
            <p:spPr bwMode="auto">
              <a:xfrm>
                <a:off x="1002" y="1352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8" name="Freeform 736"/>
              <p:cNvSpPr/>
              <p:nvPr/>
            </p:nvSpPr>
            <p:spPr bwMode="auto">
              <a:xfrm>
                <a:off x="1006" y="1331"/>
                <a:ext cx="0" cy="5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9" name="Freeform 737"/>
              <p:cNvSpPr/>
              <p:nvPr/>
            </p:nvSpPr>
            <p:spPr bwMode="auto">
              <a:xfrm>
                <a:off x="1006" y="13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0" name="Freeform 738"/>
              <p:cNvSpPr/>
              <p:nvPr/>
            </p:nvSpPr>
            <p:spPr bwMode="auto">
              <a:xfrm>
                <a:off x="1002" y="1348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1" name="Freeform 739"/>
              <p:cNvSpPr/>
              <p:nvPr/>
            </p:nvSpPr>
            <p:spPr bwMode="auto">
              <a:xfrm>
                <a:off x="1002" y="13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2" name="Freeform 740"/>
              <p:cNvSpPr/>
              <p:nvPr/>
            </p:nvSpPr>
            <p:spPr bwMode="auto">
              <a:xfrm>
                <a:off x="998" y="1352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3" name="Freeform 741"/>
              <p:cNvSpPr/>
              <p:nvPr/>
            </p:nvSpPr>
            <p:spPr bwMode="auto">
              <a:xfrm>
                <a:off x="982" y="1480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4" name="Freeform 742"/>
              <p:cNvSpPr/>
              <p:nvPr/>
            </p:nvSpPr>
            <p:spPr bwMode="auto">
              <a:xfrm>
                <a:off x="977" y="1480"/>
                <a:ext cx="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5" name="Freeform 743"/>
              <p:cNvSpPr/>
              <p:nvPr/>
            </p:nvSpPr>
            <p:spPr bwMode="auto">
              <a:xfrm>
                <a:off x="973" y="1249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6" name="Freeform 744"/>
              <p:cNvSpPr/>
              <p:nvPr/>
            </p:nvSpPr>
            <p:spPr bwMode="auto">
              <a:xfrm>
                <a:off x="973" y="1480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7" name="Oval 745"/>
              <p:cNvSpPr>
                <a:spLocks noChangeArrowheads="1"/>
              </p:cNvSpPr>
              <p:nvPr/>
            </p:nvSpPr>
            <p:spPr bwMode="auto">
              <a:xfrm>
                <a:off x="973" y="133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8" name="Freeform 746"/>
              <p:cNvSpPr/>
              <p:nvPr/>
            </p:nvSpPr>
            <p:spPr bwMode="auto">
              <a:xfrm>
                <a:off x="969" y="1426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9" name="Freeform 747"/>
              <p:cNvSpPr/>
              <p:nvPr/>
            </p:nvSpPr>
            <p:spPr bwMode="auto">
              <a:xfrm>
                <a:off x="965" y="1480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0" name="Freeform 748"/>
              <p:cNvSpPr/>
              <p:nvPr/>
            </p:nvSpPr>
            <p:spPr bwMode="auto">
              <a:xfrm>
                <a:off x="965" y="1426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1" name="Freeform 749"/>
              <p:cNvSpPr/>
              <p:nvPr/>
            </p:nvSpPr>
            <p:spPr bwMode="auto">
              <a:xfrm>
                <a:off x="961" y="1484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2" name="Freeform 750"/>
              <p:cNvSpPr/>
              <p:nvPr/>
            </p:nvSpPr>
            <p:spPr bwMode="auto">
              <a:xfrm>
                <a:off x="961" y="1331"/>
                <a:ext cx="4" cy="5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3" name="Freeform 751"/>
              <p:cNvSpPr/>
              <p:nvPr/>
            </p:nvSpPr>
            <p:spPr bwMode="auto">
              <a:xfrm>
                <a:off x="961" y="1426"/>
                <a:ext cx="4" cy="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4" name="Freeform 752"/>
              <p:cNvSpPr/>
              <p:nvPr/>
            </p:nvSpPr>
            <p:spPr bwMode="auto">
              <a:xfrm>
                <a:off x="957" y="1331"/>
                <a:ext cx="4" cy="5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5" name="Freeform 753"/>
              <p:cNvSpPr/>
              <p:nvPr/>
            </p:nvSpPr>
            <p:spPr bwMode="auto">
              <a:xfrm>
                <a:off x="957" y="1154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6" name="Freeform 754"/>
              <p:cNvSpPr/>
              <p:nvPr/>
            </p:nvSpPr>
            <p:spPr bwMode="auto">
              <a:xfrm>
                <a:off x="953" y="1426"/>
                <a:ext cx="4" cy="5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7" name="Freeform 755"/>
              <p:cNvSpPr/>
              <p:nvPr/>
            </p:nvSpPr>
            <p:spPr bwMode="auto">
              <a:xfrm>
                <a:off x="949" y="1331"/>
                <a:ext cx="4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8" name="Freeform 756"/>
              <p:cNvSpPr/>
              <p:nvPr/>
            </p:nvSpPr>
            <p:spPr bwMode="auto">
              <a:xfrm>
                <a:off x="941" y="1426"/>
                <a:ext cx="0" cy="5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9" name="Freeform 757"/>
              <p:cNvSpPr/>
              <p:nvPr/>
            </p:nvSpPr>
            <p:spPr bwMode="auto">
              <a:xfrm>
                <a:off x="933" y="1265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0" name="Freeform 758"/>
              <p:cNvSpPr/>
              <p:nvPr/>
            </p:nvSpPr>
            <p:spPr bwMode="auto">
              <a:xfrm>
                <a:off x="916" y="1265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1" name="Freeform 759"/>
              <p:cNvSpPr/>
              <p:nvPr/>
            </p:nvSpPr>
            <p:spPr bwMode="auto">
              <a:xfrm>
                <a:off x="892" y="1340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2" name="Freeform 760"/>
              <p:cNvSpPr/>
              <p:nvPr/>
            </p:nvSpPr>
            <p:spPr bwMode="auto">
              <a:xfrm>
                <a:off x="892" y="134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3" name="Freeform 761"/>
              <p:cNvSpPr/>
              <p:nvPr/>
            </p:nvSpPr>
            <p:spPr bwMode="auto">
              <a:xfrm>
                <a:off x="879" y="1261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4" name="Freeform 762"/>
              <p:cNvSpPr/>
              <p:nvPr/>
            </p:nvSpPr>
            <p:spPr bwMode="auto">
              <a:xfrm>
                <a:off x="798" y="1257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5" name="Freeform 763"/>
              <p:cNvSpPr/>
              <p:nvPr/>
            </p:nvSpPr>
            <p:spPr bwMode="auto">
              <a:xfrm>
                <a:off x="777" y="1253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6" name="Freeform 764"/>
              <p:cNvSpPr/>
              <p:nvPr/>
            </p:nvSpPr>
            <p:spPr bwMode="auto">
              <a:xfrm>
                <a:off x="708" y="124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7" name="Freeform 765"/>
              <p:cNvSpPr/>
              <p:nvPr/>
            </p:nvSpPr>
            <p:spPr bwMode="auto">
              <a:xfrm>
                <a:off x="692" y="1245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8" name="Freeform 766"/>
              <p:cNvSpPr/>
              <p:nvPr/>
            </p:nvSpPr>
            <p:spPr bwMode="auto">
              <a:xfrm>
                <a:off x="683" y="1245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9" name="Freeform 767"/>
              <p:cNvSpPr/>
              <p:nvPr/>
            </p:nvSpPr>
            <p:spPr bwMode="auto">
              <a:xfrm>
                <a:off x="679" y="1245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0" name="Freeform 768"/>
              <p:cNvSpPr/>
              <p:nvPr/>
            </p:nvSpPr>
            <p:spPr bwMode="auto">
              <a:xfrm>
                <a:off x="663" y="1245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1" name="Freeform 769"/>
              <p:cNvSpPr/>
              <p:nvPr/>
            </p:nvSpPr>
            <p:spPr bwMode="auto">
              <a:xfrm>
                <a:off x="655" y="1245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2" name="Freeform 770"/>
              <p:cNvSpPr/>
              <p:nvPr/>
            </p:nvSpPr>
            <p:spPr bwMode="auto">
              <a:xfrm>
                <a:off x="651" y="1245"/>
                <a:ext cx="4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3" name="Freeform 771"/>
              <p:cNvSpPr/>
              <p:nvPr/>
            </p:nvSpPr>
            <p:spPr bwMode="auto">
              <a:xfrm>
                <a:off x="651" y="124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4" name="Freeform 772"/>
              <p:cNvSpPr/>
              <p:nvPr/>
            </p:nvSpPr>
            <p:spPr bwMode="auto">
              <a:xfrm>
                <a:off x="643" y="124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5" name="Freeform 773"/>
              <p:cNvSpPr/>
              <p:nvPr/>
            </p:nvSpPr>
            <p:spPr bwMode="auto">
              <a:xfrm>
                <a:off x="573" y="1236"/>
                <a:ext cx="0" cy="5"/>
              </a:xfrm>
              <a:custGeom>
                <a:avLst/>
                <a:gdLst>
                  <a:gd name="T0" fmla="*/ 1 h 1"/>
                  <a:gd name="T1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6" name="Freeform 774"/>
              <p:cNvSpPr/>
              <p:nvPr/>
            </p:nvSpPr>
            <p:spPr bwMode="auto">
              <a:xfrm>
                <a:off x="545" y="12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7" name="Freeform 775"/>
              <p:cNvSpPr/>
              <p:nvPr/>
            </p:nvSpPr>
            <p:spPr bwMode="auto">
              <a:xfrm>
                <a:off x="475" y="1232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8" name="Freeform 776"/>
              <p:cNvSpPr/>
              <p:nvPr/>
            </p:nvSpPr>
            <p:spPr bwMode="auto">
              <a:xfrm>
                <a:off x="2170" y="993"/>
                <a:ext cx="16" cy="8"/>
              </a:xfrm>
              <a:custGeom>
                <a:avLst/>
                <a:gdLst>
                  <a:gd name="T0" fmla="*/ 1 w 4"/>
                  <a:gd name="T1" fmla="*/ 2 h 2"/>
                  <a:gd name="T2" fmla="*/ 2 w 4"/>
                  <a:gd name="T3" fmla="*/ 2 h 2"/>
                  <a:gd name="T4" fmla="*/ 3 w 4"/>
                  <a:gd name="T5" fmla="*/ 2 h 2"/>
                  <a:gd name="T6" fmla="*/ 2 w 4"/>
                  <a:gd name="T7" fmla="*/ 2 h 2"/>
                  <a:gd name="T8" fmla="*/ 3 w 4"/>
                  <a:gd name="T9" fmla="*/ 2 h 2"/>
                  <a:gd name="T10" fmla="*/ 4 w 4"/>
                  <a:gd name="T11" fmla="*/ 1 h 2"/>
                  <a:gd name="T12" fmla="*/ 3 w 4"/>
                  <a:gd name="T13" fmla="*/ 1 h 2"/>
                  <a:gd name="T14" fmla="*/ 0 w 4"/>
                  <a:gd name="T15" fmla="*/ 2 h 2"/>
                  <a:gd name="T16" fmla="*/ 1 w 4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9" name="Freeform 777"/>
              <p:cNvSpPr>
                <a:spLocks noEditPoints="1"/>
              </p:cNvSpPr>
              <p:nvPr/>
            </p:nvSpPr>
            <p:spPr bwMode="auto">
              <a:xfrm>
                <a:off x="1909" y="989"/>
                <a:ext cx="245" cy="37"/>
              </a:xfrm>
              <a:custGeom>
                <a:avLst/>
                <a:gdLst>
                  <a:gd name="T0" fmla="*/ 14 w 60"/>
                  <a:gd name="T1" fmla="*/ 9 h 9"/>
                  <a:gd name="T2" fmla="*/ 15 w 60"/>
                  <a:gd name="T3" fmla="*/ 9 h 9"/>
                  <a:gd name="T4" fmla="*/ 14 w 60"/>
                  <a:gd name="T5" fmla="*/ 9 h 9"/>
                  <a:gd name="T6" fmla="*/ 19 w 60"/>
                  <a:gd name="T7" fmla="*/ 8 h 9"/>
                  <a:gd name="T8" fmla="*/ 22 w 60"/>
                  <a:gd name="T9" fmla="*/ 9 h 9"/>
                  <a:gd name="T10" fmla="*/ 22 w 60"/>
                  <a:gd name="T11" fmla="*/ 9 h 9"/>
                  <a:gd name="T12" fmla="*/ 22 w 60"/>
                  <a:gd name="T13" fmla="*/ 9 h 9"/>
                  <a:gd name="T14" fmla="*/ 17 w 60"/>
                  <a:gd name="T15" fmla="*/ 7 h 9"/>
                  <a:gd name="T16" fmla="*/ 15 w 60"/>
                  <a:gd name="T17" fmla="*/ 7 h 9"/>
                  <a:gd name="T18" fmla="*/ 19 w 60"/>
                  <a:gd name="T19" fmla="*/ 7 h 9"/>
                  <a:gd name="T20" fmla="*/ 19 w 60"/>
                  <a:gd name="T21" fmla="*/ 7 h 9"/>
                  <a:gd name="T22" fmla="*/ 20 w 60"/>
                  <a:gd name="T23" fmla="*/ 7 h 9"/>
                  <a:gd name="T24" fmla="*/ 21 w 60"/>
                  <a:gd name="T25" fmla="*/ 7 h 9"/>
                  <a:gd name="T26" fmla="*/ 23 w 60"/>
                  <a:gd name="T27" fmla="*/ 7 h 9"/>
                  <a:gd name="T28" fmla="*/ 20 w 60"/>
                  <a:gd name="T29" fmla="*/ 6 h 9"/>
                  <a:gd name="T30" fmla="*/ 28 w 60"/>
                  <a:gd name="T31" fmla="*/ 7 h 9"/>
                  <a:gd name="T32" fmla="*/ 29 w 60"/>
                  <a:gd name="T33" fmla="*/ 5 h 9"/>
                  <a:gd name="T34" fmla="*/ 32 w 60"/>
                  <a:gd name="T35" fmla="*/ 6 h 9"/>
                  <a:gd name="T36" fmla="*/ 34 w 60"/>
                  <a:gd name="T37" fmla="*/ 5 h 9"/>
                  <a:gd name="T38" fmla="*/ 37 w 60"/>
                  <a:gd name="T39" fmla="*/ 4 h 9"/>
                  <a:gd name="T40" fmla="*/ 42 w 60"/>
                  <a:gd name="T41" fmla="*/ 4 h 9"/>
                  <a:gd name="T42" fmla="*/ 45 w 60"/>
                  <a:gd name="T43" fmla="*/ 3 h 9"/>
                  <a:gd name="T44" fmla="*/ 48 w 60"/>
                  <a:gd name="T45" fmla="*/ 4 h 9"/>
                  <a:gd name="T46" fmla="*/ 50 w 60"/>
                  <a:gd name="T47" fmla="*/ 2 h 9"/>
                  <a:gd name="T48" fmla="*/ 52 w 60"/>
                  <a:gd name="T49" fmla="*/ 2 h 9"/>
                  <a:gd name="T50" fmla="*/ 59 w 60"/>
                  <a:gd name="T51" fmla="*/ 2 h 9"/>
                  <a:gd name="T52" fmla="*/ 60 w 60"/>
                  <a:gd name="T53" fmla="*/ 3 h 9"/>
                  <a:gd name="T54" fmla="*/ 58 w 60"/>
                  <a:gd name="T55" fmla="*/ 2 h 9"/>
                  <a:gd name="T56" fmla="*/ 59 w 60"/>
                  <a:gd name="T57" fmla="*/ 1 h 9"/>
                  <a:gd name="T58" fmla="*/ 60 w 60"/>
                  <a:gd name="T59" fmla="*/ 0 h 9"/>
                  <a:gd name="T60" fmla="*/ 57 w 60"/>
                  <a:gd name="T61" fmla="*/ 1 h 9"/>
                  <a:gd name="T62" fmla="*/ 50 w 60"/>
                  <a:gd name="T63" fmla="*/ 0 h 9"/>
                  <a:gd name="T64" fmla="*/ 49 w 60"/>
                  <a:gd name="T65" fmla="*/ 0 h 9"/>
                  <a:gd name="T66" fmla="*/ 48 w 60"/>
                  <a:gd name="T67" fmla="*/ 0 h 9"/>
                  <a:gd name="T68" fmla="*/ 49 w 60"/>
                  <a:gd name="T69" fmla="*/ 1 h 9"/>
                  <a:gd name="T70" fmla="*/ 48 w 60"/>
                  <a:gd name="T71" fmla="*/ 1 h 9"/>
                  <a:gd name="T72" fmla="*/ 48 w 60"/>
                  <a:gd name="T73" fmla="*/ 1 h 9"/>
                  <a:gd name="T74" fmla="*/ 48 w 60"/>
                  <a:gd name="T75" fmla="*/ 1 h 9"/>
                  <a:gd name="T76" fmla="*/ 48 w 60"/>
                  <a:gd name="T77" fmla="*/ 1 h 9"/>
                  <a:gd name="T78" fmla="*/ 48 w 60"/>
                  <a:gd name="T79" fmla="*/ 1 h 9"/>
                  <a:gd name="T80" fmla="*/ 47 w 60"/>
                  <a:gd name="T81" fmla="*/ 1 h 9"/>
                  <a:gd name="T82" fmla="*/ 42 w 60"/>
                  <a:gd name="T83" fmla="*/ 1 h 9"/>
                  <a:gd name="T84" fmla="*/ 39 w 60"/>
                  <a:gd name="T85" fmla="*/ 0 h 9"/>
                  <a:gd name="T86" fmla="*/ 29 w 60"/>
                  <a:gd name="T87" fmla="*/ 1 h 9"/>
                  <a:gd name="T88" fmla="*/ 15 w 60"/>
                  <a:gd name="T89" fmla="*/ 2 h 9"/>
                  <a:gd name="T90" fmla="*/ 6 w 60"/>
                  <a:gd name="T91" fmla="*/ 2 h 9"/>
                  <a:gd name="T92" fmla="*/ 1 w 60"/>
                  <a:gd name="T93" fmla="*/ 3 h 9"/>
                  <a:gd name="T94" fmla="*/ 0 w 60"/>
                  <a:gd name="T95" fmla="*/ 3 h 9"/>
                  <a:gd name="T96" fmla="*/ 2 w 60"/>
                  <a:gd name="T97" fmla="*/ 3 h 9"/>
                  <a:gd name="T98" fmla="*/ 8 w 60"/>
                  <a:gd name="T99" fmla="*/ 4 h 9"/>
                  <a:gd name="T100" fmla="*/ 15 w 60"/>
                  <a:gd name="T101" fmla="*/ 4 h 9"/>
                  <a:gd name="T102" fmla="*/ 6 w 60"/>
                  <a:gd name="T103" fmla="*/ 5 h 9"/>
                  <a:gd name="T104" fmla="*/ 4 w 60"/>
                  <a:gd name="T105" fmla="*/ 5 h 9"/>
                  <a:gd name="T106" fmla="*/ 5 w 60"/>
                  <a:gd name="T107" fmla="*/ 5 h 9"/>
                  <a:gd name="T108" fmla="*/ 10 w 60"/>
                  <a:gd name="T109" fmla="*/ 5 h 9"/>
                  <a:gd name="T110" fmla="*/ 6 w 60"/>
                  <a:gd name="T111" fmla="*/ 6 h 9"/>
                  <a:gd name="T112" fmla="*/ 9 w 60"/>
                  <a:gd name="T113" fmla="*/ 7 h 9"/>
                  <a:gd name="T114" fmla="*/ 8 w 60"/>
                  <a:gd name="T115" fmla="*/ 9 h 9"/>
                  <a:gd name="T116" fmla="*/ 48 w 60"/>
                  <a:gd name="T117" fmla="*/ 1 h 9"/>
                  <a:gd name="T118" fmla="*/ 49 w 60"/>
                  <a:gd name="T119" fmla="*/ 1 h 9"/>
                  <a:gd name="T120" fmla="*/ 48 w 60"/>
                  <a:gd name="T121" fmla="*/ 2 h 9"/>
                  <a:gd name="T122" fmla="*/ 22 w 60"/>
                  <a:gd name="T123" fmla="*/ 6 h 9"/>
                  <a:gd name="T124" fmla="*/ 19 w 60"/>
                  <a:gd name="T12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0" h="9">
                    <a:moveTo>
                      <a:pt x="8" y="9"/>
                    </a:moveTo>
                    <a:cubicBezTo>
                      <a:pt x="9" y="9"/>
                      <a:pt x="8" y="9"/>
                      <a:pt x="9" y="9"/>
                    </a:cubicBezTo>
                    <a:cubicBezTo>
                      <a:pt x="10" y="9"/>
                      <a:pt x="12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8"/>
                    </a:cubicBezTo>
                    <a:cubicBezTo>
                      <a:pt x="16" y="8"/>
                      <a:pt x="18" y="8"/>
                      <a:pt x="19" y="9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0" y="8"/>
                      <a:pt x="21" y="9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3" y="9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8"/>
                      <a:pt x="19" y="8"/>
                      <a:pt x="17" y="7"/>
                    </a:cubicBezTo>
                    <a:cubicBezTo>
                      <a:pt x="17" y="7"/>
                      <a:pt x="17" y="8"/>
                      <a:pt x="17" y="8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5" y="8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7"/>
                      <a:pt x="18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0" y="7"/>
                      <a:pt x="20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6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2" y="7"/>
                      <a:pt x="23" y="8"/>
                      <a:pt x="23" y="8"/>
                    </a:cubicBezTo>
                    <a:cubicBezTo>
                      <a:pt x="23" y="8"/>
                      <a:pt x="24" y="7"/>
                      <a:pt x="24" y="7"/>
                    </a:cubicBezTo>
                    <a:cubicBezTo>
                      <a:pt x="24" y="7"/>
                      <a:pt x="23" y="7"/>
                      <a:pt x="23" y="7"/>
                    </a:cubicBezTo>
                    <a:cubicBezTo>
                      <a:pt x="23" y="7"/>
                      <a:pt x="22" y="7"/>
                      <a:pt x="22" y="7"/>
                    </a:cubicBezTo>
                    <a:cubicBezTo>
                      <a:pt x="21" y="7"/>
                      <a:pt x="21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1" y="6"/>
                      <a:pt x="22" y="6"/>
                      <a:pt x="22" y="7"/>
                    </a:cubicBezTo>
                    <a:cubicBezTo>
                      <a:pt x="23" y="7"/>
                      <a:pt x="24" y="7"/>
                      <a:pt x="25" y="7"/>
                    </a:cubicBezTo>
                    <a:cubicBezTo>
                      <a:pt x="25" y="7"/>
                      <a:pt x="27" y="7"/>
                      <a:pt x="28" y="7"/>
                    </a:cubicBezTo>
                    <a:cubicBezTo>
                      <a:pt x="28" y="7"/>
                      <a:pt x="27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5"/>
                      <a:pt x="29" y="5"/>
                    </a:cubicBezTo>
                    <a:cubicBezTo>
                      <a:pt x="29" y="5"/>
                      <a:pt x="29" y="5"/>
                      <a:pt x="30" y="5"/>
                    </a:cubicBezTo>
                    <a:cubicBezTo>
                      <a:pt x="30" y="5"/>
                      <a:pt x="31" y="6"/>
                      <a:pt x="32" y="5"/>
                    </a:cubicBezTo>
                    <a:cubicBezTo>
                      <a:pt x="32" y="5"/>
                      <a:pt x="32" y="6"/>
                      <a:pt x="32" y="6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3" y="4"/>
                      <a:pt x="34" y="5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3" y="4"/>
                      <a:pt x="33" y="4"/>
                    </a:cubicBezTo>
                    <a:cubicBezTo>
                      <a:pt x="35" y="3"/>
                      <a:pt x="35" y="5"/>
                      <a:pt x="37" y="4"/>
                    </a:cubicBezTo>
                    <a:cubicBezTo>
                      <a:pt x="37" y="4"/>
                      <a:pt x="36" y="4"/>
                      <a:pt x="37" y="4"/>
                    </a:cubicBezTo>
                    <a:cubicBezTo>
                      <a:pt x="38" y="4"/>
                      <a:pt x="40" y="4"/>
                      <a:pt x="41" y="4"/>
                    </a:cubicBezTo>
                    <a:cubicBezTo>
                      <a:pt x="41" y="4"/>
                      <a:pt x="41" y="4"/>
                      <a:pt x="42" y="4"/>
                    </a:cubicBezTo>
                    <a:cubicBezTo>
                      <a:pt x="42" y="4"/>
                      <a:pt x="43" y="4"/>
                      <a:pt x="43" y="4"/>
                    </a:cubicBezTo>
                    <a:cubicBezTo>
                      <a:pt x="43" y="4"/>
                      <a:pt x="42" y="4"/>
                      <a:pt x="42" y="3"/>
                    </a:cubicBezTo>
                    <a:cubicBezTo>
                      <a:pt x="43" y="3"/>
                      <a:pt x="44" y="4"/>
                      <a:pt x="45" y="3"/>
                    </a:cubicBezTo>
                    <a:cubicBezTo>
                      <a:pt x="46" y="3"/>
                      <a:pt x="46" y="3"/>
                      <a:pt x="47" y="4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8" y="3"/>
                      <a:pt x="48" y="4"/>
                      <a:pt x="48" y="4"/>
                    </a:cubicBezTo>
                    <a:cubicBezTo>
                      <a:pt x="48" y="3"/>
                      <a:pt x="49" y="3"/>
                      <a:pt x="49" y="3"/>
                    </a:cubicBezTo>
                    <a:cubicBezTo>
                      <a:pt x="50" y="3"/>
                      <a:pt x="50" y="3"/>
                      <a:pt x="51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2"/>
                      <a:pt x="51" y="2"/>
                      <a:pt x="52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4" y="2"/>
                      <a:pt x="55" y="2"/>
                      <a:pt x="57" y="3"/>
                    </a:cubicBezTo>
                    <a:cubicBezTo>
                      <a:pt x="57" y="2"/>
                      <a:pt x="58" y="2"/>
                      <a:pt x="58" y="2"/>
                    </a:cubicBezTo>
                    <a:cubicBezTo>
                      <a:pt x="58" y="2"/>
                      <a:pt x="58" y="2"/>
                      <a:pt x="59" y="2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3"/>
                      <a:pt x="60" y="3"/>
                      <a:pt x="60" y="3"/>
                    </a:cubicBezTo>
                    <a:cubicBezTo>
                      <a:pt x="60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8" y="2"/>
                      <a:pt x="58" y="2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8" y="1"/>
                      <a:pt x="59" y="1"/>
                      <a:pt x="59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1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59" y="0"/>
                      <a:pt x="59" y="1"/>
                    </a:cubicBezTo>
                    <a:cubicBezTo>
                      <a:pt x="59" y="1"/>
                      <a:pt x="58" y="1"/>
                      <a:pt x="58" y="1"/>
                    </a:cubicBezTo>
                    <a:cubicBezTo>
                      <a:pt x="58" y="1"/>
                      <a:pt x="57" y="1"/>
                      <a:pt x="57" y="1"/>
                    </a:cubicBezTo>
                    <a:cubicBezTo>
                      <a:pt x="57" y="1"/>
                      <a:pt x="56" y="1"/>
                      <a:pt x="56" y="1"/>
                    </a:cubicBezTo>
                    <a:cubicBezTo>
                      <a:pt x="55" y="0"/>
                      <a:pt x="54" y="0"/>
                      <a:pt x="52" y="0"/>
                    </a:cubicBezTo>
                    <a:cubicBezTo>
                      <a:pt x="51" y="0"/>
                      <a:pt x="51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9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7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6" y="1"/>
                      <a:pt x="45" y="1"/>
                      <a:pt x="44" y="1"/>
                    </a:cubicBezTo>
                    <a:cubicBezTo>
                      <a:pt x="43" y="1"/>
                      <a:pt x="42" y="0"/>
                      <a:pt x="42" y="1"/>
                    </a:cubicBezTo>
                    <a:cubicBezTo>
                      <a:pt x="42" y="1"/>
                      <a:pt x="41" y="1"/>
                      <a:pt x="41" y="1"/>
                    </a:cubicBezTo>
                    <a:cubicBezTo>
                      <a:pt x="41" y="1"/>
                      <a:pt x="40" y="1"/>
                      <a:pt x="40" y="1"/>
                    </a:cubicBezTo>
                    <a:cubicBezTo>
                      <a:pt x="39" y="1"/>
                      <a:pt x="39" y="0"/>
                      <a:pt x="39" y="0"/>
                    </a:cubicBezTo>
                    <a:cubicBezTo>
                      <a:pt x="38" y="0"/>
                      <a:pt x="37" y="1"/>
                      <a:pt x="36" y="1"/>
                    </a:cubicBezTo>
                    <a:cubicBezTo>
                      <a:pt x="34" y="1"/>
                      <a:pt x="32" y="1"/>
                      <a:pt x="30" y="1"/>
                    </a:cubicBezTo>
                    <a:cubicBezTo>
                      <a:pt x="30" y="1"/>
                      <a:pt x="30" y="1"/>
                      <a:pt x="29" y="1"/>
                    </a:cubicBezTo>
                    <a:cubicBezTo>
                      <a:pt x="26" y="2"/>
                      <a:pt x="23" y="1"/>
                      <a:pt x="19" y="2"/>
                    </a:cubicBezTo>
                    <a:cubicBezTo>
                      <a:pt x="19" y="1"/>
                      <a:pt x="17" y="2"/>
                      <a:pt x="17" y="2"/>
                    </a:cubicBezTo>
                    <a:cubicBezTo>
                      <a:pt x="16" y="2"/>
                      <a:pt x="16" y="2"/>
                      <a:pt x="15" y="2"/>
                    </a:cubicBezTo>
                    <a:cubicBezTo>
                      <a:pt x="15" y="2"/>
                      <a:pt x="15" y="2"/>
                      <a:pt x="14" y="2"/>
                    </a:cubicBezTo>
                    <a:cubicBezTo>
                      <a:pt x="11" y="2"/>
                      <a:pt x="9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4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4"/>
                    </a:cubicBezTo>
                    <a:cubicBezTo>
                      <a:pt x="4" y="4"/>
                      <a:pt x="6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10" y="4"/>
                      <a:pt x="12" y="4"/>
                      <a:pt x="13" y="4"/>
                    </a:cubicBezTo>
                    <a:cubicBezTo>
                      <a:pt x="14" y="4"/>
                      <a:pt x="14" y="4"/>
                      <a:pt x="15" y="4"/>
                    </a:cubicBezTo>
                    <a:cubicBezTo>
                      <a:pt x="13" y="5"/>
                      <a:pt x="9" y="4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5" y="5"/>
                      <a:pt x="5" y="5"/>
                    </a:cubicBezTo>
                    <a:cubicBezTo>
                      <a:pt x="5" y="5"/>
                      <a:pt x="4" y="4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5"/>
                      <a:pt x="8" y="5"/>
                      <a:pt x="10" y="5"/>
                    </a:cubicBezTo>
                    <a:cubicBezTo>
                      <a:pt x="10" y="5"/>
                      <a:pt x="11" y="5"/>
                      <a:pt x="11" y="5"/>
                    </a:cubicBezTo>
                    <a:cubicBezTo>
                      <a:pt x="11" y="5"/>
                      <a:pt x="10" y="6"/>
                      <a:pt x="9" y="6"/>
                    </a:cubicBezTo>
                    <a:cubicBezTo>
                      <a:pt x="8" y="6"/>
                      <a:pt x="7" y="6"/>
                      <a:pt x="6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6"/>
                      <a:pt x="4" y="6"/>
                      <a:pt x="3" y="6"/>
                    </a:cubicBezTo>
                    <a:cubicBezTo>
                      <a:pt x="5" y="7"/>
                      <a:pt x="8" y="6"/>
                      <a:pt x="9" y="7"/>
                    </a:cubicBezTo>
                    <a:cubicBezTo>
                      <a:pt x="9" y="7"/>
                      <a:pt x="9" y="7"/>
                      <a:pt x="8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8" y="8"/>
                      <a:pt x="8" y="9"/>
                    </a:cubicBezTo>
                    <a:close/>
                    <a:moveTo>
                      <a:pt x="48" y="2"/>
                    </a:moveTo>
                    <a:cubicBezTo>
                      <a:pt x="48" y="2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50" y="1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49" y="2"/>
                      <a:pt x="49" y="2"/>
                      <a:pt x="48" y="2"/>
                    </a:cubicBezTo>
                    <a:close/>
                    <a:moveTo>
                      <a:pt x="22" y="6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23" y="7"/>
                      <a:pt x="22" y="6"/>
                      <a:pt x="22" y="6"/>
                    </a:cubicBezTo>
                    <a:close/>
                    <a:moveTo>
                      <a:pt x="19" y="7"/>
                    </a:move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0" name="Freeform 778"/>
              <p:cNvSpPr/>
              <p:nvPr/>
            </p:nvSpPr>
            <p:spPr bwMode="auto">
              <a:xfrm>
                <a:off x="2121" y="1385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1" name="Freeform 779"/>
              <p:cNvSpPr>
                <a:spLocks noEditPoints="1"/>
              </p:cNvSpPr>
              <p:nvPr/>
            </p:nvSpPr>
            <p:spPr bwMode="auto">
              <a:xfrm>
                <a:off x="1002" y="1154"/>
                <a:ext cx="1115" cy="438"/>
              </a:xfrm>
              <a:custGeom>
                <a:avLst/>
                <a:gdLst>
                  <a:gd name="T0" fmla="*/ 256 w 273"/>
                  <a:gd name="T1" fmla="*/ 93 h 106"/>
                  <a:gd name="T2" fmla="*/ 261 w 273"/>
                  <a:gd name="T3" fmla="*/ 80 h 106"/>
                  <a:gd name="T4" fmla="*/ 253 w 273"/>
                  <a:gd name="T5" fmla="*/ 62 h 106"/>
                  <a:gd name="T6" fmla="*/ 211 w 273"/>
                  <a:gd name="T7" fmla="*/ 42 h 106"/>
                  <a:gd name="T8" fmla="*/ 221 w 273"/>
                  <a:gd name="T9" fmla="*/ 15 h 106"/>
                  <a:gd name="T10" fmla="*/ 173 w 273"/>
                  <a:gd name="T11" fmla="*/ 6 h 106"/>
                  <a:gd name="T12" fmla="*/ 89 w 273"/>
                  <a:gd name="T13" fmla="*/ 3 h 106"/>
                  <a:gd name="T14" fmla="*/ 35 w 273"/>
                  <a:gd name="T15" fmla="*/ 1 h 106"/>
                  <a:gd name="T16" fmla="*/ 44 w 273"/>
                  <a:gd name="T17" fmla="*/ 2 h 106"/>
                  <a:gd name="T18" fmla="*/ 33 w 273"/>
                  <a:gd name="T19" fmla="*/ 3 h 106"/>
                  <a:gd name="T20" fmla="*/ 35 w 273"/>
                  <a:gd name="T21" fmla="*/ 8 h 106"/>
                  <a:gd name="T22" fmla="*/ 74 w 273"/>
                  <a:gd name="T23" fmla="*/ 15 h 106"/>
                  <a:gd name="T24" fmla="*/ 71 w 273"/>
                  <a:gd name="T25" fmla="*/ 17 h 106"/>
                  <a:gd name="T26" fmla="*/ 81 w 273"/>
                  <a:gd name="T27" fmla="*/ 21 h 106"/>
                  <a:gd name="T28" fmla="*/ 109 w 273"/>
                  <a:gd name="T29" fmla="*/ 26 h 106"/>
                  <a:gd name="T30" fmla="*/ 76 w 273"/>
                  <a:gd name="T31" fmla="*/ 30 h 106"/>
                  <a:gd name="T32" fmla="*/ 108 w 273"/>
                  <a:gd name="T33" fmla="*/ 38 h 106"/>
                  <a:gd name="T34" fmla="*/ 35 w 273"/>
                  <a:gd name="T35" fmla="*/ 36 h 106"/>
                  <a:gd name="T36" fmla="*/ 55 w 273"/>
                  <a:gd name="T37" fmla="*/ 39 h 106"/>
                  <a:gd name="T38" fmla="*/ 31 w 273"/>
                  <a:gd name="T39" fmla="*/ 39 h 106"/>
                  <a:gd name="T40" fmla="*/ 15 w 273"/>
                  <a:gd name="T41" fmla="*/ 41 h 106"/>
                  <a:gd name="T42" fmla="*/ 63 w 273"/>
                  <a:gd name="T43" fmla="*/ 48 h 106"/>
                  <a:gd name="T44" fmla="*/ 79 w 273"/>
                  <a:gd name="T45" fmla="*/ 54 h 106"/>
                  <a:gd name="T46" fmla="*/ 68 w 273"/>
                  <a:gd name="T47" fmla="*/ 57 h 106"/>
                  <a:gd name="T48" fmla="*/ 79 w 273"/>
                  <a:gd name="T49" fmla="*/ 62 h 106"/>
                  <a:gd name="T50" fmla="*/ 62 w 273"/>
                  <a:gd name="T51" fmla="*/ 67 h 106"/>
                  <a:gd name="T52" fmla="*/ 68 w 273"/>
                  <a:gd name="T53" fmla="*/ 71 h 106"/>
                  <a:gd name="T54" fmla="*/ 65 w 273"/>
                  <a:gd name="T55" fmla="*/ 78 h 106"/>
                  <a:gd name="T56" fmla="*/ 67 w 273"/>
                  <a:gd name="T57" fmla="*/ 79 h 106"/>
                  <a:gd name="T58" fmla="*/ 32 w 273"/>
                  <a:gd name="T59" fmla="*/ 80 h 106"/>
                  <a:gd name="T60" fmla="*/ 23 w 273"/>
                  <a:gd name="T61" fmla="*/ 85 h 106"/>
                  <a:gd name="T62" fmla="*/ 74 w 273"/>
                  <a:gd name="T63" fmla="*/ 92 h 106"/>
                  <a:gd name="T64" fmla="*/ 131 w 273"/>
                  <a:gd name="T65" fmla="*/ 98 h 106"/>
                  <a:gd name="T66" fmla="*/ 213 w 273"/>
                  <a:gd name="T67" fmla="*/ 104 h 106"/>
                  <a:gd name="T68" fmla="*/ 125 w 273"/>
                  <a:gd name="T69" fmla="*/ 3 h 106"/>
                  <a:gd name="T70" fmla="*/ 49 w 273"/>
                  <a:gd name="T71" fmla="*/ 5 h 106"/>
                  <a:gd name="T72" fmla="*/ 79 w 273"/>
                  <a:gd name="T73" fmla="*/ 3 h 106"/>
                  <a:gd name="T74" fmla="*/ 75 w 273"/>
                  <a:gd name="T75" fmla="*/ 4 h 106"/>
                  <a:gd name="T76" fmla="*/ 92 w 273"/>
                  <a:gd name="T77" fmla="*/ 7 h 106"/>
                  <a:gd name="T78" fmla="*/ 58 w 273"/>
                  <a:gd name="T79" fmla="*/ 8 h 106"/>
                  <a:gd name="T80" fmla="*/ 76 w 273"/>
                  <a:gd name="T81" fmla="*/ 16 h 106"/>
                  <a:gd name="T82" fmla="*/ 93 w 273"/>
                  <a:gd name="T83" fmla="*/ 22 h 106"/>
                  <a:gd name="T84" fmla="*/ 83 w 273"/>
                  <a:gd name="T85" fmla="*/ 30 h 106"/>
                  <a:gd name="T86" fmla="*/ 28 w 273"/>
                  <a:gd name="T87" fmla="*/ 35 h 106"/>
                  <a:gd name="T88" fmla="*/ 70 w 273"/>
                  <a:gd name="T89" fmla="*/ 39 h 106"/>
                  <a:gd name="T90" fmla="*/ 34 w 273"/>
                  <a:gd name="T91" fmla="*/ 40 h 106"/>
                  <a:gd name="T92" fmla="*/ 28 w 273"/>
                  <a:gd name="T93" fmla="*/ 41 h 106"/>
                  <a:gd name="T94" fmla="*/ 66 w 273"/>
                  <a:gd name="T95" fmla="*/ 48 h 106"/>
                  <a:gd name="T96" fmla="*/ 78 w 273"/>
                  <a:gd name="T97" fmla="*/ 58 h 106"/>
                  <a:gd name="T98" fmla="*/ 66 w 273"/>
                  <a:gd name="T99" fmla="*/ 59 h 106"/>
                  <a:gd name="T100" fmla="*/ 87 w 273"/>
                  <a:gd name="T101" fmla="*/ 65 h 106"/>
                  <a:gd name="T102" fmla="*/ 72 w 273"/>
                  <a:gd name="T103" fmla="*/ 65 h 106"/>
                  <a:gd name="T104" fmla="*/ 102 w 273"/>
                  <a:gd name="T105" fmla="*/ 67 h 106"/>
                  <a:gd name="T106" fmla="*/ 248 w 273"/>
                  <a:gd name="T107" fmla="*/ 83 h 106"/>
                  <a:gd name="T108" fmla="*/ 249 w 273"/>
                  <a:gd name="T109" fmla="*/ 80 h 106"/>
                  <a:gd name="T110" fmla="*/ 80 w 273"/>
                  <a:gd name="T111" fmla="*/ 73 h 106"/>
                  <a:gd name="T112" fmla="*/ 98 w 273"/>
                  <a:gd name="T113" fmla="*/ 75 h 106"/>
                  <a:gd name="T114" fmla="*/ 42 w 273"/>
                  <a:gd name="T115" fmla="*/ 81 h 106"/>
                  <a:gd name="T116" fmla="*/ 50 w 273"/>
                  <a:gd name="T117" fmla="*/ 86 h 106"/>
                  <a:gd name="T118" fmla="*/ 66 w 273"/>
                  <a:gd name="T119" fmla="*/ 90 h 106"/>
                  <a:gd name="T120" fmla="*/ 97 w 273"/>
                  <a:gd name="T121" fmla="*/ 95 h 106"/>
                  <a:gd name="T122" fmla="*/ 258 w 273"/>
                  <a:gd name="T123" fmla="*/ 100 h 106"/>
                  <a:gd name="T124" fmla="*/ 220 w 273"/>
                  <a:gd name="T125" fmla="*/ 10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3" h="106">
                    <a:moveTo>
                      <a:pt x="250" y="106"/>
                    </a:moveTo>
                    <a:cubicBezTo>
                      <a:pt x="250" y="106"/>
                      <a:pt x="251" y="106"/>
                      <a:pt x="252" y="106"/>
                    </a:cubicBezTo>
                    <a:cubicBezTo>
                      <a:pt x="252" y="105"/>
                      <a:pt x="252" y="105"/>
                      <a:pt x="252" y="105"/>
                    </a:cubicBezTo>
                    <a:cubicBezTo>
                      <a:pt x="250" y="105"/>
                      <a:pt x="247" y="105"/>
                      <a:pt x="244" y="105"/>
                    </a:cubicBezTo>
                    <a:cubicBezTo>
                      <a:pt x="244" y="105"/>
                      <a:pt x="244" y="105"/>
                      <a:pt x="244" y="105"/>
                    </a:cubicBezTo>
                    <a:cubicBezTo>
                      <a:pt x="243" y="105"/>
                      <a:pt x="243" y="105"/>
                      <a:pt x="242" y="105"/>
                    </a:cubicBezTo>
                    <a:cubicBezTo>
                      <a:pt x="242" y="105"/>
                      <a:pt x="242" y="105"/>
                      <a:pt x="242" y="105"/>
                    </a:cubicBezTo>
                    <a:cubicBezTo>
                      <a:pt x="242" y="105"/>
                      <a:pt x="242" y="105"/>
                      <a:pt x="242" y="105"/>
                    </a:cubicBezTo>
                    <a:cubicBezTo>
                      <a:pt x="240" y="105"/>
                      <a:pt x="239" y="104"/>
                      <a:pt x="237" y="104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4"/>
                      <a:pt x="237" y="104"/>
                      <a:pt x="237" y="105"/>
                    </a:cubicBezTo>
                    <a:cubicBezTo>
                      <a:pt x="237" y="104"/>
                      <a:pt x="237" y="104"/>
                      <a:pt x="237" y="104"/>
                    </a:cubicBezTo>
                    <a:cubicBezTo>
                      <a:pt x="236" y="104"/>
                      <a:pt x="235" y="104"/>
                      <a:pt x="235" y="104"/>
                    </a:cubicBezTo>
                    <a:cubicBezTo>
                      <a:pt x="235" y="104"/>
                      <a:pt x="235" y="104"/>
                      <a:pt x="235" y="104"/>
                    </a:cubicBezTo>
                    <a:cubicBezTo>
                      <a:pt x="235" y="104"/>
                      <a:pt x="235" y="104"/>
                      <a:pt x="235" y="104"/>
                    </a:cubicBezTo>
                    <a:cubicBezTo>
                      <a:pt x="235" y="104"/>
                      <a:pt x="235" y="104"/>
                      <a:pt x="235" y="104"/>
                    </a:cubicBezTo>
                    <a:cubicBezTo>
                      <a:pt x="235" y="104"/>
                      <a:pt x="235" y="104"/>
                      <a:pt x="235" y="104"/>
                    </a:cubicBezTo>
                    <a:cubicBezTo>
                      <a:pt x="235" y="104"/>
                      <a:pt x="235" y="104"/>
                      <a:pt x="235" y="104"/>
                    </a:cubicBezTo>
                    <a:cubicBezTo>
                      <a:pt x="235" y="104"/>
                      <a:pt x="235" y="104"/>
                      <a:pt x="235" y="104"/>
                    </a:cubicBezTo>
                    <a:cubicBezTo>
                      <a:pt x="235" y="104"/>
                      <a:pt x="235" y="104"/>
                      <a:pt x="235" y="104"/>
                    </a:cubicBezTo>
                    <a:cubicBezTo>
                      <a:pt x="236" y="104"/>
                      <a:pt x="237" y="103"/>
                      <a:pt x="237" y="104"/>
                    </a:cubicBezTo>
                    <a:cubicBezTo>
                      <a:pt x="237" y="104"/>
                      <a:pt x="237" y="104"/>
                      <a:pt x="237" y="104"/>
                    </a:cubicBezTo>
                    <a:cubicBezTo>
                      <a:pt x="237" y="104"/>
                      <a:pt x="237" y="104"/>
                      <a:pt x="237" y="104"/>
                    </a:cubicBezTo>
                    <a:cubicBezTo>
                      <a:pt x="237" y="104"/>
                      <a:pt x="237" y="104"/>
                      <a:pt x="237" y="104"/>
                    </a:cubicBezTo>
                    <a:cubicBezTo>
                      <a:pt x="237" y="104"/>
                      <a:pt x="237" y="104"/>
                      <a:pt x="237" y="104"/>
                    </a:cubicBezTo>
                    <a:cubicBezTo>
                      <a:pt x="237" y="104"/>
                      <a:pt x="237" y="104"/>
                      <a:pt x="237" y="104"/>
                    </a:cubicBezTo>
                    <a:cubicBezTo>
                      <a:pt x="237" y="104"/>
                      <a:pt x="237" y="104"/>
                      <a:pt x="238" y="104"/>
                    </a:cubicBezTo>
                    <a:cubicBezTo>
                      <a:pt x="238" y="104"/>
                      <a:pt x="238" y="104"/>
                      <a:pt x="238" y="104"/>
                    </a:cubicBezTo>
                    <a:cubicBezTo>
                      <a:pt x="238" y="104"/>
                      <a:pt x="238" y="104"/>
                      <a:pt x="238" y="104"/>
                    </a:cubicBezTo>
                    <a:cubicBezTo>
                      <a:pt x="239" y="104"/>
                      <a:pt x="240" y="104"/>
                      <a:pt x="241" y="104"/>
                    </a:cubicBezTo>
                    <a:cubicBezTo>
                      <a:pt x="241" y="104"/>
                      <a:pt x="241" y="104"/>
                      <a:pt x="241" y="104"/>
                    </a:cubicBezTo>
                    <a:cubicBezTo>
                      <a:pt x="241" y="104"/>
                      <a:pt x="241" y="104"/>
                      <a:pt x="241" y="104"/>
                    </a:cubicBezTo>
                    <a:cubicBezTo>
                      <a:pt x="242" y="104"/>
                      <a:pt x="243" y="104"/>
                      <a:pt x="244" y="104"/>
                    </a:cubicBezTo>
                    <a:cubicBezTo>
                      <a:pt x="244" y="104"/>
                      <a:pt x="244" y="104"/>
                      <a:pt x="244" y="104"/>
                    </a:cubicBezTo>
                    <a:cubicBezTo>
                      <a:pt x="244" y="104"/>
                      <a:pt x="244" y="104"/>
                      <a:pt x="245" y="104"/>
                    </a:cubicBezTo>
                    <a:cubicBezTo>
                      <a:pt x="245" y="104"/>
                      <a:pt x="245" y="104"/>
                      <a:pt x="245" y="104"/>
                    </a:cubicBezTo>
                    <a:cubicBezTo>
                      <a:pt x="246" y="104"/>
                      <a:pt x="247" y="104"/>
                      <a:pt x="248" y="104"/>
                    </a:cubicBezTo>
                    <a:cubicBezTo>
                      <a:pt x="248" y="104"/>
                      <a:pt x="249" y="104"/>
                      <a:pt x="251" y="104"/>
                    </a:cubicBezTo>
                    <a:cubicBezTo>
                      <a:pt x="251" y="104"/>
                      <a:pt x="251" y="104"/>
                      <a:pt x="251" y="104"/>
                    </a:cubicBezTo>
                    <a:cubicBezTo>
                      <a:pt x="251" y="104"/>
                      <a:pt x="250" y="103"/>
                      <a:pt x="250" y="104"/>
                    </a:cubicBezTo>
                    <a:cubicBezTo>
                      <a:pt x="250" y="103"/>
                      <a:pt x="250" y="103"/>
                      <a:pt x="250" y="103"/>
                    </a:cubicBezTo>
                    <a:cubicBezTo>
                      <a:pt x="245" y="103"/>
                      <a:pt x="240" y="103"/>
                      <a:pt x="235" y="103"/>
                    </a:cubicBezTo>
                    <a:cubicBezTo>
                      <a:pt x="235" y="103"/>
                      <a:pt x="235" y="103"/>
                      <a:pt x="235" y="103"/>
                    </a:cubicBezTo>
                    <a:cubicBezTo>
                      <a:pt x="235" y="103"/>
                      <a:pt x="235" y="102"/>
                      <a:pt x="235" y="102"/>
                    </a:cubicBezTo>
                    <a:cubicBezTo>
                      <a:pt x="234" y="102"/>
                      <a:pt x="233" y="103"/>
                      <a:pt x="232" y="102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32" y="103"/>
                      <a:pt x="232" y="102"/>
                      <a:pt x="232" y="102"/>
                    </a:cubicBezTo>
                    <a:cubicBezTo>
                      <a:pt x="232" y="102"/>
                      <a:pt x="232" y="102"/>
                      <a:pt x="233" y="102"/>
                    </a:cubicBezTo>
                    <a:cubicBezTo>
                      <a:pt x="233" y="102"/>
                      <a:pt x="233" y="102"/>
                      <a:pt x="233" y="102"/>
                    </a:cubicBezTo>
                    <a:cubicBezTo>
                      <a:pt x="233" y="102"/>
                      <a:pt x="233" y="102"/>
                      <a:pt x="233" y="102"/>
                    </a:cubicBezTo>
                    <a:cubicBezTo>
                      <a:pt x="233" y="102"/>
                      <a:pt x="234" y="102"/>
                      <a:pt x="234" y="102"/>
                    </a:cubicBezTo>
                    <a:cubicBezTo>
                      <a:pt x="234" y="102"/>
                      <a:pt x="234" y="102"/>
                      <a:pt x="234" y="102"/>
                    </a:cubicBezTo>
                    <a:cubicBezTo>
                      <a:pt x="234" y="101"/>
                      <a:pt x="234" y="101"/>
                      <a:pt x="234" y="101"/>
                    </a:cubicBezTo>
                    <a:cubicBezTo>
                      <a:pt x="233" y="102"/>
                      <a:pt x="233" y="102"/>
                      <a:pt x="233" y="102"/>
                    </a:cubicBezTo>
                    <a:cubicBezTo>
                      <a:pt x="233" y="101"/>
                      <a:pt x="233" y="101"/>
                      <a:pt x="233" y="101"/>
                    </a:cubicBezTo>
                    <a:cubicBezTo>
                      <a:pt x="233" y="101"/>
                      <a:pt x="233" y="101"/>
                      <a:pt x="233" y="101"/>
                    </a:cubicBezTo>
                    <a:cubicBezTo>
                      <a:pt x="232" y="101"/>
                      <a:pt x="231" y="101"/>
                      <a:pt x="231" y="101"/>
                    </a:cubicBezTo>
                    <a:cubicBezTo>
                      <a:pt x="231" y="101"/>
                      <a:pt x="231" y="101"/>
                      <a:pt x="231" y="101"/>
                    </a:cubicBezTo>
                    <a:cubicBezTo>
                      <a:pt x="231" y="101"/>
                      <a:pt x="232" y="101"/>
                      <a:pt x="233" y="101"/>
                    </a:cubicBezTo>
                    <a:cubicBezTo>
                      <a:pt x="234" y="101"/>
                      <a:pt x="236" y="101"/>
                      <a:pt x="238" y="101"/>
                    </a:cubicBezTo>
                    <a:cubicBezTo>
                      <a:pt x="238" y="101"/>
                      <a:pt x="238" y="101"/>
                      <a:pt x="239" y="101"/>
                    </a:cubicBezTo>
                    <a:cubicBezTo>
                      <a:pt x="240" y="101"/>
                      <a:pt x="241" y="101"/>
                      <a:pt x="242" y="101"/>
                    </a:cubicBezTo>
                    <a:cubicBezTo>
                      <a:pt x="242" y="101"/>
                      <a:pt x="242" y="101"/>
                      <a:pt x="243" y="101"/>
                    </a:cubicBezTo>
                    <a:cubicBezTo>
                      <a:pt x="243" y="101"/>
                      <a:pt x="243" y="101"/>
                      <a:pt x="243" y="101"/>
                    </a:cubicBezTo>
                    <a:cubicBezTo>
                      <a:pt x="246" y="101"/>
                      <a:pt x="248" y="101"/>
                      <a:pt x="250" y="101"/>
                    </a:cubicBezTo>
                    <a:cubicBezTo>
                      <a:pt x="251" y="101"/>
                      <a:pt x="251" y="101"/>
                      <a:pt x="251" y="101"/>
                    </a:cubicBezTo>
                    <a:cubicBezTo>
                      <a:pt x="251" y="101"/>
                      <a:pt x="251" y="101"/>
                      <a:pt x="251" y="101"/>
                    </a:cubicBezTo>
                    <a:cubicBezTo>
                      <a:pt x="252" y="101"/>
                      <a:pt x="253" y="101"/>
                      <a:pt x="253" y="101"/>
                    </a:cubicBezTo>
                    <a:cubicBezTo>
                      <a:pt x="253" y="101"/>
                      <a:pt x="253" y="101"/>
                      <a:pt x="253" y="101"/>
                    </a:cubicBezTo>
                    <a:cubicBezTo>
                      <a:pt x="253" y="101"/>
                      <a:pt x="253" y="101"/>
                      <a:pt x="253" y="101"/>
                    </a:cubicBezTo>
                    <a:cubicBezTo>
                      <a:pt x="253" y="101"/>
                      <a:pt x="253" y="101"/>
                      <a:pt x="253" y="101"/>
                    </a:cubicBezTo>
                    <a:cubicBezTo>
                      <a:pt x="253" y="101"/>
                      <a:pt x="253" y="101"/>
                      <a:pt x="253" y="101"/>
                    </a:cubicBezTo>
                    <a:cubicBezTo>
                      <a:pt x="253" y="101"/>
                      <a:pt x="253" y="101"/>
                      <a:pt x="253" y="101"/>
                    </a:cubicBezTo>
                    <a:cubicBezTo>
                      <a:pt x="253" y="101"/>
                      <a:pt x="253" y="101"/>
                      <a:pt x="253" y="101"/>
                    </a:cubicBezTo>
                    <a:cubicBezTo>
                      <a:pt x="253" y="101"/>
                      <a:pt x="253" y="101"/>
                      <a:pt x="253" y="101"/>
                    </a:cubicBezTo>
                    <a:cubicBezTo>
                      <a:pt x="253" y="102"/>
                      <a:pt x="254" y="102"/>
                      <a:pt x="254" y="102"/>
                    </a:cubicBezTo>
                    <a:cubicBezTo>
                      <a:pt x="254" y="102"/>
                      <a:pt x="254" y="102"/>
                      <a:pt x="254" y="102"/>
                    </a:cubicBezTo>
                    <a:cubicBezTo>
                      <a:pt x="254" y="102"/>
                      <a:pt x="254" y="102"/>
                      <a:pt x="254" y="102"/>
                    </a:cubicBezTo>
                    <a:cubicBezTo>
                      <a:pt x="254" y="102"/>
                      <a:pt x="254" y="102"/>
                      <a:pt x="254" y="102"/>
                    </a:cubicBezTo>
                    <a:cubicBezTo>
                      <a:pt x="255" y="102"/>
                      <a:pt x="255" y="102"/>
                      <a:pt x="256" y="102"/>
                    </a:cubicBezTo>
                    <a:cubicBezTo>
                      <a:pt x="256" y="102"/>
                      <a:pt x="256" y="102"/>
                      <a:pt x="256" y="102"/>
                    </a:cubicBezTo>
                    <a:cubicBezTo>
                      <a:pt x="256" y="102"/>
                      <a:pt x="256" y="102"/>
                      <a:pt x="256" y="102"/>
                    </a:cubicBezTo>
                    <a:cubicBezTo>
                      <a:pt x="256" y="102"/>
                      <a:pt x="256" y="102"/>
                      <a:pt x="256" y="102"/>
                    </a:cubicBezTo>
                    <a:cubicBezTo>
                      <a:pt x="257" y="102"/>
                      <a:pt x="257" y="102"/>
                      <a:pt x="257" y="102"/>
                    </a:cubicBezTo>
                    <a:cubicBezTo>
                      <a:pt x="257" y="102"/>
                      <a:pt x="257" y="102"/>
                      <a:pt x="257" y="101"/>
                    </a:cubicBezTo>
                    <a:cubicBezTo>
                      <a:pt x="257" y="101"/>
                      <a:pt x="257" y="101"/>
                      <a:pt x="257" y="101"/>
                    </a:cubicBezTo>
                    <a:cubicBezTo>
                      <a:pt x="257" y="101"/>
                      <a:pt x="257" y="101"/>
                      <a:pt x="257" y="101"/>
                    </a:cubicBezTo>
                    <a:cubicBezTo>
                      <a:pt x="258" y="101"/>
                      <a:pt x="258" y="101"/>
                      <a:pt x="258" y="101"/>
                    </a:cubicBezTo>
                    <a:cubicBezTo>
                      <a:pt x="258" y="101"/>
                      <a:pt x="258" y="101"/>
                      <a:pt x="258" y="101"/>
                    </a:cubicBezTo>
                    <a:cubicBezTo>
                      <a:pt x="258" y="101"/>
                      <a:pt x="258" y="101"/>
                      <a:pt x="258" y="101"/>
                    </a:cubicBezTo>
                    <a:cubicBezTo>
                      <a:pt x="258" y="101"/>
                      <a:pt x="258" y="101"/>
                      <a:pt x="258" y="101"/>
                    </a:cubicBezTo>
                    <a:cubicBezTo>
                      <a:pt x="258" y="101"/>
                      <a:pt x="258" y="101"/>
                      <a:pt x="258" y="101"/>
                    </a:cubicBezTo>
                    <a:cubicBezTo>
                      <a:pt x="258" y="101"/>
                      <a:pt x="258" y="100"/>
                      <a:pt x="258" y="100"/>
                    </a:cubicBezTo>
                    <a:cubicBezTo>
                      <a:pt x="258" y="101"/>
                      <a:pt x="259" y="101"/>
                      <a:pt x="259" y="101"/>
                    </a:cubicBezTo>
                    <a:cubicBezTo>
                      <a:pt x="260" y="101"/>
                      <a:pt x="260" y="101"/>
                      <a:pt x="261" y="101"/>
                    </a:cubicBezTo>
                    <a:cubicBezTo>
                      <a:pt x="261" y="101"/>
                      <a:pt x="260" y="101"/>
                      <a:pt x="260" y="100"/>
                    </a:cubicBezTo>
                    <a:cubicBezTo>
                      <a:pt x="261" y="100"/>
                      <a:pt x="261" y="100"/>
                      <a:pt x="262" y="100"/>
                    </a:cubicBezTo>
                    <a:cubicBezTo>
                      <a:pt x="261" y="100"/>
                      <a:pt x="261" y="100"/>
                      <a:pt x="261" y="100"/>
                    </a:cubicBezTo>
                    <a:cubicBezTo>
                      <a:pt x="261" y="100"/>
                      <a:pt x="261" y="100"/>
                      <a:pt x="261" y="100"/>
                    </a:cubicBezTo>
                    <a:cubicBezTo>
                      <a:pt x="261" y="101"/>
                      <a:pt x="261" y="101"/>
                      <a:pt x="261" y="101"/>
                    </a:cubicBezTo>
                    <a:cubicBezTo>
                      <a:pt x="261" y="101"/>
                      <a:pt x="261" y="101"/>
                      <a:pt x="261" y="101"/>
                    </a:cubicBezTo>
                    <a:cubicBezTo>
                      <a:pt x="261" y="101"/>
                      <a:pt x="261" y="101"/>
                      <a:pt x="262" y="101"/>
                    </a:cubicBezTo>
                    <a:cubicBezTo>
                      <a:pt x="262" y="101"/>
                      <a:pt x="262" y="101"/>
                      <a:pt x="262" y="101"/>
                    </a:cubicBezTo>
                    <a:cubicBezTo>
                      <a:pt x="262" y="101"/>
                      <a:pt x="262" y="101"/>
                      <a:pt x="262" y="101"/>
                    </a:cubicBezTo>
                    <a:cubicBezTo>
                      <a:pt x="262" y="101"/>
                      <a:pt x="262" y="100"/>
                      <a:pt x="262" y="100"/>
                    </a:cubicBezTo>
                    <a:cubicBezTo>
                      <a:pt x="262" y="100"/>
                      <a:pt x="262" y="100"/>
                      <a:pt x="262" y="100"/>
                    </a:cubicBezTo>
                    <a:cubicBezTo>
                      <a:pt x="262" y="100"/>
                      <a:pt x="262" y="100"/>
                      <a:pt x="262" y="100"/>
                    </a:cubicBezTo>
                    <a:cubicBezTo>
                      <a:pt x="262" y="101"/>
                      <a:pt x="262" y="100"/>
                      <a:pt x="263" y="100"/>
                    </a:cubicBezTo>
                    <a:cubicBezTo>
                      <a:pt x="263" y="100"/>
                      <a:pt x="263" y="100"/>
                      <a:pt x="263" y="99"/>
                    </a:cubicBezTo>
                    <a:cubicBezTo>
                      <a:pt x="262" y="99"/>
                      <a:pt x="262" y="99"/>
                      <a:pt x="262" y="99"/>
                    </a:cubicBezTo>
                    <a:cubicBezTo>
                      <a:pt x="262" y="99"/>
                      <a:pt x="262" y="99"/>
                      <a:pt x="262" y="99"/>
                    </a:cubicBezTo>
                    <a:cubicBezTo>
                      <a:pt x="262" y="99"/>
                      <a:pt x="262" y="99"/>
                      <a:pt x="262" y="99"/>
                    </a:cubicBezTo>
                    <a:cubicBezTo>
                      <a:pt x="262" y="99"/>
                      <a:pt x="262" y="99"/>
                      <a:pt x="262" y="99"/>
                    </a:cubicBezTo>
                    <a:cubicBezTo>
                      <a:pt x="261" y="98"/>
                      <a:pt x="260" y="99"/>
                      <a:pt x="258" y="99"/>
                    </a:cubicBezTo>
                    <a:cubicBezTo>
                      <a:pt x="258" y="99"/>
                      <a:pt x="258" y="99"/>
                      <a:pt x="258" y="99"/>
                    </a:cubicBezTo>
                    <a:cubicBezTo>
                      <a:pt x="258" y="98"/>
                      <a:pt x="258" y="98"/>
                      <a:pt x="258" y="99"/>
                    </a:cubicBezTo>
                    <a:cubicBezTo>
                      <a:pt x="258" y="99"/>
                      <a:pt x="258" y="99"/>
                      <a:pt x="258" y="99"/>
                    </a:cubicBezTo>
                    <a:cubicBezTo>
                      <a:pt x="255" y="98"/>
                      <a:pt x="253" y="98"/>
                      <a:pt x="251" y="98"/>
                    </a:cubicBezTo>
                    <a:cubicBezTo>
                      <a:pt x="251" y="98"/>
                      <a:pt x="251" y="97"/>
                      <a:pt x="251" y="98"/>
                    </a:cubicBezTo>
                    <a:cubicBezTo>
                      <a:pt x="252" y="98"/>
                      <a:pt x="253" y="98"/>
                      <a:pt x="254" y="98"/>
                    </a:cubicBezTo>
                    <a:cubicBezTo>
                      <a:pt x="255" y="98"/>
                      <a:pt x="256" y="99"/>
                      <a:pt x="257" y="98"/>
                    </a:cubicBezTo>
                    <a:cubicBezTo>
                      <a:pt x="257" y="98"/>
                      <a:pt x="257" y="98"/>
                      <a:pt x="258" y="98"/>
                    </a:cubicBezTo>
                    <a:cubicBezTo>
                      <a:pt x="258" y="98"/>
                      <a:pt x="258" y="98"/>
                      <a:pt x="258" y="98"/>
                    </a:cubicBezTo>
                    <a:cubicBezTo>
                      <a:pt x="258" y="98"/>
                      <a:pt x="259" y="98"/>
                      <a:pt x="260" y="98"/>
                    </a:cubicBezTo>
                    <a:cubicBezTo>
                      <a:pt x="260" y="98"/>
                      <a:pt x="260" y="98"/>
                      <a:pt x="261" y="98"/>
                    </a:cubicBezTo>
                    <a:cubicBezTo>
                      <a:pt x="261" y="98"/>
                      <a:pt x="261" y="98"/>
                      <a:pt x="261" y="98"/>
                    </a:cubicBezTo>
                    <a:cubicBezTo>
                      <a:pt x="261" y="98"/>
                      <a:pt x="261" y="98"/>
                      <a:pt x="261" y="98"/>
                    </a:cubicBezTo>
                    <a:cubicBezTo>
                      <a:pt x="261" y="98"/>
                      <a:pt x="261" y="98"/>
                      <a:pt x="261" y="98"/>
                    </a:cubicBezTo>
                    <a:cubicBezTo>
                      <a:pt x="261" y="98"/>
                      <a:pt x="261" y="98"/>
                      <a:pt x="261" y="98"/>
                    </a:cubicBezTo>
                    <a:cubicBezTo>
                      <a:pt x="261" y="98"/>
                      <a:pt x="262" y="98"/>
                      <a:pt x="262" y="98"/>
                    </a:cubicBezTo>
                    <a:cubicBezTo>
                      <a:pt x="262" y="97"/>
                      <a:pt x="261" y="96"/>
                      <a:pt x="260" y="97"/>
                    </a:cubicBezTo>
                    <a:cubicBezTo>
                      <a:pt x="260" y="96"/>
                      <a:pt x="259" y="96"/>
                      <a:pt x="258" y="96"/>
                    </a:cubicBezTo>
                    <a:cubicBezTo>
                      <a:pt x="259" y="96"/>
                      <a:pt x="261" y="96"/>
                      <a:pt x="261" y="97"/>
                    </a:cubicBezTo>
                    <a:cubicBezTo>
                      <a:pt x="262" y="96"/>
                      <a:pt x="261" y="96"/>
                      <a:pt x="261" y="96"/>
                    </a:cubicBezTo>
                    <a:cubicBezTo>
                      <a:pt x="261" y="96"/>
                      <a:pt x="262" y="96"/>
                      <a:pt x="262" y="96"/>
                    </a:cubicBezTo>
                    <a:cubicBezTo>
                      <a:pt x="262" y="96"/>
                      <a:pt x="262" y="97"/>
                      <a:pt x="262" y="97"/>
                    </a:cubicBezTo>
                    <a:cubicBezTo>
                      <a:pt x="262" y="97"/>
                      <a:pt x="262" y="96"/>
                      <a:pt x="263" y="96"/>
                    </a:cubicBezTo>
                    <a:cubicBezTo>
                      <a:pt x="263" y="96"/>
                      <a:pt x="263" y="96"/>
                      <a:pt x="263" y="96"/>
                    </a:cubicBezTo>
                    <a:cubicBezTo>
                      <a:pt x="263" y="96"/>
                      <a:pt x="263" y="96"/>
                      <a:pt x="263" y="96"/>
                    </a:cubicBezTo>
                    <a:cubicBezTo>
                      <a:pt x="263" y="96"/>
                      <a:pt x="263" y="96"/>
                      <a:pt x="263" y="96"/>
                    </a:cubicBezTo>
                    <a:cubicBezTo>
                      <a:pt x="263" y="97"/>
                      <a:pt x="263" y="97"/>
                      <a:pt x="263" y="97"/>
                    </a:cubicBezTo>
                    <a:cubicBezTo>
                      <a:pt x="263" y="97"/>
                      <a:pt x="263" y="97"/>
                      <a:pt x="264" y="97"/>
                    </a:cubicBezTo>
                    <a:cubicBezTo>
                      <a:pt x="264" y="97"/>
                      <a:pt x="264" y="97"/>
                      <a:pt x="264" y="97"/>
                    </a:cubicBezTo>
                    <a:cubicBezTo>
                      <a:pt x="264" y="97"/>
                      <a:pt x="264" y="97"/>
                      <a:pt x="264" y="97"/>
                    </a:cubicBezTo>
                    <a:cubicBezTo>
                      <a:pt x="264" y="97"/>
                      <a:pt x="264" y="97"/>
                      <a:pt x="264" y="97"/>
                    </a:cubicBezTo>
                    <a:cubicBezTo>
                      <a:pt x="264" y="97"/>
                      <a:pt x="264" y="98"/>
                      <a:pt x="264" y="98"/>
                    </a:cubicBezTo>
                    <a:cubicBezTo>
                      <a:pt x="264" y="98"/>
                      <a:pt x="264" y="97"/>
                      <a:pt x="264" y="97"/>
                    </a:cubicBezTo>
                    <a:cubicBezTo>
                      <a:pt x="264" y="97"/>
                      <a:pt x="264" y="97"/>
                      <a:pt x="264" y="97"/>
                    </a:cubicBezTo>
                    <a:cubicBezTo>
                      <a:pt x="265" y="97"/>
                      <a:pt x="264" y="96"/>
                      <a:pt x="264" y="96"/>
                    </a:cubicBezTo>
                    <a:cubicBezTo>
                      <a:pt x="264" y="96"/>
                      <a:pt x="263" y="96"/>
                      <a:pt x="263" y="96"/>
                    </a:cubicBezTo>
                    <a:cubicBezTo>
                      <a:pt x="263" y="96"/>
                      <a:pt x="263" y="96"/>
                      <a:pt x="263" y="96"/>
                    </a:cubicBezTo>
                    <a:cubicBezTo>
                      <a:pt x="263" y="96"/>
                      <a:pt x="263" y="96"/>
                      <a:pt x="263" y="96"/>
                    </a:cubicBezTo>
                    <a:cubicBezTo>
                      <a:pt x="263" y="96"/>
                      <a:pt x="263" y="96"/>
                      <a:pt x="263" y="96"/>
                    </a:cubicBezTo>
                    <a:cubicBezTo>
                      <a:pt x="263" y="96"/>
                      <a:pt x="263" y="96"/>
                      <a:pt x="263" y="96"/>
                    </a:cubicBezTo>
                    <a:cubicBezTo>
                      <a:pt x="263" y="96"/>
                      <a:pt x="263" y="96"/>
                      <a:pt x="263" y="96"/>
                    </a:cubicBezTo>
                    <a:cubicBezTo>
                      <a:pt x="262" y="95"/>
                      <a:pt x="261" y="96"/>
                      <a:pt x="261" y="95"/>
                    </a:cubicBezTo>
                    <a:cubicBezTo>
                      <a:pt x="261" y="95"/>
                      <a:pt x="261" y="95"/>
                      <a:pt x="261" y="95"/>
                    </a:cubicBezTo>
                    <a:cubicBezTo>
                      <a:pt x="260" y="95"/>
                      <a:pt x="260" y="94"/>
                      <a:pt x="259" y="95"/>
                    </a:cubicBezTo>
                    <a:cubicBezTo>
                      <a:pt x="258" y="95"/>
                      <a:pt x="258" y="95"/>
                      <a:pt x="258" y="95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57" y="95"/>
                      <a:pt x="257" y="95"/>
                      <a:pt x="257" y="95"/>
                    </a:cubicBezTo>
                    <a:cubicBezTo>
                      <a:pt x="257" y="94"/>
                      <a:pt x="256" y="95"/>
                      <a:pt x="256" y="94"/>
                    </a:cubicBezTo>
                    <a:cubicBezTo>
                      <a:pt x="258" y="94"/>
                      <a:pt x="261" y="94"/>
                      <a:pt x="263" y="95"/>
                    </a:cubicBezTo>
                    <a:cubicBezTo>
                      <a:pt x="263" y="95"/>
                      <a:pt x="263" y="95"/>
                      <a:pt x="263" y="95"/>
                    </a:cubicBezTo>
                    <a:cubicBezTo>
                      <a:pt x="263" y="95"/>
                      <a:pt x="263" y="95"/>
                      <a:pt x="263" y="95"/>
                    </a:cubicBezTo>
                    <a:cubicBezTo>
                      <a:pt x="264" y="95"/>
                      <a:pt x="264" y="95"/>
                      <a:pt x="264" y="95"/>
                    </a:cubicBezTo>
                    <a:cubicBezTo>
                      <a:pt x="264" y="95"/>
                      <a:pt x="264" y="95"/>
                      <a:pt x="265" y="95"/>
                    </a:cubicBezTo>
                    <a:cubicBezTo>
                      <a:pt x="265" y="95"/>
                      <a:pt x="265" y="96"/>
                      <a:pt x="265" y="96"/>
                    </a:cubicBezTo>
                    <a:cubicBezTo>
                      <a:pt x="265" y="94"/>
                      <a:pt x="263" y="95"/>
                      <a:pt x="262" y="94"/>
                    </a:cubicBezTo>
                    <a:cubicBezTo>
                      <a:pt x="262" y="94"/>
                      <a:pt x="262" y="94"/>
                      <a:pt x="262" y="94"/>
                    </a:cubicBezTo>
                    <a:cubicBezTo>
                      <a:pt x="260" y="94"/>
                      <a:pt x="259" y="94"/>
                      <a:pt x="257" y="93"/>
                    </a:cubicBezTo>
                    <a:cubicBezTo>
                      <a:pt x="257" y="93"/>
                      <a:pt x="256" y="93"/>
                      <a:pt x="256" y="93"/>
                    </a:cubicBezTo>
                    <a:cubicBezTo>
                      <a:pt x="257" y="93"/>
                      <a:pt x="256" y="93"/>
                      <a:pt x="257" y="92"/>
                    </a:cubicBezTo>
                    <a:cubicBezTo>
                      <a:pt x="257" y="93"/>
                      <a:pt x="258" y="93"/>
                      <a:pt x="259" y="93"/>
                    </a:cubicBezTo>
                    <a:cubicBezTo>
                      <a:pt x="259" y="93"/>
                      <a:pt x="259" y="93"/>
                      <a:pt x="259" y="93"/>
                    </a:cubicBezTo>
                    <a:cubicBezTo>
                      <a:pt x="259" y="93"/>
                      <a:pt x="259" y="93"/>
                      <a:pt x="259" y="93"/>
                    </a:cubicBezTo>
                    <a:cubicBezTo>
                      <a:pt x="259" y="92"/>
                      <a:pt x="259" y="92"/>
                      <a:pt x="259" y="92"/>
                    </a:cubicBezTo>
                    <a:cubicBezTo>
                      <a:pt x="259" y="92"/>
                      <a:pt x="259" y="92"/>
                      <a:pt x="259" y="92"/>
                    </a:cubicBezTo>
                    <a:cubicBezTo>
                      <a:pt x="259" y="92"/>
                      <a:pt x="259" y="92"/>
                      <a:pt x="259" y="92"/>
                    </a:cubicBezTo>
                    <a:cubicBezTo>
                      <a:pt x="259" y="92"/>
                      <a:pt x="258" y="92"/>
                      <a:pt x="258" y="92"/>
                    </a:cubicBezTo>
                    <a:cubicBezTo>
                      <a:pt x="259" y="92"/>
                      <a:pt x="261" y="92"/>
                      <a:pt x="261" y="92"/>
                    </a:cubicBezTo>
                    <a:cubicBezTo>
                      <a:pt x="261" y="92"/>
                      <a:pt x="261" y="92"/>
                      <a:pt x="261" y="92"/>
                    </a:cubicBezTo>
                    <a:cubicBezTo>
                      <a:pt x="261" y="92"/>
                      <a:pt x="261" y="92"/>
                      <a:pt x="261" y="92"/>
                    </a:cubicBezTo>
                    <a:cubicBezTo>
                      <a:pt x="262" y="92"/>
                      <a:pt x="262" y="92"/>
                      <a:pt x="262" y="92"/>
                    </a:cubicBezTo>
                    <a:cubicBezTo>
                      <a:pt x="262" y="92"/>
                      <a:pt x="262" y="92"/>
                      <a:pt x="262" y="93"/>
                    </a:cubicBezTo>
                    <a:cubicBezTo>
                      <a:pt x="262" y="92"/>
                      <a:pt x="261" y="92"/>
                      <a:pt x="261" y="92"/>
                    </a:cubicBezTo>
                    <a:cubicBezTo>
                      <a:pt x="261" y="92"/>
                      <a:pt x="261" y="92"/>
                      <a:pt x="261" y="92"/>
                    </a:cubicBezTo>
                    <a:cubicBezTo>
                      <a:pt x="261" y="93"/>
                      <a:pt x="261" y="93"/>
                      <a:pt x="261" y="92"/>
                    </a:cubicBezTo>
                    <a:cubicBezTo>
                      <a:pt x="261" y="92"/>
                      <a:pt x="260" y="92"/>
                      <a:pt x="260" y="93"/>
                    </a:cubicBezTo>
                    <a:cubicBezTo>
                      <a:pt x="260" y="93"/>
                      <a:pt x="260" y="93"/>
                      <a:pt x="260" y="93"/>
                    </a:cubicBezTo>
                    <a:cubicBezTo>
                      <a:pt x="260" y="93"/>
                      <a:pt x="260" y="93"/>
                      <a:pt x="260" y="93"/>
                    </a:cubicBezTo>
                    <a:cubicBezTo>
                      <a:pt x="261" y="93"/>
                      <a:pt x="261" y="93"/>
                      <a:pt x="261" y="93"/>
                    </a:cubicBezTo>
                    <a:cubicBezTo>
                      <a:pt x="261" y="93"/>
                      <a:pt x="262" y="93"/>
                      <a:pt x="262" y="93"/>
                    </a:cubicBezTo>
                    <a:cubicBezTo>
                      <a:pt x="262" y="93"/>
                      <a:pt x="262" y="93"/>
                      <a:pt x="262" y="93"/>
                    </a:cubicBezTo>
                    <a:cubicBezTo>
                      <a:pt x="262" y="93"/>
                      <a:pt x="262" y="93"/>
                      <a:pt x="262" y="93"/>
                    </a:cubicBezTo>
                    <a:cubicBezTo>
                      <a:pt x="262" y="93"/>
                      <a:pt x="262" y="93"/>
                      <a:pt x="263" y="93"/>
                    </a:cubicBezTo>
                    <a:cubicBezTo>
                      <a:pt x="263" y="92"/>
                      <a:pt x="263" y="93"/>
                      <a:pt x="263" y="93"/>
                    </a:cubicBezTo>
                    <a:cubicBezTo>
                      <a:pt x="263" y="93"/>
                      <a:pt x="263" y="93"/>
                      <a:pt x="263" y="92"/>
                    </a:cubicBezTo>
                    <a:cubicBezTo>
                      <a:pt x="263" y="92"/>
                      <a:pt x="264" y="92"/>
                      <a:pt x="264" y="93"/>
                    </a:cubicBezTo>
                    <a:cubicBezTo>
                      <a:pt x="264" y="93"/>
                      <a:pt x="264" y="93"/>
                      <a:pt x="264" y="93"/>
                    </a:cubicBezTo>
                    <a:cubicBezTo>
                      <a:pt x="264" y="93"/>
                      <a:pt x="264" y="93"/>
                      <a:pt x="264" y="93"/>
                    </a:cubicBezTo>
                    <a:cubicBezTo>
                      <a:pt x="264" y="93"/>
                      <a:pt x="264" y="93"/>
                      <a:pt x="264" y="93"/>
                    </a:cubicBezTo>
                    <a:cubicBezTo>
                      <a:pt x="264" y="93"/>
                      <a:pt x="264" y="93"/>
                      <a:pt x="264" y="93"/>
                    </a:cubicBezTo>
                    <a:cubicBezTo>
                      <a:pt x="264" y="93"/>
                      <a:pt x="264" y="93"/>
                      <a:pt x="264" y="93"/>
                    </a:cubicBezTo>
                    <a:cubicBezTo>
                      <a:pt x="264" y="93"/>
                      <a:pt x="264" y="93"/>
                      <a:pt x="264" y="93"/>
                    </a:cubicBezTo>
                    <a:cubicBezTo>
                      <a:pt x="264" y="93"/>
                      <a:pt x="264" y="93"/>
                      <a:pt x="264" y="93"/>
                    </a:cubicBezTo>
                    <a:cubicBezTo>
                      <a:pt x="264" y="93"/>
                      <a:pt x="264" y="93"/>
                      <a:pt x="264" y="93"/>
                    </a:cubicBezTo>
                    <a:cubicBezTo>
                      <a:pt x="264" y="93"/>
                      <a:pt x="264" y="93"/>
                      <a:pt x="264" y="93"/>
                    </a:cubicBezTo>
                    <a:cubicBezTo>
                      <a:pt x="265" y="93"/>
                      <a:pt x="265" y="93"/>
                      <a:pt x="265" y="93"/>
                    </a:cubicBezTo>
                    <a:cubicBezTo>
                      <a:pt x="265" y="93"/>
                      <a:pt x="265" y="93"/>
                      <a:pt x="265" y="93"/>
                    </a:cubicBezTo>
                    <a:cubicBezTo>
                      <a:pt x="265" y="94"/>
                      <a:pt x="266" y="94"/>
                      <a:pt x="266" y="94"/>
                    </a:cubicBezTo>
                    <a:cubicBezTo>
                      <a:pt x="266" y="94"/>
                      <a:pt x="266" y="93"/>
                      <a:pt x="266" y="94"/>
                    </a:cubicBezTo>
                    <a:cubicBezTo>
                      <a:pt x="266" y="93"/>
                      <a:pt x="267" y="93"/>
                      <a:pt x="267" y="93"/>
                    </a:cubicBezTo>
                    <a:cubicBezTo>
                      <a:pt x="266" y="93"/>
                      <a:pt x="266" y="93"/>
                      <a:pt x="266" y="93"/>
                    </a:cubicBezTo>
                    <a:cubicBezTo>
                      <a:pt x="266" y="93"/>
                      <a:pt x="266" y="92"/>
                      <a:pt x="265" y="92"/>
                    </a:cubicBezTo>
                    <a:cubicBezTo>
                      <a:pt x="265" y="92"/>
                      <a:pt x="266" y="92"/>
                      <a:pt x="265" y="92"/>
                    </a:cubicBezTo>
                    <a:cubicBezTo>
                      <a:pt x="265" y="92"/>
                      <a:pt x="265" y="92"/>
                      <a:pt x="265" y="92"/>
                    </a:cubicBezTo>
                    <a:cubicBezTo>
                      <a:pt x="265" y="92"/>
                      <a:pt x="265" y="91"/>
                      <a:pt x="264" y="91"/>
                    </a:cubicBezTo>
                    <a:cubicBezTo>
                      <a:pt x="264" y="91"/>
                      <a:pt x="264" y="91"/>
                      <a:pt x="264" y="91"/>
                    </a:cubicBezTo>
                    <a:cubicBezTo>
                      <a:pt x="263" y="91"/>
                      <a:pt x="263" y="91"/>
                      <a:pt x="262" y="90"/>
                    </a:cubicBezTo>
                    <a:cubicBezTo>
                      <a:pt x="262" y="91"/>
                      <a:pt x="261" y="90"/>
                      <a:pt x="261" y="90"/>
                    </a:cubicBezTo>
                    <a:cubicBezTo>
                      <a:pt x="261" y="90"/>
                      <a:pt x="262" y="90"/>
                      <a:pt x="261" y="90"/>
                    </a:cubicBezTo>
                    <a:cubicBezTo>
                      <a:pt x="261" y="89"/>
                      <a:pt x="260" y="90"/>
                      <a:pt x="260" y="90"/>
                    </a:cubicBezTo>
                    <a:cubicBezTo>
                      <a:pt x="260" y="90"/>
                      <a:pt x="260" y="90"/>
                      <a:pt x="260" y="90"/>
                    </a:cubicBezTo>
                    <a:cubicBezTo>
                      <a:pt x="260" y="90"/>
                      <a:pt x="259" y="90"/>
                      <a:pt x="259" y="90"/>
                    </a:cubicBezTo>
                    <a:cubicBezTo>
                      <a:pt x="259" y="90"/>
                      <a:pt x="259" y="90"/>
                      <a:pt x="259" y="90"/>
                    </a:cubicBezTo>
                    <a:cubicBezTo>
                      <a:pt x="259" y="90"/>
                      <a:pt x="259" y="90"/>
                      <a:pt x="259" y="90"/>
                    </a:cubicBezTo>
                    <a:cubicBezTo>
                      <a:pt x="259" y="90"/>
                      <a:pt x="259" y="90"/>
                      <a:pt x="259" y="90"/>
                    </a:cubicBezTo>
                    <a:cubicBezTo>
                      <a:pt x="259" y="90"/>
                      <a:pt x="260" y="90"/>
                      <a:pt x="260" y="90"/>
                    </a:cubicBezTo>
                    <a:cubicBezTo>
                      <a:pt x="260" y="90"/>
                      <a:pt x="260" y="90"/>
                      <a:pt x="260" y="90"/>
                    </a:cubicBezTo>
                    <a:cubicBezTo>
                      <a:pt x="260" y="90"/>
                      <a:pt x="260" y="90"/>
                      <a:pt x="260" y="90"/>
                    </a:cubicBezTo>
                    <a:cubicBezTo>
                      <a:pt x="260" y="90"/>
                      <a:pt x="260" y="90"/>
                      <a:pt x="260" y="91"/>
                    </a:cubicBezTo>
                    <a:cubicBezTo>
                      <a:pt x="258" y="91"/>
                      <a:pt x="256" y="90"/>
                      <a:pt x="254" y="91"/>
                    </a:cubicBezTo>
                    <a:cubicBezTo>
                      <a:pt x="254" y="90"/>
                      <a:pt x="254" y="90"/>
                      <a:pt x="253" y="90"/>
                    </a:cubicBezTo>
                    <a:cubicBezTo>
                      <a:pt x="253" y="91"/>
                      <a:pt x="253" y="90"/>
                      <a:pt x="253" y="90"/>
                    </a:cubicBezTo>
                    <a:cubicBezTo>
                      <a:pt x="253" y="90"/>
                      <a:pt x="253" y="90"/>
                      <a:pt x="253" y="90"/>
                    </a:cubicBezTo>
                    <a:cubicBezTo>
                      <a:pt x="253" y="90"/>
                      <a:pt x="253" y="91"/>
                      <a:pt x="252" y="91"/>
                    </a:cubicBezTo>
                    <a:cubicBezTo>
                      <a:pt x="253" y="90"/>
                      <a:pt x="252" y="90"/>
                      <a:pt x="252" y="90"/>
                    </a:cubicBezTo>
                    <a:cubicBezTo>
                      <a:pt x="252" y="90"/>
                      <a:pt x="251" y="90"/>
                      <a:pt x="252" y="89"/>
                    </a:cubicBezTo>
                    <a:cubicBezTo>
                      <a:pt x="252" y="89"/>
                      <a:pt x="251" y="89"/>
                      <a:pt x="251" y="89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51" y="89"/>
                      <a:pt x="250" y="89"/>
                      <a:pt x="250" y="88"/>
                    </a:cubicBezTo>
                    <a:cubicBezTo>
                      <a:pt x="251" y="88"/>
                      <a:pt x="251" y="88"/>
                      <a:pt x="251" y="88"/>
                    </a:cubicBezTo>
                    <a:cubicBezTo>
                      <a:pt x="251" y="88"/>
                      <a:pt x="251" y="88"/>
                      <a:pt x="251" y="88"/>
                    </a:cubicBezTo>
                    <a:cubicBezTo>
                      <a:pt x="251" y="88"/>
                      <a:pt x="251" y="88"/>
                      <a:pt x="251" y="88"/>
                    </a:cubicBezTo>
                    <a:cubicBezTo>
                      <a:pt x="251" y="88"/>
                      <a:pt x="251" y="88"/>
                      <a:pt x="251" y="88"/>
                    </a:cubicBezTo>
                    <a:cubicBezTo>
                      <a:pt x="253" y="88"/>
                      <a:pt x="255" y="88"/>
                      <a:pt x="256" y="88"/>
                    </a:cubicBezTo>
                    <a:cubicBezTo>
                      <a:pt x="256" y="88"/>
                      <a:pt x="256" y="88"/>
                      <a:pt x="256" y="88"/>
                    </a:cubicBezTo>
                    <a:cubicBezTo>
                      <a:pt x="257" y="88"/>
                      <a:pt x="257" y="88"/>
                      <a:pt x="257" y="88"/>
                    </a:cubicBezTo>
                    <a:cubicBezTo>
                      <a:pt x="257" y="88"/>
                      <a:pt x="257" y="88"/>
                      <a:pt x="257" y="88"/>
                    </a:cubicBezTo>
                    <a:cubicBezTo>
                      <a:pt x="257" y="88"/>
                      <a:pt x="257" y="88"/>
                      <a:pt x="257" y="88"/>
                    </a:cubicBezTo>
                    <a:cubicBezTo>
                      <a:pt x="257" y="88"/>
                      <a:pt x="257" y="88"/>
                      <a:pt x="257" y="88"/>
                    </a:cubicBezTo>
                    <a:cubicBezTo>
                      <a:pt x="257" y="88"/>
                      <a:pt x="256" y="88"/>
                      <a:pt x="256" y="88"/>
                    </a:cubicBezTo>
                    <a:cubicBezTo>
                      <a:pt x="256" y="88"/>
                      <a:pt x="256" y="88"/>
                      <a:pt x="256" y="88"/>
                    </a:cubicBezTo>
                    <a:cubicBezTo>
                      <a:pt x="257" y="88"/>
                      <a:pt x="258" y="89"/>
                      <a:pt x="259" y="89"/>
                    </a:cubicBezTo>
                    <a:cubicBezTo>
                      <a:pt x="259" y="89"/>
                      <a:pt x="259" y="89"/>
                      <a:pt x="259" y="89"/>
                    </a:cubicBezTo>
                    <a:cubicBezTo>
                      <a:pt x="259" y="89"/>
                      <a:pt x="259" y="88"/>
                      <a:pt x="259" y="88"/>
                    </a:cubicBezTo>
                    <a:cubicBezTo>
                      <a:pt x="260" y="88"/>
                      <a:pt x="260" y="88"/>
                      <a:pt x="260" y="88"/>
                    </a:cubicBezTo>
                    <a:cubicBezTo>
                      <a:pt x="261" y="88"/>
                      <a:pt x="261" y="89"/>
                      <a:pt x="262" y="89"/>
                    </a:cubicBezTo>
                    <a:cubicBezTo>
                      <a:pt x="263" y="89"/>
                      <a:pt x="262" y="89"/>
                      <a:pt x="262" y="88"/>
                    </a:cubicBezTo>
                    <a:cubicBezTo>
                      <a:pt x="262" y="88"/>
                      <a:pt x="262" y="88"/>
                      <a:pt x="262" y="88"/>
                    </a:cubicBezTo>
                    <a:cubicBezTo>
                      <a:pt x="263" y="88"/>
                      <a:pt x="263" y="88"/>
                      <a:pt x="263" y="89"/>
                    </a:cubicBezTo>
                    <a:cubicBezTo>
                      <a:pt x="263" y="89"/>
                      <a:pt x="263" y="89"/>
                      <a:pt x="263" y="89"/>
                    </a:cubicBezTo>
                    <a:cubicBezTo>
                      <a:pt x="263" y="89"/>
                      <a:pt x="263" y="89"/>
                      <a:pt x="263" y="89"/>
                    </a:cubicBezTo>
                    <a:cubicBezTo>
                      <a:pt x="263" y="89"/>
                      <a:pt x="263" y="89"/>
                      <a:pt x="263" y="89"/>
                    </a:cubicBezTo>
                    <a:cubicBezTo>
                      <a:pt x="263" y="89"/>
                      <a:pt x="263" y="89"/>
                      <a:pt x="263" y="89"/>
                    </a:cubicBezTo>
                    <a:cubicBezTo>
                      <a:pt x="263" y="89"/>
                      <a:pt x="263" y="88"/>
                      <a:pt x="263" y="88"/>
                    </a:cubicBezTo>
                    <a:cubicBezTo>
                      <a:pt x="263" y="88"/>
                      <a:pt x="263" y="88"/>
                      <a:pt x="263" y="88"/>
                    </a:cubicBezTo>
                    <a:cubicBezTo>
                      <a:pt x="263" y="88"/>
                      <a:pt x="263" y="88"/>
                      <a:pt x="263" y="88"/>
                    </a:cubicBezTo>
                    <a:cubicBezTo>
                      <a:pt x="263" y="88"/>
                      <a:pt x="263" y="88"/>
                      <a:pt x="263" y="88"/>
                    </a:cubicBezTo>
                    <a:cubicBezTo>
                      <a:pt x="263" y="88"/>
                      <a:pt x="263" y="88"/>
                      <a:pt x="263" y="88"/>
                    </a:cubicBezTo>
                    <a:cubicBezTo>
                      <a:pt x="263" y="88"/>
                      <a:pt x="263" y="88"/>
                      <a:pt x="263" y="88"/>
                    </a:cubicBezTo>
                    <a:cubicBezTo>
                      <a:pt x="263" y="88"/>
                      <a:pt x="263" y="88"/>
                      <a:pt x="262" y="88"/>
                    </a:cubicBezTo>
                    <a:cubicBezTo>
                      <a:pt x="262" y="88"/>
                      <a:pt x="262" y="88"/>
                      <a:pt x="262" y="88"/>
                    </a:cubicBezTo>
                    <a:cubicBezTo>
                      <a:pt x="262" y="87"/>
                      <a:pt x="261" y="87"/>
                      <a:pt x="260" y="87"/>
                    </a:cubicBezTo>
                    <a:cubicBezTo>
                      <a:pt x="259" y="87"/>
                      <a:pt x="259" y="87"/>
                      <a:pt x="258" y="87"/>
                    </a:cubicBezTo>
                    <a:cubicBezTo>
                      <a:pt x="258" y="87"/>
                      <a:pt x="257" y="87"/>
                      <a:pt x="257" y="87"/>
                    </a:cubicBezTo>
                    <a:cubicBezTo>
                      <a:pt x="256" y="87"/>
                      <a:pt x="255" y="87"/>
                      <a:pt x="254" y="87"/>
                    </a:cubicBezTo>
                    <a:cubicBezTo>
                      <a:pt x="252" y="86"/>
                      <a:pt x="248" y="87"/>
                      <a:pt x="246" y="86"/>
                    </a:cubicBezTo>
                    <a:cubicBezTo>
                      <a:pt x="246" y="86"/>
                      <a:pt x="246" y="86"/>
                      <a:pt x="246" y="86"/>
                    </a:cubicBezTo>
                    <a:cubicBezTo>
                      <a:pt x="246" y="86"/>
                      <a:pt x="246" y="86"/>
                      <a:pt x="245" y="86"/>
                    </a:cubicBezTo>
                    <a:cubicBezTo>
                      <a:pt x="246" y="86"/>
                      <a:pt x="246" y="86"/>
                      <a:pt x="246" y="86"/>
                    </a:cubicBezTo>
                    <a:cubicBezTo>
                      <a:pt x="246" y="85"/>
                      <a:pt x="247" y="86"/>
                      <a:pt x="248" y="86"/>
                    </a:cubicBezTo>
                    <a:cubicBezTo>
                      <a:pt x="248" y="86"/>
                      <a:pt x="248" y="85"/>
                      <a:pt x="248" y="85"/>
                    </a:cubicBezTo>
                    <a:cubicBezTo>
                      <a:pt x="248" y="85"/>
                      <a:pt x="248" y="85"/>
                      <a:pt x="249" y="85"/>
                    </a:cubicBezTo>
                    <a:cubicBezTo>
                      <a:pt x="249" y="85"/>
                      <a:pt x="249" y="85"/>
                      <a:pt x="249" y="85"/>
                    </a:cubicBezTo>
                    <a:cubicBezTo>
                      <a:pt x="249" y="85"/>
                      <a:pt x="249" y="85"/>
                      <a:pt x="249" y="85"/>
                    </a:cubicBezTo>
                    <a:cubicBezTo>
                      <a:pt x="249" y="85"/>
                      <a:pt x="249" y="85"/>
                      <a:pt x="249" y="85"/>
                    </a:cubicBezTo>
                    <a:cubicBezTo>
                      <a:pt x="249" y="85"/>
                      <a:pt x="249" y="85"/>
                      <a:pt x="249" y="84"/>
                    </a:cubicBezTo>
                    <a:cubicBezTo>
                      <a:pt x="249" y="84"/>
                      <a:pt x="249" y="84"/>
                      <a:pt x="249" y="85"/>
                    </a:cubicBezTo>
                    <a:cubicBezTo>
                      <a:pt x="249" y="85"/>
                      <a:pt x="249" y="85"/>
                      <a:pt x="249" y="85"/>
                    </a:cubicBezTo>
                    <a:cubicBezTo>
                      <a:pt x="249" y="85"/>
                      <a:pt x="249" y="85"/>
                      <a:pt x="248" y="85"/>
                    </a:cubicBezTo>
                    <a:cubicBezTo>
                      <a:pt x="248" y="85"/>
                      <a:pt x="248" y="85"/>
                      <a:pt x="248" y="85"/>
                    </a:cubicBezTo>
                    <a:cubicBezTo>
                      <a:pt x="248" y="84"/>
                      <a:pt x="248" y="84"/>
                      <a:pt x="247" y="85"/>
                    </a:cubicBezTo>
                    <a:cubicBezTo>
                      <a:pt x="247" y="84"/>
                      <a:pt x="247" y="84"/>
                      <a:pt x="247" y="84"/>
                    </a:cubicBezTo>
                    <a:cubicBezTo>
                      <a:pt x="248" y="84"/>
                      <a:pt x="249" y="84"/>
                      <a:pt x="249" y="84"/>
                    </a:cubicBezTo>
                    <a:cubicBezTo>
                      <a:pt x="249" y="83"/>
                      <a:pt x="249" y="83"/>
                      <a:pt x="248" y="83"/>
                    </a:cubicBezTo>
                    <a:cubicBezTo>
                      <a:pt x="248" y="83"/>
                      <a:pt x="248" y="83"/>
                      <a:pt x="248" y="83"/>
                    </a:cubicBezTo>
                    <a:cubicBezTo>
                      <a:pt x="248" y="83"/>
                      <a:pt x="248" y="83"/>
                      <a:pt x="248" y="83"/>
                    </a:cubicBezTo>
                    <a:cubicBezTo>
                      <a:pt x="249" y="83"/>
                      <a:pt x="248" y="83"/>
                      <a:pt x="248" y="82"/>
                    </a:cubicBezTo>
                    <a:cubicBezTo>
                      <a:pt x="249" y="82"/>
                      <a:pt x="249" y="82"/>
                      <a:pt x="249" y="82"/>
                    </a:cubicBezTo>
                    <a:cubicBezTo>
                      <a:pt x="248" y="82"/>
                      <a:pt x="248" y="81"/>
                      <a:pt x="248" y="81"/>
                    </a:cubicBezTo>
                    <a:cubicBezTo>
                      <a:pt x="249" y="81"/>
                      <a:pt x="249" y="81"/>
                      <a:pt x="249" y="81"/>
                    </a:cubicBezTo>
                    <a:cubicBezTo>
                      <a:pt x="249" y="81"/>
                      <a:pt x="249" y="81"/>
                      <a:pt x="249" y="81"/>
                    </a:cubicBezTo>
                    <a:cubicBezTo>
                      <a:pt x="249" y="81"/>
                      <a:pt x="250" y="81"/>
                      <a:pt x="250" y="81"/>
                    </a:cubicBezTo>
                    <a:cubicBezTo>
                      <a:pt x="250" y="81"/>
                      <a:pt x="250" y="81"/>
                      <a:pt x="250" y="81"/>
                    </a:cubicBezTo>
                    <a:cubicBezTo>
                      <a:pt x="250" y="81"/>
                      <a:pt x="250" y="81"/>
                      <a:pt x="250" y="81"/>
                    </a:cubicBezTo>
                    <a:cubicBezTo>
                      <a:pt x="250" y="81"/>
                      <a:pt x="250" y="81"/>
                      <a:pt x="250" y="81"/>
                    </a:cubicBezTo>
                    <a:cubicBezTo>
                      <a:pt x="250" y="81"/>
                      <a:pt x="250" y="81"/>
                      <a:pt x="250" y="81"/>
                    </a:cubicBezTo>
                    <a:cubicBezTo>
                      <a:pt x="250" y="81"/>
                      <a:pt x="250" y="81"/>
                      <a:pt x="250" y="81"/>
                    </a:cubicBezTo>
                    <a:cubicBezTo>
                      <a:pt x="250" y="80"/>
                      <a:pt x="250" y="80"/>
                      <a:pt x="250" y="80"/>
                    </a:cubicBezTo>
                    <a:cubicBezTo>
                      <a:pt x="250" y="80"/>
                      <a:pt x="250" y="81"/>
                      <a:pt x="250" y="81"/>
                    </a:cubicBezTo>
                    <a:cubicBezTo>
                      <a:pt x="250" y="80"/>
                      <a:pt x="251" y="81"/>
                      <a:pt x="251" y="80"/>
                    </a:cubicBezTo>
                    <a:cubicBezTo>
                      <a:pt x="251" y="81"/>
                      <a:pt x="251" y="80"/>
                      <a:pt x="251" y="81"/>
                    </a:cubicBezTo>
                    <a:cubicBezTo>
                      <a:pt x="252" y="81"/>
                      <a:pt x="252" y="81"/>
                      <a:pt x="252" y="81"/>
                    </a:cubicBezTo>
                    <a:cubicBezTo>
                      <a:pt x="252" y="81"/>
                      <a:pt x="252" y="81"/>
                      <a:pt x="252" y="81"/>
                    </a:cubicBezTo>
                    <a:cubicBezTo>
                      <a:pt x="253" y="81"/>
                      <a:pt x="253" y="81"/>
                      <a:pt x="253" y="81"/>
                    </a:cubicBezTo>
                    <a:cubicBezTo>
                      <a:pt x="253" y="81"/>
                      <a:pt x="253" y="81"/>
                      <a:pt x="253" y="81"/>
                    </a:cubicBezTo>
                    <a:cubicBezTo>
                      <a:pt x="253" y="81"/>
                      <a:pt x="253" y="81"/>
                      <a:pt x="253" y="81"/>
                    </a:cubicBezTo>
                    <a:cubicBezTo>
                      <a:pt x="253" y="81"/>
                      <a:pt x="254" y="82"/>
                      <a:pt x="254" y="81"/>
                    </a:cubicBezTo>
                    <a:cubicBezTo>
                      <a:pt x="254" y="81"/>
                      <a:pt x="254" y="81"/>
                      <a:pt x="254" y="81"/>
                    </a:cubicBezTo>
                    <a:cubicBezTo>
                      <a:pt x="255" y="81"/>
                      <a:pt x="256" y="81"/>
                      <a:pt x="257" y="81"/>
                    </a:cubicBezTo>
                    <a:cubicBezTo>
                      <a:pt x="257" y="81"/>
                      <a:pt x="257" y="80"/>
                      <a:pt x="258" y="81"/>
                    </a:cubicBezTo>
                    <a:cubicBezTo>
                      <a:pt x="258" y="81"/>
                      <a:pt x="258" y="81"/>
                      <a:pt x="258" y="81"/>
                    </a:cubicBezTo>
                    <a:cubicBezTo>
                      <a:pt x="257" y="81"/>
                      <a:pt x="257" y="81"/>
                      <a:pt x="257" y="81"/>
                    </a:cubicBezTo>
                    <a:cubicBezTo>
                      <a:pt x="257" y="81"/>
                      <a:pt x="257" y="81"/>
                      <a:pt x="257" y="81"/>
                    </a:cubicBezTo>
                    <a:cubicBezTo>
                      <a:pt x="257" y="81"/>
                      <a:pt x="257" y="81"/>
                      <a:pt x="257" y="81"/>
                    </a:cubicBezTo>
                    <a:cubicBezTo>
                      <a:pt x="257" y="81"/>
                      <a:pt x="257" y="81"/>
                      <a:pt x="257" y="81"/>
                    </a:cubicBezTo>
                    <a:cubicBezTo>
                      <a:pt x="257" y="81"/>
                      <a:pt x="258" y="81"/>
                      <a:pt x="258" y="81"/>
                    </a:cubicBezTo>
                    <a:cubicBezTo>
                      <a:pt x="258" y="81"/>
                      <a:pt x="258" y="81"/>
                      <a:pt x="258" y="81"/>
                    </a:cubicBezTo>
                    <a:cubicBezTo>
                      <a:pt x="258" y="81"/>
                      <a:pt x="258" y="82"/>
                      <a:pt x="259" y="82"/>
                    </a:cubicBezTo>
                    <a:cubicBezTo>
                      <a:pt x="259" y="81"/>
                      <a:pt x="259" y="81"/>
                      <a:pt x="259" y="81"/>
                    </a:cubicBezTo>
                    <a:cubicBezTo>
                      <a:pt x="259" y="80"/>
                      <a:pt x="258" y="80"/>
                      <a:pt x="258" y="80"/>
                    </a:cubicBezTo>
                    <a:cubicBezTo>
                      <a:pt x="257" y="80"/>
                      <a:pt x="256" y="80"/>
                      <a:pt x="256" y="80"/>
                    </a:cubicBezTo>
                    <a:cubicBezTo>
                      <a:pt x="256" y="80"/>
                      <a:pt x="256" y="79"/>
                      <a:pt x="256" y="79"/>
                    </a:cubicBezTo>
                    <a:cubicBezTo>
                      <a:pt x="256" y="79"/>
                      <a:pt x="256" y="79"/>
                      <a:pt x="256" y="79"/>
                    </a:cubicBezTo>
                    <a:cubicBezTo>
                      <a:pt x="257" y="79"/>
                      <a:pt x="258" y="79"/>
                      <a:pt x="259" y="79"/>
                    </a:cubicBezTo>
                    <a:cubicBezTo>
                      <a:pt x="259" y="79"/>
                      <a:pt x="260" y="80"/>
                      <a:pt x="260" y="80"/>
                    </a:cubicBezTo>
                    <a:cubicBezTo>
                      <a:pt x="260" y="80"/>
                      <a:pt x="260" y="80"/>
                      <a:pt x="261" y="80"/>
                    </a:cubicBezTo>
                    <a:cubicBezTo>
                      <a:pt x="261" y="80"/>
                      <a:pt x="261" y="80"/>
                      <a:pt x="261" y="80"/>
                    </a:cubicBezTo>
                    <a:cubicBezTo>
                      <a:pt x="261" y="80"/>
                      <a:pt x="261" y="80"/>
                      <a:pt x="261" y="80"/>
                    </a:cubicBezTo>
                    <a:cubicBezTo>
                      <a:pt x="261" y="80"/>
                      <a:pt x="260" y="80"/>
                      <a:pt x="260" y="80"/>
                    </a:cubicBezTo>
                    <a:cubicBezTo>
                      <a:pt x="260" y="79"/>
                      <a:pt x="260" y="79"/>
                      <a:pt x="259" y="79"/>
                    </a:cubicBezTo>
                    <a:cubicBezTo>
                      <a:pt x="259" y="79"/>
                      <a:pt x="259" y="79"/>
                      <a:pt x="259" y="79"/>
                    </a:cubicBezTo>
                    <a:cubicBezTo>
                      <a:pt x="258" y="79"/>
                      <a:pt x="257" y="79"/>
                      <a:pt x="256" y="79"/>
                    </a:cubicBezTo>
                    <a:cubicBezTo>
                      <a:pt x="256" y="79"/>
                      <a:pt x="256" y="79"/>
                      <a:pt x="256" y="79"/>
                    </a:cubicBezTo>
                    <a:cubicBezTo>
                      <a:pt x="256" y="79"/>
                      <a:pt x="256" y="79"/>
                      <a:pt x="256" y="78"/>
                    </a:cubicBezTo>
                    <a:cubicBezTo>
                      <a:pt x="256" y="78"/>
                      <a:pt x="256" y="78"/>
                      <a:pt x="257" y="78"/>
                    </a:cubicBezTo>
                    <a:cubicBezTo>
                      <a:pt x="257" y="78"/>
                      <a:pt x="257" y="78"/>
                      <a:pt x="257" y="78"/>
                    </a:cubicBezTo>
                    <a:cubicBezTo>
                      <a:pt x="257" y="78"/>
                      <a:pt x="257" y="78"/>
                      <a:pt x="257" y="78"/>
                    </a:cubicBezTo>
                    <a:cubicBezTo>
                      <a:pt x="258" y="78"/>
                      <a:pt x="258" y="78"/>
                      <a:pt x="258" y="78"/>
                    </a:cubicBezTo>
                    <a:cubicBezTo>
                      <a:pt x="258" y="78"/>
                      <a:pt x="258" y="78"/>
                      <a:pt x="258" y="78"/>
                    </a:cubicBezTo>
                    <a:cubicBezTo>
                      <a:pt x="258" y="78"/>
                      <a:pt x="258" y="78"/>
                      <a:pt x="258" y="78"/>
                    </a:cubicBezTo>
                    <a:cubicBezTo>
                      <a:pt x="258" y="78"/>
                      <a:pt x="258" y="78"/>
                      <a:pt x="258" y="78"/>
                    </a:cubicBezTo>
                    <a:cubicBezTo>
                      <a:pt x="257" y="78"/>
                      <a:pt x="257" y="78"/>
                      <a:pt x="257" y="78"/>
                    </a:cubicBezTo>
                    <a:cubicBezTo>
                      <a:pt x="257" y="78"/>
                      <a:pt x="257" y="78"/>
                      <a:pt x="257" y="78"/>
                    </a:cubicBezTo>
                    <a:cubicBezTo>
                      <a:pt x="257" y="77"/>
                      <a:pt x="257" y="77"/>
                      <a:pt x="256" y="77"/>
                    </a:cubicBezTo>
                    <a:cubicBezTo>
                      <a:pt x="258" y="77"/>
                      <a:pt x="259" y="78"/>
                      <a:pt x="260" y="78"/>
                    </a:cubicBezTo>
                    <a:cubicBezTo>
                      <a:pt x="260" y="77"/>
                      <a:pt x="260" y="77"/>
                      <a:pt x="260" y="77"/>
                    </a:cubicBezTo>
                    <a:cubicBezTo>
                      <a:pt x="260" y="77"/>
                      <a:pt x="259" y="77"/>
                      <a:pt x="259" y="77"/>
                    </a:cubicBezTo>
                    <a:cubicBezTo>
                      <a:pt x="259" y="77"/>
                      <a:pt x="259" y="77"/>
                      <a:pt x="259" y="77"/>
                    </a:cubicBezTo>
                    <a:cubicBezTo>
                      <a:pt x="259" y="77"/>
                      <a:pt x="259" y="77"/>
                      <a:pt x="259" y="77"/>
                    </a:cubicBezTo>
                    <a:cubicBezTo>
                      <a:pt x="260" y="77"/>
                      <a:pt x="260" y="77"/>
                      <a:pt x="260" y="77"/>
                    </a:cubicBezTo>
                    <a:cubicBezTo>
                      <a:pt x="260" y="77"/>
                      <a:pt x="260" y="77"/>
                      <a:pt x="261" y="77"/>
                    </a:cubicBezTo>
                    <a:cubicBezTo>
                      <a:pt x="261" y="77"/>
                      <a:pt x="261" y="77"/>
                      <a:pt x="261" y="77"/>
                    </a:cubicBezTo>
                    <a:cubicBezTo>
                      <a:pt x="261" y="77"/>
                      <a:pt x="261" y="78"/>
                      <a:pt x="261" y="78"/>
                    </a:cubicBezTo>
                    <a:cubicBezTo>
                      <a:pt x="261" y="78"/>
                      <a:pt x="262" y="78"/>
                      <a:pt x="262" y="78"/>
                    </a:cubicBezTo>
                    <a:cubicBezTo>
                      <a:pt x="262" y="78"/>
                      <a:pt x="262" y="77"/>
                      <a:pt x="262" y="77"/>
                    </a:cubicBezTo>
                    <a:cubicBezTo>
                      <a:pt x="261" y="77"/>
                      <a:pt x="261" y="77"/>
                      <a:pt x="261" y="77"/>
                    </a:cubicBezTo>
                    <a:cubicBezTo>
                      <a:pt x="261" y="77"/>
                      <a:pt x="261" y="77"/>
                      <a:pt x="261" y="77"/>
                    </a:cubicBezTo>
                    <a:cubicBezTo>
                      <a:pt x="260" y="77"/>
                      <a:pt x="260" y="77"/>
                      <a:pt x="260" y="77"/>
                    </a:cubicBezTo>
                    <a:cubicBezTo>
                      <a:pt x="260" y="77"/>
                      <a:pt x="260" y="77"/>
                      <a:pt x="260" y="77"/>
                    </a:cubicBezTo>
                    <a:cubicBezTo>
                      <a:pt x="260" y="76"/>
                      <a:pt x="260" y="76"/>
                      <a:pt x="260" y="76"/>
                    </a:cubicBezTo>
                    <a:cubicBezTo>
                      <a:pt x="260" y="76"/>
                      <a:pt x="259" y="75"/>
                      <a:pt x="259" y="76"/>
                    </a:cubicBezTo>
                    <a:cubicBezTo>
                      <a:pt x="259" y="75"/>
                      <a:pt x="258" y="75"/>
                      <a:pt x="257" y="75"/>
                    </a:cubicBezTo>
                    <a:cubicBezTo>
                      <a:pt x="257" y="76"/>
                      <a:pt x="258" y="75"/>
                      <a:pt x="258" y="76"/>
                    </a:cubicBezTo>
                    <a:cubicBezTo>
                      <a:pt x="257" y="76"/>
                      <a:pt x="257" y="76"/>
                      <a:pt x="257" y="76"/>
                    </a:cubicBezTo>
                    <a:cubicBezTo>
                      <a:pt x="257" y="76"/>
                      <a:pt x="257" y="76"/>
                      <a:pt x="257" y="76"/>
                    </a:cubicBezTo>
                    <a:cubicBezTo>
                      <a:pt x="257" y="76"/>
                      <a:pt x="257" y="76"/>
                      <a:pt x="256" y="76"/>
                    </a:cubicBezTo>
                    <a:cubicBezTo>
                      <a:pt x="256" y="76"/>
                      <a:pt x="256" y="76"/>
                      <a:pt x="256" y="76"/>
                    </a:cubicBezTo>
                    <a:cubicBezTo>
                      <a:pt x="256" y="76"/>
                      <a:pt x="256" y="76"/>
                      <a:pt x="256" y="76"/>
                    </a:cubicBezTo>
                    <a:cubicBezTo>
                      <a:pt x="256" y="76"/>
                      <a:pt x="256" y="76"/>
                      <a:pt x="256" y="76"/>
                    </a:cubicBezTo>
                    <a:cubicBezTo>
                      <a:pt x="256" y="75"/>
                      <a:pt x="256" y="75"/>
                      <a:pt x="256" y="75"/>
                    </a:cubicBezTo>
                    <a:cubicBezTo>
                      <a:pt x="257" y="75"/>
                      <a:pt x="257" y="75"/>
                      <a:pt x="257" y="75"/>
                    </a:cubicBezTo>
                    <a:cubicBezTo>
                      <a:pt x="257" y="75"/>
                      <a:pt x="257" y="75"/>
                      <a:pt x="257" y="75"/>
                    </a:cubicBezTo>
                    <a:cubicBezTo>
                      <a:pt x="257" y="75"/>
                      <a:pt x="257" y="75"/>
                      <a:pt x="257" y="74"/>
                    </a:cubicBezTo>
                    <a:cubicBezTo>
                      <a:pt x="257" y="74"/>
                      <a:pt x="257" y="74"/>
                      <a:pt x="257" y="75"/>
                    </a:cubicBezTo>
                    <a:cubicBezTo>
                      <a:pt x="257" y="75"/>
                      <a:pt x="257" y="75"/>
                      <a:pt x="257" y="75"/>
                    </a:cubicBezTo>
                    <a:cubicBezTo>
                      <a:pt x="257" y="75"/>
                      <a:pt x="257" y="75"/>
                      <a:pt x="257" y="75"/>
                    </a:cubicBezTo>
                    <a:cubicBezTo>
                      <a:pt x="257" y="75"/>
                      <a:pt x="257" y="75"/>
                      <a:pt x="257" y="75"/>
                    </a:cubicBezTo>
                    <a:cubicBezTo>
                      <a:pt x="257" y="75"/>
                      <a:pt x="257" y="75"/>
                      <a:pt x="256" y="75"/>
                    </a:cubicBezTo>
                    <a:cubicBezTo>
                      <a:pt x="256" y="75"/>
                      <a:pt x="256" y="75"/>
                      <a:pt x="256" y="75"/>
                    </a:cubicBezTo>
                    <a:cubicBezTo>
                      <a:pt x="256" y="75"/>
                      <a:pt x="256" y="75"/>
                      <a:pt x="256" y="75"/>
                    </a:cubicBezTo>
                    <a:cubicBezTo>
                      <a:pt x="256" y="75"/>
                      <a:pt x="256" y="75"/>
                      <a:pt x="256" y="75"/>
                    </a:cubicBezTo>
                    <a:cubicBezTo>
                      <a:pt x="256" y="75"/>
                      <a:pt x="256" y="75"/>
                      <a:pt x="256" y="75"/>
                    </a:cubicBezTo>
                    <a:cubicBezTo>
                      <a:pt x="256" y="75"/>
                      <a:pt x="256" y="75"/>
                      <a:pt x="256" y="75"/>
                    </a:cubicBezTo>
                    <a:cubicBezTo>
                      <a:pt x="256" y="75"/>
                      <a:pt x="256" y="75"/>
                      <a:pt x="256" y="75"/>
                    </a:cubicBezTo>
                    <a:cubicBezTo>
                      <a:pt x="256" y="75"/>
                      <a:pt x="256" y="75"/>
                      <a:pt x="256" y="75"/>
                    </a:cubicBezTo>
                    <a:cubicBezTo>
                      <a:pt x="256" y="75"/>
                      <a:pt x="256" y="75"/>
                      <a:pt x="256" y="76"/>
                    </a:cubicBezTo>
                    <a:cubicBezTo>
                      <a:pt x="256" y="76"/>
                      <a:pt x="256" y="76"/>
                      <a:pt x="256" y="76"/>
                    </a:cubicBezTo>
                    <a:cubicBezTo>
                      <a:pt x="256" y="76"/>
                      <a:pt x="256" y="76"/>
                      <a:pt x="256" y="76"/>
                    </a:cubicBezTo>
                    <a:cubicBezTo>
                      <a:pt x="256" y="76"/>
                      <a:pt x="256" y="76"/>
                      <a:pt x="256" y="76"/>
                    </a:cubicBezTo>
                    <a:cubicBezTo>
                      <a:pt x="257" y="76"/>
                      <a:pt x="257" y="76"/>
                      <a:pt x="257" y="76"/>
                    </a:cubicBezTo>
                    <a:cubicBezTo>
                      <a:pt x="257" y="76"/>
                      <a:pt x="257" y="76"/>
                      <a:pt x="257" y="76"/>
                    </a:cubicBezTo>
                    <a:cubicBezTo>
                      <a:pt x="257" y="76"/>
                      <a:pt x="257" y="76"/>
                      <a:pt x="257" y="76"/>
                    </a:cubicBezTo>
                    <a:cubicBezTo>
                      <a:pt x="257" y="76"/>
                      <a:pt x="259" y="76"/>
                      <a:pt x="259" y="77"/>
                    </a:cubicBezTo>
                    <a:cubicBezTo>
                      <a:pt x="258" y="76"/>
                      <a:pt x="258" y="77"/>
                      <a:pt x="258" y="77"/>
                    </a:cubicBezTo>
                    <a:cubicBezTo>
                      <a:pt x="257" y="76"/>
                      <a:pt x="255" y="77"/>
                      <a:pt x="254" y="76"/>
                    </a:cubicBezTo>
                    <a:cubicBezTo>
                      <a:pt x="254" y="76"/>
                      <a:pt x="255" y="76"/>
                      <a:pt x="255" y="76"/>
                    </a:cubicBezTo>
                    <a:cubicBezTo>
                      <a:pt x="255" y="76"/>
                      <a:pt x="255" y="76"/>
                      <a:pt x="255" y="76"/>
                    </a:cubicBezTo>
                    <a:cubicBezTo>
                      <a:pt x="255" y="76"/>
                      <a:pt x="255" y="76"/>
                      <a:pt x="255" y="76"/>
                    </a:cubicBezTo>
                    <a:cubicBezTo>
                      <a:pt x="255" y="76"/>
                      <a:pt x="255" y="76"/>
                      <a:pt x="255" y="75"/>
                    </a:cubicBezTo>
                    <a:cubicBezTo>
                      <a:pt x="255" y="75"/>
                      <a:pt x="254" y="75"/>
                      <a:pt x="254" y="75"/>
                    </a:cubicBezTo>
                    <a:cubicBezTo>
                      <a:pt x="254" y="75"/>
                      <a:pt x="254" y="75"/>
                      <a:pt x="254" y="75"/>
                    </a:cubicBezTo>
                    <a:cubicBezTo>
                      <a:pt x="252" y="75"/>
                      <a:pt x="250" y="75"/>
                      <a:pt x="249" y="75"/>
                    </a:cubicBezTo>
                    <a:cubicBezTo>
                      <a:pt x="249" y="75"/>
                      <a:pt x="248" y="75"/>
                      <a:pt x="248" y="74"/>
                    </a:cubicBezTo>
                    <a:cubicBezTo>
                      <a:pt x="249" y="74"/>
                      <a:pt x="249" y="74"/>
                      <a:pt x="249" y="74"/>
                    </a:cubicBezTo>
                    <a:cubicBezTo>
                      <a:pt x="249" y="74"/>
                      <a:pt x="249" y="74"/>
                      <a:pt x="249" y="74"/>
                    </a:cubicBezTo>
                    <a:cubicBezTo>
                      <a:pt x="249" y="74"/>
                      <a:pt x="249" y="74"/>
                      <a:pt x="249" y="74"/>
                    </a:cubicBezTo>
                    <a:cubicBezTo>
                      <a:pt x="249" y="74"/>
                      <a:pt x="249" y="74"/>
                      <a:pt x="249" y="74"/>
                    </a:cubicBezTo>
                    <a:cubicBezTo>
                      <a:pt x="249" y="74"/>
                      <a:pt x="249" y="74"/>
                      <a:pt x="249" y="74"/>
                    </a:cubicBezTo>
                    <a:cubicBezTo>
                      <a:pt x="249" y="74"/>
                      <a:pt x="249" y="74"/>
                      <a:pt x="249" y="74"/>
                    </a:cubicBezTo>
                    <a:cubicBezTo>
                      <a:pt x="248" y="74"/>
                      <a:pt x="248" y="73"/>
                      <a:pt x="249" y="73"/>
                    </a:cubicBezTo>
                    <a:cubicBezTo>
                      <a:pt x="249" y="73"/>
                      <a:pt x="249" y="73"/>
                      <a:pt x="250" y="73"/>
                    </a:cubicBezTo>
                    <a:cubicBezTo>
                      <a:pt x="250" y="73"/>
                      <a:pt x="250" y="73"/>
                      <a:pt x="250" y="73"/>
                    </a:cubicBezTo>
                    <a:cubicBezTo>
                      <a:pt x="250" y="72"/>
                      <a:pt x="250" y="72"/>
                      <a:pt x="250" y="72"/>
                    </a:cubicBezTo>
                    <a:cubicBezTo>
                      <a:pt x="250" y="72"/>
                      <a:pt x="250" y="72"/>
                      <a:pt x="250" y="72"/>
                    </a:cubicBezTo>
                    <a:cubicBezTo>
                      <a:pt x="250" y="72"/>
                      <a:pt x="250" y="72"/>
                      <a:pt x="250" y="72"/>
                    </a:cubicBezTo>
                    <a:cubicBezTo>
                      <a:pt x="250" y="72"/>
                      <a:pt x="250" y="72"/>
                      <a:pt x="250" y="72"/>
                    </a:cubicBezTo>
                    <a:cubicBezTo>
                      <a:pt x="250" y="72"/>
                      <a:pt x="250" y="72"/>
                      <a:pt x="250" y="72"/>
                    </a:cubicBezTo>
                    <a:cubicBezTo>
                      <a:pt x="250" y="72"/>
                      <a:pt x="250" y="72"/>
                      <a:pt x="250" y="72"/>
                    </a:cubicBezTo>
                    <a:cubicBezTo>
                      <a:pt x="250" y="72"/>
                      <a:pt x="250" y="72"/>
                      <a:pt x="250" y="72"/>
                    </a:cubicBezTo>
                    <a:cubicBezTo>
                      <a:pt x="250" y="72"/>
                      <a:pt x="250" y="72"/>
                      <a:pt x="250" y="72"/>
                    </a:cubicBezTo>
                    <a:cubicBezTo>
                      <a:pt x="250" y="72"/>
                      <a:pt x="250" y="72"/>
                      <a:pt x="250" y="71"/>
                    </a:cubicBezTo>
                    <a:cubicBezTo>
                      <a:pt x="250" y="71"/>
                      <a:pt x="249" y="71"/>
                      <a:pt x="249" y="72"/>
                    </a:cubicBezTo>
                    <a:cubicBezTo>
                      <a:pt x="249" y="72"/>
                      <a:pt x="249" y="72"/>
                      <a:pt x="249" y="72"/>
                    </a:cubicBezTo>
                    <a:cubicBezTo>
                      <a:pt x="249" y="72"/>
                      <a:pt x="249" y="72"/>
                      <a:pt x="249" y="72"/>
                    </a:cubicBezTo>
                    <a:cubicBezTo>
                      <a:pt x="249" y="72"/>
                      <a:pt x="249" y="72"/>
                      <a:pt x="249" y="72"/>
                    </a:cubicBezTo>
                    <a:cubicBezTo>
                      <a:pt x="249" y="72"/>
                      <a:pt x="249" y="72"/>
                      <a:pt x="249" y="72"/>
                    </a:cubicBezTo>
                    <a:cubicBezTo>
                      <a:pt x="249" y="72"/>
                      <a:pt x="249" y="72"/>
                      <a:pt x="250" y="72"/>
                    </a:cubicBezTo>
                    <a:cubicBezTo>
                      <a:pt x="250" y="72"/>
                      <a:pt x="250" y="72"/>
                      <a:pt x="250" y="72"/>
                    </a:cubicBezTo>
                    <a:cubicBezTo>
                      <a:pt x="250" y="72"/>
                      <a:pt x="250" y="72"/>
                      <a:pt x="250" y="72"/>
                    </a:cubicBezTo>
                    <a:cubicBezTo>
                      <a:pt x="249" y="72"/>
                      <a:pt x="249" y="72"/>
                      <a:pt x="249" y="72"/>
                    </a:cubicBezTo>
                    <a:cubicBezTo>
                      <a:pt x="249" y="72"/>
                      <a:pt x="249" y="72"/>
                      <a:pt x="249" y="72"/>
                    </a:cubicBezTo>
                    <a:cubicBezTo>
                      <a:pt x="249" y="72"/>
                      <a:pt x="249" y="72"/>
                      <a:pt x="248" y="72"/>
                    </a:cubicBezTo>
                    <a:cubicBezTo>
                      <a:pt x="248" y="72"/>
                      <a:pt x="249" y="72"/>
                      <a:pt x="249" y="72"/>
                    </a:cubicBezTo>
                    <a:cubicBezTo>
                      <a:pt x="249" y="72"/>
                      <a:pt x="249" y="72"/>
                      <a:pt x="249" y="72"/>
                    </a:cubicBezTo>
                    <a:cubicBezTo>
                      <a:pt x="249" y="72"/>
                      <a:pt x="249" y="72"/>
                      <a:pt x="249" y="72"/>
                    </a:cubicBezTo>
                    <a:cubicBezTo>
                      <a:pt x="249" y="72"/>
                      <a:pt x="249" y="72"/>
                      <a:pt x="249" y="72"/>
                    </a:cubicBezTo>
                    <a:cubicBezTo>
                      <a:pt x="249" y="71"/>
                      <a:pt x="249" y="71"/>
                      <a:pt x="250" y="71"/>
                    </a:cubicBezTo>
                    <a:cubicBezTo>
                      <a:pt x="249" y="71"/>
                      <a:pt x="250" y="71"/>
                      <a:pt x="250" y="71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50" y="71"/>
                      <a:pt x="249" y="71"/>
                      <a:pt x="250" y="70"/>
                    </a:cubicBezTo>
                    <a:cubicBezTo>
                      <a:pt x="251" y="70"/>
                      <a:pt x="253" y="70"/>
                      <a:pt x="255" y="70"/>
                    </a:cubicBezTo>
                    <a:cubicBezTo>
                      <a:pt x="255" y="70"/>
                      <a:pt x="256" y="71"/>
                      <a:pt x="256" y="70"/>
                    </a:cubicBezTo>
                    <a:cubicBezTo>
                      <a:pt x="256" y="70"/>
                      <a:pt x="255" y="70"/>
                      <a:pt x="255" y="70"/>
                    </a:cubicBezTo>
                    <a:cubicBezTo>
                      <a:pt x="254" y="70"/>
                      <a:pt x="253" y="69"/>
                      <a:pt x="251" y="70"/>
                    </a:cubicBezTo>
                    <a:cubicBezTo>
                      <a:pt x="251" y="69"/>
                      <a:pt x="251" y="69"/>
                      <a:pt x="251" y="69"/>
                    </a:cubicBezTo>
                    <a:cubicBezTo>
                      <a:pt x="251" y="69"/>
                      <a:pt x="251" y="69"/>
                      <a:pt x="251" y="69"/>
                    </a:cubicBezTo>
                    <a:cubicBezTo>
                      <a:pt x="251" y="69"/>
                      <a:pt x="251" y="69"/>
                      <a:pt x="251" y="69"/>
                    </a:cubicBezTo>
                    <a:cubicBezTo>
                      <a:pt x="251" y="69"/>
                      <a:pt x="251" y="69"/>
                      <a:pt x="251" y="69"/>
                    </a:cubicBezTo>
                    <a:cubicBezTo>
                      <a:pt x="251" y="69"/>
                      <a:pt x="251" y="69"/>
                      <a:pt x="251" y="70"/>
                    </a:cubicBezTo>
                    <a:cubicBezTo>
                      <a:pt x="251" y="70"/>
                      <a:pt x="251" y="70"/>
                      <a:pt x="251" y="70"/>
                    </a:cubicBezTo>
                    <a:cubicBezTo>
                      <a:pt x="251" y="69"/>
                      <a:pt x="250" y="70"/>
                      <a:pt x="250" y="69"/>
                    </a:cubicBezTo>
                    <a:cubicBezTo>
                      <a:pt x="250" y="69"/>
                      <a:pt x="250" y="69"/>
                      <a:pt x="250" y="69"/>
                    </a:cubicBezTo>
                    <a:cubicBezTo>
                      <a:pt x="250" y="69"/>
                      <a:pt x="251" y="69"/>
                      <a:pt x="251" y="69"/>
                    </a:cubicBezTo>
                    <a:cubicBezTo>
                      <a:pt x="251" y="68"/>
                      <a:pt x="251" y="68"/>
                      <a:pt x="251" y="68"/>
                    </a:cubicBezTo>
                    <a:cubicBezTo>
                      <a:pt x="251" y="68"/>
                      <a:pt x="251" y="68"/>
                      <a:pt x="251" y="68"/>
                    </a:cubicBezTo>
                    <a:cubicBezTo>
                      <a:pt x="251" y="68"/>
                      <a:pt x="252" y="68"/>
                      <a:pt x="252" y="68"/>
                    </a:cubicBezTo>
                    <a:cubicBezTo>
                      <a:pt x="252" y="69"/>
                      <a:pt x="252" y="69"/>
                      <a:pt x="252" y="69"/>
                    </a:cubicBezTo>
                    <a:cubicBezTo>
                      <a:pt x="252" y="69"/>
                      <a:pt x="252" y="69"/>
                      <a:pt x="252" y="69"/>
                    </a:cubicBezTo>
                    <a:cubicBezTo>
                      <a:pt x="253" y="69"/>
                      <a:pt x="253" y="69"/>
                      <a:pt x="254" y="68"/>
                    </a:cubicBezTo>
                    <a:cubicBezTo>
                      <a:pt x="253" y="68"/>
                      <a:pt x="253" y="68"/>
                      <a:pt x="253" y="68"/>
                    </a:cubicBezTo>
                    <a:cubicBezTo>
                      <a:pt x="253" y="68"/>
                      <a:pt x="252" y="68"/>
                      <a:pt x="252" y="68"/>
                    </a:cubicBezTo>
                    <a:cubicBezTo>
                      <a:pt x="252" y="68"/>
                      <a:pt x="252" y="68"/>
                      <a:pt x="251" y="68"/>
                    </a:cubicBezTo>
                    <a:cubicBezTo>
                      <a:pt x="251" y="68"/>
                      <a:pt x="251" y="67"/>
                      <a:pt x="251" y="67"/>
                    </a:cubicBezTo>
                    <a:cubicBezTo>
                      <a:pt x="252" y="67"/>
                      <a:pt x="253" y="67"/>
                      <a:pt x="253" y="67"/>
                    </a:cubicBezTo>
                    <a:cubicBezTo>
                      <a:pt x="253" y="67"/>
                      <a:pt x="252" y="67"/>
                      <a:pt x="252" y="66"/>
                    </a:cubicBezTo>
                    <a:cubicBezTo>
                      <a:pt x="251" y="66"/>
                      <a:pt x="251" y="66"/>
                      <a:pt x="251" y="66"/>
                    </a:cubicBezTo>
                    <a:cubicBezTo>
                      <a:pt x="251" y="65"/>
                      <a:pt x="252" y="66"/>
                      <a:pt x="253" y="66"/>
                    </a:cubicBezTo>
                    <a:cubicBezTo>
                      <a:pt x="253" y="66"/>
                      <a:pt x="253" y="66"/>
                      <a:pt x="253" y="66"/>
                    </a:cubicBezTo>
                    <a:cubicBezTo>
                      <a:pt x="253" y="66"/>
                      <a:pt x="253" y="66"/>
                      <a:pt x="253" y="66"/>
                    </a:cubicBezTo>
                    <a:cubicBezTo>
                      <a:pt x="253" y="66"/>
                      <a:pt x="253" y="66"/>
                      <a:pt x="253" y="66"/>
                    </a:cubicBezTo>
                    <a:cubicBezTo>
                      <a:pt x="254" y="66"/>
                      <a:pt x="254" y="66"/>
                      <a:pt x="255" y="66"/>
                    </a:cubicBezTo>
                    <a:cubicBezTo>
                      <a:pt x="255" y="66"/>
                      <a:pt x="255" y="66"/>
                      <a:pt x="255" y="66"/>
                    </a:cubicBezTo>
                    <a:cubicBezTo>
                      <a:pt x="255" y="66"/>
                      <a:pt x="255" y="66"/>
                      <a:pt x="255" y="66"/>
                    </a:cubicBezTo>
                    <a:cubicBezTo>
                      <a:pt x="255" y="65"/>
                      <a:pt x="255" y="65"/>
                      <a:pt x="255" y="65"/>
                    </a:cubicBezTo>
                    <a:cubicBezTo>
                      <a:pt x="254" y="65"/>
                      <a:pt x="254" y="65"/>
                      <a:pt x="253" y="65"/>
                    </a:cubicBezTo>
                    <a:cubicBezTo>
                      <a:pt x="253" y="65"/>
                      <a:pt x="253" y="65"/>
                      <a:pt x="253" y="65"/>
                    </a:cubicBezTo>
                    <a:cubicBezTo>
                      <a:pt x="253" y="65"/>
                      <a:pt x="253" y="65"/>
                      <a:pt x="253" y="65"/>
                    </a:cubicBezTo>
                    <a:cubicBezTo>
                      <a:pt x="254" y="65"/>
                      <a:pt x="255" y="65"/>
                      <a:pt x="256" y="65"/>
                    </a:cubicBezTo>
                    <a:cubicBezTo>
                      <a:pt x="256" y="65"/>
                      <a:pt x="257" y="65"/>
                      <a:pt x="257" y="65"/>
                    </a:cubicBezTo>
                    <a:cubicBezTo>
                      <a:pt x="257" y="65"/>
                      <a:pt x="257" y="65"/>
                      <a:pt x="257" y="65"/>
                    </a:cubicBezTo>
                    <a:cubicBezTo>
                      <a:pt x="257" y="65"/>
                      <a:pt x="258" y="65"/>
                      <a:pt x="258" y="65"/>
                    </a:cubicBezTo>
                    <a:cubicBezTo>
                      <a:pt x="260" y="65"/>
                      <a:pt x="261" y="65"/>
                      <a:pt x="263" y="65"/>
                    </a:cubicBezTo>
                    <a:cubicBezTo>
                      <a:pt x="263" y="65"/>
                      <a:pt x="263" y="65"/>
                      <a:pt x="263" y="65"/>
                    </a:cubicBezTo>
                    <a:cubicBezTo>
                      <a:pt x="263" y="65"/>
                      <a:pt x="263" y="65"/>
                      <a:pt x="263" y="65"/>
                    </a:cubicBezTo>
                    <a:cubicBezTo>
                      <a:pt x="261" y="65"/>
                      <a:pt x="260" y="65"/>
                      <a:pt x="258" y="64"/>
                    </a:cubicBezTo>
                    <a:cubicBezTo>
                      <a:pt x="258" y="64"/>
                      <a:pt x="257" y="64"/>
                      <a:pt x="257" y="64"/>
                    </a:cubicBezTo>
                    <a:cubicBezTo>
                      <a:pt x="257" y="64"/>
                      <a:pt x="257" y="64"/>
                      <a:pt x="257" y="64"/>
                    </a:cubicBezTo>
                    <a:cubicBezTo>
                      <a:pt x="255" y="64"/>
                      <a:pt x="254" y="64"/>
                      <a:pt x="253" y="64"/>
                    </a:cubicBezTo>
                    <a:cubicBezTo>
                      <a:pt x="253" y="64"/>
                      <a:pt x="252" y="64"/>
                      <a:pt x="252" y="64"/>
                    </a:cubicBezTo>
                    <a:cubicBezTo>
                      <a:pt x="252" y="64"/>
                      <a:pt x="252" y="63"/>
                      <a:pt x="252" y="63"/>
                    </a:cubicBezTo>
                    <a:cubicBezTo>
                      <a:pt x="252" y="63"/>
                      <a:pt x="253" y="63"/>
                      <a:pt x="253" y="63"/>
                    </a:cubicBezTo>
                    <a:cubicBezTo>
                      <a:pt x="253" y="63"/>
                      <a:pt x="253" y="63"/>
                      <a:pt x="252" y="62"/>
                    </a:cubicBezTo>
                    <a:cubicBezTo>
                      <a:pt x="253" y="62"/>
                      <a:pt x="253" y="62"/>
                      <a:pt x="253" y="62"/>
                    </a:cubicBezTo>
                    <a:cubicBezTo>
                      <a:pt x="253" y="62"/>
                      <a:pt x="253" y="62"/>
                      <a:pt x="253" y="62"/>
                    </a:cubicBezTo>
                    <a:cubicBezTo>
                      <a:pt x="253" y="62"/>
                      <a:pt x="254" y="62"/>
                      <a:pt x="254" y="62"/>
                    </a:cubicBezTo>
                    <a:cubicBezTo>
                      <a:pt x="254" y="62"/>
                      <a:pt x="254" y="62"/>
                      <a:pt x="254" y="62"/>
                    </a:cubicBezTo>
                    <a:cubicBezTo>
                      <a:pt x="254" y="62"/>
                      <a:pt x="254" y="62"/>
                      <a:pt x="254" y="62"/>
                    </a:cubicBezTo>
                    <a:cubicBezTo>
                      <a:pt x="253" y="62"/>
                      <a:pt x="253" y="62"/>
                      <a:pt x="253" y="62"/>
                    </a:cubicBezTo>
                    <a:cubicBezTo>
                      <a:pt x="253" y="62"/>
                      <a:pt x="253" y="62"/>
                      <a:pt x="253" y="62"/>
                    </a:cubicBezTo>
                    <a:cubicBezTo>
                      <a:pt x="253" y="62"/>
                      <a:pt x="253" y="62"/>
                      <a:pt x="253" y="62"/>
                    </a:cubicBezTo>
                    <a:cubicBezTo>
                      <a:pt x="253" y="62"/>
                      <a:pt x="253" y="61"/>
                      <a:pt x="253" y="61"/>
                    </a:cubicBezTo>
                    <a:cubicBezTo>
                      <a:pt x="253" y="61"/>
                      <a:pt x="252" y="61"/>
                      <a:pt x="252" y="61"/>
                    </a:cubicBezTo>
                    <a:cubicBezTo>
                      <a:pt x="253" y="61"/>
                      <a:pt x="253" y="61"/>
                      <a:pt x="254" y="61"/>
                    </a:cubicBezTo>
                    <a:cubicBezTo>
                      <a:pt x="254" y="61"/>
                      <a:pt x="254" y="61"/>
                      <a:pt x="254" y="61"/>
                    </a:cubicBezTo>
                    <a:cubicBezTo>
                      <a:pt x="254" y="61"/>
                      <a:pt x="254" y="61"/>
                      <a:pt x="254" y="61"/>
                    </a:cubicBezTo>
                    <a:cubicBezTo>
                      <a:pt x="254" y="61"/>
                      <a:pt x="254" y="61"/>
                      <a:pt x="255" y="61"/>
                    </a:cubicBezTo>
                    <a:cubicBezTo>
                      <a:pt x="255" y="61"/>
                      <a:pt x="255" y="61"/>
                      <a:pt x="256" y="61"/>
                    </a:cubicBezTo>
                    <a:cubicBezTo>
                      <a:pt x="256" y="62"/>
                      <a:pt x="255" y="61"/>
                      <a:pt x="255" y="62"/>
                    </a:cubicBezTo>
                    <a:cubicBezTo>
                      <a:pt x="255" y="62"/>
                      <a:pt x="255" y="62"/>
                      <a:pt x="255" y="62"/>
                    </a:cubicBezTo>
                    <a:cubicBezTo>
                      <a:pt x="256" y="62"/>
                      <a:pt x="258" y="63"/>
                      <a:pt x="258" y="62"/>
                    </a:cubicBezTo>
                    <a:cubicBezTo>
                      <a:pt x="258" y="62"/>
                      <a:pt x="258" y="62"/>
                      <a:pt x="258" y="62"/>
                    </a:cubicBezTo>
                    <a:cubicBezTo>
                      <a:pt x="258" y="62"/>
                      <a:pt x="258" y="62"/>
                      <a:pt x="258" y="62"/>
                    </a:cubicBezTo>
                    <a:cubicBezTo>
                      <a:pt x="258" y="61"/>
                      <a:pt x="258" y="61"/>
                      <a:pt x="258" y="61"/>
                    </a:cubicBezTo>
                    <a:cubicBezTo>
                      <a:pt x="258" y="61"/>
                      <a:pt x="258" y="61"/>
                      <a:pt x="258" y="61"/>
                    </a:cubicBezTo>
                    <a:cubicBezTo>
                      <a:pt x="257" y="61"/>
                      <a:pt x="257" y="61"/>
                      <a:pt x="256" y="61"/>
                    </a:cubicBezTo>
                    <a:cubicBezTo>
                      <a:pt x="256" y="61"/>
                      <a:pt x="256" y="61"/>
                      <a:pt x="256" y="61"/>
                    </a:cubicBezTo>
                    <a:cubicBezTo>
                      <a:pt x="256" y="61"/>
                      <a:pt x="255" y="61"/>
                      <a:pt x="255" y="61"/>
                    </a:cubicBezTo>
                    <a:cubicBezTo>
                      <a:pt x="255" y="61"/>
                      <a:pt x="255" y="61"/>
                      <a:pt x="255" y="61"/>
                    </a:cubicBezTo>
                    <a:cubicBezTo>
                      <a:pt x="255" y="61"/>
                      <a:pt x="254" y="61"/>
                      <a:pt x="254" y="61"/>
                    </a:cubicBezTo>
                    <a:cubicBezTo>
                      <a:pt x="254" y="61"/>
                      <a:pt x="254" y="61"/>
                      <a:pt x="254" y="61"/>
                    </a:cubicBezTo>
                    <a:cubicBezTo>
                      <a:pt x="255" y="61"/>
                      <a:pt x="254" y="61"/>
                      <a:pt x="254" y="61"/>
                    </a:cubicBezTo>
                    <a:cubicBezTo>
                      <a:pt x="255" y="61"/>
                      <a:pt x="255" y="60"/>
                      <a:pt x="255" y="61"/>
                    </a:cubicBezTo>
                    <a:cubicBezTo>
                      <a:pt x="255" y="60"/>
                      <a:pt x="255" y="60"/>
                      <a:pt x="255" y="60"/>
                    </a:cubicBezTo>
                    <a:cubicBezTo>
                      <a:pt x="255" y="60"/>
                      <a:pt x="255" y="60"/>
                      <a:pt x="255" y="60"/>
                    </a:cubicBezTo>
                    <a:cubicBezTo>
                      <a:pt x="255" y="60"/>
                      <a:pt x="256" y="60"/>
                      <a:pt x="256" y="60"/>
                    </a:cubicBezTo>
                    <a:cubicBezTo>
                      <a:pt x="256" y="60"/>
                      <a:pt x="256" y="60"/>
                      <a:pt x="256" y="60"/>
                    </a:cubicBezTo>
                    <a:cubicBezTo>
                      <a:pt x="256" y="60"/>
                      <a:pt x="256" y="60"/>
                      <a:pt x="256" y="60"/>
                    </a:cubicBezTo>
                    <a:cubicBezTo>
                      <a:pt x="256" y="60"/>
                      <a:pt x="256" y="60"/>
                      <a:pt x="256" y="61"/>
                    </a:cubicBezTo>
                    <a:cubicBezTo>
                      <a:pt x="256" y="60"/>
                      <a:pt x="257" y="61"/>
                      <a:pt x="257" y="60"/>
                    </a:cubicBezTo>
                    <a:cubicBezTo>
                      <a:pt x="256" y="60"/>
                      <a:pt x="257" y="60"/>
                      <a:pt x="257" y="60"/>
                    </a:cubicBezTo>
                    <a:cubicBezTo>
                      <a:pt x="256" y="60"/>
                      <a:pt x="256" y="60"/>
                      <a:pt x="256" y="60"/>
                    </a:cubicBezTo>
                    <a:cubicBezTo>
                      <a:pt x="256" y="60"/>
                      <a:pt x="256" y="60"/>
                      <a:pt x="256" y="60"/>
                    </a:cubicBezTo>
                    <a:cubicBezTo>
                      <a:pt x="256" y="60"/>
                      <a:pt x="256" y="60"/>
                      <a:pt x="256" y="60"/>
                    </a:cubicBezTo>
                    <a:cubicBezTo>
                      <a:pt x="255" y="60"/>
                      <a:pt x="255" y="60"/>
                      <a:pt x="255" y="59"/>
                    </a:cubicBezTo>
                    <a:cubicBezTo>
                      <a:pt x="255" y="59"/>
                      <a:pt x="255" y="59"/>
                      <a:pt x="255" y="59"/>
                    </a:cubicBezTo>
                    <a:cubicBezTo>
                      <a:pt x="255" y="59"/>
                      <a:pt x="255" y="59"/>
                      <a:pt x="255" y="59"/>
                    </a:cubicBezTo>
                    <a:cubicBezTo>
                      <a:pt x="255" y="59"/>
                      <a:pt x="255" y="59"/>
                      <a:pt x="255" y="59"/>
                    </a:cubicBezTo>
                    <a:cubicBezTo>
                      <a:pt x="255" y="59"/>
                      <a:pt x="255" y="59"/>
                      <a:pt x="255" y="59"/>
                    </a:cubicBezTo>
                    <a:cubicBezTo>
                      <a:pt x="255" y="59"/>
                      <a:pt x="255" y="59"/>
                      <a:pt x="255" y="59"/>
                    </a:cubicBezTo>
                    <a:cubicBezTo>
                      <a:pt x="255" y="59"/>
                      <a:pt x="255" y="59"/>
                      <a:pt x="255" y="59"/>
                    </a:cubicBezTo>
                    <a:cubicBezTo>
                      <a:pt x="254" y="59"/>
                      <a:pt x="252" y="59"/>
                      <a:pt x="252" y="58"/>
                    </a:cubicBezTo>
                    <a:cubicBezTo>
                      <a:pt x="252" y="58"/>
                      <a:pt x="252" y="58"/>
                      <a:pt x="252" y="58"/>
                    </a:cubicBezTo>
                    <a:cubicBezTo>
                      <a:pt x="253" y="58"/>
                      <a:pt x="253" y="58"/>
                      <a:pt x="253" y="58"/>
                    </a:cubicBezTo>
                    <a:cubicBezTo>
                      <a:pt x="252" y="58"/>
                      <a:pt x="252" y="58"/>
                      <a:pt x="252" y="58"/>
                    </a:cubicBezTo>
                    <a:cubicBezTo>
                      <a:pt x="252" y="58"/>
                      <a:pt x="252" y="57"/>
                      <a:pt x="252" y="57"/>
                    </a:cubicBezTo>
                    <a:cubicBezTo>
                      <a:pt x="252" y="57"/>
                      <a:pt x="253" y="57"/>
                      <a:pt x="253" y="57"/>
                    </a:cubicBezTo>
                    <a:cubicBezTo>
                      <a:pt x="253" y="57"/>
                      <a:pt x="253" y="57"/>
                      <a:pt x="253" y="57"/>
                    </a:cubicBezTo>
                    <a:cubicBezTo>
                      <a:pt x="252" y="57"/>
                      <a:pt x="251" y="57"/>
                      <a:pt x="251" y="56"/>
                    </a:cubicBezTo>
                    <a:cubicBezTo>
                      <a:pt x="251" y="55"/>
                      <a:pt x="251" y="56"/>
                      <a:pt x="252" y="55"/>
                    </a:cubicBezTo>
                    <a:cubicBezTo>
                      <a:pt x="252" y="55"/>
                      <a:pt x="251" y="55"/>
                      <a:pt x="251" y="55"/>
                    </a:cubicBezTo>
                    <a:cubicBezTo>
                      <a:pt x="252" y="55"/>
                      <a:pt x="252" y="54"/>
                      <a:pt x="252" y="54"/>
                    </a:cubicBezTo>
                    <a:cubicBezTo>
                      <a:pt x="252" y="54"/>
                      <a:pt x="252" y="54"/>
                      <a:pt x="252" y="54"/>
                    </a:cubicBezTo>
                    <a:cubicBezTo>
                      <a:pt x="252" y="54"/>
                      <a:pt x="252" y="55"/>
                      <a:pt x="252" y="55"/>
                    </a:cubicBezTo>
                    <a:cubicBezTo>
                      <a:pt x="252" y="55"/>
                      <a:pt x="253" y="55"/>
                      <a:pt x="253" y="55"/>
                    </a:cubicBezTo>
                    <a:cubicBezTo>
                      <a:pt x="253" y="55"/>
                      <a:pt x="253" y="55"/>
                      <a:pt x="253" y="55"/>
                    </a:cubicBezTo>
                    <a:cubicBezTo>
                      <a:pt x="253" y="55"/>
                      <a:pt x="253" y="55"/>
                      <a:pt x="253" y="55"/>
                    </a:cubicBezTo>
                    <a:cubicBezTo>
                      <a:pt x="253" y="55"/>
                      <a:pt x="253" y="55"/>
                      <a:pt x="253" y="55"/>
                    </a:cubicBezTo>
                    <a:cubicBezTo>
                      <a:pt x="253" y="54"/>
                      <a:pt x="253" y="54"/>
                      <a:pt x="253" y="54"/>
                    </a:cubicBezTo>
                    <a:cubicBezTo>
                      <a:pt x="252" y="54"/>
                      <a:pt x="252" y="55"/>
                      <a:pt x="252" y="54"/>
                    </a:cubicBezTo>
                    <a:cubicBezTo>
                      <a:pt x="252" y="54"/>
                      <a:pt x="252" y="54"/>
                      <a:pt x="252" y="54"/>
                    </a:cubicBezTo>
                    <a:cubicBezTo>
                      <a:pt x="252" y="54"/>
                      <a:pt x="252" y="54"/>
                      <a:pt x="252" y="54"/>
                    </a:cubicBezTo>
                    <a:cubicBezTo>
                      <a:pt x="252" y="54"/>
                      <a:pt x="252" y="54"/>
                      <a:pt x="252" y="54"/>
                    </a:cubicBezTo>
                    <a:cubicBezTo>
                      <a:pt x="252" y="54"/>
                      <a:pt x="252" y="54"/>
                      <a:pt x="253" y="54"/>
                    </a:cubicBezTo>
                    <a:cubicBezTo>
                      <a:pt x="253" y="54"/>
                      <a:pt x="254" y="54"/>
                      <a:pt x="255" y="54"/>
                    </a:cubicBezTo>
                    <a:cubicBezTo>
                      <a:pt x="256" y="54"/>
                      <a:pt x="255" y="54"/>
                      <a:pt x="255" y="54"/>
                    </a:cubicBezTo>
                    <a:cubicBezTo>
                      <a:pt x="256" y="54"/>
                      <a:pt x="257" y="54"/>
                      <a:pt x="257" y="54"/>
                    </a:cubicBezTo>
                    <a:cubicBezTo>
                      <a:pt x="258" y="54"/>
                      <a:pt x="258" y="54"/>
                      <a:pt x="258" y="54"/>
                    </a:cubicBezTo>
                    <a:cubicBezTo>
                      <a:pt x="259" y="54"/>
                      <a:pt x="261" y="54"/>
                      <a:pt x="262" y="54"/>
                    </a:cubicBezTo>
                    <a:cubicBezTo>
                      <a:pt x="262" y="54"/>
                      <a:pt x="263" y="54"/>
                      <a:pt x="263" y="54"/>
                    </a:cubicBezTo>
                    <a:cubicBezTo>
                      <a:pt x="264" y="54"/>
                      <a:pt x="263" y="55"/>
                      <a:pt x="264" y="55"/>
                    </a:cubicBezTo>
                    <a:cubicBezTo>
                      <a:pt x="264" y="54"/>
                      <a:pt x="264" y="54"/>
                      <a:pt x="265" y="54"/>
                    </a:cubicBezTo>
                    <a:cubicBezTo>
                      <a:pt x="264" y="55"/>
                      <a:pt x="264" y="54"/>
                      <a:pt x="264" y="55"/>
                    </a:cubicBezTo>
                    <a:cubicBezTo>
                      <a:pt x="265" y="55"/>
                      <a:pt x="265" y="55"/>
                      <a:pt x="266" y="55"/>
                    </a:cubicBezTo>
                    <a:cubicBezTo>
                      <a:pt x="266" y="55"/>
                      <a:pt x="266" y="55"/>
                      <a:pt x="266" y="55"/>
                    </a:cubicBezTo>
                    <a:cubicBezTo>
                      <a:pt x="266" y="55"/>
                      <a:pt x="267" y="55"/>
                      <a:pt x="267" y="55"/>
                    </a:cubicBezTo>
                    <a:cubicBezTo>
                      <a:pt x="267" y="55"/>
                      <a:pt x="267" y="55"/>
                      <a:pt x="267" y="55"/>
                    </a:cubicBezTo>
                    <a:cubicBezTo>
                      <a:pt x="267" y="55"/>
                      <a:pt x="268" y="56"/>
                      <a:pt x="268" y="56"/>
                    </a:cubicBezTo>
                    <a:cubicBezTo>
                      <a:pt x="268" y="56"/>
                      <a:pt x="268" y="56"/>
                      <a:pt x="268" y="56"/>
                    </a:cubicBezTo>
                    <a:cubicBezTo>
                      <a:pt x="268" y="56"/>
                      <a:pt x="268" y="56"/>
                      <a:pt x="269" y="56"/>
                    </a:cubicBezTo>
                    <a:cubicBezTo>
                      <a:pt x="269" y="56"/>
                      <a:pt x="269" y="56"/>
                      <a:pt x="268" y="56"/>
                    </a:cubicBezTo>
                    <a:cubicBezTo>
                      <a:pt x="268" y="56"/>
                      <a:pt x="268" y="55"/>
                      <a:pt x="268" y="55"/>
                    </a:cubicBezTo>
                    <a:cubicBezTo>
                      <a:pt x="268" y="55"/>
                      <a:pt x="268" y="55"/>
                      <a:pt x="268" y="55"/>
                    </a:cubicBezTo>
                    <a:cubicBezTo>
                      <a:pt x="268" y="55"/>
                      <a:pt x="268" y="55"/>
                      <a:pt x="268" y="55"/>
                    </a:cubicBezTo>
                    <a:cubicBezTo>
                      <a:pt x="268" y="55"/>
                      <a:pt x="268" y="55"/>
                      <a:pt x="268" y="55"/>
                    </a:cubicBezTo>
                    <a:cubicBezTo>
                      <a:pt x="268" y="55"/>
                      <a:pt x="268" y="55"/>
                      <a:pt x="268" y="54"/>
                    </a:cubicBezTo>
                    <a:cubicBezTo>
                      <a:pt x="268" y="54"/>
                      <a:pt x="268" y="54"/>
                      <a:pt x="269" y="54"/>
                    </a:cubicBezTo>
                    <a:cubicBezTo>
                      <a:pt x="269" y="55"/>
                      <a:pt x="269" y="55"/>
                      <a:pt x="269" y="55"/>
                    </a:cubicBezTo>
                    <a:cubicBezTo>
                      <a:pt x="270" y="55"/>
                      <a:pt x="270" y="56"/>
                      <a:pt x="271" y="56"/>
                    </a:cubicBezTo>
                    <a:cubicBezTo>
                      <a:pt x="270" y="56"/>
                      <a:pt x="270" y="55"/>
                      <a:pt x="270" y="55"/>
                    </a:cubicBezTo>
                    <a:cubicBezTo>
                      <a:pt x="271" y="55"/>
                      <a:pt x="270" y="55"/>
                      <a:pt x="271" y="55"/>
                    </a:cubicBezTo>
                    <a:cubicBezTo>
                      <a:pt x="271" y="55"/>
                      <a:pt x="271" y="55"/>
                      <a:pt x="271" y="56"/>
                    </a:cubicBezTo>
                    <a:cubicBezTo>
                      <a:pt x="272" y="56"/>
                      <a:pt x="272" y="55"/>
                      <a:pt x="272" y="56"/>
                    </a:cubicBezTo>
                    <a:cubicBezTo>
                      <a:pt x="273" y="56"/>
                      <a:pt x="273" y="56"/>
                      <a:pt x="273" y="55"/>
                    </a:cubicBezTo>
                    <a:cubicBezTo>
                      <a:pt x="272" y="55"/>
                      <a:pt x="272" y="54"/>
                      <a:pt x="271" y="54"/>
                    </a:cubicBezTo>
                    <a:cubicBezTo>
                      <a:pt x="271" y="54"/>
                      <a:pt x="271" y="54"/>
                      <a:pt x="271" y="54"/>
                    </a:cubicBezTo>
                    <a:cubicBezTo>
                      <a:pt x="270" y="54"/>
                      <a:pt x="270" y="53"/>
                      <a:pt x="269" y="53"/>
                    </a:cubicBezTo>
                    <a:cubicBezTo>
                      <a:pt x="269" y="53"/>
                      <a:pt x="269" y="53"/>
                      <a:pt x="268" y="53"/>
                    </a:cubicBezTo>
                    <a:cubicBezTo>
                      <a:pt x="268" y="53"/>
                      <a:pt x="268" y="53"/>
                      <a:pt x="268" y="53"/>
                    </a:cubicBezTo>
                    <a:cubicBezTo>
                      <a:pt x="268" y="53"/>
                      <a:pt x="267" y="53"/>
                      <a:pt x="267" y="53"/>
                    </a:cubicBezTo>
                    <a:cubicBezTo>
                      <a:pt x="267" y="53"/>
                      <a:pt x="267" y="53"/>
                      <a:pt x="266" y="53"/>
                    </a:cubicBezTo>
                    <a:cubicBezTo>
                      <a:pt x="266" y="53"/>
                      <a:pt x="266" y="53"/>
                      <a:pt x="266" y="53"/>
                    </a:cubicBezTo>
                    <a:cubicBezTo>
                      <a:pt x="266" y="53"/>
                      <a:pt x="266" y="53"/>
                      <a:pt x="266" y="53"/>
                    </a:cubicBezTo>
                    <a:cubicBezTo>
                      <a:pt x="265" y="53"/>
                      <a:pt x="265" y="53"/>
                      <a:pt x="265" y="53"/>
                    </a:cubicBezTo>
                    <a:cubicBezTo>
                      <a:pt x="265" y="53"/>
                      <a:pt x="265" y="53"/>
                      <a:pt x="264" y="53"/>
                    </a:cubicBezTo>
                    <a:cubicBezTo>
                      <a:pt x="264" y="53"/>
                      <a:pt x="264" y="53"/>
                      <a:pt x="264" y="53"/>
                    </a:cubicBezTo>
                    <a:cubicBezTo>
                      <a:pt x="263" y="53"/>
                      <a:pt x="263" y="53"/>
                      <a:pt x="262" y="53"/>
                    </a:cubicBezTo>
                    <a:cubicBezTo>
                      <a:pt x="262" y="52"/>
                      <a:pt x="262" y="52"/>
                      <a:pt x="262" y="52"/>
                    </a:cubicBezTo>
                    <a:cubicBezTo>
                      <a:pt x="262" y="52"/>
                      <a:pt x="261" y="51"/>
                      <a:pt x="261" y="52"/>
                    </a:cubicBezTo>
                    <a:cubicBezTo>
                      <a:pt x="261" y="52"/>
                      <a:pt x="261" y="52"/>
                      <a:pt x="261" y="52"/>
                    </a:cubicBezTo>
                    <a:cubicBezTo>
                      <a:pt x="261" y="52"/>
                      <a:pt x="261" y="52"/>
                      <a:pt x="260" y="52"/>
                    </a:cubicBezTo>
                    <a:cubicBezTo>
                      <a:pt x="260" y="52"/>
                      <a:pt x="260" y="52"/>
                      <a:pt x="260" y="52"/>
                    </a:cubicBezTo>
                    <a:cubicBezTo>
                      <a:pt x="260" y="52"/>
                      <a:pt x="260" y="52"/>
                      <a:pt x="260" y="52"/>
                    </a:cubicBezTo>
                    <a:cubicBezTo>
                      <a:pt x="260" y="52"/>
                      <a:pt x="260" y="52"/>
                      <a:pt x="260" y="52"/>
                    </a:cubicBezTo>
                    <a:cubicBezTo>
                      <a:pt x="260" y="52"/>
                      <a:pt x="260" y="52"/>
                      <a:pt x="260" y="52"/>
                    </a:cubicBezTo>
                    <a:cubicBezTo>
                      <a:pt x="260" y="52"/>
                      <a:pt x="260" y="52"/>
                      <a:pt x="260" y="52"/>
                    </a:cubicBezTo>
                    <a:cubicBezTo>
                      <a:pt x="260" y="52"/>
                      <a:pt x="260" y="52"/>
                      <a:pt x="260" y="52"/>
                    </a:cubicBezTo>
                    <a:cubicBezTo>
                      <a:pt x="260" y="52"/>
                      <a:pt x="260" y="52"/>
                      <a:pt x="260" y="52"/>
                    </a:cubicBezTo>
                    <a:cubicBezTo>
                      <a:pt x="260" y="52"/>
                      <a:pt x="260" y="52"/>
                      <a:pt x="260" y="53"/>
                    </a:cubicBezTo>
                    <a:cubicBezTo>
                      <a:pt x="260" y="53"/>
                      <a:pt x="260" y="53"/>
                      <a:pt x="260" y="53"/>
                    </a:cubicBezTo>
                    <a:cubicBezTo>
                      <a:pt x="259" y="53"/>
                      <a:pt x="258" y="53"/>
                      <a:pt x="258" y="52"/>
                    </a:cubicBezTo>
                    <a:cubicBezTo>
                      <a:pt x="257" y="52"/>
                      <a:pt x="256" y="52"/>
                      <a:pt x="255" y="52"/>
                    </a:cubicBezTo>
                    <a:cubicBezTo>
                      <a:pt x="255" y="52"/>
                      <a:pt x="255" y="52"/>
                      <a:pt x="255" y="52"/>
                    </a:cubicBezTo>
                    <a:cubicBezTo>
                      <a:pt x="255" y="52"/>
                      <a:pt x="255" y="51"/>
                      <a:pt x="255" y="51"/>
                    </a:cubicBezTo>
                    <a:cubicBezTo>
                      <a:pt x="255" y="51"/>
                      <a:pt x="255" y="51"/>
                      <a:pt x="255" y="51"/>
                    </a:cubicBezTo>
                    <a:cubicBezTo>
                      <a:pt x="255" y="51"/>
                      <a:pt x="255" y="51"/>
                      <a:pt x="255" y="51"/>
                    </a:cubicBezTo>
                    <a:cubicBezTo>
                      <a:pt x="255" y="51"/>
                      <a:pt x="255" y="51"/>
                      <a:pt x="255" y="51"/>
                    </a:cubicBezTo>
                    <a:cubicBezTo>
                      <a:pt x="255" y="51"/>
                      <a:pt x="255" y="51"/>
                      <a:pt x="255" y="51"/>
                    </a:cubicBezTo>
                    <a:cubicBezTo>
                      <a:pt x="255" y="51"/>
                      <a:pt x="255" y="52"/>
                      <a:pt x="255" y="52"/>
                    </a:cubicBezTo>
                    <a:cubicBezTo>
                      <a:pt x="255" y="52"/>
                      <a:pt x="255" y="52"/>
                      <a:pt x="255" y="52"/>
                    </a:cubicBezTo>
                    <a:cubicBezTo>
                      <a:pt x="255" y="52"/>
                      <a:pt x="254" y="52"/>
                      <a:pt x="254" y="52"/>
                    </a:cubicBezTo>
                    <a:cubicBezTo>
                      <a:pt x="254" y="51"/>
                      <a:pt x="254" y="51"/>
                      <a:pt x="254" y="51"/>
                    </a:cubicBezTo>
                    <a:cubicBezTo>
                      <a:pt x="254" y="52"/>
                      <a:pt x="253" y="51"/>
                      <a:pt x="253" y="51"/>
                    </a:cubicBezTo>
                    <a:cubicBezTo>
                      <a:pt x="253" y="51"/>
                      <a:pt x="252" y="51"/>
                      <a:pt x="252" y="51"/>
                    </a:cubicBezTo>
                    <a:cubicBezTo>
                      <a:pt x="252" y="51"/>
                      <a:pt x="252" y="50"/>
                      <a:pt x="252" y="50"/>
                    </a:cubicBezTo>
                    <a:cubicBezTo>
                      <a:pt x="252" y="50"/>
                      <a:pt x="251" y="50"/>
                      <a:pt x="251" y="49"/>
                    </a:cubicBezTo>
                    <a:cubicBezTo>
                      <a:pt x="251" y="50"/>
                      <a:pt x="251" y="49"/>
                      <a:pt x="250" y="50"/>
                    </a:cubicBezTo>
                    <a:cubicBezTo>
                      <a:pt x="250" y="49"/>
                      <a:pt x="250" y="49"/>
                      <a:pt x="250" y="49"/>
                    </a:cubicBezTo>
                    <a:cubicBezTo>
                      <a:pt x="249" y="49"/>
                      <a:pt x="249" y="47"/>
                      <a:pt x="248" y="46"/>
                    </a:cubicBezTo>
                    <a:cubicBezTo>
                      <a:pt x="247" y="46"/>
                      <a:pt x="246" y="46"/>
                      <a:pt x="245" y="46"/>
                    </a:cubicBezTo>
                    <a:cubicBezTo>
                      <a:pt x="245" y="46"/>
                      <a:pt x="244" y="46"/>
                      <a:pt x="244" y="46"/>
                    </a:cubicBezTo>
                    <a:cubicBezTo>
                      <a:pt x="243" y="46"/>
                      <a:pt x="243" y="45"/>
                      <a:pt x="243" y="45"/>
                    </a:cubicBezTo>
                    <a:cubicBezTo>
                      <a:pt x="243" y="45"/>
                      <a:pt x="242" y="45"/>
                      <a:pt x="242" y="45"/>
                    </a:cubicBezTo>
                    <a:cubicBezTo>
                      <a:pt x="242" y="45"/>
                      <a:pt x="242" y="45"/>
                      <a:pt x="242" y="45"/>
                    </a:cubicBezTo>
                    <a:cubicBezTo>
                      <a:pt x="242" y="45"/>
                      <a:pt x="242" y="44"/>
                      <a:pt x="243" y="44"/>
                    </a:cubicBezTo>
                    <a:cubicBezTo>
                      <a:pt x="242" y="45"/>
                      <a:pt x="244" y="44"/>
                      <a:pt x="244" y="45"/>
                    </a:cubicBezTo>
                    <a:cubicBezTo>
                      <a:pt x="244" y="44"/>
                      <a:pt x="245" y="44"/>
                      <a:pt x="246" y="43"/>
                    </a:cubicBezTo>
                    <a:cubicBezTo>
                      <a:pt x="245" y="42"/>
                      <a:pt x="244" y="43"/>
                      <a:pt x="243" y="43"/>
                    </a:cubicBezTo>
                    <a:cubicBezTo>
                      <a:pt x="243" y="43"/>
                      <a:pt x="243" y="43"/>
                      <a:pt x="243" y="43"/>
                    </a:cubicBezTo>
                    <a:cubicBezTo>
                      <a:pt x="243" y="43"/>
                      <a:pt x="243" y="43"/>
                      <a:pt x="243" y="43"/>
                    </a:cubicBezTo>
                    <a:cubicBezTo>
                      <a:pt x="243" y="43"/>
                      <a:pt x="243" y="43"/>
                      <a:pt x="243" y="43"/>
                    </a:cubicBezTo>
                    <a:cubicBezTo>
                      <a:pt x="242" y="43"/>
                      <a:pt x="241" y="43"/>
                      <a:pt x="240" y="43"/>
                    </a:cubicBezTo>
                    <a:cubicBezTo>
                      <a:pt x="239" y="43"/>
                      <a:pt x="238" y="44"/>
                      <a:pt x="236" y="43"/>
                    </a:cubicBezTo>
                    <a:cubicBezTo>
                      <a:pt x="236" y="43"/>
                      <a:pt x="235" y="44"/>
                      <a:pt x="235" y="44"/>
                    </a:cubicBezTo>
                    <a:cubicBezTo>
                      <a:pt x="235" y="43"/>
                      <a:pt x="235" y="43"/>
                      <a:pt x="235" y="43"/>
                    </a:cubicBezTo>
                    <a:cubicBezTo>
                      <a:pt x="234" y="43"/>
                      <a:pt x="235" y="44"/>
                      <a:pt x="235" y="44"/>
                    </a:cubicBezTo>
                    <a:cubicBezTo>
                      <a:pt x="234" y="44"/>
                      <a:pt x="234" y="43"/>
                      <a:pt x="234" y="43"/>
                    </a:cubicBezTo>
                    <a:cubicBezTo>
                      <a:pt x="234" y="43"/>
                      <a:pt x="234" y="44"/>
                      <a:pt x="234" y="44"/>
                    </a:cubicBezTo>
                    <a:cubicBezTo>
                      <a:pt x="234" y="44"/>
                      <a:pt x="234" y="43"/>
                      <a:pt x="233" y="44"/>
                    </a:cubicBezTo>
                    <a:cubicBezTo>
                      <a:pt x="234" y="44"/>
                      <a:pt x="234" y="44"/>
                      <a:pt x="233" y="44"/>
                    </a:cubicBezTo>
                    <a:cubicBezTo>
                      <a:pt x="232" y="44"/>
                      <a:pt x="231" y="43"/>
                      <a:pt x="229" y="44"/>
                    </a:cubicBezTo>
                    <a:cubicBezTo>
                      <a:pt x="229" y="43"/>
                      <a:pt x="228" y="43"/>
                      <a:pt x="227" y="43"/>
                    </a:cubicBezTo>
                    <a:cubicBezTo>
                      <a:pt x="227" y="43"/>
                      <a:pt x="227" y="43"/>
                      <a:pt x="227" y="43"/>
                    </a:cubicBezTo>
                    <a:cubicBezTo>
                      <a:pt x="225" y="43"/>
                      <a:pt x="224" y="43"/>
                      <a:pt x="222" y="43"/>
                    </a:cubicBezTo>
                    <a:cubicBezTo>
                      <a:pt x="221" y="43"/>
                      <a:pt x="220" y="43"/>
                      <a:pt x="219" y="43"/>
                    </a:cubicBezTo>
                    <a:cubicBezTo>
                      <a:pt x="218" y="43"/>
                      <a:pt x="217" y="43"/>
                      <a:pt x="216" y="43"/>
                    </a:cubicBezTo>
                    <a:cubicBezTo>
                      <a:pt x="216" y="43"/>
                      <a:pt x="215" y="43"/>
                      <a:pt x="215" y="43"/>
                    </a:cubicBezTo>
                    <a:cubicBezTo>
                      <a:pt x="214" y="43"/>
                      <a:pt x="215" y="43"/>
                      <a:pt x="214" y="43"/>
                    </a:cubicBezTo>
                    <a:cubicBezTo>
                      <a:pt x="214" y="43"/>
                      <a:pt x="213" y="43"/>
                      <a:pt x="211" y="43"/>
                    </a:cubicBezTo>
                    <a:cubicBezTo>
                      <a:pt x="211" y="43"/>
                      <a:pt x="211" y="43"/>
                      <a:pt x="211" y="43"/>
                    </a:cubicBezTo>
                    <a:cubicBezTo>
                      <a:pt x="211" y="42"/>
                      <a:pt x="211" y="42"/>
                      <a:pt x="211" y="42"/>
                    </a:cubicBezTo>
                    <a:cubicBezTo>
                      <a:pt x="211" y="41"/>
                      <a:pt x="209" y="42"/>
                      <a:pt x="208" y="42"/>
                    </a:cubicBezTo>
                    <a:cubicBezTo>
                      <a:pt x="208" y="42"/>
                      <a:pt x="208" y="42"/>
                      <a:pt x="208" y="42"/>
                    </a:cubicBezTo>
                    <a:cubicBezTo>
                      <a:pt x="208" y="42"/>
                      <a:pt x="207" y="42"/>
                      <a:pt x="207" y="42"/>
                    </a:cubicBezTo>
                    <a:cubicBezTo>
                      <a:pt x="207" y="42"/>
                      <a:pt x="206" y="42"/>
                      <a:pt x="206" y="42"/>
                    </a:cubicBezTo>
                    <a:cubicBezTo>
                      <a:pt x="208" y="41"/>
                      <a:pt x="211" y="42"/>
                      <a:pt x="212" y="41"/>
                    </a:cubicBezTo>
                    <a:cubicBezTo>
                      <a:pt x="212" y="41"/>
                      <a:pt x="212" y="41"/>
                      <a:pt x="212" y="41"/>
                    </a:cubicBezTo>
                    <a:cubicBezTo>
                      <a:pt x="211" y="41"/>
                      <a:pt x="210" y="41"/>
                      <a:pt x="210" y="40"/>
                    </a:cubicBezTo>
                    <a:cubicBezTo>
                      <a:pt x="210" y="40"/>
                      <a:pt x="211" y="40"/>
                      <a:pt x="211" y="40"/>
                    </a:cubicBezTo>
                    <a:cubicBezTo>
                      <a:pt x="210" y="40"/>
                      <a:pt x="210" y="39"/>
                      <a:pt x="210" y="40"/>
                    </a:cubicBezTo>
                    <a:cubicBezTo>
                      <a:pt x="210" y="40"/>
                      <a:pt x="209" y="40"/>
                      <a:pt x="209" y="39"/>
                    </a:cubicBezTo>
                    <a:cubicBezTo>
                      <a:pt x="209" y="40"/>
                      <a:pt x="210" y="39"/>
                      <a:pt x="211" y="39"/>
                    </a:cubicBezTo>
                    <a:cubicBezTo>
                      <a:pt x="212" y="39"/>
                      <a:pt x="213" y="39"/>
                      <a:pt x="213" y="40"/>
                    </a:cubicBezTo>
                    <a:cubicBezTo>
                      <a:pt x="213" y="40"/>
                      <a:pt x="212" y="40"/>
                      <a:pt x="212" y="40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213" y="40"/>
                      <a:pt x="213" y="40"/>
                      <a:pt x="214" y="40"/>
                    </a:cubicBezTo>
                    <a:cubicBezTo>
                      <a:pt x="214" y="40"/>
                      <a:pt x="215" y="40"/>
                      <a:pt x="215" y="40"/>
                    </a:cubicBezTo>
                    <a:cubicBezTo>
                      <a:pt x="215" y="40"/>
                      <a:pt x="214" y="40"/>
                      <a:pt x="214" y="39"/>
                    </a:cubicBezTo>
                    <a:cubicBezTo>
                      <a:pt x="213" y="39"/>
                      <a:pt x="213" y="38"/>
                      <a:pt x="212" y="39"/>
                    </a:cubicBezTo>
                    <a:cubicBezTo>
                      <a:pt x="212" y="39"/>
                      <a:pt x="212" y="39"/>
                      <a:pt x="212" y="39"/>
                    </a:cubicBezTo>
                    <a:cubicBezTo>
                      <a:pt x="212" y="38"/>
                      <a:pt x="212" y="39"/>
                      <a:pt x="212" y="39"/>
                    </a:cubicBezTo>
                    <a:cubicBezTo>
                      <a:pt x="212" y="39"/>
                      <a:pt x="212" y="39"/>
                      <a:pt x="212" y="39"/>
                    </a:cubicBezTo>
                    <a:cubicBezTo>
                      <a:pt x="211" y="39"/>
                      <a:pt x="211" y="39"/>
                      <a:pt x="211" y="39"/>
                    </a:cubicBezTo>
                    <a:cubicBezTo>
                      <a:pt x="212" y="38"/>
                      <a:pt x="211" y="38"/>
                      <a:pt x="211" y="38"/>
                    </a:cubicBezTo>
                    <a:cubicBezTo>
                      <a:pt x="211" y="38"/>
                      <a:pt x="211" y="38"/>
                      <a:pt x="211" y="38"/>
                    </a:cubicBezTo>
                    <a:cubicBezTo>
                      <a:pt x="211" y="37"/>
                      <a:pt x="210" y="38"/>
                      <a:pt x="210" y="37"/>
                    </a:cubicBezTo>
                    <a:cubicBezTo>
                      <a:pt x="211" y="38"/>
                      <a:pt x="211" y="37"/>
                      <a:pt x="211" y="37"/>
                    </a:cubicBezTo>
                    <a:cubicBezTo>
                      <a:pt x="212" y="37"/>
                      <a:pt x="214" y="37"/>
                      <a:pt x="215" y="37"/>
                    </a:cubicBezTo>
                    <a:cubicBezTo>
                      <a:pt x="215" y="36"/>
                      <a:pt x="214" y="36"/>
                      <a:pt x="214" y="36"/>
                    </a:cubicBezTo>
                    <a:cubicBezTo>
                      <a:pt x="214" y="36"/>
                      <a:pt x="215" y="36"/>
                      <a:pt x="215" y="36"/>
                    </a:cubicBezTo>
                    <a:cubicBezTo>
                      <a:pt x="215" y="36"/>
                      <a:pt x="215" y="36"/>
                      <a:pt x="215" y="36"/>
                    </a:cubicBezTo>
                    <a:cubicBezTo>
                      <a:pt x="215" y="36"/>
                      <a:pt x="215" y="36"/>
                      <a:pt x="215" y="36"/>
                    </a:cubicBezTo>
                    <a:cubicBezTo>
                      <a:pt x="215" y="36"/>
                      <a:pt x="215" y="36"/>
                      <a:pt x="215" y="36"/>
                    </a:cubicBezTo>
                    <a:cubicBezTo>
                      <a:pt x="215" y="36"/>
                      <a:pt x="215" y="36"/>
                      <a:pt x="215" y="36"/>
                    </a:cubicBezTo>
                    <a:cubicBezTo>
                      <a:pt x="215" y="36"/>
                      <a:pt x="214" y="36"/>
                      <a:pt x="214" y="36"/>
                    </a:cubicBezTo>
                    <a:cubicBezTo>
                      <a:pt x="215" y="36"/>
                      <a:pt x="214" y="36"/>
                      <a:pt x="214" y="35"/>
                    </a:cubicBezTo>
                    <a:cubicBezTo>
                      <a:pt x="215" y="35"/>
                      <a:pt x="216" y="35"/>
                      <a:pt x="217" y="35"/>
                    </a:cubicBezTo>
                    <a:cubicBezTo>
                      <a:pt x="217" y="35"/>
                      <a:pt x="217" y="35"/>
                      <a:pt x="217" y="34"/>
                    </a:cubicBezTo>
                    <a:cubicBezTo>
                      <a:pt x="216" y="34"/>
                      <a:pt x="216" y="34"/>
                      <a:pt x="216" y="34"/>
                    </a:cubicBezTo>
                    <a:cubicBezTo>
                      <a:pt x="216" y="34"/>
                      <a:pt x="216" y="34"/>
                      <a:pt x="216" y="35"/>
                    </a:cubicBezTo>
                    <a:cubicBezTo>
                      <a:pt x="215" y="35"/>
                      <a:pt x="214" y="35"/>
                      <a:pt x="213" y="35"/>
                    </a:cubicBezTo>
                    <a:cubicBezTo>
                      <a:pt x="213" y="35"/>
                      <a:pt x="213" y="35"/>
                      <a:pt x="213" y="35"/>
                    </a:cubicBezTo>
                    <a:cubicBezTo>
                      <a:pt x="213" y="34"/>
                      <a:pt x="211" y="34"/>
                      <a:pt x="210" y="34"/>
                    </a:cubicBezTo>
                    <a:cubicBezTo>
                      <a:pt x="210" y="34"/>
                      <a:pt x="210" y="34"/>
                      <a:pt x="210" y="34"/>
                    </a:cubicBezTo>
                    <a:cubicBezTo>
                      <a:pt x="210" y="34"/>
                      <a:pt x="210" y="34"/>
                      <a:pt x="210" y="34"/>
                    </a:cubicBezTo>
                    <a:cubicBezTo>
                      <a:pt x="210" y="34"/>
                      <a:pt x="210" y="34"/>
                      <a:pt x="210" y="34"/>
                    </a:cubicBezTo>
                    <a:cubicBezTo>
                      <a:pt x="210" y="34"/>
                      <a:pt x="210" y="34"/>
                      <a:pt x="210" y="34"/>
                    </a:cubicBezTo>
                    <a:cubicBezTo>
                      <a:pt x="210" y="34"/>
                      <a:pt x="210" y="34"/>
                      <a:pt x="210" y="34"/>
                    </a:cubicBezTo>
                    <a:cubicBezTo>
                      <a:pt x="210" y="34"/>
                      <a:pt x="210" y="34"/>
                      <a:pt x="210" y="34"/>
                    </a:cubicBezTo>
                    <a:cubicBezTo>
                      <a:pt x="210" y="34"/>
                      <a:pt x="210" y="34"/>
                      <a:pt x="210" y="34"/>
                    </a:cubicBezTo>
                    <a:cubicBezTo>
                      <a:pt x="210" y="35"/>
                      <a:pt x="209" y="35"/>
                      <a:pt x="209" y="34"/>
                    </a:cubicBezTo>
                    <a:cubicBezTo>
                      <a:pt x="209" y="34"/>
                      <a:pt x="209" y="34"/>
                      <a:pt x="209" y="34"/>
                    </a:cubicBezTo>
                    <a:cubicBezTo>
                      <a:pt x="211" y="34"/>
                      <a:pt x="212" y="34"/>
                      <a:pt x="213" y="34"/>
                    </a:cubicBezTo>
                    <a:cubicBezTo>
                      <a:pt x="213" y="34"/>
                      <a:pt x="213" y="33"/>
                      <a:pt x="213" y="33"/>
                    </a:cubicBezTo>
                    <a:cubicBezTo>
                      <a:pt x="212" y="34"/>
                      <a:pt x="210" y="33"/>
                      <a:pt x="210" y="33"/>
                    </a:cubicBezTo>
                    <a:cubicBezTo>
                      <a:pt x="210" y="33"/>
                      <a:pt x="209" y="33"/>
                      <a:pt x="209" y="33"/>
                    </a:cubicBezTo>
                    <a:cubicBezTo>
                      <a:pt x="210" y="33"/>
                      <a:pt x="212" y="33"/>
                      <a:pt x="213" y="32"/>
                    </a:cubicBezTo>
                    <a:cubicBezTo>
                      <a:pt x="213" y="32"/>
                      <a:pt x="213" y="32"/>
                      <a:pt x="213" y="31"/>
                    </a:cubicBezTo>
                    <a:cubicBezTo>
                      <a:pt x="212" y="31"/>
                      <a:pt x="211" y="32"/>
                      <a:pt x="210" y="32"/>
                    </a:cubicBezTo>
                    <a:cubicBezTo>
                      <a:pt x="210" y="31"/>
                      <a:pt x="209" y="31"/>
                      <a:pt x="208" y="31"/>
                    </a:cubicBezTo>
                    <a:cubicBezTo>
                      <a:pt x="208" y="31"/>
                      <a:pt x="207" y="31"/>
                      <a:pt x="207" y="31"/>
                    </a:cubicBezTo>
                    <a:cubicBezTo>
                      <a:pt x="208" y="31"/>
                      <a:pt x="208" y="30"/>
                      <a:pt x="208" y="30"/>
                    </a:cubicBezTo>
                    <a:cubicBezTo>
                      <a:pt x="209" y="29"/>
                      <a:pt x="208" y="29"/>
                      <a:pt x="209" y="29"/>
                    </a:cubicBezTo>
                    <a:cubicBezTo>
                      <a:pt x="209" y="29"/>
                      <a:pt x="209" y="29"/>
                      <a:pt x="209" y="29"/>
                    </a:cubicBezTo>
                    <a:cubicBezTo>
                      <a:pt x="210" y="28"/>
                      <a:pt x="211" y="29"/>
                      <a:pt x="211" y="28"/>
                    </a:cubicBezTo>
                    <a:cubicBezTo>
                      <a:pt x="211" y="28"/>
                      <a:pt x="211" y="28"/>
                      <a:pt x="212" y="28"/>
                    </a:cubicBezTo>
                    <a:cubicBezTo>
                      <a:pt x="212" y="28"/>
                      <a:pt x="213" y="28"/>
                      <a:pt x="214" y="28"/>
                    </a:cubicBezTo>
                    <a:cubicBezTo>
                      <a:pt x="214" y="29"/>
                      <a:pt x="214" y="28"/>
                      <a:pt x="214" y="28"/>
                    </a:cubicBezTo>
                    <a:cubicBezTo>
                      <a:pt x="214" y="28"/>
                      <a:pt x="214" y="28"/>
                      <a:pt x="214" y="28"/>
                    </a:cubicBezTo>
                    <a:cubicBezTo>
                      <a:pt x="215" y="28"/>
                      <a:pt x="215" y="28"/>
                      <a:pt x="215" y="28"/>
                    </a:cubicBezTo>
                    <a:cubicBezTo>
                      <a:pt x="215" y="28"/>
                      <a:pt x="216" y="28"/>
                      <a:pt x="216" y="28"/>
                    </a:cubicBezTo>
                    <a:cubicBezTo>
                      <a:pt x="216" y="28"/>
                      <a:pt x="216" y="28"/>
                      <a:pt x="216" y="28"/>
                    </a:cubicBezTo>
                    <a:cubicBezTo>
                      <a:pt x="216" y="28"/>
                      <a:pt x="216" y="28"/>
                      <a:pt x="216" y="28"/>
                    </a:cubicBezTo>
                    <a:cubicBezTo>
                      <a:pt x="216" y="28"/>
                      <a:pt x="215" y="28"/>
                      <a:pt x="215" y="28"/>
                    </a:cubicBezTo>
                    <a:cubicBezTo>
                      <a:pt x="215" y="28"/>
                      <a:pt x="215" y="28"/>
                      <a:pt x="214" y="28"/>
                    </a:cubicBezTo>
                    <a:cubicBezTo>
                      <a:pt x="214" y="28"/>
                      <a:pt x="214" y="28"/>
                      <a:pt x="214" y="28"/>
                    </a:cubicBezTo>
                    <a:cubicBezTo>
                      <a:pt x="214" y="28"/>
                      <a:pt x="214" y="28"/>
                      <a:pt x="214" y="28"/>
                    </a:cubicBezTo>
                    <a:cubicBezTo>
                      <a:pt x="214" y="28"/>
                      <a:pt x="214" y="28"/>
                      <a:pt x="214" y="28"/>
                    </a:cubicBezTo>
                    <a:cubicBezTo>
                      <a:pt x="213" y="28"/>
                      <a:pt x="212" y="28"/>
                      <a:pt x="212" y="28"/>
                    </a:cubicBezTo>
                    <a:cubicBezTo>
                      <a:pt x="211" y="28"/>
                      <a:pt x="211" y="28"/>
                      <a:pt x="210" y="28"/>
                    </a:cubicBezTo>
                    <a:cubicBezTo>
                      <a:pt x="210" y="28"/>
                      <a:pt x="210" y="28"/>
                      <a:pt x="210" y="28"/>
                    </a:cubicBezTo>
                    <a:cubicBezTo>
                      <a:pt x="210" y="28"/>
                      <a:pt x="210" y="28"/>
                      <a:pt x="210" y="28"/>
                    </a:cubicBezTo>
                    <a:cubicBezTo>
                      <a:pt x="210" y="27"/>
                      <a:pt x="210" y="27"/>
                      <a:pt x="211" y="27"/>
                    </a:cubicBezTo>
                    <a:cubicBezTo>
                      <a:pt x="210" y="26"/>
                      <a:pt x="210" y="27"/>
                      <a:pt x="210" y="26"/>
                    </a:cubicBezTo>
                    <a:cubicBezTo>
                      <a:pt x="210" y="26"/>
                      <a:pt x="210" y="26"/>
                      <a:pt x="210" y="26"/>
                    </a:cubicBezTo>
                    <a:cubicBezTo>
                      <a:pt x="210" y="26"/>
                      <a:pt x="210" y="26"/>
                      <a:pt x="210" y="26"/>
                    </a:cubicBezTo>
                    <a:cubicBezTo>
                      <a:pt x="210" y="26"/>
                      <a:pt x="210" y="26"/>
                      <a:pt x="210" y="26"/>
                    </a:cubicBezTo>
                    <a:cubicBezTo>
                      <a:pt x="210" y="26"/>
                      <a:pt x="210" y="26"/>
                      <a:pt x="210" y="26"/>
                    </a:cubicBezTo>
                    <a:cubicBezTo>
                      <a:pt x="210" y="26"/>
                      <a:pt x="211" y="26"/>
                      <a:pt x="211" y="26"/>
                    </a:cubicBezTo>
                    <a:cubicBezTo>
                      <a:pt x="211" y="26"/>
                      <a:pt x="211" y="26"/>
                      <a:pt x="210" y="26"/>
                    </a:cubicBezTo>
                    <a:cubicBezTo>
                      <a:pt x="211" y="26"/>
                      <a:pt x="211" y="26"/>
                      <a:pt x="211" y="26"/>
                    </a:cubicBezTo>
                    <a:cubicBezTo>
                      <a:pt x="211" y="26"/>
                      <a:pt x="212" y="26"/>
                      <a:pt x="212" y="26"/>
                    </a:cubicBezTo>
                    <a:cubicBezTo>
                      <a:pt x="212" y="26"/>
                      <a:pt x="212" y="25"/>
                      <a:pt x="212" y="25"/>
                    </a:cubicBezTo>
                    <a:cubicBezTo>
                      <a:pt x="211" y="25"/>
                      <a:pt x="212" y="25"/>
                      <a:pt x="211" y="25"/>
                    </a:cubicBezTo>
                    <a:cubicBezTo>
                      <a:pt x="211" y="24"/>
                      <a:pt x="210" y="25"/>
                      <a:pt x="210" y="24"/>
                    </a:cubicBezTo>
                    <a:cubicBezTo>
                      <a:pt x="211" y="24"/>
                      <a:pt x="212" y="25"/>
                      <a:pt x="213" y="24"/>
                    </a:cubicBezTo>
                    <a:cubicBezTo>
                      <a:pt x="212" y="24"/>
                      <a:pt x="213" y="24"/>
                      <a:pt x="213" y="24"/>
                    </a:cubicBezTo>
                    <a:cubicBezTo>
                      <a:pt x="212" y="23"/>
                      <a:pt x="210" y="24"/>
                      <a:pt x="209" y="23"/>
                    </a:cubicBezTo>
                    <a:cubicBezTo>
                      <a:pt x="210" y="23"/>
                      <a:pt x="210" y="23"/>
                      <a:pt x="210" y="23"/>
                    </a:cubicBezTo>
                    <a:cubicBezTo>
                      <a:pt x="210" y="22"/>
                      <a:pt x="209" y="23"/>
                      <a:pt x="209" y="22"/>
                    </a:cubicBezTo>
                    <a:cubicBezTo>
                      <a:pt x="210" y="22"/>
                      <a:pt x="211" y="22"/>
                      <a:pt x="211" y="22"/>
                    </a:cubicBezTo>
                    <a:cubicBezTo>
                      <a:pt x="211" y="22"/>
                      <a:pt x="211" y="22"/>
                      <a:pt x="211" y="22"/>
                    </a:cubicBezTo>
                    <a:cubicBezTo>
                      <a:pt x="211" y="22"/>
                      <a:pt x="211" y="22"/>
                      <a:pt x="212" y="22"/>
                    </a:cubicBezTo>
                    <a:cubicBezTo>
                      <a:pt x="212" y="22"/>
                      <a:pt x="212" y="22"/>
                      <a:pt x="212" y="22"/>
                    </a:cubicBezTo>
                    <a:cubicBezTo>
                      <a:pt x="212" y="22"/>
                      <a:pt x="212" y="22"/>
                      <a:pt x="212" y="22"/>
                    </a:cubicBezTo>
                    <a:cubicBezTo>
                      <a:pt x="212" y="22"/>
                      <a:pt x="212" y="22"/>
                      <a:pt x="212" y="22"/>
                    </a:cubicBezTo>
                    <a:cubicBezTo>
                      <a:pt x="212" y="22"/>
                      <a:pt x="212" y="22"/>
                      <a:pt x="212" y="22"/>
                    </a:cubicBezTo>
                    <a:cubicBezTo>
                      <a:pt x="212" y="22"/>
                      <a:pt x="211" y="22"/>
                      <a:pt x="211" y="22"/>
                    </a:cubicBezTo>
                    <a:cubicBezTo>
                      <a:pt x="211" y="22"/>
                      <a:pt x="211" y="22"/>
                      <a:pt x="211" y="22"/>
                    </a:cubicBezTo>
                    <a:cubicBezTo>
                      <a:pt x="216" y="21"/>
                      <a:pt x="219" y="22"/>
                      <a:pt x="222" y="22"/>
                    </a:cubicBezTo>
                    <a:cubicBezTo>
                      <a:pt x="222" y="22"/>
                      <a:pt x="222" y="23"/>
                      <a:pt x="222" y="23"/>
                    </a:cubicBezTo>
                    <a:cubicBezTo>
                      <a:pt x="222" y="23"/>
                      <a:pt x="222" y="23"/>
                      <a:pt x="222" y="23"/>
                    </a:cubicBezTo>
                    <a:cubicBezTo>
                      <a:pt x="222" y="23"/>
                      <a:pt x="222" y="23"/>
                      <a:pt x="222" y="23"/>
                    </a:cubicBezTo>
                    <a:cubicBezTo>
                      <a:pt x="222" y="23"/>
                      <a:pt x="222" y="23"/>
                      <a:pt x="222" y="23"/>
                    </a:cubicBezTo>
                    <a:cubicBezTo>
                      <a:pt x="222" y="23"/>
                      <a:pt x="222" y="23"/>
                      <a:pt x="222" y="23"/>
                    </a:cubicBezTo>
                    <a:cubicBezTo>
                      <a:pt x="222" y="23"/>
                      <a:pt x="222" y="23"/>
                      <a:pt x="222" y="23"/>
                    </a:cubicBezTo>
                    <a:cubicBezTo>
                      <a:pt x="222" y="23"/>
                      <a:pt x="222" y="23"/>
                      <a:pt x="222" y="23"/>
                    </a:cubicBezTo>
                    <a:cubicBezTo>
                      <a:pt x="222" y="23"/>
                      <a:pt x="222" y="23"/>
                      <a:pt x="222" y="23"/>
                    </a:cubicBezTo>
                    <a:cubicBezTo>
                      <a:pt x="223" y="23"/>
                      <a:pt x="222" y="23"/>
                      <a:pt x="222" y="23"/>
                    </a:cubicBezTo>
                    <a:cubicBezTo>
                      <a:pt x="222" y="23"/>
                      <a:pt x="222" y="23"/>
                      <a:pt x="222" y="23"/>
                    </a:cubicBezTo>
                    <a:cubicBezTo>
                      <a:pt x="222" y="23"/>
                      <a:pt x="222" y="23"/>
                      <a:pt x="222" y="23"/>
                    </a:cubicBezTo>
                    <a:cubicBezTo>
                      <a:pt x="222" y="23"/>
                      <a:pt x="222" y="24"/>
                      <a:pt x="222" y="24"/>
                    </a:cubicBezTo>
                    <a:cubicBezTo>
                      <a:pt x="222" y="24"/>
                      <a:pt x="222" y="24"/>
                      <a:pt x="222" y="23"/>
                    </a:cubicBezTo>
                    <a:cubicBezTo>
                      <a:pt x="222" y="24"/>
                      <a:pt x="222" y="24"/>
                      <a:pt x="222" y="24"/>
                    </a:cubicBezTo>
                    <a:cubicBezTo>
                      <a:pt x="222" y="24"/>
                      <a:pt x="223" y="24"/>
                      <a:pt x="224" y="23"/>
                    </a:cubicBezTo>
                    <a:cubicBezTo>
                      <a:pt x="223" y="23"/>
                      <a:pt x="223" y="23"/>
                      <a:pt x="223" y="23"/>
                    </a:cubicBezTo>
                    <a:cubicBezTo>
                      <a:pt x="223" y="23"/>
                      <a:pt x="223" y="23"/>
                      <a:pt x="224" y="23"/>
                    </a:cubicBezTo>
                    <a:cubicBezTo>
                      <a:pt x="223" y="22"/>
                      <a:pt x="224" y="22"/>
                      <a:pt x="224" y="21"/>
                    </a:cubicBezTo>
                    <a:cubicBezTo>
                      <a:pt x="224" y="21"/>
                      <a:pt x="224" y="21"/>
                      <a:pt x="224" y="21"/>
                    </a:cubicBezTo>
                    <a:cubicBezTo>
                      <a:pt x="229" y="21"/>
                      <a:pt x="233" y="21"/>
                      <a:pt x="238" y="21"/>
                    </a:cubicBezTo>
                    <a:cubicBezTo>
                      <a:pt x="238" y="21"/>
                      <a:pt x="238" y="21"/>
                      <a:pt x="238" y="21"/>
                    </a:cubicBezTo>
                    <a:cubicBezTo>
                      <a:pt x="239" y="21"/>
                      <a:pt x="240" y="21"/>
                      <a:pt x="242" y="21"/>
                    </a:cubicBezTo>
                    <a:cubicBezTo>
                      <a:pt x="242" y="21"/>
                      <a:pt x="242" y="21"/>
                      <a:pt x="242" y="21"/>
                    </a:cubicBezTo>
                    <a:cubicBezTo>
                      <a:pt x="242" y="21"/>
                      <a:pt x="243" y="21"/>
                      <a:pt x="243" y="21"/>
                    </a:cubicBezTo>
                    <a:cubicBezTo>
                      <a:pt x="244" y="21"/>
                      <a:pt x="244" y="21"/>
                      <a:pt x="245" y="21"/>
                    </a:cubicBezTo>
                    <a:cubicBezTo>
                      <a:pt x="245" y="21"/>
                      <a:pt x="245" y="21"/>
                      <a:pt x="245" y="21"/>
                    </a:cubicBezTo>
                    <a:cubicBezTo>
                      <a:pt x="245" y="21"/>
                      <a:pt x="245" y="21"/>
                      <a:pt x="245" y="21"/>
                    </a:cubicBezTo>
                    <a:cubicBezTo>
                      <a:pt x="244" y="21"/>
                      <a:pt x="244" y="21"/>
                      <a:pt x="243" y="21"/>
                    </a:cubicBezTo>
                    <a:cubicBezTo>
                      <a:pt x="243" y="21"/>
                      <a:pt x="242" y="21"/>
                      <a:pt x="242" y="21"/>
                    </a:cubicBezTo>
                    <a:cubicBezTo>
                      <a:pt x="242" y="21"/>
                      <a:pt x="242" y="21"/>
                      <a:pt x="242" y="21"/>
                    </a:cubicBezTo>
                    <a:cubicBezTo>
                      <a:pt x="242" y="21"/>
                      <a:pt x="241" y="21"/>
                      <a:pt x="241" y="21"/>
                    </a:cubicBezTo>
                    <a:cubicBezTo>
                      <a:pt x="240" y="21"/>
                      <a:pt x="238" y="20"/>
                      <a:pt x="238" y="21"/>
                    </a:cubicBezTo>
                    <a:cubicBezTo>
                      <a:pt x="233" y="21"/>
                      <a:pt x="229" y="21"/>
                      <a:pt x="224" y="21"/>
                    </a:cubicBezTo>
                    <a:cubicBezTo>
                      <a:pt x="224" y="21"/>
                      <a:pt x="224" y="21"/>
                      <a:pt x="224" y="20"/>
                    </a:cubicBezTo>
                    <a:cubicBezTo>
                      <a:pt x="224" y="20"/>
                      <a:pt x="224" y="20"/>
                      <a:pt x="224" y="20"/>
                    </a:cubicBezTo>
                    <a:cubicBezTo>
                      <a:pt x="224" y="20"/>
                      <a:pt x="224" y="20"/>
                      <a:pt x="224" y="20"/>
                    </a:cubicBezTo>
                    <a:cubicBezTo>
                      <a:pt x="224" y="20"/>
                      <a:pt x="224" y="20"/>
                      <a:pt x="224" y="20"/>
                    </a:cubicBezTo>
                    <a:cubicBezTo>
                      <a:pt x="224" y="20"/>
                      <a:pt x="224" y="20"/>
                      <a:pt x="224" y="20"/>
                    </a:cubicBezTo>
                    <a:cubicBezTo>
                      <a:pt x="223" y="20"/>
                      <a:pt x="222" y="20"/>
                      <a:pt x="221" y="21"/>
                    </a:cubicBezTo>
                    <a:cubicBezTo>
                      <a:pt x="221" y="20"/>
                      <a:pt x="221" y="20"/>
                      <a:pt x="221" y="19"/>
                    </a:cubicBezTo>
                    <a:cubicBezTo>
                      <a:pt x="221" y="19"/>
                      <a:pt x="221" y="19"/>
                      <a:pt x="221" y="19"/>
                    </a:cubicBezTo>
                    <a:cubicBezTo>
                      <a:pt x="221" y="19"/>
                      <a:pt x="221" y="19"/>
                      <a:pt x="221" y="19"/>
                    </a:cubicBezTo>
                    <a:cubicBezTo>
                      <a:pt x="221" y="19"/>
                      <a:pt x="221" y="19"/>
                      <a:pt x="222" y="19"/>
                    </a:cubicBezTo>
                    <a:cubicBezTo>
                      <a:pt x="221" y="19"/>
                      <a:pt x="221" y="19"/>
                      <a:pt x="221" y="19"/>
                    </a:cubicBezTo>
                    <a:cubicBezTo>
                      <a:pt x="222" y="19"/>
                      <a:pt x="222" y="19"/>
                      <a:pt x="223" y="19"/>
                    </a:cubicBezTo>
                    <a:cubicBezTo>
                      <a:pt x="224" y="19"/>
                      <a:pt x="224" y="19"/>
                      <a:pt x="225" y="19"/>
                    </a:cubicBezTo>
                    <a:cubicBezTo>
                      <a:pt x="225" y="19"/>
                      <a:pt x="225" y="19"/>
                      <a:pt x="225" y="19"/>
                    </a:cubicBezTo>
                    <a:cubicBezTo>
                      <a:pt x="225" y="19"/>
                      <a:pt x="225" y="19"/>
                      <a:pt x="225" y="19"/>
                    </a:cubicBezTo>
                    <a:cubicBezTo>
                      <a:pt x="224" y="19"/>
                      <a:pt x="224" y="19"/>
                      <a:pt x="223" y="19"/>
                    </a:cubicBezTo>
                    <a:cubicBezTo>
                      <a:pt x="222" y="19"/>
                      <a:pt x="222" y="19"/>
                      <a:pt x="221" y="19"/>
                    </a:cubicBezTo>
                    <a:cubicBezTo>
                      <a:pt x="222" y="19"/>
                      <a:pt x="222" y="19"/>
                      <a:pt x="222" y="19"/>
                    </a:cubicBezTo>
                    <a:cubicBezTo>
                      <a:pt x="222" y="19"/>
                      <a:pt x="222" y="19"/>
                      <a:pt x="222" y="19"/>
                    </a:cubicBezTo>
                    <a:cubicBezTo>
                      <a:pt x="222" y="19"/>
                      <a:pt x="222" y="19"/>
                      <a:pt x="222" y="19"/>
                    </a:cubicBezTo>
                    <a:cubicBezTo>
                      <a:pt x="222" y="18"/>
                      <a:pt x="222" y="18"/>
                      <a:pt x="222" y="18"/>
                    </a:cubicBezTo>
                    <a:cubicBezTo>
                      <a:pt x="222" y="18"/>
                      <a:pt x="222" y="17"/>
                      <a:pt x="222" y="17"/>
                    </a:cubicBezTo>
                    <a:cubicBezTo>
                      <a:pt x="222" y="17"/>
                      <a:pt x="222" y="17"/>
                      <a:pt x="222" y="16"/>
                    </a:cubicBezTo>
                    <a:cubicBezTo>
                      <a:pt x="222" y="16"/>
                      <a:pt x="222" y="16"/>
                      <a:pt x="222" y="16"/>
                    </a:cubicBezTo>
                    <a:cubicBezTo>
                      <a:pt x="221" y="16"/>
                      <a:pt x="221" y="15"/>
                      <a:pt x="221" y="15"/>
                    </a:cubicBezTo>
                    <a:cubicBezTo>
                      <a:pt x="221" y="15"/>
                      <a:pt x="221" y="15"/>
                      <a:pt x="221" y="15"/>
                    </a:cubicBezTo>
                    <a:cubicBezTo>
                      <a:pt x="221" y="15"/>
                      <a:pt x="221" y="15"/>
                      <a:pt x="221" y="15"/>
                    </a:cubicBezTo>
                    <a:cubicBezTo>
                      <a:pt x="221" y="15"/>
                      <a:pt x="221" y="15"/>
                      <a:pt x="221" y="15"/>
                    </a:cubicBezTo>
                    <a:cubicBezTo>
                      <a:pt x="221" y="14"/>
                      <a:pt x="221" y="14"/>
                      <a:pt x="221" y="14"/>
                    </a:cubicBezTo>
                    <a:cubicBezTo>
                      <a:pt x="221" y="14"/>
                      <a:pt x="221" y="14"/>
                      <a:pt x="221" y="14"/>
                    </a:cubicBezTo>
                    <a:cubicBezTo>
                      <a:pt x="221" y="13"/>
                      <a:pt x="221" y="13"/>
                      <a:pt x="221" y="13"/>
                    </a:cubicBezTo>
                    <a:cubicBezTo>
                      <a:pt x="220" y="13"/>
                      <a:pt x="220" y="13"/>
                      <a:pt x="220" y="12"/>
                    </a:cubicBezTo>
                    <a:cubicBezTo>
                      <a:pt x="219" y="12"/>
                      <a:pt x="218" y="12"/>
                      <a:pt x="218" y="12"/>
                    </a:cubicBezTo>
                    <a:cubicBezTo>
                      <a:pt x="218" y="12"/>
                      <a:pt x="218" y="12"/>
                      <a:pt x="217" y="12"/>
                    </a:cubicBezTo>
                    <a:cubicBezTo>
                      <a:pt x="217" y="12"/>
                      <a:pt x="217" y="12"/>
                      <a:pt x="217" y="12"/>
                    </a:cubicBezTo>
                    <a:cubicBezTo>
                      <a:pt x="217" y="12"/>
                      <a:pt x="217" y="12"/>
                      <a:pt x="217" y="12"/>
                    </a:cubicBezTo>
                    <a:cubicBezTo>
                      <a:pt x="217" y="12"/>
                      <a:pt x="217" y="12"/>
                      <a:pt x="217" y="12"/>
                    </a:cubicBezTo>
                    <a:cubicBezTo>
                      <a:pt x="218" y="12"/>
                      <a:pt x="218" y="12"/>
                      <a:pt x="218" y="12"/>
                    </a:cubicBezTo>
                    <a:cubicBezTo>
                      <a:pt x="218" y="12"/>
                      <a:pt x="218" y="12"/>
                      <a:pt x="218" y="12"/>
                    </a:cubicBezTo>
                    <a:cubicBezTo>
                      <a:pt x="218" y="12"/>
                      <a:pt x="218" y="12"/>
                      <a:pt x="218" y="12"/>
                    </a:cubicBezTo>
                    <a:cubicBezTo>
                      <a:pt x="218" y="12"/>
                      <a:pt x="218" y="13"/>
                      <a:pt x="218" y="13"/>
                    </a:cubicBezTo>
                    <a:cubicBezTo>
                      <a:pt x="217" y="13"/>
                      <a:pt x="217" y="13"/>
                      <a:pt x="215" y="13"/>
                    </a:cubicBezTo>
                    <a:cubicBezTo>
                      <a:pt x="216" y="12"/>
                      <a:pt x="215" y="12"/>
                      <a:pt x="214" y="12"/>
                    </a:cubicBezTo>
                    <a:cubicBezTo>
                      <a:pt x="215" y="12"/>
                      <a:pt x="215" y="12"/>
                      <a:pt x="215" y="11"/>
                    </a:cubicBezTo>
                    <a:cubicBezTo>
                      <a:pt x="214" y="11"/>
                      <a:pt x="212" y="11"/>
                      <a:pt x="211" y="11"/>
                    </a:cubicBezTo>
                    <a:cubicBezTo>
                      <a:pt x="211" y="11"/>
                      <a:pt x="211" y="11"/>
                      <a:pt x="211" y="11"/>
                    </a:cubicBezTo>
                    <a:cubicBezTo>
                      <a:pt x="212" y="11"/>
                      <a:pt x="212" y="11"/>
                      <a:pt x="212" y="11"/>
                    </a:cubicBezTo>
                    <a:cubicBezTo>
                      <a:pt x="213" y="11"/>
                      <a:pt x="213" y="11"/>
                      <a:pt x="214" y="11"/>
                    </a:cubicBezTo>
                    <a:cubicBezTo>
                      <a:pt x="214" y="11"/>
                      <a:pt x="214" y="11"/>
                      <a:pt x="214" y="11"/>
                    </a:cubicBezTo>
                    <a:cubicBezTo>
                      <a:pt x="214" y="11"/>
                      <a:pt x="214" y="10"/>
                      <a:pt x="214" y="10"/>
                    </a:cubicBezTo>
                    <a:cubicBezTo>
                      <a:pt x="214" y="10"/>
                      <a:pt x="213" y="10"/>
                      <a:pt x="212" y="10"/>
                    </a:cubicBezTo>
                    <a:cubicBezTo>
                      <a:pt x="212" y="10"/>
                      <a:pt x="211" y="10"/>
                      <a:pt x="211" y="10"/>
                    </a:cubicBezTo>
                    <a:cubicBezTo>
                      <a:pt x="211" y="10"/>
                      <a:pt x="211" y="10"/>
                      <a:pt x="211" y="10"/>
                    </a:cubicBezTo>
                    <a:cubicBezTo>
                      <a:pt x="210" y="10"/>
                      <a:pt x="210" y="10"/>
                      <a:pt x="209" y="11"/>
                    </a:cubicBezTo>
                    <a:cubicBezTo>
                      <a:pt x="209" y="11"/>
                      <a:pt x="209" y="11"/>
                      <a:pt x="209" y="11"/>
                    </a:cubicBezTo>
                    <a:cubicBezTo>
                      <a:pt x="209" y="11"/>
                      <a:pt x="209" y="11"/>
                      <a:pt x="209" y="11"/>
                    </a:cubicBezTo>
                    <a:cubicBezTo>
                      <a:pt x="209" y="10"/>
                      <a:pt x="209" y="11"/>
                      <a:pt x="209" y="11"/>
                    </a:cubicBezTo>
                    <a:cubicBezTo>
                      <a:pt x="209" y="11"/>
                      <a:pt x="209" y="11"/>
                      <a:pt x="209" y="11"/>
                    </a:cubicBezTo>
                    <a:cubicBezTo>
                      <a:pt x="209" y="11"/>
                      <a:pt x="209" y="11"/>
                      <a:pt x="209" y="11"/>
                    </a:cubicBezTo>
                    <a:cubicBezTo>
                      <a:pt x="209" y="11"/>
                      <a:pt x="209" y="11"/>
                      <a:pt x="209" y="11"/>
                    </a:cubicBezTo>
                    <a:cubicBezTo>
                      <a:pt x="208" y="11"/>
                      <a:pt x="206" y="11"/>
                      <a:pt x="204" y="11"/>
                    </a:cubicBezTo>
                    <a:cubicBezTo>
                      <a:pt x="202" y="11"/>
                      <a:pt x="200" y="11"/>
                      <a:pt x="199" y="11"/>
                    </a:cubicBezTo>
                    <a:cubicBezTo>
                      <a:pt x="199" y="11"/>
                      <a:pt x="199" y="11"/>
                      <a:pt x="199" y="10"/>
                    </a:cubicBezTo>
                    <a:cubicBezTo>
                      <a:pt x="199" y="10"/>
                      <a:pt x="199" y="10"/>
                      <a:pt x="199" y="9"/>
                    </a:cubicBezTo>
                    <a:cubicBezTo>
                      <a:pt x="200" y="9"/>
                      <a:pt x="200" y="9"/>
                      <a:pt x="201" y="9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205" y="9"/>
                      <a:pt x="207" y="8"/>
                      <a:pt x="210" y="9"/>
                    </a:cubicBezTo>
                    <a:cubicBezTo>
                      <a:pt x="211" y="8"/>
                      <a:pt x="213" y="10"/>
                      <a:pt x="213" y="9"/>
                    </a:cubicBezTo>
                    <a:cubicBezTo>
                      <a:pt x="213" y="8"/>
                      <a:pt x="212" y="8"/>
                      <a:pt x="211" y="8"/>
                    </a:cubicBezTo>
                    <a:cubicBezTo>
                      <a:pt x="212" y="7"/>
                      <a:pt x="212" y="8"/>
                      <a:pt x="212" y="7"/>
                    </a:cubicBezTo>
                    <a:cubicBezTo>
                      <a:pt x="212" y="7"/>
                      <a:pt x="211" y="7"/>
                      <a:pt x="211" y="7"/>
                    </a:cubicBezTo>
                    <a:cubicBezTo>
                      <a:pt x="211" y="6"/>
                      <a:pt x="210" y="6"/>
                      <a:pt x="211" y="5"/>
                    </a:cubicBezTo>
                    <a:cubicBezTo>
                      <a:pt x="210" y="5"/>
                      <a:pt x="210" y="4"/>
                      <a:pt x="209" y="4"/>
                    </a:cubicBezTo>
                    <a:cubicBezTo>
                      <a:pt x="209" y="4"/>
                      <a:pt x="209" y="5"/>
                      <a:pt x="209" y="5"/>
                    </a:cubicBezTo>
                    <a:cubicBezTo>
                      <a:pt x="208" y="5"/>
                      <a:pt x="207" y="5"/>
                      <a:pt x="207" y="5"/>
                    </a:cubicBezTo>
                    <a:cubicBezTo>
                      <a:pt x="208" y="5"/>
                      <a:pt x="208" y="5"/>
                      <a:pt x="208" y="6"/>
                    </a:cubicBezTo>
                    <a:cubicBezTo>
                      <a:pt x="207" y="6"/>
                      <a:pt x="205" y="6"/>
                      <a:pt x="204" y="6"/>
                    </a:cubicBezTo>
                    <a:cubicBezTo>
                      <a:pt x="203" y="6"/>
                      <a:pt x="202" y="6"/>
                      <a:pt x="202" y="6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201" y="6"/>
                      <a:pt x="200" y="6"/>
                      <a:pt x="200" y="6"/>
                    </a:cubicBezTo>
                    <a:cubicBezTo>
                      <a:pt x="199" y="6"/>
                      <a:pt x="198" y="6"/>
                      <a:pt x="198" y="6"/>
                    </a:cubicBezTo>
                    <a:cubicBezTo>
                      <a:pt x="198" y="6"/>
                      <a:pt x="198" y="6"/>
                      <a:pt x="198" y="6"/>
                    </a:cubicBezTo>
                    <a:cubicBezTo>
                      <a:pt x="197" y="5"/>
                      <a:pt x="196" y="5"/>
                      <a:pt x="195" y="6"/>
                    </a:cubicBezTo>
                    <a:cubicBezTo>
                      <a:pt x="195" y="6"/>
                      <a:pt x="195" y="6"/>
                      <a:pt x="195" y="6"/>
                    </a:cubicBezTo>
                    <a:cubicBezTo>
                      <a:pt x="194" y="5"/>
                      <a:pt x="193" y="6"/>
                      <a:pt x="193" y="5"/>
                    </a:cubicBezTo>
                    <a:cubicBezTo>
                      <a:pt x="189" y="5"/>
                      <a:pt x="184" y="5"/>
                      <a:pt x="179" y="4"/>
                    </a:cubicBezTo>
                    <a:cubicBezTo>
                      <a:pt x="179" y="4"/>
                      <a:pt x="179" y="4"/>
                      <a:pt x="179" y="4"/>
                    </a:cubicBezTo>
                    <a:cubicBezTo>
                      <a:pt x="179" y="4"/>
                      <a:pt x="179" y="4"/>
                      <a:pt x="179" y="4"/>
                    </a:cubicBezTo>
                    <a:cubicBezTo>
                      <a:pt x="179" y="4"/>
                      <a:pt x="179" y="4"/>
                      <a:pt x="179" y="4"/>
                    </a:cubicBezTo>
                    <a:cubicBezTo>
                      <a:pt x="178" y="4"/>
                      <a:pt x="177" y="4"/>
                      <a:pt x="176" y="4"/>
                    </a:cubicBezTo>
                    <a:cubicBezTo>
                      <a:pt x="176" y="4"/>
                      <a:pt x="176" y="4"/>
                      <a:pt x="176" y="4"/>
                    </a:cubicBezTo>
                    <a:cubicBezTo>
                      <a:pt x="175" y="4"/>
                      <a:pt x="174" y="4"/>
                      <a:pt x="174" y="4"/>
                    </a:cubicBezTo>
                    <a:cubicBezTo>
                      <a:pt x="174" y="4"/>
                      <a:pt x="174" y="4"/>
                      <a:pt x="174" y="4"/>
                    </a:cubicBezTo>
                    <a:cubicBezTo>
                      <a:pt x="174" y="4"/>
                      <a:pt x="173" y="4"/>
                      <a:pt x="173" y="4"/>
                    </a:cubicBezTo>
                    <a:cubicBezTo>
                      <a:pt x="173" y="4"/>
                      <a:pt x="173" y="4"/>
                      <a:pt x="173" y="4"/>
                    </a:cubicBezTo>
                    <a:cubicBezTo>
                      <a:pt x="173" y="4"/>
                      <a:pt x="173" y="4"/>
                      <a:pt x="173" y="4"/>
                    </a:cubicBezTo>
                    <a:cubicBezTo>
                      <a:pt x="170" y="4"/>
                      <a:pt x="169" y="4"/>
                      <a:pt x="167" y="4"/>
                    </a:cubicBezTo>
                    <a:cubicBezTo>
                      <a:pt x="167" y="4"/>
                      <a:pt x="166" y="4"/>
                      <a:pt x="166" y="4"/>
                    </a:cubicBezTo>
                    <a:cubicBezTo>
                      <a:pt x="166" y="4"/>
                      <a:pt x="166" y="4"/>
                      <a:pt x="166" y="4"/>
                    </a:cubicBezTo>
                    <a:cubicBezTo>
                      <a:pt x="166" y="4"/>
                      <a:pt x="166" y="4"/>
                      <a:pt x="166" y="4"/>
                    </a:cubicBezTo>
                    <a:cubicBezTo>
                      <a:pt x="166" y="4"/>
                      <a:pt x="166" y="4"/>
                      <a:pt x="166" y="4"/>
                    </a:cubicBezTo>
                    <a:cubicBezTo>
                      <a:pt x="165" y="4"/>
                      <a:pt x="164" y="4"/>
                      <a:pt x="163" y="4"/>
                    </a:cubicBezTo>
                    <a:cubicBezTo>
                      <a:pt x="163" y="4"/>
                      <a:pt x="163" y="4"/>
                      <a:pt x="162" y="4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1" y="3"/>
                      <a:pt x="160" y="3"/>
                      <a:pt x="159" y="3"/>
                    </a:cubicBezTo>
                    <a:cubicBezTo>
                      <a:pt x="159" y="3"/>
                      <a:pt x="159" y="3"/>
                      <a:pt x="159" y="3"/>
                    </a:cubicBezTo>
                    <a:cubicBezTo>
                      <a:pt x="159" y="3"/>
                      <a:pt x="159" y="3"/>
                      <a:pt x="158" y="3"/>
                    </a:cubicBezTo>
                    <a:cubicBezTo>
                      <a:pt x="158" y="3"/>
                      <a:pt x="158" y="3"/>
                      <a:pt x="158" y="3"/>
                    </a:cubicBezTo>
                    <a:cubicBezTo>
                      <a:pt x="158" y="3"/>
                      <a:pt x="158" y="3"/>
                      <a:pt x="158" y="3"/>
                    </a:cubicBezTo>
                    <a:cubicBezTo>
                      <a:pt x="158" y="3"/>
                      <a:pt x="158" y="3"/>
                      <a:pt x="158" y="3"/>
                    </a:cubicBezTo>
                    <a:cubicBezTo>
                      <a:pt x="158" y="3"/>
                      <a:pt x="158" y="3"/>
                      <a:pt x="158" y="3"/>
                    </a:cubicBezTo>
                    <a:cubicBezTo>
                      <a:pt x="158" y="3"/>
                      <a:pt x="158" y="3"/>
                      <a:pt x="158" y="3"/>
                    </a:cubicBezTo>
                    <a:cubicBezTo>
                      <a:pt x="158" y="3"/>
                      <a:pt x="158" y="3"/>
                      <a:pt x="158" y="3"/>
                    </a:cubicBezTo>
                    <a:cubicBezTo>
                      <a:pt x="157" y="3"/>
                      <a:pt x="156" y="3"/>
                      <a:pt x="156" y="3"/>
                    </a:cubicBezTo>
                    <a:cubicBezTo>
                      <a:pt x="156" y="3"/>
                      <a:pt x="156" y="3"/>
                      <a:pt x="156" y="3"/>
                    </a:cubicBezTo>
                    <a:cubicBezTo>
                      <a:pt x="155" y="3"/>
                      <a:pt x="155" y="3"/>
                      <a:pt x="155" y="3"/>
                    </a:cubicBezTo>
                    <a:cubicBezTo>
                      <a:pt x="155" y="3"/>
                      <a:pt x="154" y="3"/>
                      <a:pt x="154" y="3"/>
                    </a:cubicBezTo>
                    <a:cubicBezTo>
                      <a:pt x="154" y="3"/>
                      <a:pt x="154" y="3"/>
                      <a:pt x="154" y="3"/>
                    </a:cubicBezTo>
                    <a:cubicBezTo>
                      <a:pt x="153" y="3"/>
                      <a:pt x="153" y="3"/>
                      <a:pt x="152" y="3"/>
                    </a:cubicBezTo>
                    <a:cubicBezTo>
                      <a:pt x="152" y="3"/>
                      <a:pt x="152" y="3"/>
                      <a:pt x="152" y="3"/>
                    </a:cubicBezTo>
                    <a:cubicBezTo>
                      <a:pt x="152" y="3"/>
                      <a:pt x="152" y="3"/>
                      <a:pt x="152" y="3"/>
                    </a:cubicBezTo>
                    <a:cubicBezTo>
                      <a:pt x="152" y="3"/>
                      <a:pt x="152" y="3"/>
                      <a:pt x="152" y="3"/>
                    </a:cubicBezTo>
                    <a:cubicBezTo>
                      <a:pt x="152" y="3"/>
                      <a:pt x="152" y="3"/>
                      <a:pt x="151" y="3"/>
                    </a:cubicBezTo>
                    <a:cubicBezTo>
                      <a:pt x="149" y="3"/>
                      <a:pt x="146" y="3"/>
                      <a:pt x="143" y="2"/>
                    </a:cubicBezTo>
                    <a:cubicBezTo>
                      <a:pt x="141" y="2"/>
                      <a:pt x="139" y="2"/>
                      <a:pt x="137" y="2"/>
                    </a:cubicBezTo>
                    <a:cubicBezTo>
                      <a:pt x="137" y="2"/>
                      <a:pt x="137" y="2"/>
                      <a:pt x="137" y="2"/>
                    </a:cubicBezTo>
                    <a:cubicBezTo>
                      <a:pt x="137" y="2"/>
                      <a:pt x="137" y="2"/>
                      <a:pt x="137" y="2"/>
                    </a:cubicBezTo>
                    <a:cubicBezTo>
                      <a:pt x="137" y="2"/>
                      <a:pt x="137" y="2"/>
                      <a:pt x="137" y="2"/>
                    </a:cubicBezTo>
                    <a:cubicBezTo>
                      <a:pt x="139" y="2"/>
                      <a:pt x="141" y="3"/>
                      <a:pt x="143" y="3"/>
                    </a:cubicBezTo>
                    <a:cubicBezTo>
                      <a:pt x="146" y="3"/>
                      <a:pt x="149" y="3"/>
                      <a:pt x="151" y="3"/>
                    </a:cubicBezTo>
                    <a:cubicBezTo>
                      <a:pt x="151" y="3"/>
                      <a:pt x="151" y="3"/>
                      <a:pt x="151" y="3"/>
                    </a:cubicBezTo>
                    <a:cubicBezTo>
                      <a:pt x="151" y="4"/>
                      <a:pt x="151" y="4"/>
                      <a:pt x="151" y="4"/>
                    </a:cubicBezTo>
                    <a:cubicBezTo>
                      <a:pt x="152" y="4"/>
                      <a:pt x="152" y="4"/>
                      <a:pt x="152" y="4"/>
                    </a:cubicBezTo>
                    <a:cubicBezTo>
                      <a:pt x="152" y="4"/>
                      <a:pt x="152" y="4"/>
                      <a:pt x="152" y="3"/>
                    </a:cubicBezTo>
                    <a:cubicBezTo>
                      <a:pt x="152" y="3"/>
                      <a:pt x="152" y="3"/>
                      <a:pt x="152" y="3"/>
                    </a:cubicBezTo>
                    <a:cubicBezTo>
                      <a:pt x="152" y="3"/>
                      <a:pt x="152" y="3"/>
                      <a:pt x="152" y="3"/>
                    </a:cubicBezTo>
                    <a:cubicBezTo>
                      <a:pt x="153" y="4"/>
                      <a:pt x="153" y="4"/>
                      <a:pt x="154" y="4"/>
                    </a:cubicBezTo>
                    <a:cubicBezTo>
                      <a:pt x="154" y="4"/>
                      <a:pt x="154" y="4"/>
                      <a:pt x="154" y="4"/>
                    </a:cubicBezTo>
                    <a:cubicBezTo>
                      <a:pt x="154" y="4"/>
                      <a:pt x="155" y="4"/>
                      <a:pt x="155" y="4"/>
                    </a:cubicBezTo>
                    <a:cubicBezTo>
                      <a:pt x="155" y="4"/>
                      <a:pt x="155" y="4"/>
                      <a:pt x="156" y="4"/>
                    </a:cubicBezTo>
                    <a:cubicBezTo>
                      <a:pt x="156" y="4"/>
                      <a:pt x="157" y="4"/>
                      <a:pt x="158" y="4"/>
                    </a:cubicBezTo>
                    <a:cubicBezTo>
                      <a:pt x="158" y="4"/>
                      <a:pt x="158" y="4"/>
                      <a:pt x="158" y="4"/>
                    </a:cubicBezTo>
                    <a:cubicBezTo>
                      <a:pt x="158" y="4"/>
                      <a:pt x="158" y="4"/>
                      <a:pt x="159" y="4"/>
                    </a:cubicBezTo>
                    <a:cubicBezTo>
                      <a:pt x="159" y="4"/>
                      <a:pt x="159" y="4"/>
                      <a:pt x="159" y="4"/>
                    </a:cubicBezTo>
                    <a:cubicBezTo>
                      <a:pt x="159" y="4"/>
                      <a:pt x="160" y="4"/>
                      <a:pt x="160" y="4"/>
                    </a:cubicBezTo>
                    <a:cubicBezTo>
                      <a:pt x="160" y="4"/>
                      <a:pt x="160" y="4"/>
                      <a:pt x="160" y="4"/>
                    </a:cubicBezTo>
                    <a:cubicBezTo>
                      <a:pt x="160" y="4"/>
                      <a:pt x="160" y="4"/>
                      <a:pt x="160" y="4"/>
                    </a:cubicBezTo>
                    <a:cubicBezTo>
                      <a:pt x="161" y="4"/>
                      <a:pt x="161" y="4"/>
                      <a:pt x="162" y="4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4"/>
                      <a:pt x="162" y="4"/>
                      <a:pt x="163" y="4"/>
                    </a:cubicBezTo>
                    <a:cubicBezTo>
                      <a:pt x="163" y="4"/>
                      <a:pt x="163" y="4"/>
                      <a:pt x="163" y="4"/>
                    </a:cubicBezTo>
                    <a:cubicBezTo>
                      <a:pt x="163" y="4"/>
                      <a:pt x="163" y="4"/>
                      <a:pt x="163" y="4"/>
                    </a:cubicBezTo>
                    <a:cubicBezTo>
                      <a:pt x="164" y="4"/>
                      <a:pt x="165" y="4"/>
                      <a:pt x="166" y="4"/>
                    </a:cubicBezTo>
                    <a:cubicBezTo>
                      <a:pt x="166" y="4"/>
                      <a:pt x="166" y="4"/>
                      <a:pt x="166" y="4"/>
                    </a:cubicBezTo>
                    <a:cubicBezTo>
                      <a:pt x="166" y="4"/>
                      <a:pt x="166" y="4"/>
                      <a:pt x="166" y="4"/>
                    </a:cubicBezTo>
                    <a:cubicBezTo>
                      <a:pt x="166" y="4"/>
                      <a:pt x="166" y="4"/>
                      <a:pt x="166" y="4"/>
                    </a:cubicBezTo>
                    <a:cubicBezTo>
                      <a:pt x="167" y="4"/>
                      <a:pt x="167" y="4"/>
                      <a:pt x="167" y="4"/>
                    </a:cubicBezTo>
                    <a:cubicBezTo>
                      <a:pt x="167" y="4"/>
                      <a:pt x="167" y="4"/>
                      <a:pt x="167" y="4"/>
                    </a:cubicBezTo>
                    <a:cubicBezTo>
                      <a:pt x="169" y="5"/>
                      <a:pt x="170" y="5"/>
                      <a:pt x="171" y="5"/>
                    </a:cubicBezTo>
                    <a:cubicBezTo>
                      <a:pt x="172" y="5"/>
                      <a:pt x="171" y="5"/>
                      <a:pt x="172" y="5"/>
                    </a:cubicBezTo>
                    <a:cubicBezTo>
                      <a:pt x="172" y="5"/>
                      <a:pt x="172" y="5"/>
                      <a:pt x="172" y="5"/>
                    </a:cubicBezTo>
                    <a:cubicBezTo>
                      <a:pt x="172" y="5"/>
                      <a:pt x="172" y="5"/>
                      <a:pt x="173" y="5"/>
                    </a:cubicBezTo>
                    <a:cubicBezTo>
                      <a:pt x="173" y="5"/>
                      <a:pt x="173" y="5"/>
                      <a:pt x="173" y="5"/>
                    </a:cubicBezTo>
                    <a:cubicBezTo>
                      <a:pt x="173" y="5"/>
                      <a:pt x="174" y="5"/>
                      <a:pt x="174" y="5"/>
                    </a:cubicBezTo>
                    <a:cubicBezTo>
                      <a:pt x="175" y="5"/>
                      <a:pt x="175" y="5"/>
                      <a:pt x="175" y="5"/>
                    </a:cubicBezTo>
                    <a:cubicBezTo>
                      <a:pt x="175" y="5"/>
                      <a:pt x="176" y="5"/>
                      <a:pt x="176" y="5"/>
                    </a:cubicBezTo>
                    <a:cubicBezTo>
                      <a:pt x="176" y="5"/>
                      <a:pt x="176" y="5"/>
                      <a:pt x="177" y="5"/>
                    </a:cubicBezTo>
                    <a:cubicBezTo>
                      <a:pt x="177" y="5"/>
                      <a:pt x="177" y="5"/>
                      <a:pt x="177" y="5"/>
                    </a:cubicBezTo>
                    <a:cubicBezTo>
                      <a:pt x="177" y="5"/>
                      <a:pt x="177" y="5"/>
                      <a:pt x="177" y="5"/>
                    </a:cubicBezTo>
                    <a:cubicBezTo>
                      <a:pt x="177" y="5"/>
                      <a:pt x="178" y="5"/>
                      <a:pt x="178" y="5"/>
                    </a:cubicBezTo>
                    <a:cubicBezTo>
                      <a:pt x="178" y="5"/>
                      <a:pt x="179" y="5"/>
                      <a:pt x="179" y="5"/>
                    </a:cubicBezTo>
                    <a:cubicBezTo>
                      <a:pt x="179" y="5"/>
                      <a:pt x="179" y="5"/>
                      <a:pt x="179" y="5"/>
                    </a:cubicBezTo>
                    <a:cubicBezTo>
                      <a:pt x="179" y="5"/>
                      <a:pt x="179" y="5"/>
                      <a:pt x="179" y="5"/>
                    </a:cubicBezTo>
                    <a:cubicBezTo>
                      <a:pt x="179" y="5"/>
                      <a:pt x="179" y="5"/>
                      <a:pt x="179" y="5"/>
                    </a:cubicBezTo>
                    <a:cubicBezTo>
                      <a:pt x="181" y="5"/>
                      <a:pt x="182" y="6"/>
                      <a:pt x="183" y="5"/>
                    </a:cubicBezTo>
                    <a:cubicBezTo>
                      <a:pt x="183" y="5"/>
                      <a:pt x="183" y="5"/>
                      <a:pt x="183" y="5"/>
                    </a:cubicBezTo>
                    <a:cubicBezTo>
                      <a:pt x="183" y="5"/>
                      <a:pt x="183" y="5"/>
                      <a:pt x="184" y="5"/>
                    </a:cubicBezTo>
                    <a:cubicBezTo>
                      <a:pt x="186" y="6"/>
                      <a:pt x="190" y="5"/>
                      <a:pt x="191" y="6"/>
                    </a:cubicBezTo>
                    <a:cubicBezTo>
                      <a:pt x="191" y="6"/>
                      <a:pt x="192" y="6"/>
                      <a:pt x="192" y="6"/>
                    </a:cubicBezTo>
                    <a:cubicBezTo>
                      <a:pt x="192" y="6"/>
                      <a:pt x="192" y="6"/>
                      <a:pt x="191" y="6"/>
                    </a:cubicBezTo>
                    <a:cubicBezTo>
                      <a:pt x="191" y="6"/>
                      <a:pt x="191" y="6"/>
                      <a:pt x="191" y="6"/>
                    </a:cubicBezTo>
                    <a:cubicBezTo>
                      <a:pt x="191" y="6"/>
                      <a:pt x="191" y="6"/>
                      <a:pt x="191" y="6"/>
                    </a:cubicBezTo>
                    <a:cubicBezTo>
                      <a:pt x="191" y="6"/>
                      <a:pt x="191" y="6"/>
                      <a:pt x="191" y="6"/>
                    </a:cubicBezTo>
                    <a:cubicBezTo>
                      <a:pt x="189" y="6"/>
                      <a:pt x="187" y="6"/>
                      <a:pt x="185" y="6"/>
                    </a:cubicBezTo>
                    <a:cubicBezTo>
                      <a:pt x="185" y="6"/>
                      <a:pt x="184" y="6"/>
                      <a:pt x="184" y="6"/>
                    </a:cubicBezTo>
                    <a:cubicBezTo>
                      <a:pt x="182" y="6"/>
                      <a:pt x="181" y="6"/>
                      <a:pt x="180" y="6"/>
                    </a:cubicBezTo>
                    <a:cubicBezTo>
                      <a:pt x="179" y="6"/>
                      <a:pt x="178" y="5"/>
                      <a:pt x="178" y="5"/>
                    </a:cubicBezTo>
                    <a:cubicBezTo>
                      <a:pt x="177" y="5"/>
                      <a:pt x="177" y="6"/>
                      <a:pt x="177" y="6"/>
                    </a:cubicBezTo>
                    <a:cubicBezTo>
                      <a:pt x="177" y="6"/>
                      <a:pt x="176" y="5"/>
                      <a:pt x="176" y="5"/>
                    </a:cubicBezTo>
                    <a:cubicBezTo>
                      <a:pt x="176" y="5"/>
                      <a:pt x="175" y="5"/>
                      <a:pt x="175" y="6"/>
                    </a:cubicBezTo>
                    <a:cubicBezTo>
                      <a:pt x="174" y="5"/>
                      <a:pt x="173" y="6"/>
                      <a:pt x="173" y="6"/>
                    </a:cubicBezTo>
                    <a:cubicBezTo>
                      <a:pt x="172" y="5"/>
                      <a:pt x="172" y="6"/>
                      <a:pt x="171" y="6"/>
                    </a:cubicBezTo>
                    <a:cubicBezTo>
                      <a:pt x="171" y="6"/>
                      <a:pt x="171" y="5"/>
                      <a:pt x="171" y="5"/>
                    </a:cubicBezTo>
                    <a:cubicBezTo>
                      <a:pt x="171" y="5"/>
                      <a:pt x="170" y="5"/>
                      <a:pt x="170" y="5"/>
                    </a:cubicBezTo>
                    <a:cubicBezTo>
                      <a:pt x="168" y="5"/>
                      <a:pt x="167" y="5"/>
                      <a:pt x="166" y="5"/>
                    </a:cubicBezTo>
                    <a:cubicBezTo>
                      <a:pt x="166" y="5"/>
                      <a:pt x="166" y="5"/>
                      <a:pt x="166" y="5"/>
                    </a:cubicBezTo>
                    <a:cubicBezTo>
                      <a:pt x="165" y="5"/>
                      <a:pt x="164" y="5"/>
                      <a:pt x="163" y="5"/>
                    </a:cubicBezTo>
                    <a:cubicBezTo>
                      <a:pt x="162" y="5"/>
                      <a:pt x="160" y="5"/>
                      <a:pt x="160" y="5"/>
                    </a:cubicBezTo>
                    <a:cubicBezTo>
                      <a:pt x="159" y="5"/>
                      <a:pt x="158" y="5"/>
                      <a:pt x="157" y="5"/>
                    </a:cubicBezTo>
                    <a:cubicBezTo>
                      <a:pt x="156" y="4"/>
                      <a:pt x="155" y="5"/>
                      <a:pt x="155" y="5"/>
                    </a:cubicBezTo>
                    <a:cubicBezTo>
                      <a:pt x="155" y="5"/>
                      <a:pt x="154" y="4"/>
                      <a:pt x="154" y="4"/>
                    </a:cubicBezTo>
                    <a:cubicBezTo>
                      <a:pt x="154" y="5"/>
                      <a:pt x="153" y="4"/>
                      <a:pt x="153" y="5"/>
                    </a:cubicBezTo>
                    <a:cubicBezTo>
                      <a:pt x="152" y="4"/>
                      <a:pt x="151" y="4"/>
                      <a:pt x="150" y="4"/>
                    </a:cubicBezTo>
                    <a:cubicBezTo>
                      <a:pt x="150" y="4"/>
                      <a:pt x="149" y="4"/>
                      <a:pt x="149" y="4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47" y="4"/>
                      <a:pt x="145" y="4"/>
                      <a:pt x="144" y="4"/>
                    </a:cubicBezTo>
                    <a:cubicBezTo>
                      <a:pt x="143" y="4"/>
                      <a:pt x="143" y="4"/>
                      <a:pt x="142" y="4"/>
                    </a:cubicBezTo>
                    <a:cubicBezTo>
                      <a:pt x="141" y="3"/>
                      <a:pt x="140" y="4"/>
                      <a:pt x="139" y="4"/>
                    </a:cubicBezTo>
                    <a:cubicBezTo>
                      <a:pt x="139" y="4"/>
                      <a:pt x="138" y="4"/>
                      <a:pt x="138" y="4"/>
                    </a:cubicBezTo>
                    <a:cubicBezTo>
                      <a:pt x="138" y="4"/>
                      <a:pt x="137" y="4"/>
                      <a:pt x="136" y="4"/>
                    </a:cubicBezTo>
                    <a:cubicBezTo>
                      <a:pt x="136" y="3"/>
                      <a:pt x="136" y="3"/>
                      <a:pt x="136" y="3"/>
                    </a:cubicBezTo>
                    <a:cubicBezTo>
                      <a:pt x="135" y="3"/>
                      <a:pt x="135" y="3"/>
                      <a:pt x="134" y="3"/>
                    </a:cubicBezTo>
                    <a:cubicBezTo>
                      <a:pt x="134" y="4"/>
                      <a:pt x="133" y="3"/>
                      <a:pt x="132" y="3"/>
                    </a:cubicBezTo>
                    <a:cubicBezTo>
                      <a:pt x="132" y="3"/>
                      <a:pt x="131" y="3"/>
                      <a:pt x="131" y="3"/>
                    </a:cubicBezTo>
                    <a:cubicBezTo>
                      <a:pt x="131" y="3"/>
                      <a:pt x="131" y="3"/>
                      <a:pt x="131" y="3"/>
                    </a:cubicBezTo>
                    <a:cubicBezTo>
                      <a:pt x="130" y="3"/>
                      <a:pt x="130" y="3"/>
                      <a:pt x="130" y="3"/>
                    </a:cubicBezTo>
                    <a:cubicBezTo>
                      <a:pt x="130" y="3"/>
                      <a:pt x="130" y="3"/>
                      <a:pt x="129" y="3"/>
                    </a:cubicBezTo>
                    <a:cubicBezTo>
                      <a:pt x="129" y="3"/>
                      <a:pt x="129" y="3"/>
                      <a:pt x="129" y="3"/>
                    </a:cubicBezTo>
                    <a:cubicBezTo>
                      <a:pt x="129" y="3"/>
                      <a:pt x="129" y="3"/>
                      <a:pt x="129" y="3"/>
                    </a:cubicBezTo>
                    <a:cubicBezTo>
                      <a:pt x="128" y="3"/>
                      <a:pt x="127" y="3"/>
                      <a:pt x="126" y="3"/>
                    </a:cubicBezTo>
                    <a:cubicBezTo>
                      <a:pt x="126" y="3"/>
                      <a:pt x="126" y="3"/>
                      <a:pt x="125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3" y="3"/>
                      <a:pt x="123" y="3"/>
                      <a:pt x="122" y="3"/>
                    </a:cubicBezTo>
                    <a:cubicBezTo>
                      <a:pt x="122" y="3"/>
                      <a:pt x="121" y="3"/>
                      <a:pt x="121" y="3"/>
                    </a:cubicBezTo>
                    <a:cubicBezTo>
                      <a:pt x="121" y="3"/>
                      <a:pt x="121" y="3"/>
                      <a:pt x="121" y="3"/>
                    </a:cubicBezTo>
                    <a:cubicBezTo>
                      <a:pt x="121" y="3"/>
                      <a:pt x="121" y="3"/>
                      <a:pt x="122" y="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1" y="3"/>
                      <a:pt x="121" y="2"/>
                      <a:pt x="121" y="3"/>
                    </a:cubicBezTo>
                    <a:cubicBezTo>
                      <a:pt x="121" y="2"/>
                      <a:pt x="120" y="2"/>
                      <a:pt x="120" y="2"/>
                    </a:cubicBezTo>
                    <a:cubicBezTo>
                      <a:pt x="120" y="2"/>
                      <a:pt x="120" y="2"/>
                      <a:pt x="119" y="2"/>
                    </a:cubicBezTo>
                    <a:cubicBezTo>
                      <a:pt x="119" y="2"/>
                      <a:pt x="117" y="2"/>
                      <a:pt x="116" y="2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16" y="2"/>
                      <a:pt x="115" y="2"/>
                      <a:pt x="115" y="2"/>
                    </a:cubicBezTo>
                    <a:cubicBezTo>
                      <a:pt x="114" y="2"/>
                      <a:pt x="113" y="2"/>
                      <a:pt x="112" y="2"/>
                    </a:cubicBezTo>
                    <a:cubicBezTo>
                      <a:pt x="113" y="2"/>
                      <a:pt x="113" y="2"/>
                      <a:pt x="113" y="2"/>
                    </a:cubicBezTo>
                    <a:cubicBezTo>
                      <a:pt x="112" y="2"/>
                      <a:pt x="112" y="2"/>
                      <a:pt x="111" y="2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1" y="2"/>
                      <a:pt x="111" y="2"/>
                      <a:pt x="111" y="2"/>
                    </a:cubicBezTo>
                    <a:cubicBezTo>
                      <a:pt x="112" y="2"/>
                      <a:pt x="112" y="3"/>
                      <a:pt x="113" y="2"/>
                    </a:cubicBezTo>
                    <a:cubicBezTo>
                      <a:pt x="113" y="2"/>
                      <a:pt x="114" y="2"/>
                      <a:pt x="115" y="2"/>
                    </a:cubicBezTo>
                    <a:cubicBezTo>
                      <a:pt x="115" y="2"/>
                      <a:pt x="116" y="2"/>
                      <a:pt x="116" y="2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17" y="3"/>
                      <a:pt x="119" y="2"/>
                      <a:pt x="119" y="3"/>
                    </a:cubicBezTo>
                    <a:cubicBezTo>
                      <a:pt x="119" y="3"/>
                      <a:pt x="119" y="3"/>
                      <a:pt x="119" y="3"/>
                    </a:cubicBezTo>
                    <a:cubicBezTo>
                      <a:pt x="120" y="3"/>
                      <a:pt x="120" y="3"/>
                      <a:pt x="120" y="3"/>
                    </a:cubicBezTo>
                    <a:cubicBezTo>
                      <a:pt x="120" y="3"/>
                      <a:pt x="120" y="3"/>
                      <a:pt x="121" y="3"/>
                    </a:cubicBezTo>
                    <a:cubicBezTo>
                      <a:pt x="121" y="3"/>
                      <a:pt x="121" y="3"/>
                      <a:pt x="121" y="3"/>
                    </a:cubicBezTo>
                    <a:cubicBezTo>
                      <a:pt x="120" y="3"/>
                      <a:pt x="120" y="3"/>
                      <a:pt x="119" y="3"/>
                    </a:cubicBezTo>
                    <a:cubicBezTo>
                      <a:pt x="119" y="3"/>
                      <a:pt x="119" y="3"/>
                      <a:pt x="119" y="3"/>
                    </a:cubicBezTo>
                    <a:cubicBezTo>
                      <a:pt x="119" y="3"/>
                      <a:pt x="119" y="3"/>
                      <a:pt x="119" y="3"/>
                    </a:cubicBezTo>
                    <a:cubicBezTo>
                      <a:pt x="119" y="3"/>
                      <a:pt x="119" y="3"/>
                      <a:pt x="119" y="3"/>
                    </a:cubicBezTo>
                    <a:cubicBezTo>
                      <a:pt x="120" y="3"/>
                      <a:pt x="120" y="3"/>
                      <a:pt x="121" y="3"/>
                    </a:cubicBezTo>
                    <a:cubicBezTo>
                      <a:pt x="121" y="3"/>
                      <a:pt x="122" y="3"/>
                      <a:pt x="122" y="3"/>
                    </a:cubicBezTo>
                    <a:cubicBezTo>
                      <a:pt x="123" y="3"/>
                      <a:pt x="123" y="3"/>
                      <a:pt x="124" y="3"/>
                    </a:cubicBezTo>
                    <a:cubicBezTo>
                      <a:pt x="123" y="4"/>
                      <a:pt x="121" y="3"/>
                      <a:pt x="120" y="3"/>
                    </a:cubicBezTo>
                    <a:cubicBezTo>
                      <a:pt x="120" y="3"/>
                      <a:pt x="120" y="3"/>
                      <a:pt x="120" y="3"/>
                    </a:cubicBezTo>
                    <a:cubicBezTo>
                      <a:pt x="120" y="3"/>
                      <a:pt x="119" y="3"/>
                      <a:pt x="119" y="3"/>
                    </a:cubicBezTo>
                    <a:cubicBezTo>
                      <a:pt x="119" y="3"/>
                      <a:pt x="119" y="3"/>
                      <a:pt x="119" y="3"/>
                    </a:cubicBezTo>
                    <a:cubicBezTo>
                      <a:pt x="119" y="3"/>
                      <a:pt x="119" y="3"/>
                      <a:pt x="119" y="3"/>
                    </a:cubicBezTo>
                    <a:cubicBezTo>
                      <a:pt x="119" y="3"/>
                      <a:pt x="119" y="3"/>
                      <a:pt x="119" y="3"/>
                    </a:cubicBezTo>
                    <a:cubicBezTo>
                      <a:pt x="119" y="3"/>
                      <a:pt x="119" y="3"/>
                      <a:pt x="119" y="3"/>
                    </a:cubicBezTo>
                    <a:cubicBezTo>
                      <a:pt x="118" y="3"/>
                      <a:pt x="117" y="3"/>
                      <a:pt x="117" y="3"/>
                    </a:cubicBezTo>
                    <a:cubicBezTo>
                      <a:pt x="117" y="3"/>
                      <a:pt x="117" y="3"/>
                      <a:pt x="117" y="3"/>
                    </a:cubicBezTo>
                    <a:cubicBezTo>
                      <a:pt x="117" y="3"/>
                      <a:pt x="117" y="3"/>
                      <a:pt x="116" y="3"/>
                    </a:cubicBezTo>
                    <a:cubicBezTo>
                      <a:pt x="116" y="3"/>
                      <a:pt x="116" y="3"/>
                      <a:pt x="116" y="3"/>
                    </a:cubicBezTo>
                    <a:cubicBezTo>
                      <a:pt x="116" y="3"/>
                      <a:pt x="116" y="3"/>
                      <a:pt x="116" y="3"/>
                    </a:cubicBezTo>
                    <a:cubicBezTo>
                      <a:pt x="116" y="3"/>
                      <a:pt x="116" y="3"/>
                      <a:pt x="116" y="3"/>
                    </a:cubicBezTo>
                    <a:cubicBezTo>
                      <a:pt x="116" y="3"/>
                      <a:pt x="116" y="3"/>
                      <a:pt x="116" y="3"/>
                    </a:cubicBezTo>
                    <a:cubicBezTo>
                      <a:pt x="116" y="3"/>
                      <a:pt x="116" y="3"/>
                      <a:pt x="116" y="3"/>
                    </a:cubicBezTo>
                    <a:cubicBezTo>
                      <a:pt x="117" y="3"/>
                      <a:pt x="117" y="3"/>
                      <a:pt x="117" y="3"/>
                    </a:cubicBezTo>
                    <a:cubicBezTo>
                      <a:pt x="117" y="3"/>
                      <a:pt x="117" y="3"/>
                      <a:pt x="117" y="4"/>
                    </a:cubicBezTo>
                    <a:cubicBezTo>
                      <a:pt x="115" y="3"/>
                      <a:pt x="112" y="4"/>
                      <a:pt x="111" y="3"/>
                    </a:cubicBezTo>
                    <a:cubicBezTo>
                      <a:pt x="111" y="3"/>
                      <a:pt x="111" y="3"/>
                      <a:pt x="111" y="3"/>
                    </a:cubicBezTo>
                    <a:cubicBezTo>
                      <a:pt x="111" y="3"/>
                      <a:pt x="111" y="3"/>
                      <a:pt x="111" y="3"/>
                    </a:cubicBezTo>
                    <a:cubicBezTo>
                      <a:pt x="111" y="3"/>
                      <a:pt x="111" y="3"/>
                      <a:pt x="111" y="3"/>
                    </a:cubicBezTo>
                    <a:cubicBezTo>
                      <a:pt x="111" y="3"/>
                      <a:pt x="111" y="3"/>
                      <a:pt x="111" y="3"/>
                    </a:cubicBezTo>
                    <a:cubicBezTo>
                      <a:pt x="111" y="3"/>
                      <a:pt x="111" y="3"/>
                      <a:pt x="111" y="3"/>
                    </a:cubicBezTo>
                    <a:cubicBezTo>
                      <a:pt x="111" y="3"/>
                      <a:pt x="111" y="3"/>
                      <a:pt x="111" y="3"/>
                    </a:cubicBezTo>
                    <a:cubicBezTo>
                      <a:pt x="111" y="3"/>
                      <a:pt x="111" y="3"/>
                      <a:pt x="111" y="3"/>
                    </a:cubicBezTo>
                    <a:cubicBezTo>
                      <a:pt x="111" y="3"/>
                      <a:pt x="110" y="3"/>
                      <a:pt x="110" y="3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09" y="3"/>
                      <a:pt x="109" y="3"/>
                      <a:pt x="109" y="3"/>
                    </a:cubicBezTo>
                    <a:cubicBezTo>
                      <a:pt x="109" y="3"/>
                      <a:pt x="108" y="3"/>
                      <a:pt x="108" y="2"/>
                    </a:cubicBezTo>
                    <a:cubicBezTo>
                      <a:pt x="108" y="3"/>
                      <a:pt x="108" y="2"/>
                      <a:pt x="107" y="2"/>
                    </a:cubicBezTo>
                    <a:cubicBezTo>
                      <a:pt x="107" y="2"/>
                      <a:pt x="106" y="3"/>
                      <a:pt x="106" y="2"/>
                    </a:cubicBezTo>
                    <a:cubicBezTo>
                      <a:pt x="104" y="3"/>
                      <a:pt x="104" y="2"/>
                      <a:pt x="102" y="2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102" y="2"/>
                      <a:pt x="101" y="2"/>
                      <a:pt x="101" y="2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0" y="2"/>
                      <a:pt x="100" y="2"/>
                      <a:pt x="99" y="2"/>
                    </a:cubicBezTo>
                    <a:cubicBezTo>
                      <a:pt x="99" y="2"/>
                      <a:pt x="99" y="2"/>
                      <a:pt x="99" y="2"/>
                    </a:cubicBezTo>
                    <a:cubicBezTo>
                      <a:pt x="98" y="2"/>
                      <a:pt x="98" y="2"/>
                      <a:pt x="98" y="2"/>
                    </a:cubicBezTo>
                    <a:cubicBezTo>
                      <a:pt x="98" y="2"/>
                      <a:pt x="98" y="2"/>
                      <a:pt x="97" y="2"/>
                    </a:cubicBezTo>
                    <a:cubicBezTo>
                      <a:pt x="97" y="2"/>
                      <a:pt x="97" y="1"/>
                      <a:pt x="97" y="2"/>
                    </a:cubicBezTo>
                    <a:cubicBezTo>
                      <a:pt x="97" y="2"/>
                      <a:pt x="97" y="2"/>
                      <a:pt x="97" y="2"/>
                    </a:cubicBezTo>
                    <a:cubicBezTo>
                      <a:pt x="96" y="2"/>
                      <a:pt x="94" y="2"/>
                      <a:pt x="93" y="2"/>
                    </a:cubicBezTo>
                    <a:cubicBezTo>
                      <a:pt x="92" y="1"/>
                      <a:pt x="91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89" y="1"/>
                      <a:pt x="88" y="1"/>
                      <a:pt x="87" y="1"/>
                    </a:cubicBezTo>
                    <a:cubicBezTo>
                      <a:pt x="85" y="1"/>
                      <a:pt x="84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4" y="1"/>
                      <a:pt x="85" y="1"/>
                      <a:pt x="87" y="1"/>
                    </a:cubicBezTo>
                    <a:cubicBezTo>
                      <a:pt x="88" y="1"/>
                      <a:pt x="89" y="2"/>
                      <a:pt x="90" y="2"/>
                    </a:cubicBezTo>
                    <a:cubicBezTo>
                      <a:pt x="90" y="2"/>
                      <a:pt x="90" y="2"/>
                      <a:pt x="90" y="2"/>
                    </a:cubicBezTo>
                    <a:cubicBezTo>
                      <a:pt x="91" y="2"/>
                      <a:pt x="92" y="2"/>
                      <a:pt x="93" y="2"/>
                    </a:cubicBezTo>
                    <a:cubicBezTo>
                      <a:pt x="94" y="2"/>
                      <a:pt x="96" y="2"/>
                      <a:pt x="97" y="2"/>
                    </a:cubicBezTo>
                    <a:cubicBezTo>
                      <a:pt x="97" y="2"/>
                      <a:pt x="97" y="2"/>
                      <a:pt x="97" y="2"/>
                    </a:cubicBezTo>
                    <a:cubicBezTo>
                      <a:pt x="102" y="3"/>
                      <a:pt x="106" y="3"/>
                      <a:pt x="110" y="4"/>
                    </a:cubicBezTo>
                    <a:cubicBezTo>
                      <a:pt x="112" y="4"/>
                      <a:pt x="114" y="4"/>
                      <a:pt x="117" y="4"/>
                    </a:cubicBezTo>
                    <a:cubicBezTo>
                      <a:pt x="117" y="4"/>
                      <a:pt x="117" y="4"/>
                      <a:pt x="118" y="4"/>
                    </a:cubicBezTo>
                    <a:cubicBezTo>
                      <a:pt x="123" y="5"/>
                      <a:pt x="127" y="5"/>
                      <a:pt x="133" y="6"/>
                    </a:cubicBezTo>
                    <a:cubicBezTo>
                      <a:pt x="133" y="6"/>
                      <a:pt x="133" y="6"/>
                      <a:pt x="133" y="6"/>
                    </a:cubicBezTo>
                    <a:cubicBezTo>
                      <a:pt x="133" y="6"/>
                      <a:pt x="134" y="6"/>
                      <a:pt x="134" y="6"/>
                    </a:cubicBezTo>
                    <a:cubicBezTo>
                      <a:pt x="132" y="6"/>
                      <a:pt x="131" y="6"/>
                      <a:pt x="130" y="6"/>
                    </a:cubicBezTo>
                    <a:cubicBezTo>
                      <a:pt x="130" y="6"/>
                      <a:pt x="129" y="6"/>
                      <a:pt x="129" y="6"/>
                    </a:cubicBezTo>
                    <a:cubicBezTo>
                      <a:pt x="129" y="6"/>
                      <a:pt x="129" y="5"/>
                      <a:pt x="128" y="6"/>
                    </a:cubicBezTo>
                    <a:cubicBezTo>
                      <a:pt x="128" y="6"/>
                      <a:pt x="126" y="6"/>
                      <a:pt x="125" y="6"/>
                    </a:cubicBezTo>
                    <a:cubicBezTo>
                      <a:pt x="120" y="5"/>
                      <a:pt x="116" y="5"/>
                      <a:pt x="111" y="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07" y="4"/>
                      <a:pt x="105" y="4"/>
                      <a:pt x="103" y="4"/>
                    </a:cubicBezTo>
                    <a:cubicBezTo>
                      <a:pt x="102" y="3"/>
                      <a:pt x="101" y="4"/>
                      <a:pt x="100" y="3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100" y="3"/>
                      <a:pt x="100" y="3"/>
                      <a:pt x="100" y="3"/>
                    </a:cubicBezTo>
                    <a:cubicBezTo>
                      <a:pt x="100" y="3"/>
                      <a:pt x="100" y="3"/>
                      <a:pt x="100" y="3"/>
                    </a:cubicBezTo>
                    <a:cubicBezTo>
                      <a:pt x="98" y="3"/>
                      <a:pt x="96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4" y="3"/>
                      <a:pt x="93" y="3"/>
                      <a:pt x="93" y="3"/>
                    </a:cubicBezTo>
                    <a:cubicBezTo>
                      <a:pt x="93" y="3"/>
                      <a:pt x="93" y="3"/>
                      <a:pt x="93" y="3"/>
                    </a:cubicBezTo>
                    <a:cubicBezTo>
                      <a:pt x="92" y="2"/>
                      <a:pt x="91" y="3"/>
                      <a:pt x="89" y="3"/>
                    </a:cubicBezTo>
                    <a:cubicBezTo>
                      <a:pt x="90" y="2"/>
                      <a:pt x="89" y="2"/>
                      <a:pt x="89" y="3"/>
                    </a:cubicBezTo>
                    <a:cubicBezTo>
                      <a:pt x="89" y="3"/>
                      <a:pt x="89" y="3"/>
                      <a:pt x="89" y="3"/>
                    </a:cubicBezTo>
                    <a:cubicBezTo>
                      <a:pt x="89" y="3"/>
                      <a:pt x="89" y="3"/>
                      <a:pt x="89" y="3"/>
                    </a:cubicBezTo>
                    <a:cubicBezTo>
                      <a:pt x="89" y="3"/>
                      <a:pt x="88" y="3"/>
                      <a:pt x="88" y="3"/>
                    </a:cubicBezTo>
                    <a:cubicBezTo>
                      <a:pt x="87" y="2"/>
                      <a:pt x="87" y="2"/>
                      <a:pt x="87" y="2"/>
                    </a:cubicBezTo>
                    <a:cubicBezTo>
                      <a:pt x="87" y="2"/>
                      <a:pt x="87" y="2"/>
                      <a:pt x="87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7" y="3"/>
                      <a:pt x="87" y="3"/>
                      <a:pt x="88" y="3"/>
                    </a:cubicBezTo>
                    <a:cubicBezTo>
                      <a:pt x="88" y="3"/>
                      <a:pt x="89" y="3"/>
                      <a:pt x="89" y="3"/>
                    </a:cubicBezTo>
                    <a:cubicBezTo>
                      <a:pt x="91" y="3"/>
                      <a:pt x="94" y="4"/>
                      <a:pt x="96" y="4"/>
                    </a:cubicBezTo>
                    <a:cubicBezTo>
                      <a:pt x="96" y="4"/>
                      <a:pt x="96" y="4"/>
                      <a:pt x="96" y="4"/>
                    </a:cubicBezTo>
                    <a:cubicBezTo>
                      <a:pt x="96" y="4"/>
                      <a:pt x="97" y="4"/>
                      <a:pt x="97" y="4"/>
                    </a:cubicBezTo>
                    <a:cubicBezTo>
                      <a:pt x="96" y="5"/>
                      <a:pt x="95" y="3"/>
                      <a:pt x="94" y="4"/>
                    </a:cubicBezTo>
                    <a:cubicBezTo>
                      <a:pt x="94" y="3"/>
                      <a:pt x="93" y="4"/>
                      <a:pt x="93" y="4"/>
                    </a:cubicBezTo>
                    <a:cubicBezTo>
                      <a:pt x="93" y="4"/>
                      <a:pt x="93" y="4"/>
                      <a:pt x="92" y="4"/>
                    </a:cubicBezTo>
                    <a:cubicBezTo>
                      <a:pt x="92" y="4"/>
                      <a:pt x="93" y="4"/>
                      <a:pt x="92" y="4"/>
                    </a:cubicBezTo>
                    <a:cubicBezTo>
                      <a:pt x="92" y="3"/>
                      <a:pt x="92" y="4"/>
                      <a:pt x="92" y="4"/>
                    </a:cubicBezTo>
                    <a:cubicBezTo>
                      <a:pt x="92" y="4"/>
                      <a:pt x="92" y="4"/>
                      <a:pt x="91" y="4"/>
                    </a:cubicBezTo>
                    <a:cubicBezTo>
                      <a:pt x="91" y="4"/>
                      <a:pt x="91" y="4"/>
                      <a:pt x="91" y="4"/>
                    </a:cubicBezTo>
                    <a:cubicBezTo>
                      <a:pt x="91" y="4"/>
                      <a:pt x="91" y="4"/>
                      <a:pt x="91" y="4"/>
                    </a:cubicBezTo>
                    <a:cubicBezTo>
                      <a:pt x="89" y="4"/>
                      <a:pt x="88" y="4"/>
                      <a:pt x="86" y="4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4"/>
                      <a:pt x="86" y="4"/>
                      <a:pt x="86" y="4"/>
                    </a:cubicBezTo>
                    <a:cubicBezTo>
                      <a:pt x="86" y="4"/>
                      <a:pt x="85" y="3"/>
                      <a:pt x="85" y="4"/>
                    </a:cubicBezTo>
                    <a:cubicBezTo>
                      <a:pt x="85" y="4"/>
                      <a:pt x="85" y="4"/>
                      <a:pt x="85" y="4"/>
                    </a:cubicBezTo>
                    <a:cubicBezTo>
                      <a:pt x="85" y="4"/>
                      <a:pt x="85" y="4"/>
                      <a:pt x="84" y="4"/>
                    </a:cubicBezTo>
                    <a:cubicBezTo>
                      <a:pt x="84" y="4"/>
                      <a:pt x="83" y="4"/>
                      <a:pt x="83" y="4"/>
                    </a:cubicBezTo>
                    <a:cubicBezTo>
                      <a:pt x="82" y="4"/>
                      <a:pt x="82" y="4"/>
                      <a:pt x="81" y="4"/>
                    </a:cubicBezTo>
                    <a:cubicBezTo>
                      <a:pt x="81" y="3"/>
                      <a:pt x="81" y="4"/>
                      <a:pt x="80" y="4"/>
                    </a:cubicBezTo>
                    <a:cubicBezTo>
                      <a:pt x="80" y="4"/>
                      <a:pt x="80" y="3"/>
                      <a:pt x="80" y="3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80" y="3"/>
                      <a:pt x="79" y="3"/>
                      <a:pt x="79" y="3"/>
                    </a:cubicBezTo>
                    <a:cubicBezTo>
                      <a:pt x="79" y="3"/>
                      <a:pt x="79" y="3"/>
                      <a:pt x="79" y="3"/>
                    </a:cubicBezTo>
                    <a:cubicBezTo>
                      <a:pt x="79" y="3"/>
                      <a:pt x="78" y="3"/>
                      <a:pt x="78" y="3"/>
                    </a:cubicBezTo>
                    <a:cubicBezTo>
                      <a:pt x="78" y="3"/>
                      <a:pt x="78" y="3"/>
                      <a:pt x="78" y="3"/>
                    </a:cubicBezTo>
                    <a:cubicBezTo>
                      <a:pt x="78" y="3"/>
                      <a:pt x="78" y="4"/>
                      <a:pt x="78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8" y="4"/>
                      <a:pt x="77" y="4"/>
                      <a:pt x="76" y="3"/>
                    </a:cubicBezTo>
                    <a:cubicBezTo>
                      <a:pt x="76" y="3"/>
                      <a:pt x="75" y="4"/>
                      <a:pt x="75" y="3"/>
                    </a:cubicBezTo>
                    <a:cubicBezTo>
                      <a:pt x="75" y="3"/>
                      <a:pt x="76" y="3"/>
                      <a:pt x="76" y="3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6" y="3"/>
                      <a:pt x="77" y="3"/>
                      <a:pt x="77" y="3"/>
                    </a:cubicBezTo>
                    <a:cubicBezTo>
                      <a:pt x="77" y="3"/>
                      <a:pt x="77" y="3"/>
                      <a:pt x="76" y="3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6" y="3"/>
                      <a:pt x="75" y="3"/>
                      <a:pt x="75" y="3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5" y="2"/>
                      <a:pt x="75" y="2"/>
                      <a:pt x="75" y="2"/>
                    </a:cubicBezTo>
                    <a:cubicBezTo>
                      <a:pt x="75" y="2"/>
                      <a:pt x="74" y="3"/>
                      <a:pt x="74" y="2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74" y="2"/>
                      <a:pt x="74" y="2"/>
                      <a:pt x="74" y="2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3" y="3"/>
                      <a:pt x="72" y="3"/>
                      <a:pt x="72" y="3"/>
                    </a:cubicBezTo>
                    <a:cubicBezTo>
                      <a:pt x="72" y="3"/>
                      <a:pt x="72" y="3"/>
                      <a:pt x="72" y="3"/>
                    </a:cubicBezTo>
                    <a:cubicBezTo>
                      <a:pt x="72" y="3"/>
                      <a:pt x="72" y="3"/>
                      <a:pt x="72" y="3"/>
                    </a:cubicBezTo>
                    <a:cubicBezTo>
                      <a:pt x="72" y="3"/>
                      <a:pt x="72" y="3"/>
                      <a:pt x="72" y="3"/>
                    </a:cubicBezTo>
                    <a:cubicBezTo>
                      <a:pt x="72" y="3"/>
                      <a:pt x="72" y="3"/>
                      <a:pt x="72" y="3"/>
                    </a:cubicBezTo>
                    <a:cubicBezTo>
                      <a:pt x="72" y="3"/>
                      <a:pt x="72" y="3"/>
                      <a:pt x="72" y="2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2" y="2"/>
                      <a:pt x="71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69" y="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9" y="2"/>
                      <a:pt x="68" y="2"/>
                      <a:pt x="68" y="2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68" y="2"/>
                      <a:pt x="69" y="2"/>
                      <a:pt x="69" y="2"/>
                    </a:cubicBezTo>
                    <a:cubicBezTo>
                      <a:pt x="69" y="2"/>
                      <a:pt x="69" y="2"/>
                      <a:pt x="70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69" y="3"/>
                      <a:pt x="68" y="2"/>
                      <a:pt x="68" y="3"/>
                    </a:cubicBezTo>
                    <a:cubicBezTo>
                      <a:pt x="68" y="2"/>
                      <a:pt x="66" y="3"/>
                      <a:pt x="66" y="2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2"/>
                      <a:pt x="65" y="2"/>
                      <a:pt x="65" y="2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4" y="2"/>
                      <a:pt x="63" y="2"/>
                      <a:pt x="62" y="2"/>
                    </a:cubicBezTo>
                    <a:cubicBezTo>
                      <a:pt x="62" y="2"/>
                      <a:pt x="62" y="2"/>
                      <a:pt x="62" y="2"/>
                    </a:cubicBezTo>
                    <a:cubicBezTo>
                      <a:pt x="62" y="2"/>
                      <a:pt x="62" y="2"/>
                      <a:pt x="62" y="2"/>
                    </a:cubicBezTo>
                    <a:cubicBezTo>
                      <a:pt x="62" y="2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1" y="2"/>
                      <a:pt x="61" y="2"/>
                      <a:pt x="61" y="1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6" y="2"/>
                      <a:pt x="56" y="1"/>
                      <a:pt x="55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55" y="2"/>
                      <a:pt x="54" y="2"/>
                      <a:pt x="54" y="2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4" y="1"/>
                      <a:pt x="54" y="1"/>
                      <a:pt x="54" y="1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1"/>
                      <a:pt x="51" y="1"/>
                      <a:pt x="51" y="1"/>
                    </a:cubicBezTo>
                    <a:cubicBezTo>
                      <a:pt x="51" y="1"/>
                      <a:pt x="50" y="1"/>
                      <a:pt x="50" y="1"/>
                    </a:cubicBezTo>
                    <a:cubicBezTo>
                      <a:pt x="50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0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7" y="1"/>
                      <a:pt x="47" y="0"/>
                      <a:pt x="46" y="1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6" y="1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4" y="0"/>
                      <a:pt x="44" y="0"/>
                    </a:cubicBezTo>
                    <a:cubicBezTo>
                      <a:pt x="45" y="0"/>
                      <a:pt x="44" y="0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5" y="1"/>
                      <a:pt x="45" y="1"/>
                    </a:cubicBezTo>
                    <a:cubicBezTo>
                      <a:pt x="45" y="1"/>
                      <a:pt x="44" y="1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3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39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7" y="0"/>
                      <a:pt x="37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4" y="1"/>
                      <a:pt x="34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4" y="1"/>
                      <a:pt x="34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7" y="2"/>
                      <a:pt x="37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3" y="2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5" y="2"/>
                      <a:pt x="47" y="2"/>
                      <a:pt x="49" y="2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49" y="2"/>
                      <a:pt x="50" y="2"/>
                      <a:pt x="49" y="2"/>
                    </a:cubicBezTo>
                    <a:cubicBezTo>
                      <a:pt x="50" y="2"/>
                      <a:pt x="50" y="2"/>
                      <a:pt x="51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1" y="2"/>
                      <a:pt x="52" y="2"/>
                      <a:pt x="52" y="2"/>
                    </a:cubicBezTo>
                    <a:cubicBezTo>
                      <a:pt x="52" y="2"/>
                      <a:pt x="53" y="2"/>
                      <a:pt x="54" y="2"/>
                    </a:cubicBezTo>
                    <a:cubicBezTo>
                      <a:pt x="54" y="2"/>
                      <a:pt x="55" y="2"/>
                      <a:pt x="55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56" y="2"/>
                      <a:pt x="56" y="2"/>
                      <a:pt x="57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7" y="2"/>
                      <a:pt x="57" y="2"/>
                      <a:pt x="58" y="2"/>
                    </a:cubicBezTo>
                    <a:cubicBezTo>
                      <a:pt x="58" y="2"/>
                      <a:pt x="58" y="2"/>
                      <a:pt x="59" y="2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60" y="2"/>
                      <a:pt x="61" y="3"/>
                      <a:pt x="62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3" y="3"/>
                      <a:pt x="64" y="3"/>
                      <a:pt x="65" y="3"/>
                    </a:cubicBezTo>
                    <a:cubicBezTo>
                      <a:pt x="64" y="3"/>
                      <a:pt x="64" y="3"/>
                      <a:pt x="63" y="3"/>
                    </a:cubicBezTo>
                    <a:cubicBezTo>
                      <a:pt x="63" y="3"/>
                      <a:pt x="63" y="3"/>
                      <a:pt x="62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2" y="4"/>
                      <a:pt x="62" y="3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4"/>
                      <a:pt x="61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61" y="4"/>
                      <a:pt x="62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61" y="4"/>
                      <a:pt x="61" y="5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4"/>
                      <a:pt x="59" y="5"/>
                      <a:pt x="59" y="4"/>
                    </a:cubicBezTo>
                    <a:cubicBezTo>
                      <a:pt x="59" y="4"/>
                      <a:pt x="59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9" y="4"/>
                      <a:pt x="59" y="4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8" y="3"/>
                      <a:pt x="57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3"/>
                      <a:pt x="57" y="3"/>
                      <a:pt x="58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8" y="3"/>
                      <a:pt x="58" y="3"/>
                      <a:pt x="57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3"/>
                      <a:pt x="57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4"/>
                      <a:pt x="56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7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7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5" y="4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3" y="3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51" y="3"/>
                      <a:pt x="51" y="3"/>
                      <a:pt x="50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49" y="3"/>
                      <a:pt x="47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6" y="3"/>
                      <a:pt x="46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6" y="2"/>
                      <a:pt x="46" y="2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5" y="3"/>
                      <a:pt x="45" y="3"/>
                    </a:cubicBezTo>
                    <a:cubicBezTo>
                      <a:pt x="45" y="3"/>
                      <a:pt x="45" y="3"/>
                      <a:pt x="45" y="2"/>
                    </a:cubicBezTo>
                    <a:cubicBezTo>
                      <a:pt x="45" y="2"/>
                      <a:pt x="45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5" y="2"/>
                      <a:pt x="45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4" y="3"/>
                      <a:pt x="44" y="3"/>
                    </a:cubicBezTo>
                    <a:cubicBezTo>
                      <a:pt x="43" y="3"/>
                      <a:pt x="42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8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3"/>
                      <a:pt x="38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40" y="3"/>
                      <a:pt x="39" y="3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2" y="3"/>
                      <a:pt x="41" y="3"/>
                      <a:pt x="42" y="3"/>
                    </a:cubicBezTo>
                    <a:cubicBezTo>
                      <a:pt x="43" y="3"/>
                      <a:pt x="45" y="3"/>
                      <a:pt x="46" y="3"/>
                    </a:cubicBezTo>
                    <a:cubicBezTo>
                      <a:pt x="46" y="3"/>
                      <a:pt x="46" y="4"/>
                      <a:pt x="46" y="4"/>
                    </a:cubicBezTo>
                    <a:cubicBezTo>
                      <a:pt x="47" y="4"/>
                      <a:pt x="47" y="3"/>
                      <a:pt x="47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9" y="4"/>
                      <a:pt x="50" y="4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2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6" y="4"/>
                      <a:pt x="57" y="5"/>
                      <a:pt x="58" y="5"/>
                    </a:cubicBezTo>
                    <a:cubicBezTo>
                      <a:pt x="59" y="5"/>
                      <a:pt x="60" y="5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1" y="5"/>
                      <a:pt x="62" y="5"/>
                      <a:pt x="62" y="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3" y="5"/>
                      <a:pt x="63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5" y="5"/>
                      <a:pt x="67" y="6"/>
                      <a:pt x="68" y="5"/>
                    </a:cubicBezTo>
                    <a:cubicBezTo>
                      <a:pt x="68" y="5"/>
                      <a:pt x="69" y="5"/>
                      <a:pt x="69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70" y="6"/>
                      <a:pt x="70" y="6"/>
                      <a:pt x="71" y="6"/>
                    </a:cubicBezTo>
                    <a:cubicBezTo>
                      <a:pt x="73" y="6"/>
                      <a:pt x="76" y="7"/>
                      <a:pt x="79" y="7"/>
                    </a:cubicBezTo>
                    <a:cubicBezTo>
                      <a:pt x="80" y="7"/>
                      <a:pt x="81" y="7"/>
                      <a:pt x="82" y="7"/>
                    </a:cubicBezTo>
                    <a:cubicBezTo>
                      <a:pt x="82" y="7"/>
                      <a:pt x="83" y="7"/>
                      <a:pt x="84" y="7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4" y="7"/>
                      <a:pt x="84" y="7"/>
                      <a:pt x="85" y="7"/>
                    </a:cubicBezTo>
                    <a:cubicBezTo>
                      <a:pt x="85" y="7"/>
                      <a:pt x="85" y="7"/>
                      <a:pt x="86" y="7"/>
                    </a:cubicBezTo>
                    <a:cubicBezTo>
                      <a:pt x="86" y="7"/>
                      <a:pt x="86" y="8"/>
                      <a:pt x="86" y="8"/>
                    </a:cubicBezTo>
                    <a:cubicBezTo>
                      <a:pt x="86" y="8"/>
                      <a:pt x="86" y="7"/>
                      <a:pt x="86" y="7"/>
                    </a:cubicBezTo>
                    <a:cubicBezTo>
                      <a:pt x="87" y="7"/>
                      <a:pt x="87" y="8"/>
                      <a:pt x="88" y="8"/>
                    </a:cubicBezTo>
                    <a:cubicBezTo>
                      <a:pt x="88" y="8"/>
                      <a:pt x="89" y="8"/>
                      <a:pt x="90" y="8"/>
                    </a:cubicBezTo>
                    <a:cubicBezTo>
                      <a:pt x="89" y="8"/>
                      <a:pt x="88" y="8"/>
                      <a:pt x="88" y="8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7" y="8"/>
                      <a:pt x="86" y="8"/>
                      <a:pt x="85" y="8"/>
                    </a:cubicBezTo>
                    <a:cubicBezTo>
                      <a:pt x="84" y="8"/>
                      <a:pt x="83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0" y="7"/>
                      <a:pt x="77" y="7"/>
                      <a:pt x="76" y="7"/>
                    </a:cubicBezTo>
                    <a:cubicBezTo>
                      <a:pt x="74" y="7"/>
                      <a:pt x="73" y="7"/>
                      <a:pt x="72" y="7"/>
                    </a:cubicBezTo>
                    <a:cubicBezTo>
                      <a:pt x="72" y="7"/>
                      <a:pt x="72" y="7"/>
                      <a:pt x="72" y="7"/>
                    </a:cubicBezTo>
                    <a:cubicBezTo>
                      <a:pt x="71" y="7"/>
                      <a:pt x="71" y="7"/>
                      <a:pt x="70" y="7"/>
                    </a:cubicBezTo>
                    <a:cubicBezTo>
                      <a:pt x="70" y="6"/>
                      <a:pt x="69" y="6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68" y="7"/>
                      <a:pt x="68" y="7"/>
                    </a:cubicBezTo>
                    <a:cubicBezTo>
                      <a:pt x="68" y="7"/>
                      <a:pt x="68" y="7"/>
                      <a:pt x="68" y="6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7"/>
                      <a:pt x="69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69" y="7"/>
                      <a:pt x="68" y="7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7"/>
                      <a:pt x="67" y="7"/>
                      <a:pt x="67" y="6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67" y="6"/>
                      <a:pt x="67" y="7"/>
                      <a:pt x="66" y="6"/>
                    </a:cubicBezTo>
                    <a:cubicBezTo>
                      <a:pt x="66" y="6"/>
                      <a:pt x="66" y="6"/>
                      <a:pt x="67" y="6"/>
                    </a:cubicBezTo>
                    <a:cubicBezTo>
                      <a:pt x="66" y="6"/>
                      <a:pt x="66" y="6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0" y="5"/>
                      <a:pt x="59" y="5"/>
                      <a:pt x="56" y="5"/>
                    </a:cubicBezTo>
                    <a:cubicBezTo>
                      <a:pt x="55" y="6"/>
                      <a:pt x="54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2" y="5"/>
                      <a:pt x="51" y="5"/>
                      <a:pt x="51" y="5"/>
                    </a:cubicBezTo>
                    <a:cubicBezTo>
                      <a:pt x="50" y="5"/>
                      <a:pt x="48" y="4"/>
                      <a:pt x="47" y="4"/>
                    </a:cubicBezTo>
                    <a:cubicBezTo>
                      <a:pt x="48" y="5"/>
                      <a:pt x="47" y="5"/>
                      <a:pt x="47" y="4"/>
                    </a:cubicBezTo>
                    <a:cubicBezTo>
                      <a:pt x="46" y="5"/>
                      <a:pt x="45" y="4"/>
                      <a:pt x="45" y="4"/>
                    </a:cubicBezTo>
                    <a:cubicBezTo>
                      <a:pt x="44" y="4"/>
                      <a:pt x="43" y="4"/>
                      <a:pt x="42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3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3"/>
                      <a:pt x="39" y="3"/>
                      <a:pt x="39" y="3"/>
                    </a:cubicBezTo>
                    <a:cubicBezTo>
                      <a:pt x="39" y="3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3"/>
                      <a:pt x="39" y="3"/>
                      <a:pt x="38" y="3"/>
                    </a:cubicBezTo>
                    <a:cubicBezTo>
                      <a:pt x="38" y="3"/>
                      <a:pt x="38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6" y="3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7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4"/>
                      <a:pt x="37" y="5"/>
                      <a:pt x="37" y="5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4"/>
                      <a:pt x="37" y="5"/>
                      <a:pt x="37" y="5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7" y="5"/>
                      <a:pt x="36" y="5"/>
                    </a:cubicBezTo>
                    <a:cubicBezTo>
                      <a:pt x="36" y="4"/>
                      <a:pt x="35" y="5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2" y="3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0" y="3"/>
                      <a:pt x="30" y="3"/>
                      <a:pt x="29" y="3"/>
                    </a:cubicBezTo>
                    <a:cubicBezTo>
                      <a:pt x="29" y="3"/>
                      <a:pt x="28" y="3"/>
                      <a:pt x="28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8" y="3"/>
                      <a:pt x="28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9" y="3"/>
                      <a:pt x="29" y="3"/>
                    </a:cubicBezTo>
                    <a:cubicBezTo>
                      <a:pt x="30" y="3"/>
                      <a:pt x="30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4"/>
                      <a:pt x="32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2" y="4"/>
                      <a:pt x="32" y="4"/>
                    </a:cubicBezTo>
                    <a:cubicBezTo>
                      <a:pt x="32" y="4"/>
                      <a:pt x="31" y="4"/>
                      <a:pt x="31" y="5"/>
                    </a:cubicBezTo>
                    <a:cubicBezTo>
                      <a:pt x="30" y="4"/>
                      <a:pt x="29" y="5"/>
                      <a:pt x="28" y="4"/>
                    </a:cubicBezTo>
                    <a:cubicBezTo>
                      <a:pt x="27" y="4"/>
                      <a:pt x="27" y="4"/>
                      <a:pt x="27" y="3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4" y="4"/>
                      <a:pt x="23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3" y="3"/>
                      <a:pt x="23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1" y="3"/>
                    </a:cubicBezTo>
                    <a:cubicBezTo>
                      <a:pt x="22" y="3"/>
                      <a:pt x="21" y="3"/>
                      <a:pt x="21" y="4"/>
                    </a:cubicBezTo>
                    <a:cubicBezTo>
                      <a:pt x="20" y="4"/>
                      <a:pt x="19" y="3"/>
                      <a:pt x="18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2" y="2"/>
                      <a:pt x="12" y="3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3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0" y="2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9" y="3"/>
                      <a:pt x="9" y="2"/>
                    </a:cubicBezTo>
                    <a:cubicBezTo>
                      <a:pt x="8" y="2"/>
                      <a:pt x="6" y="2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3" y="2"/>
                      <a:pt x="2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4" y="3"/>
                      <a:pt x="6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20" y="4"/>
                      <a:pt x="22" y="5"/>
                      <a:pt x="23" y="5"/>
                    </a:cubicBezTo>
                    <a:cubicBezTo>
                      <a:pt x="24" y="5"/>
                      <a:pt x="24" y="4"/>
                      <a:pt x="25" y="5"/>
                    </a:cubicBezTo>
                    <a:cubicBezTo>
                      <a:pt x="27" y="5"/>
                      <a:pt x="29" y="6"/>
                      <a:pt x="31" y="5"/>
                    </a:cubicBezTo>
                    <a:cubicBezTo>
                      <a:pt x="31" y="6"/>
                      <a:pt x="33" y="5"/>
                      <a:pt x="33" y="6"/>
                    </a:cubicBezTo>
                    <a:cubicBezTo>
                      <a:pt x="34" y="6"/>
                      <a:pt x="33" y="6"/>
                      <a:pt x="34" y="6"/>
                    </a:cubicBezTo>
                    <a:cubicBezTo>
                      <a:pt x="36" y="6"/>
                      <a:pt x="40" y="6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7"/>
                      <a:pt x="38" y="7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7"/>
                      <a:pt x="38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7"/>
                      <a:pt x="39" y="8"/>
                      <a:pt x="39" y="8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9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39" y="8"/>
                      <a:pt x="38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6" y="8"/>
                      <a:pt x="36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7"/>
                      <a:pt x="34" y="7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2" y="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1" y="7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2" y="8"/>
                      <a:pt x="32" y="8"/>
                      <a:pt x="31" y="8"/>
                    </a:cubicBezTo>
                    <a:cubicBezTo>
                      <a:pt x="30" y="8"/>
                      <a:pt x="29" y="8"/>
                      <a:pt x="28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9" y="8"/>
                      <a:pt x="30" y="8"/>
                      <a:pt x="31" y="8"/>
                    </a:cubicBezTo>
                    <a:cubicBezTo>
                      <a:pt x="32" y="8"/>
                      <a:pt x="32" y="8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8" y="9"/>
                      <a:pt x="44" y="10"/>
                      <a:pt x="49" y="10"/>
                    </a:cubicBezTo>
                    <a:cubicBezTo>
                      <a:pt x="49" y="10"/>
                      <a:pt x="49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1" y="10"/>
                      <a:pt x="51" y="10"/>
                      <a:pt x="52" y="11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51" y="11"/>
                      <a:pt x="50" y="11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11"/>
                      <a:pt x="51" y="11"/>
                      <a:pt x="51" y="11"/>
                    </a:cubicBezTo>
                    <a:cubicBezTo>
                      <a:pt x="51" y="11"/>
                      <a:pt x="51" y="11"/>
                      <a:pt x="52" y="11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2" y="11"/>
                      <a:pt x="53" y="11"/>
                      <a:pt x="53" y="11"/>
                    </a:cubicBezTo>
                    <a:cubicBezTo>
                      <a:pt x="53" y="11"/>
                      <a:pt x="53" y="11"/>
                      <a:pt x="54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4" y="11"/>
                      <a:pt x="55" y="11"/>
                      <a:pt x="55" y="11"/>
                    </a:cubicBezTo>
                    <a:cubicBezTo>
                      <a:pt x="55" y="11"/>
                      <a:pt x="56" y="12"/>
                      <a:pt x="57" y="1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8" y="12"/>
                      <a:pt x="59" y="11"/>
                      <a:pt x="58" y="12"/>
                    </a:cubicBezTo>
                    <a:cubicBezTo>
                      <a:pt x="59" y="12"/>
                      <a:pt x="60" y="12"/>
                      <a:pt x="61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2"/>
                      <a:pt x="62" y="13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4" y="12"/>
                      <a:pt x="64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5" y="12"/>
                      <a:pt x="65" y="13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4" y="13"/>
                      <a:pt x="64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8" y="13"/>
                      <a:pt x="69" y="13"/>
                      <a:pt x="70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0" y="14"/>
                      <a:pt x="71" y="14"/>
                      <a:pt x="71" y="13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2" y="14"/>
                      <a:pt x="73" y="13"/>
                      <a:pt x="73" y="1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2" y="14"/>
                      <a:pt x="71" y="14"/>
                      <a:pt x="70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1" y="14"/>
                      <a:pt x="72" y="14"/>
                      <a:pt x="73" y="1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5" y="15"/>
                      <a:pt x="75" y="15"/>
                    </a:cubicBezTo>
                    <a:cubicBezTo>
                      <a:pt x="75" y="15"/>
                      <a:pt x="75" y="15"/>
                      <a:pt x="75" y="15"/>
                    </a:cubicBezTo>
                    <a:cubicBezTo>
                      <a:pt x="75" y="15"/>
                      <a:pt x="76" y="15"/>
                      <a:pt x="76" y="15"/>
                    </a:cubicBezTo>
                    <a:cubicBezTo>
                      <a:pt x="76" y="15"/>
                      <a:pt x="76" y="15"/>
                      <a:pt x="76" y="15"/>
                    </a:cubicBezTo>
                    <a:cubicBezTo>
                      <a:pt x="76" y="15"/>
                      <a:pt x="76" y="15"/>
                      <a:pt x="76" y="15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7" y="14"/>
                      <a:pt x="77" y="14"/>
                      <a:pt x="77" y="14"/>
                    </a:cubicBezTo>
                    <a:cubicBezTo>
                      <a:pt x="78" y="14"/>
                      <a:pt x="78" y="15"/>
                      <a:pt x="79" y="15"/>
                    </a:cubicBezTo>
                    <a:cubicBezTo>
                      <a:pt x="79" y="15"/>
                      <a:pt x="78" y="14"/>
                      <a:pt x="78" y="14"/>
                    </a:cubicBezTo>
                    <a:cubicBezTo>
                      <a:pt x="79" y="15"/>
                      <a:pt x="80" y="14"/>
                      <a:pt x="80" y="15"/>
                    </a:cubicBezTo>
                    <a:cubicBezTo>
                      <a:pt x="80" y="15"/>
                      <a:pt x="80" y="15"/>
                      <a:pt x="80" y="15"/>
                    </a:cubicBezTo>
                    <a:cubicBezTo>
                      <a:pt x="81" y="15"/>
                      <a:pt x="82" y="15"/>
                      <a:pt x="84" y="15"/>
                    </a:cubicBezTo>
                    <a:cubicBezTo>
                      <a:pt x="84" y="15"/>
                      <a:pt x="84" y="15"/>
                      <a:pt x="84" y="15"/>
                    </a:cubicBezTo>
                    <a:cubicBezTo>
                      <a:pt x="85" y="15"/>
                      <a:pt x="85" y="15"/>
                      <a:pt x="86" y="15"/>
                    </a:cubicBezTo>
                    <a:cubicBezTo>
                      <a:pt x="86" y="16"/>
                      <a:pt x="88" y="15"/>
                      <a:pt x="89" y="16"/>
                    </a:cubicBezTo>
                    <a:cubicBezTo>
                      <a:pt x="90" y="16"/>
                      <a:pt x="91" y="16"/>
                      <a:pt x="91" y="16"/>
                    </a:cubicBezTo>
                    <a:cubicBezTo>
                      <a:pt x="92" y="15"/>
                      <a:pt x="94" y="17"/>
                      <a:pt x="94" y="16"/>
                    </a:cubicBezTo>
                    <a:cubicBezTo>
                      <a:pt x="94" y="16"/>
                      <a:pt x="94" y="17"/>
                      <a:pt x="94" y="17"/>
                    </a:cubicBezTo>
                    <a:cubicBezTo>
                      <a:pt x="94" y="16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6" y="17"/>
                      <a:pt x="97" y="17"/>
                      <a:pt x="98" y="17"/>
                    </a:cubicBezTo>
                    <a:cubicBezTo>
                      <a:pt x="99" y="18"/>
                      <a:pt x="101" y="17"/>
                      <a:pt x="102" y="18"/>
                    </a:cubicBezTo>
                    <a:cubicBezTo>
                      <a:pt x="101" y="18"/>
                      <a:pt x="101" y="18"/>
                      <a:pt x="99" y="18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8"/>
                      <a:pt x="98" y="17"/>
                      <a:pt x="98" y="17"/>
                    </a:cubicBezTo>
                    <a:cubicBezTo>
                      <a:pt x="98" y="17"/>
                      <a:pt x="98" y="17"/>
                      <a:pt x="98" y="17"/>
                    </a:cubicBezTo>
                    <a:cubicBezTo>
                      <a:pt x="97" y="17"/>
                      <a:pt x="96" y="17"/>
                      <a:pt x="94" y="17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4" y="17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2" y="18"/>
                      <a:pt x="92" y="17"/>
                      <a:pt x="91" y="17"/>
                    </a:cubicBezTo>
                    <a:cubicBezTo>
                      <a:pt x="91" y="17"/>
                      <a:pt x="91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91" y="17"/>
                      <a:pt x="90" y="17"/>
                      <a:pt x="90" y="1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90" y="17"/>
                      <a:pt x="89" y="17"/>
                      <a:pt x="89" y="17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9" y="17"/>
                      <a:pt x="89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6" y="17"/>
                    </a:cubicBezTo>
                    <a:cubicBezTo>
                      <a:pt x="86" y="17"/>
                      <a:pt x="85" y="17"/>
                      <a:pt x="85" y="16"/>
                    </a:cubicBezTo>
                    <a:cubicBezTo>
                      <a:pt x="85" y="16"/>
                      <a:pt x="85" y="16"/>
                      <a:pt x="85" y="17"/>
                    </a:cubicBezTo>
                    <a:cubicBezTo>
                      <a:pt x="85" y="17"/>
                      <a:pt x="85" y="17"/>
                      <a:pt x="85" y="17"/>
                    </a:cubicBezTo>
                    <a:cubicBezTo>
                      <a:pt x="85" y="17"/>
                      <a:pt x="85" y="17"/>
                      <a:pt x="85" y="17"/>
                    </a:cubicBezTo>
                    <a:cubicBezTo>
                      <a:pt x="85" y="17"/>
                      <a:pt x="86" y="17"/>
                      <a:pt x="86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4" y="17"/>
                      <a:pt x="81" y="17"/>
                      <a:pt x="78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9" y="16"/>
                      <a:pt x="81" y="16"/>
                      <a:pt x="82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3" y="16"/>
                      <a:pt x="82" y="16"/>
                      <a:pt x="82" y="16"/>
                    </a:cubicBezTo>
                    <a:cubicBezTo>
                      <a:pt x="81" y="16"/>
                      <a:pt x="79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6" y="16"/>
                      <a:pt x="76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5"/>
                      <a:pt x="75" y="15"/>
                      <a:pt x="74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2" y="16"/>
                      <a:pt x="71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71" y="15"/>
                      <a:pt x="71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6"/>
                      <a:pt x="69" y="16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69" y="15"/>
                      <a:pt x="68" y="16"/>
                      <a:pt x="68" y="16"/>
                    </a:cubicBezTo>
                    <a:cubicBezTo>
                      <a:pt x="68" y="16"/>
                      <a:pt x="68" y="15"/>
                      <a:pt x="68" y="15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7" y="15"/>
                      <a:pt x="67" y="15"/>
                      <a:pt x="66" y="15"/>
                    </a:cubicBezTo>
                    <a:cubicBezTo>
                      <a:pt x="66" y="15"/>
                      <a:pt x="65" y="15"/>
                      <a:pt x="65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4" y="15"/>
                      <a:pt x="64" y="15"/>
                      <a:pt x="63" y="15"/>
                    </a:cubicBezTo>
                    <a:cubicBezTo>
                      <a:pt x="63" y="15"/>
                      <a:pt x="63" y="15"/>
                      <a:pt x="62" y="15"/>
                    </a:cubicBezTo>
                    <a:cubicBezTo>
                      <a:pt x="62" y="15"/>
                      <a:pt x="62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0" y="15"/>
                      <a:pt x="60" y="15"/>
                      <a:pt x="59" y="15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15"/>
                      <a:pt x="58" y="15"/>
                      <a:pt x="57" y="15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7" y="15"/>
                      <a:pt x="57" y="15"/>
                      <a:pt x="56" y="15"/>
                    </a:cubicBezTo>
                    <a:cubicBezTo>
                      <a:pt x="56" y="14"/>
                      <a:pt x="56" y="14"/>
                      <a:pt x="55" y="15"/>
                    </a:cubicBezTo>
                    <a:cubicBezTo>
                      <a:pt x="53" y="14"/>
                      <a:pt x="51" y="14"/>
                      <a:pt x="49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14"/>
                      <a:pt x="48" y="14"/>
                      <a:pt x="47" y="14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5" y="14"/>
                      <a:pt x="45" y="13"/>
                      <a:pt x="45" y="13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4" y="13"/>
                      <a:pt x="43" y="13"/>
                      <a:pt x="43" y="14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3" y="13"/>
                      <a:pt x="42" y="13"/>
                      <a:pt x="43" y="1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2" y="13"/>
                      <a:pt x="42" y="13"/>
                      <a:pt x="41" y="13"/>
                    </a:cubicBezTo>
                    <a:cubicBezTo>
                      <a:pt x="40" y="13"/>
                      <a:pt x="38" y="13"/>
                      <a:pt x="36" y="13"/>
                    </a:cubicBezTo>
                    <a:cubicBezTo>
                      <a:pt x="36" y="13"/>
                      <a:pt x="35" y="13"/>
                      <a:pt x="35" y="13"/>
                    </a:cubicBezTo>
                    <a:cubicBezTo>
                      <a:pt x="35" y="13"/>
                      <a:pt x="35" y="12"/>
                      <a:pt x="35" y="12"/>
                    </a:cubicBezTo>
                    <a:cubicBezTo>
                      <a:pt x="35" y="12"/>
                      <a:pt x="35" y="13"/>
                      <a:pt x="35" y="13"/>
                    </a:cubicBezTo>
                    <a:cubicBezTo>
                      <a:pt x="34" y="13"/>
                      <a:pt x="33" y="12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2" y="13"/>
                      <a:pt x="32" y="13"/>
                    </a:cubicBezTo>
                    <a:cubicBezTo>
                      <a:pt x="32" y="13"/>
                      <a:pt x="31" y="13"/>
                      <a:pt x="31" y="13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3"/>
                      <a:pt x="32" y="13"/>
                      <a:pt x="32" y="13"/>
                    </a:cubicBezTo>
                    <a:cubicBezTo>
                      <a:pt x="32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4" y="13"/>
                    </a:cubicBezTo>
                    <a:cubicBezTo>
                      <a:pt x="34" y="13"/>
                      <a:pt x="35" y="13"/>
                      <a:pt x="35" y="13"/>
                    </a:cubicBezTo>
                    <a:cubicBezTo>
                      <a:pt x="35" y="13"/>
                      <a:pt x="35" y="13"/>
                      <a:pt x="35" y="14"/>
                    </a:cubicBezTo>
                    <a:cubicBezTo>
                      <a:pt x="35" y="14"/>
                      <a:pt x="35" y="14"/>
                      <a:pt x="36" y="14"/>
                    </a:cubicBezTo>
                    <a:cubicBezTo>
                      <a:pt x="35" y="14"/>
                      <a:pt x="36" y="14"/>
                      <a:pt x="36" y="14"/>
                    </a:cubicBezTo>
                    <a:cubicBezTo>
                      <a:pt x="36" y="14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3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3"/>
                      <a:pt x="37" y="13"/>
                    </a:cubicBezTo>
                    <a:cubicBezTo>
                      <a:pt x="38" y="13"/>
                      <a:pt x="40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4"/>
                      <a:pt x="41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3" y="14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3" y="14"/>
                      <a:pt x="44" y="14"/>
                      <a:pt x="44" y="14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4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5" y="14"/>
                      <a:pt x="45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7" y="15"/>
                      <a:pt x="47" y="15"/>
                    </a:cubicBezTo>
                    <a:cubicBezTo>
                      <a:pt x="47" y="14"/>
                      <a:pt x="48" y="14"/>
                      <a:pt x="47" y="14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14"/>
                      <a:pt x="48" y="14"/>
                      <a:pt x="49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50" y="15"/>
                      <a:pt x="51" y="14"/>
                      <a:pt x="51" y="15"/>
                    </a:cubicBezTo>
                    <a:cubicBezTo>
                      <a:pt x="52" y="15"/>
                      <a:pt x="53" y="15"/>
                      <a:pt x="53" y="15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3" y="15"/>
                      <a:pt x="54" y="15"/>
                      <a:pt x="54" y="1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5"/>
                      <a:pt x="57" y="15"/>
                      <a:pt x="57" y="15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8" y="16"/>
                      <a:pt x="59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6"/>
                      <a:pt x="63" y="16"/>
                      <a:pt x="64" y="16"/>
                    </a:cubicBezTo>
                    <a:cubicBezTo>
                      <a:pt x="64" y="16"/>
                      <a:pt x="63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5" y="16"/>
                      <a:pt x="66" y="17"/>
                      <a:pt x="66" y="16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6"/>
                      <a:pt x="66" y="17"/>
                      <a:pt x="67" y="17"/>
                    </a:cubicBezTo>
                    <a:cubicBezTo>
                      <a:pt x="67" y="16"/>
                      <a:pt x="66" y="16"/>
                      <a:pt x="67" y="16"/>
                    </a:cubicBezTo>
                    <a:cubicBezTo>
                      <a:pt x="67" y="16"/>
                      <a:pt x="67" y="17"/>
                      <a:pt x="67" y="17"/>
                    </a:cubicBezTo>
                    <a:cubicBezTo>
                      <a:pt x="68" y="17"/>
                      <a:pt x="67" y="16"/>
                      <a:pt x="68" y="16"/>
                    </a:cubicBezTo>
                    <a:cubicBezTo>
                      <a:pt x="69" y="16"/>
                      <a:pt x="70" y="17"/>
                      <a:pt x="71" y="16"/>
                    </a:cubicBezTo>
                    <a:cubicBezTo>
                      <a:pt x="70" y="17"/>
                      <a:pt x="71" y="16"/>
                      <a:pt x="71" y="17"/>
                    </a:cubicBezTo>
                    <a:cubicBezTo>
                      <a:pt x="71" y="17"/>
                      <a:pt x="71" y="17"/>
                      <a:pt x="71" y="17"/>
                    </a:cubicBezTo>
                    <a:cubicBezTo>
                      <a:pt x="71" y="17"/>
                      <a:pt x="71" y="17"/>
                      <a:pt x="71" y="17"/>
                    </a:cubicBezTo>
                    <a:cubicBezTo>
                      <a:pt x="71" y="17"/>
                      <a:pt x="70" y="17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7"/>
                      <a:pt x="71" y="17"/>
                      <a:pt x="71" y="17"/>
                    </a:cubicBezTo>
                    <a:cubicBezTo>
                      <a:pt x="71" y="17"/>
                      <a:pt x="71" y="17"/>
                      <a:pt x="71" y="17"/>
                    </a:cubicBezTo>
                    <a:cubicBezTo>
                      <a:pt x="71" y="17"/>
                      <a:pt x="72" y="17"/>
                      <a:pt x="73" y="17"/>
                    </a:cubicBezTo>
                    <a:cubicBezTo>
                      <a:pt x="74" y="17"/>
                      <a:pt x="74" y="18"/>
                      <a:pt x="75" y="17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5" y="18"/>
                      <a:pt x="75" y="18"/>
                      <a:pt x="76" y="18"/>
                    </a:cubicBezTo>
                    <a:cubicBezTo>
                      <a:pt x="77" y="18"/>
                      <a:pt x="79" y="18"/>
                      <a:pt x="80" y="18"/>
                    </a:cubicBezTo>
                    <a:cubicBezTo>
                      <a:pt x="80" y="18"/>
                      <a:pt x="81" y="18"/>
                      <a:pt x="82" y="18"/>
                    </a:cubicBezTo>
                    <a:cubicBezTo>
                      <a:pt x="83" y="18"/>
                      <a:pt x="84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6" y="19"/>
                    </a:cubicBezTo>
                    <a:cubicBezTo>
                      <a:pt x="86" y="19"/>
                      <a:pt x="85" y="19"/>
                      <a:pt x="86" y="19"/>
                    </a:cubicBezTo>
                    <a:cubicBezTo>
                      <a:pt x="87" y="19"/>
                      <a:pt x="88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89" y="19"/>
                      <a:pt x="90" y="19"/>
                    </a:cubicBezTo>
                    <a:cubicBezTo>
                      <a:pt x="90" y="19"/>
                      <a:pt x="90" y="19"/>
                      <a:pt x="90" y="20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89" y="19"/>
                      <a:pt x="89" y="20"/>
                      <a:pt x="89" y="20"/>
                    </a:cubicBezTo>
                    <a:cubicBezTo>
                      <a:pt x="89" y="20"/>
                      <a:pt x="89" y="20"/>
                      <a:pt x="89" y="19"/>
                    </a:cubicBezTo>
                    <a:cubicBezTo>
                      <a:pt x="88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5" y="20"/>
                      <a:pt x="85" y="20"/>
                      <a:pt x="85" y="20"/>
                    </a:cubicBezTo>
                    <a:cubicBezTo>
                      <a:pt x="85" y="20"/>
                      <a:pt x="85" y="20"/>
                      <a:pt x="85" y="20"/>
                    </a:cubicBezTo>
                    <a:cubicBezTo>
                      <a:pt x="85" y="20"/>
                      <a:pt x="85" y="20"/>
                      <a:pt x="85" y="20"/>
                    </a:cubicBezTo>
                    <a:cubicBezTo>
                      <a:pt x="85" y="20"/>
                      <a:pt x="85" y="19"/>
                      <a:pt x="85" y="19"/>
                    </a:cubicBezTo>
                    <a:cubicBezTo>
                      <a:pt x="85" y="20"/>
                      <a:pt x="85" y="20"/>
                      <a:pt x="85" y="20"/>
                    </a:cubicBezTo>
                    <a:cubicBezTo>
                      <a:pt x="85" y="20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20"/>
                    </a:cubicBezTo>
                    <a:cubicBezTo>
                      <a:pt x="85" y="20"/>
                      <a:pt x="85" y="20"/>
                      <a:pt x="85" y="20"/>
                    </a:cubicBezTo>
                    <a:cubicBezTo>
                      <a:pt x="85" y="20"/>
                      <a:pt x="85" y="20"/>
                      <a:pt x="85" y="20"/>
                    </a:cubicBezTo>
                    <a:cubicBezTo>
                      <a:pt x="84" y="19"/>
                      <a:pt x="84" y="20"/>
                      <a:pt x="84" y="20"/>
                    </a:cubicBezTo>
                    <a:cubicBezTo>
                      <a:pt x="84" y="19"/>
                      <a:pt x="83" y="20"/>
                      <a:pt x="83" y="19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2" y="19"/>
                    </a:cubicBezTo>
                    <a:cubicBezTo>
                      <a:pt x="82" y="19"/>
                      <a:pt x="82" y="19"/>
                      <a:pt x="82" y="19"/>
                    </a:cubicBezTo>
                    <a:cubicBezTo>
                      <a:pt x="82" y="19"/>
                      <a:pt x="82" y="19"/>
                      <a:pt x="82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2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79" y="19"/>
                      <a:pt x="77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8"/>
                      <a:pt x="76" y="18"/>
                    </a:cubicBezTo>
                    <a:cubicBezTo>
                      <a:pt x="76" y="19"/>
                      <a:pt x="76" y="19"/>
                      <a:pt x="75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5" y="19"/>
                      <a:pt x="74" y="19"/>
                      <a:pt x="74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4" y="18"/>
                      <a:pt x="73" y="18"/>
                      <a:pt x="73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1" y="18"/>
                      <a:pt x="71" y="18"/>
                      <a:pt x="70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70" y="18"/>
                      <a:pt x="70" y="18"/>
                      <a:pt x="69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8"/>
                      <a:pt x="68" y="18"/>
                      <a:pt x="68" y="18"/>
                    </a:cubicBezTo>
                    <a:cubicBezTo>
                      <a:pt x="67" y="18"/>
                      <a:pt x="67" y="18"/>
                      <a:pt x="66" y="18"/>
                    </a:cubicBezTo>
                    <a:cubicBezTo>
                      <a:pt x="66" y="18"/>
                      <a:pt x="66" y="17"/>
                      <a:pt x="66" y="17"/>
                    </a:cubicBezTo>
                    <a:cubicBezTo>
                      <a:pt x="66" y="17"/>
                      <a:pt x="65" y="17"/>
                      <a:pt x="65" y="17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7" y="18"/>
                      <a:pt x="67" y="18"/>
                      <a:pt x="68" y="18"/>
                    </a:cubicBezTo>
                    <a:cubicBezTo>
                      <a:pt x="68" y="18"/>
                      <a:pt x="69" y="18"/>
                      <a:pt x="69" y="18"/>
                    </a:cubicBezTo>
                    <a:cubicBezTo>
                      <a:pt x="69" y="19"/>
                      <a:pt x="70" y="18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1" y="18"/>
                      <a:pt x="71" y="19"/>
                      <a:pt x="71" y="1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2" y="19"/>
                      <a:pt x="72" y="19"/>
                      <a:pt x="73" y="19"/>
                    </a:cubicBezTo>
                    <a:cubicBezTo>
                      <a:pt x="73" y="19"/>
                      <a:pt x="73" y="19"/>
                      <a:pt x="74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9"/>
                      <a:pt x="72" y="19"/>
                      <a:pt x="71" y="1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1" y="19"/>
                      <a:pt x="70" y="19"/>
                      <a:pt x="70" y="19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69" y="19"/>
                      <a:pt x="68" y="19"/>
                      <a:pt x="68" y="19"/>
                    </a:cubicBezTo>
                    <a:cubicBezTo>
                      <a:pt x="68" y="19"/>
                      <a:pt x="69" y="19"/>
                      <a:pt x="69" y="19"/>
                    </a:cubicBezTo>
                    <a:cubicBezTo>
                      <a:pt x="69" y="19"/>
                      <a:pt x="69" y="19"/>
                      <a:pt x="70" y="19"/>
                    </a:cubicBezTo>
                    <a:cubicBezTo>
                      <a:pt x="70" y="19"/>
                      <a:pt x="71" y="20"/>
                      <a:pt x="72" y="19"/>
                    </a:cubicBezTo>
                    <a:cubicBezTo>
                      <a:pt x="72" y="20"/>
                      <a:pt x="72" y="20"/>
                      <a:pt x="73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4" y="20"/>
                      <a:pt x="74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3" y="20"/>
                      <a:pt x="72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3" y="20"/>
                      <a:pt x="74" y="20"/>
                      <a:pt x="74" y="20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6" y="21"/>
                      <a:pt x="76" y="20"/>
                      <a:pt x="76" y="20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0"/>
                      <a:pt x="75" y="20"/>
                      <a:pt x="74" y="20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4" y="20"/>
                      <a:pt x="75" y="20"/>
                      <a:pt x="75" y="20"/>
                    </a:cubicBezTo>
                    <a:cubicBezTo>
                      <a:pt x="76" y="20"/>
                      <a:pt x="77" y="20"/>
                      <a:pt x="78" y="20"/>
                    </a:cubicBezTo>
                    <a:cubicBezTo>
                      <a:pt x="79" y="20"/>
                      <a:pt x="80" y="20"/>
                      <a:pt x="81" y="21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1" y="21"/>
                      <a:pt x="82" y="21"/>
                      <a:pt x="82" y="21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5" y="21"/>
                      <a:pt x="86" y="21"/>
                      <a:pt x="87" y="21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1"/>
                      <a:pt x="88" y="21"/>
                      <a:pt x="89" y="21"/>
                    </a:cubicBezTo>
                    <a:cubicBezTo>
                      <a:pt x="89" y="21"/>
                      <a:pt x="89" y="21"/>
                      <a:pt x="89" y="21"/>
                    </a:cubicBezTo>
                    <a:cubicBezTo>
                      <a:pt x="90" y="21"/>
                      <a:pt x="90" y="21"/>
                      <a:pt x="90" y="21"/>
                    </a:cubicBezTo>
                    <a:cubicBezTo>
                      <a:pt x="90" y="21"/>
                      <a:pt x="90" y="21"/>
                      <a:pt x="90" y="21"/>
                    </a:cubicBezTo>
                    <a:cubicBezTo>
                      <a:pt x="90" y="22"/>
                      <a:pt x="90" y="21"/>
                      <a:pt x="90" y="22"/>
                    </a:cubicBezTo>
                    <a:cubicBezTo>
                      <a:pt x="90" y="21"/>
                      <a:pt x="90" y="21"/>
                      <a:pt x="90" y="21"/>
                    </a:cubicBezTo>
                    <a:cubicBezTo>
                      <a:pt x="90" y="22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91" y="21"/>
                      <a:pt x="91" y="21"/>
                      <a:pt x="90" y="21"/>
                    </a:cubicBezTo>
                    <a:cubicBezTo>
                      <a:pt x="90" y="21"/>
                      <a:pt x="90" y="21"/>
                      <a:pt x="90" y="21"/>
                    </a:cubicBezTo>
                    <a:cubicBezTo>
                      <a:pt x="90" y="21"/>
                      <a:pt x="91" y="21"/>
                      <a:pt x="91" y="21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91" y="21"/>
                      <a:pt x="91" y="22"/>
                      <a:pt x="92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2"/>
                      <a:pt x="90" y="22"/>
                      <a:pt x="90" y="22"/>
                    </a:cubicBezTo>
                    <a:cubicBezTo>
                      <a:pt x="91" y="23"/>
                      <a:pt x="92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3"/>
                      <a:pt x="94" y="23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5" y="23"/>
                      <a:pt x="95" y="23"/>
                      <a:pt x="95" y="23"/>
                    </a:cubicBezTo>
                    <a:cubicBezTo>
                      <a:pt x="95" y="23"/>
                      <a:pt x="95" y="22"/>
                      <a:pt x="95" y="22"/>
                    </a:cubicBezTo>
                    <a:cubicBezTo>
                      <a:pt x="95" y="22"/>
                      <a:pt x="95" y="22"/>
                      <a:pt x="95" y="22"/>
                    </a:cubicBezTo>
                    <a:cubicBezTo>
                      <a:pt x="95" y="22"/>
                      <a:pt x="95" y="22"/>
                      <a:pt x="95" y="22"/>
                    </a:cubicBezTo>
                    <a:cubicBezTo>
                      <a:pt x="95" y="22"/>
                      <a:pt x="95" y="22"/>
                      <a:pt x="95" y="22"/>
                    </a:cubicBezTo>
                    <a:cubicBezTo>
                      <a:pt x="95" y="22"/>
                      <a:pt x="95" y="22"/>
                      <a:pt x="95" y="22"/>
                    </a:cubicBezTo>
                    <a:cubicBezTo>
                      <a:pt x="95" y="22"/>
                      <a:pt x="95" y="22"/>
                      <a:pt x="95" y="22"/>
                    </a:cubicBezTo>
                    <a:cubicBezTo>
                      <a:pt x="95" y="22"/>
                      <a:pt x="95" y="22"/>
                      <a:pt x="95" y="22"/>
                    </a:cubicBezTo>
                    <a:cubicBezTo>
                      <a:pt x="95" y="22"/>
                      <a:pt x="96" y="22"/>
                      <a:pt x="96" y="22"/>
                    </a:cubicBezTo>
                    <a:cubicBezTo>
                      <a:pt x="97" y="22"/>
                      <a:pt x="98" y="22"/>
                      <a:pt x="99" y="22"/>
                    </a:cubicBezTo>
                    <a:cubicBezTo>
                      <a:pt x="99" y="22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2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100" y="22"/>
                      <a:pt x="100" y="23"/>
                      <a:pt x="101" y="23"/>
                    </a:cubicBezTo>
                    <a:cubicBezTo>
                      <a:pt x="101" y="23"/>
                      <a:pt x="102" y="22"/>
                      <a:pt x="102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0" y="23"/>
                      <a:pt x="100" y="23"/>
                    </a:cubicBezTo>
                    <a:cubicBezTo>
                      <a:pt x="100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2" y="23"/>
                      <a:pt x="102" y="23"/>
                      <a:pt x="102" y="23"/>
                    </a:cubicBezTo>
                    <a:cubicBezTo>
                      <a:pt x="102" y="23"/>
                      <a:pt x="102" y="23"/>
                      <a:pt x="102" y="23"/>
                    </a:cubicBezTo>
                    <a:cubicBezTo>
                      <a:pt x="103" y="23"/>
                      <a:pt x="103" y="23"/>
                      <a:pt x="103" y="23"/>
                    </a:cubicBezTo>
                    <a:cubicBezTo>
                      <a:pt x="103" y="23"/>
                      <a:pt x="103" y="23"/>
                      <a:pt x="103" y="24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2" y="23"/>
                      <a:pt x="102" y="23"/>
                      <a:pt x="102" y="23"/>
                    </a:cubicBezTo>
                    <a:cubicBezTo>
                      <a:pt x="102" y="23"/>
                      <a:pt x="101" y="23"/>
                      <a:pt x="101" y="23"/>
                    </a:cubicBezTo>
                    <a:cubicBezTo>
                      <a:pt x="101" y="23"/>
                      <a:pt x="100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4"/>
                      <a:pt x="98" y="24"/>
                      <a:pt x="98" y="24"/>
                    </a:cubicBezTo>
                    <a:cubicBezTo>
                      <a:pt x="99" y="24"/>
                      <a:pt x="99" y="25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99" y="24"/>
                      <a:pt x="97" y="25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3"/>
                      <a:pt x="95" y="23"/>
                      <a:pt x="95" y="23"/>
                    </a:cubicBezTo>
                    <a:cubicBezTo>
                      <a:pt x="95" y="23"/>
                      <a:pt x="95" y="23"/>
                      <a:pt x="95" y="23"/>
                    </a:cubicBezTo>
                    <a:cubicBezTo>
                      <a:pt x="95" y="23"/>
                      <a:pt x="95" y="23"/>
                      <a:pt x="95" y="23"/>
                    </a:cubicBezTo>
                    <a:cubicBezTo>
                      <a:pt x="95" y="23"/>
                      <a:pt x="95" y="23"/>
                      <a:pt x="95" y="23"/>
                    </a:cubicBezTo>
                    <a:cubicBezTo>
                      <a:pt x="95" y="23"/>
                      <a:pt x="95" y="23"/>
                      <a:pt x="95" y="23"/>
                    </a:cubicBezTo>
                    <a:cubicBezTo>
                      <a:pt x="95" y="23"/>
                      <a:pt x="95" y="23"/>
                      <a:pt x="95" y="23"/>
                    </a:cubicBezTo>
                    <a:cubicBezTo>
                      <a:pt x="94" y="23"/>
                      <a:pt x="93" y="23"/>
                      <a:pt x="93" y="23"/>
                    </a:cubicBezTo>
                    <a:cubicBezTo>
                      <a:pt x="93" y="23"/>
                      <a:pt x="93" y="23"/>
                      <a:pt x="93" y="23"/>
                    </a:cubicBezTo>
                    <a:cubicBezTo>
                      <a:pt x="92" y="23"/>
                      <a:pt x="91" y="22"/>
                      <a:pt x="90" y="22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2"/>
                      <a:pt x="89" y="22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2"/>
                      <a:pt x="88" y="22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7" y="23"/>
                      <a:pt x="87" y="23"/>
                    </a:cubicBezTo>
                    <a:cubicBezTo>
                      <a:pt x="87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7" y="23"/>
                      <a:pt x="87" y="23"/>
                    </a:cubicBezTo>
                    <a:cubicBezTo>
                      <a:pt x="87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90" y="24"/>
                      <a:pt x="92" y="24"/>
                      <a:pt x="94" y="24"/>
                    </a:cubicBezTo>
                    <a:cubicBezTo>
                      <a:pt x="94" y="24"/>
                      <a:pt x="94" y="24"/>
                      <a:pt x="94" y="24"/>
                    </a:cubicBezTo>
                    <a:cubicBezTo>
                      <a:pt x="94" y="24"/>
                      <a:pt x="94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4" y="24"/>
                      <a:pt x="95" y="24"/>
                      <a:pt x="94" y="24"/>
                    </a:cubicBezTo>
                    <a:cubicBezTo>
                      <a:pt x="92" y="24"/>
                      <a:pt x="91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8" y="24"/>
                      <a:pt x="88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5"/>
                      <a:pt x="91" y="24"/>
                      <a:pt x="92" y="24"/>
                    </a:cubicBezTo>
                    <a:cubicBezTo>
                      <a:pt x="92" y="25"/>
                      <a:pt x="93" y="25"/>
                      <a:pt x="93" y="25"/>
                    </a:cubicBezTo>
                    <a:cubicBezTo>
                      <a:pt x="94" y="25"/>
                      <a:pt x="94" y="25"/>
                      <a:pt x="94" y="25"/>
                    </a:cubicBezTo>
                    <a:cubicBezTo>
                      <a:pt x="94" y="25"/>
                      <a:pt x="95" y="25"/>
                      <a:pt x="95" y="25"/>
                    </a:cubicBezTo>
                    <a:cubicBezTo>
                      <a:pt x="97" y="25"/>
                      <a:pt x="98" y="25"/>
                      <a:pt x="99" y="25"/>
                    </a:cubicBezTo>
                    <a:cubicBezTo>
                      <a:pt x="100" y="25"/>
                      <a:pt x="101" y="25"/>
                      <a:pt x="101" y="25"/>
                    </a:cubicBezTo>
                    <a:cubicBezTo>
                      <a:pt x="101" y="25"/>
                      <a:pt x="102" y="26"/>
                      <a:pt x="102" y="26"/>
                    </a:cubicBezTo>
                    <a:cubicBezTo>
                      <a:pt x="103" y="26"/>
                      <a:pt x="103" y="26"/>
                      <a:pt x="104" y="26"/>
                    </a:cubicBezTo>
                    <a:cubicBezTo>
                      <a:pt x="106" y="26"/>
                      <a:pt x="108" y="26"/>
                      <a:pt x="109" y="26"/>
                    </a:cubicBezTo>
                    <a:cubicBezTo>
                      <a:pt x="109" y="26"/>
                      <a:pt x="109" y="27"/>
                      <a:pt x="110" y="27"/>
                    </a:cubicBezTo>
                    <a:cubicBezTo>
                      <a:pt x="109" y="27"/>
                      <a:pt x="110" y="26"/>
                      <a:pt x="110" y="27"/>
                    </a:cubicBezTo>
                    <a:cubicBezTo>
                      <a:pt x="112" y="27"/>
                      <a:pt x="113" y="27"/>
                      <a:pt x="115" y="27"/>
                    </a:cubicBezTo>
                    <a:cubicBezTo>
                      <a:pt x="114" y="28"/>
                      <a:pt x="115" y="27"/>
                      <a:pt x="115" y="27"/>
                    </a:cubicBezTo>
                    <a:cubicBezTo>
                      <a:pt x="116" y="27"/>
                      <a:pt x="116" y="27"/>
                      <a:pt x="117" y="27"/>
                    </a:cubicBezTo>
                    <a:cubicBezTo>
                      <a:pt x="118" y="27"/>
                      <a:pt x="119" y="28"/>
                      <a:pt x="120" y="28"/>
                    </a:cubicBezTo>
                    <a:cubicBezTo>
                      <a:pt x="120" y="28"/>
                      <a:pt x="120" y="28"/>
                      <a:pt x="120" y="28"/>
                    </a:cubicBezTo>
                    <a:cubicBezTo>
                      <a:pt x="120" y="28"/>
                      <a:pt x="121" y="28"/>
                      <a:pt x="121" y="28"/>
                    </a:cubicBezTo>
                    <a:cubicBezTo>
                      <a:pt x="122" y="28"/>
                      <a:pt x="123" y="29"/>
                      <a:pt x="123" y="28"/>
                    </a:cubicBezTo>
                    <a:cubicBezTo>
                      <a:pt x="124" y="28"/>
                      <a:pt x="124" y="28"/>
                      <a:pt x="124" y="28"/>
                    </a:cubicBezTo>
                    <a:cubicBezTo>
                      <a:pt x="124" y="28"/>
                      <a:pt x="124" y="28"/>
                      <a:pt x="124" y="28"/>
                    </a:cubicBezTo>
                    <a:cubicBezTo>
                      <a:pt x="124" y="28"/>
                      <a:pt x="125" y="28"/>
                      <a:pt x="125" y="28"/>
                    </a:cubicBezTo>
                    <a:cubicBezTo>
                      <a:pt x="125" y="29"/>
                      <a:pt x="125" y="29"/>
                      <a:pt x="125" y="29"/>
                    </a:cubicBezTo>
                    <a:cubicBezTo>
                      <a:pt x="124" y="29"/>
                      <a:pt x="124" y="29"/>
                      <a:pt x="124" y="28"/>
                    </a:cubicBezTo>
                    <a:cubicBezTo>
                      <a:pt x="123" y="28"/>
                      <a:pt x="123" y="28"/>
                      <a:pt x="123" y="28"/>
                    </a:cubicBezTo>
                    <a:cubicBezTo>
                      <a:pt x="123" y="28"/>
                      <a:pt x="123" y="28"/>
                      <a:pt x="123" y="28"/>
                    </a:cubicBezTo>
                    <a:cubicBezTo>
                      <a:pt x="123" y="29"/>
                      <a:pt x="123" y="28"/>
                      <a:pt x="122" y="28"/>
                    </a:cubicBezTo>
                    <a:cubicBezTo>
                      <a:pt x="122" y="28"/>
                      <a:pt x="122" y="29"/>
                      <a:pt x="122" y="29"/>
                    </a:cubicBezTo>
                    <a:cubicBezTo>
                      <a:pt x="121" y="29"/>
                      <a:pt x="120" y="29"/>
                      <a:pt x="119" y="29"/>
                    </a:cubicBezTo>
                    <a:cubicBezTo>
                      <a:pt x="119" y="28"/>
                      <a:pt x="118" y="28"/>
                      <a:pt x="118" y="28"/>
                    </a:cubicBezTo>
                    <a:cubicBezTo>
                      <a:pt x="118" y="28"/>
                      <a:pt x="118" y="28"/>
                      <a:pt x="118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3" y="29"/>
                      <a:pt x="107" y="27"/>
                      <a:pt x="103" y="27"/>
                    </a:cubicBezTo>
                    <a:cubicBezTo>
                      <a:pt x="103" y="27"/>
                      <a:pt x="103" y="27"/>
                      <a:pt x="103" y="27"/>
                    </a:cubicBezTo>
                    <a:cubicBezTo>
                      <a:pt x="102" y="27"/>
                      <a:pt x="101" y="27"/>
                      <a:pt x="100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99" y="27"/>
                      <a:pt x="97" y="26"/>
                      <a:pt x="96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97" y="27"/>
                      <a:pt x="99" y="27"/>
                      <a:pt x="100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1" y="28"/>
                      <a:pt x="101" y="27"/>
                      <a:pt x="101" y="28"/>
                    </a:cubicBezTo>
                    <a:cubicBezTo>
                      <a:pt x="101" y="28"/>
                      <a:pt x="101" y="28"/>
                      <a:pt x="101" y="28"/>
                    </a:cubicBezTo>
                    <a:cubicBezTo>
                      <a:pt x="102" y="28"/>
                      <a:pt x="102" y="28"/>
                      <a:pt x="102" y="28"/>
                    </a:cubicBezTo>
                    <a:cubicBezTo>
                      <a:pt x="103" y="28"/>
                      <a:pt x="105" y="29"/>
                      <a:pt x="106" y="29"/>
                    </a:cubicBezTo>
                    <a:cubicBezTo>
                      <a:pt x="106" y="29"/>
                      <a:pt x="106" y="29"/>
                      <a:pt x="106" y="29"/>
                    </a:cubicBezTo>
                    <a:cubicBezTo>
                      <a:pt x="107" y="29"/>
                      <a:pt x="108" y="29"/>
                      <a:pt x="109" y="29"/>
                    </a:cubicBezTo>
                    <a:cubicBezTo>
                      <a:pt x="110" y="29"/>
                      <a:pt x="112" y="29"/>
                      <a:pt x="114" y="29"/>
                    </a:cubicBezTo>
                    <a:cubicBezTo>
                      <a:pt x="114" y="29"/>
                      <a:pt x="115" y="29"/>
                      <a:pt x="115" y="30"/>
                    </a:cubicBezTo>
                    <a:cubicBezTo>
                      <a:pt x="116" y="30"/>
                      <a:pt x="116" y="30"/>
                      <a:pt x="116" y="30"/>
                    </a:cubicBezTo>
                    <a:cubicBezTo>
                      <a:pt x="116" y="30"/>
                      <a:pt x="116" y="30"/>
                      <a:pt x="116" y="30"/>
                    </a:cubicBezTo>
                    <a:cubicBezTo>
                      <a:pt x="116" y="30"/>
                      <a:pt x="116" y="30"/>
                      <a:pt x="117" y="30"/>
                    </a:cubicBezTo>
                    <a:cubicBezTo>
                      <a:pt x="117" y="30"/>
                      <a:pt x="116" y="30"/>
                      <a:pt x="116" y="30"/>
                    </a:cubicBezTo>
                    <a:cubicBezTo>
                      <a:pt x="117" y="30"/>
                      <a:pt x="118" y="30"/>
                      <a:pt x="118" y="30"/>
                    </a:cubicBezTo>
                    <a:cubicBezTo>
                      <a:pt x="118" y="31"/>
                      <a:pt x="118" y="31"/>
                      <a:pt x="118" y="31"/>
                    </a:cubicBezTo>
                    <a:cubicBezTo>
                      <a:pt x="118" y="31"/>
                      <a:pt x="117" y="31"/>
                      <a:pt x="117" y="31"/>
                    </a:cubicBezTo>
                    <a:cubicBezTo>
                      <a:pt x="116" y="31"/>
                      <a:pt x="115" y="30"/>
                      <a:pt x="114" y="30"/>
                    </a:cubicBezTo>
                    <a:cubicBezTo>
                      <a:pt x="111" y="31"/>
                      <a:pt x="109" y="30"/>
                      <a:pt x="106" y="30"/>
                    </a:cubicBezTo>
                    <a:cubicBezTo>
                      <a:pt x="105" y="30"/>
                      <a:pt x="105" y="30"/>
                      <a:pt x="104" y="30"/>
                    </a:cubicBezTo>
                    <a:cubicBezTo>
                      <a:pt x="103" y="30"/>
                      <a:pt x="101" y="30"/>
                      <a:pt x="99" y="29"/>
                    </a:cubicBezTo>
                    <a:cubicBezTo>
                      <a:pt x="99" y="29"/>
                      <a:pt x="98" y="29"/>
                      <a:pt x="98" y="29"/>
                    </a:cubicBezTo>
                    <a:cubicBezTo>
                      <a:pt x="98" y="29"/>
                      <a:pt x="97" y="29"/>
                      <a:pt x="97" y="29"/>
                    </a:cubicBezTo>
                    <a:cubicBezTo>
                      <a:pt x="96" y="29"/>
                      <a:pt x="96" y="29"/>
                      <a:pt x="96" y="29"/>
                    </a:cubicBezTo>
                    <a:cubicBezTo>
                      <a:pt x="96" y="29"/>
                      <a:pt x="96" y="29"/>
                      <a:pt x="95" y="29"/>
                    </a:cubicBezTo>
                    <a:cubicBezTo>
                      <a:pt x="95" y="30"/>
                      <a:pt x="96" y="30"/>
                      <a:pt x="95" y="30"/>
                    </a:cubicBezTo>
                    <a:cubicBezTo>
                      <a:pt x="95" y="29"/>
                      <a:pt x="94" y="29"/>
                      <a:pt x="93" y="29"/>
                    </a:cubicBezTo>
                    <a:cubicBezTo>
                      <a:pt x="92" y="29"/>
                      <a:pt x="91" y="29"/>
                      <a:pt x="91" y="29"/>
                    </a:cubicBezTo>
                    <a:cubicBezTo>
                      <a:pt x="90" y="29"/>
                      <a:pt x="89" y="29"/>
                      <a:pt x="88" y="29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88" y="29"/>
                      <a:pt x="87" y="29"/>
                      <a:pt x="87" y="29"/>
                    </a:cubicBezTo>
                    <a:cubicBezTo>
                      <a:pt x="87" y="29"/>
                      <a:pt x="87" y="29"/>
                      <a:pt x="87" y="29"/>
                    </a:cubicBezTo>
                    <a:cubicBezTo>
                      <a:pt x="87" y="29"/>
                      <a:pt x="87" y="29"/>
                      <a:pt x="87" y="29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6" y="29"/>
                      <a:pt x="87" y="29"/>
                      <a:pt x="87" y="29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6" y="29"/>
                      <a:pt x="85" y="29"/>
                      <a:pt x="85" y="29"/>
                    </a:cubicBezTo>
                    <a:cubicBezTo>
                      <a:pt x="85" y="29"/>
                      <a:pt x="85" y="29"/>
                      <a:pt x="85" y="29"/>
                    </a:cubicBezTo>
                    <a:cubicBezTo>
                      <a:pt x="85" y="28"/>
                      <a:pt x="84" y="29"/>
                      <a:pt x="84" y="29"/>
                    </a:cubicBezTo>
                    <a:cubicBezTo>
                      <a:pt x="84" y="29"/>
                      <a:pt x="83" y="29"/>
                      <a:pt x="83" y="29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83" y="29"/>
                      <a:pt x="82" y="29"/>
                      <a:pt x="82" y="29"/>
                    </a:cubicBezTo>
                    <a:cubicBezTo>
                      <a:pt x="82" y="29"/>
                      <a:pt x="81" y="29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29"/>
                      <a:pt x="81" y="29"/>
                      <a:pt x="81" y="28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0" y="29"/>
                      <a:pt x="79" y="28"/>
                      <a:pt x="78" y="28"/>
                    </a:cubicBezTo>
                    <a:cubicBezTo>
                      <a:pt x="78" y="28"/>
                      <a:pt x="78" y="28"/>
                      <a:pt x="78" y="28"/>
                    </a:cubicBezTo>
                    <a:cubicBezTo>
                      <a:pt x="78" y="28"/>
                      <a:pt x="78" y="28"/>
                      <a:pt x="78" y="28"/>
                    </a:cubicBezTo>
                    <a:cubicBezTo>
                      <a:pt x="77" y="28"/>
                      <a:pt x="77" y="28"/>
                      <a:pt x="77" y="28"/>
                    </a:cubicBezTo>
                    <a:cubicBezTo>
                      <a:pt x="77" y="28"/>
                      <a:pt x="77" y="28"/>
                      <a:pt x="77" y="28"/>
                    </a:cubicBezTo>
                    <a:cubicBezTo>
                      <a:pt x="76" y="28"/>
                      <a:pt x="75" y="28"/>
                      <a:pt x="75" y="28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8"/>
                      <a:pt x="74" y="28"/>
                      <a:pt x="74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4" y="28"/>
                      <a:pt x="73" y="28"/>
                      <a:pt x="72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28"/>
                      <a:pt x="71" y="28"/>
                      <a:pt x="71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28"/>
                      <a:pt x="72" y="28"/>
                      <a:pt x="72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29"/>
                      <a:pt x="73" y="28"/>
                      <a:pt x="73" y="29"/>
                    </a:cubicBezTo>
                    <a:cubicBezTo>
                      <a:pt x="71" y="29"/>
                      <a:pt x="70" y="28"/>
                      <a:pt x="68" y="28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68" y="28"/>
                      <a:pt x="67" y="28"/>
                      <a:pt x="67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6" y="28"/>
                      <a:pt x="66" y="28"/>
                      <a:pt x="65" y="28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64" y="28"/>
                      <a:pt x="63" y="28"/>
                      <a:pt x="63" y="28"/>
                    </a:cubicBezTo>
                    <a:cubicBezTo>
                      <a:pt x="63" y="28"/>
                      <a:pt x="62" y="28"/>
                      <a:pt x="62" y="28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2" y="28"/>
                      <a:pt x="63" y="28"/>
                      <a:pt x="63" y="28"/>
                    </a:cubicBezTo>
                    <a:cubicBezTo>
                      <a:pt x="63" y="28"/>
                      <a:pt x="64" y="28"/>
                      <a:pt x="64" y="28"/>
                    </a:cubicBezTo>
                    <a:cubicBezTo>
                      <a:pt x="64" y="29"/>
                      <a:pt x="64" y="29"/>
                      <a:pt x="65" y="28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6" y="29"/>
                      <a:pt x="68" y="29"/>
                      <a:pt x="67" y="29"/>
                    </a:cubicBezTo>
                    <a:cubicBezTo>
                      <a:pt x="67" y="29"/>
                      <a:pt x="67" y="29"/>
                      <a:pt x="67" y="29"/>
                    </a:cubicBezTo>
                    <a:cubicBezTo>
                      <a:pt x="68" y="29"/>
                      <a:pt x="68" y="29"/>
                      <a:pt x="68" y="29"/>
                    </a:cubicBezTo>
                    <a:cubicBezTo>
                      <a:pt x="68" y="29"/>
                      <a:pt x="68" y="29"/>
                      <a:pt x="68" y="29"/>
                    </a:cubicBezTo>
                    <a:cubicBezTo>
                      <a:pt x="68" y="29"/>
                      <a:pt x="68" y="29"/>
                      <a:pt x="68" y="29"/>
                    </a:cubicBezTo>
                    <a:cubicBezTo>
                      <a:pt x="69" y="29"/>
                      <a:pt x="69" y="29"/>
                      <a:pt x="69" y="29"/>
                    </a:cubicBezTo>
                    <a:cubicBezTo>
                      <a:pt x="70" y="29"/>
                      <a:pt x="71" y="29"/>
                      <a:pt x="71" y="29"/>
                    </a:cubicBezTo>
                    <a:cubicBezTo>
                      <a:pt x="72" y="29"/>
                      <a:pt x="73" y="30"/>
                      <a:pt x="74" y="30"/>
                    </a:cubicBezTo>
                    <a:cubicBezTo>
                      <a:pt x="75" y="30"/>
                      <a:pt x="75" y="30"/>
                      <a:pt x="75" y="30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8" y="30"/>
                      <a:pt x="79" y="30"/>
                      <a:pt x="80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1" y="30"/>
                      <a:pt x="82" y="30"/>
                      <a:pt x="82" y="30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82" y="31"/>
                      <a:pt x="81" y="31"/>
                      <a:pt x="81" y="30"/>
                    </a:cubicBezTo>
                    <a:cubicBezTo>
                      <a:pt x="81" y="31"/>
                      <a:pt x="80" y="31"/>
                      <a:pt x="80" y="31"/>
                    </a:cubicBezTo>
                    <a:cubicBezTo>
                      <a:pt x="80" y="30"/>
                      <a:pt x="79" y="31"/>
                      <a:pt x="78" y="30"/>
                    </a:cubicBezTo>
                    <a:cubicBezTo>
                      <a:pt x="78" y="31"/>
                      <a:pt x="78" y="30"/>
                      <a:pt x="78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1"/>
                      <a:pt x="77" y="31"/>
                      <a:pt x="77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1"/>
                      <a:pt x="77" y="30"/>
                    </a:cubicBezTo>
                    <a:cubicBezTo>
                      <a:pt x="77" y="30"/>
                      <a:pt x="77" y="30"/>
                      <a:pt x="77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7" y="31"/>
                      <a:pt x="76" y="31"/>
                      <a:pt x="76" y="30"/>
                    </a:cubicBezTo>
                    <a:cubicBezTo>
                      <a:pt x="76" y="30"/>
                      <a:pt x="76" y="31"/>
                      <a:pt x="75" y="30"/>
                    </a:cubicBezTo>
                    <a:cubicBezTo>
                      <a:pt x="75" y="31"/>
                      <a:pt x="75" y="31"/>
                      <a:pt x="75" y="31"/>
                    </a:cubicBezTo>
                    <a:cubicBezTo>
                      <a:pt x="75" y="31"/>
                      <a:pt x="75" y="31"/>
                      <a:pt x="74" y="31"/>
                    </a:cubicBezTo>
                    <a:cubicBezTo>
                      <a:pt x="74" y="31"/>
                      <a:pt x="74" y="31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30"/>
                      <a:pt x="72" y="30"/>
                      <a:pt x="72" y="31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72" y="31"/>
                      <a:pt x="72" y="31"/>
                      <a:pt x="73" y="31"/>
                    </a:cubicBezTo>
                    <a:cubicBezTo>
                      <a:pt x="73" y="31"/>
                      <a:pt x="73" y="31"/>
                      <a:pt x="73" y="31"/>
                    </a:cubicBezTo>
                    <a:cubicBezTo>
                      <a:pt x="73" y="31"/>
                      <a:pt x="73" y="31"/>
                      <a:pt x="73" y="31"/>
                    </a:cubicBezTo>
                    <a:cubicBezTo>
                      <a:pt x="73" y="31"/>
                      <a:pt x="73" y="31"/>
                      <a:pt x="74" y="31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5" y="31"/>
                      <a:pt x="75" y="31"/>
                      <a:pt x="75" y="31"/>
                    </a:cubicBezTo>
                    <a:cubicBezTo>
                      <a:pt x="75" y="31"/>
                      <a:pt x="75" y="31"/>
                      <a:pt x="75" y="31"/>
                    </a:cubicBezTo>
                    <a:cubicBezTo>
                      <a:pt x="75" y="31"/>
                      <a:pt x="76" y="31"/>
                      <a:pt x="77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7" y="31"/>
                      <a:pt x="78" y="31"/>
                      <a:pt x="78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1"/>
                      <a:pt x="80" y="32"/>
                      <a:pt x="80" y="31"/>
                    </a:cubicBezTo>
                    <a:cubicBezTo>
                      <a:pt x="80" y="32"/>
                      <a:pt x="81" y="31"/>
                      <a:pt x="82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3" y="32"/>
                      <a:pt x="83" y="32"/>
                      <a:pt x="82" y="32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0" y="32"/>
                      <a:pt x="78" y="32"/>
                      <a:pt x="76" y="32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6" y="32"/>
                      <a:pt x="76" y="32"/>
                      <a:pt x="76" y="31"/>
                    </a:cubicBezTo>
                    <a:cubicBezTo>
                      <a:pt x="76" y="31"/>
                      <a:pt x="76" y="31"/>
                      <a:pt x="76" y="31"/>
                    </a:cubicBezTo>
                    <a:cubicBezTo>
                      <a:pt x="76" y="31"/>
                      <a:pt x="76" y="31"/>
                      <a:pt x="76" y="32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3" y="31"/>
                      <a:pt x="70" y="31"/>
                      <a:pt x="66" y="31"/>
                    </a:cubicBezTo>
                    <a:cubicBezTo>
                      <a:pt x="66" y="31"/>
                      <a:pt x="66" y="31"/>
                      <a:pt x="66" y="31"/>
                    </a:cubicBezTo>
                    <a:cubicBezTo>
                      <a:pt x="65" y="31"/>
                      <a:pt x="65" y="31"/>
                      <a:pt x="64" y="31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4" y="31"/>
                      <a:pt x="64" y="30"/>
                      <a:pt x="64" y="30"/>
                    </a:cubicBezTo>
                    <a:cubicBezTo>
                      <a:pt x="64" y="31"/>
                      <a:pt x="62" y="30"/>
                      <a:pt x="63" y="30"/>
                    </a:cubicBezTo>
                    <a:cubicBezTo>
                      <a:pt x="63" y="30"/>
                      <a:pt x="62" y="31"/>
                      <a:pt x="61" y="30"/>
                    </a:cubicBezTo>
                    <a:cubicBezTo>
                      <a:pt x="58" y="30"/>
                      <a:pt x="56" y="29"/>
                      <a:pt x="52" y="30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1" y="30"/>
                      <a:pt x="49" y="28"/>
                      <a:pt x="47" y="29"/>
                    </a:cubicBezTo>
                    <a:cubicBezTo>
                      <a:pt x="47" y="28"/>
                      <a:pt x="46" y="29"/>
                      <a:pt x="45" y="29"/>
                    </a:cubicBezTo>
                    <a:cubicBezTo>
                      <a:pt x="45" y="29"/>
                      <a:pt x="44" y="29"/>
                      <a:pt x="44" y="28"/>
                    </a:cubicBezTo>
                    <a:cubicBezTo>
                      <a:pt x="42" y="28"/>
                      <a:pt x="39" y="28"/>
                      <a:pt x="38" y="28"/>
                    </a:cubicBezTo>
                    <a:cubicBezTo>
                      <a:pt x="36" y="28"/>
                      <a:pt x="35" y="28"/>
                      <a:pt x="33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8"/>
                      <a:pt x="30" y="27"/>
                      <a:pt x="29" y="27"/>
                    </a:cubicBezTo>
                    <a:cubicBezTo>
                      <a:pt x="29" y="27"/>
                      <a:pt x="28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8"/>
                      <a:pt x="29" y="28"/>
                      <a:pt x="29" y="28"/>
                    </a:cubicBezTo>
                    <a:cubicBezTo>
                      <a:pt x="30" y="28"/>
                      <a:pt x="32" y="28"/>
                      <a:pt x="33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4" y="28"/>
                      <a:pt x="35" y="28"/>
                      <a:pt x="36" y="28"/>
                    </a:cubicBezTo>
                    <a:cubicBezTo>
                      <a:pt x="37" y="29"/>
                      <a:pt x="38" y="29"/>
                      <a:pt x="38" y="29"/>
                    </a:cubicBezTo>
                    <a:cubicBezTo>
                      <a:pt x="39" y="29"/>
                      <a:pt x="39" y="29"/>
                      <a:pt x="40" y="29"/>
                    </a:cubicBezTo>
                    <a:cubicBezTo>
                      <a:pt x="40" y="29"/>
                      <a:pt x="40" y="29"/>
                      <a:pt x="41" y="29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3" y="29"/>
                      <a:pt x="45" y="29"/>
                      <a:pt x="46" y="30"/>
                    </a:cubicBezTo>
                    <a:cubicBezTo>
                      <a:pt x="47" y="30"/>
                      <a:pt x="47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9" y="31"/>
                      <a:pt x="49" y="30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0"/>
                      <a:pt x="50" y="30"/>
                      <a:pt x="51" y="30"/>
                    </a:cubicBezTo>
                    <a:cubicBezTo>
                      <a:pt x="52" y="31"/>
                      <a:pt x="54" y="30"/>
                      <a:pt x="55" y="30"/>
                    </a:cubicBezTo>
                    <a:cubicBezTo>
                      <a:pt x="55" y="31"/>
                      <a:pt x="56" y="31"/>
                      <a:pt x="56" y="31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1"/>
                      <a:pt x="57" y="31"/>
                      <a:pt x="57" y="31"/>
                    </a:cubicBezTo>
                    <a:cubicBezTo>
                      <a:pt x="57" y="31"/>
                      <a:pt x="57" y="31"/>
                      <a:pt x="57" y="31"/>
                    </a:cubicBezTo>
                    <a:cubicBezTo>
                      <a:pt x="58" y="31"/>
                      <a:pt x="59" y="31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32"/>
                      <a:pt x="59" y="32"/>
                      <a:pt x="58" y="32"/>
                    </a:cubicBezTo>
                    <a:cubicBezTo>
                      <a:pt x="58" y="32"/>
                      <a:pt x="58" y="32"/>
                      <a:pt x="58" y="32"/>
                    </a:cubicBezTo>
                    <a:cubicBezTo>
                      <a:pt x="58" y="32"/>
                      <a:pt x="58" y="32"/>
                      <a:pt x="58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1" y="32"/>
                      <a:pt x="62" y="32"/>
                      <a:pt x="63" y="32"/>
                    </a:cubicBezTo>
                    <a:cubicBezTo>
                      <a:pt x="63" y="32"/>
                      <a:pt x="63" y="33"/>
                      <a:pt x="63" y="33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32"/>
                      <a:pt x="64" y="32"/>
                      <a:pt x="65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5" y="32"/>
                      <a:pt x="66" y="32"/>
                      <a:pt x="66" y="32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66" y="32"/>
                      <a:pt x="66" y="33"/>
                      <a:pt x="66" y="33"/>
                    </a:cubicBezTo>
                    <a:cubicBezTo>
                      <a:pt x="66" y="33"/>
                      <a:pt x="66" y="32"/>
                      <a:pt x="66" y="32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66" y="33"/>
                      <a:pt x="67" y="33"/>
                      <a:pt x="67" y="33"/>
                    </a:cubicBezTo>
                    <a:cubicBezTo>
                      <a:pt x="67" y="32"/>
                      <a:pt x="68" y="33"/>
                      <a:pt x="68" y="33"/>
                    </a:cubicBezTo>
                    <a:cubicBezTo>
                      <a:pt x="68" y="33"/>
                      <a:pt x="69" y="33"/>
                      <a:pt x="69" y="33"/>
                    </a:cubicBezTo>
                    <a:cubicBezTo>
                      <a:pt x="69" y="33"/>
                      <a:pt x="69" y="33"/>
                      <a:pt x="69" y="33"/>
                    </a:cubicBezTo>
                    <a:cubicBezTo>
                      <a:pt x="69" y="33"/>
                      <a:pt x="69" y="33"/>
                      <a:pt x="69" y="33"/>
                    </a:cubicBezTo>
                    <a:cubicBezTo>
                      <a:pt x="69" y="33"/>
                      <a:pt x="69" y="33"/>
                      <a:pt x="69" y="33"/>
                    </a:cubicBezTo>
                    <a:cubicBezTo>
                      <a:pt x="69" y="33"/>
                      <a:pt x="70" y="33"/>
                      <a:pt x="70" y="33"/>
                    </a:cubicBezTo>
                    <a:cubicBezTo>
                      <a:pt x="70" y="34"/>
                      <a:pt x="72" y="33"/>
                      <a:pt x="72" y="33"/>
                    </a:cubicBezTo>
                    <a:cubicBezTo>
                      <a:pt x="73" y="34"/>
                      <a:pt x="74" y="33"/>
                      <a:pt x="75" y="34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76" y="34"/>
                      <a:pt x="77" y="34"/>
                      <a:pt x="77" y="34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80" y="34"/>
                      <a:pt x="83" y="35"/>
                      <a:pt x="87" y="35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9" y="35"/>
                      <a:pt x="91" y="36"/>
                      <a:pt x="93" y="36"/>
                    </a:cubicBezTo>
                    <a:cubicBezTo>
                      <a:pt x="95" y="36"/>
                      <a:pt x="97" y="36"/>
                      <a:pt x="99" y="36"/>
                    </a:cubicBezTo>
                    <a:cubicBezTo>
                      <a:pt x="100" y="36"/>
                      <a:pt x="101" y="36"/>
                      <a:pt x="102" y="37"/>
                    </a:cubicBezTo>
                    <a:cubicBezTo>
                      <a:pt x="102" y="37"/>
                      <a:pt x="101" y="37"/>
                      <a:pt x="102" y="37"/>
                    </a:cubicBezTo>
                    <a:cubicBezTo>
                      <a:pt x="102" y="37"/>
                      <a:pt x="103" y="37"/>
                      <a:pt x="103" y="37"/>
                    </a:cubicBezTo>
                    <a:cubicBezTo>
                      <a:pt x="103" y="37"/>
                      <a:pt x="104" y="37"/>
                      <a:pt x="104" y="37"/>
                    </a:cubicBezTo>
                    <a:cubicBezTo>
                      <a:pt x="104" y="37"/>
                      <a:pt x="105" y="37"/>
                      <a:pt x="105" y="37"/>
                    </a:cubicBezTo>
                    <a:cubicBezTo>
                      <a:pt x="105" y="37"/>
                      <a:pt x="106" y="37"/>
                      <a:pt x="106" y="37"/>
                    </a:cubicBezTo>
                    <a:cubicBezTo>
                      <a:pt x="106" y="37"/>
                      <a:pt x="106" y="37"/>
                      <a:pt x="107" y="37"/>
                    </a:cubicBezTo>
                    <a:cubicBezTo>
                      <a:pt x="107" y="37"/>
                      <a:pt x="108" y="37"/>
                      <a:pt x="109" y="37"/>
                    </a:cubicBezTo>
                    <a:cubicBezTo>
                      <a:pt x="109" y="37"/>
                      <a:pt x="109" y="37"/>
                      <a:pt x="110" y="37"/>
                    </a:cubicBezTo>
                    <a:cubicBezTo>
                      <a:pt x="110" y="37"/>
                      <a:pt x="111" y="38"/>
                      <a:pt x="111" y="37"/>
                    </a:cubicBezTo>
                    <a:cubicBezTo>
                      <a:pt x="111" y="38"/>
                      <a:pt x="111" y="38"/>
                      <a:pt x="112" y="38"/>
                    </a:cubicBezTo>
                    <a:cubicBezTo>
                      <a:pt x="113" y="38"/>
                      <a:pt x="113" y="38"/>
                      <a:pt x="114" y="38"/>
                    </a:cubicBezTo>
                    <a:cubicBezTo>
                      <a:pt x="114" y="38"/>
                      <a:pt x="115" y="38"/>
                      <a:pt x="115" y="38"/>
                    </a:cubicBezTo>
                    <a:cubicBezTo>
                      <a:pt x="116" y="38"/>
                      <a:pt x="116" y="38"/>
                      <a:pt x="117" y="38"/>
                    </a:cubicBezTo>
                    <a:cubicBezTo>
                      <a:pt x="117" y="38"/>
                      <a:pt x="118" y="38"/>
                      <a:pt x="118" y="38"/>
                    </a:cubicBezTo>
                    <a:cubicBezTo>
                      <a:pt x="118" y="39"/>
                      <a:pt x="118" y="39"/>
                      <a:pt x="118" y="39"/>
                    </a:cubicBezTo>
                    <a:cubicBezTo>
                      <a:pt x="117" y="38"/>
                      <a:pt x="116" y="39"/>
                      <a:pt x="115" y="39"/>
                    </a:cubicBezTo>
                    <a:cubicBezTo>
                      <a:pt x="115" y="39"/>
                      <a:pt x="115" y="38"/>
                      <a:pt x="115" y="38"/>
                    </a:cubicBezTo>
                    <a:cubicBezTo>
                      <a:pt x="115" y="38"/>
                      <a:pt x="114" y="38"/>
                      <a:pt x="114" y="39"/>
                    </a:cubicBezTo>
                    <a:cubicBezTo>
                      <a:pt x="113" y="38"/>
                      <a:pt x="112" y="38"/>
                      <a:pt x="112" y="38"/>
                    </a:cubicBezTo>
                    <a:cubicBezTo>
                      <a:pt x="112" y="38"/>
                      <a:pt x="111" y="38"/>
                      <a:pt x="111" y="38"/>
                    </a:cubicBezTo>
                    <a:cubicBezTo>
                      <a:pt x="111" y="38"/>
                      <a:pt x="111" y="38"/>
                      <a:pt x="111" y="38"/>
                    </a:cubicBezTo>
                    <a:cubicBezTo>
                      <a:pt x="111" y="38"/>
                      <a:pt x="111" y="38"/>
                      <a:pt x="110" y="38"/>
                    </a:cubicBezTo>
                    <a:cubicBezTo>
                      <a:pt x="111" y="38"/>
                      <a:pt x="110" y="38"/>
                      <a:pt x="110" y="39"/>
                    </a:cubicBezTo>
                    <a:cubicBezTo>
                      <a:pt x="109" y="38"/>
                      <a:pt x="109" y="39"/>
                      <a:pt x="109" y="39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8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6" y="38"/>
                      <a:pt x="106" y="38"/>
                    </a:cubicBezTo>
                    <a:cubicBezTo>
                      <a:pt x="106" y="38"/>
                      <a:pt x="106" y="38"/>
                      <a:pt x="106" y="38"/>
                    </a:cubicBezTo>
                    <a:cubicBezTo>
                      <a:pt x="105" y="38"/>
                      <a:pt x="104" y="38"/>
                      <a:pt x="103" y="38"/>
                    </a:cubicBezTo>
                    <a:cubicBezTo>
                      <a:pt x="103" y="38"/>
                      <a:pt x="103" y="38"/>
                      <a:pt x="104" y="38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3" y="38"/>
                      <a:pt x="102" y="38"/>
                      <a:pt x="102" y="38"/>
                    </a:cubicBezTo>
                    <a:cubicBezTo>
                      <a:pt x="102" y="38"/>
                      <a:pt x="102" y="38"/>
                      <a:pt x="102" y="38"/>
                    </a:cubicBezTo>
                    <a:cubicBezTo>
                      <a:pt x="102" y="38"/>
                      <a:pt x="102" y="38"/>
                      <a:pt x="102" y="38"/>
                    </a:cubicBezTo>
                    <a:cubicBezTo>
                      <a:pt x="102" y="38"/>
                      <a:pt x="102" y="38"/>
                      <a:pt x="102" y="38"/>
                    </a:cubicBezTo>
                    <a:cubicBezTo>
                      <a:pt x="101" y="38"/>
                      <a:pt x="101" y="38"/>
                      <a:pt x="101" y="38"/>
                    </a:cubicBezTo>
                    <a:cubicBezTo>
                      <a:pt x="100" y="38"/>
                      <a:pt x="100" y="38"/>
                      <a:pt x="100" y="38"/>
                    </a:cubicBezTo>
                    <a:cubicBezTo>
                      <a:pt x="99" y="38"/>
                      <a:pt x="98" y="38"/>
                      <a:pt x="98" y="37"/>
                    </a:cubicBezTo>
                    <a:cubicBezTo>
                      <a:pt x="96" y="37"/>
                      <a:pt x="95" y="38"/>
                      <a:pt x="94" y="37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4" y="37"/>
                      <a:pt x="93" y="37"/>
                      <a:pt x="93" y="37"/>
                    </a:cubicBezTo>
                    <a:cubicBezTo>
                      <a:pt x="92" y="37"/>
                      <a:pt x="91" y="37"/>
                      <a:pt x="89" y="37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87" y="37"/>
                      <a:pt x="86" y="37"/>
                      <a:pt x="85" y="37"/>
                    </a:cubicBezTo>
                    <a:cubicBezTo>
                      <a:pt x="85" y="37"/>
                      <a:pt x="85" y="37"/>
                      <a:pt x="84" y="37"/>
                    </a:cubicBezTo>
                    <a:cubicBezTo>
                      <a:pt x="84" y="37"/>
                      <a:pt x="84" y="36"/>
                      <a:pt x="84" y="37"/>
                    </a:cubicBezTo>
                    <a:cubicBezTo>
                      <a:pt x="84" y="37"/>
                      <a:pt x="84" y="37"/>
                      <a:pt x="83" y="36"/>
                    </a:cubicBezTo>
                    <a:cubicBezTo>
                      <a:pt x="83" y="37"/>
                      <a:pt x="83" y="37"/>
                      <a:pt x="83" y="37"/>
                    </a:cubicBezTo>
                    <a:cubicBezTo>
                      <a:pt x="83" y="36"/>
                      <a:pt x="82" y="37"/>
                      <a:pt x="82" y="36"/>
                    </a:cubicBezTo>
                    <a:cubicBezTo>
                      <a:pt x="81" y="37"/>
                      <a:pt x="81" y="36"/>
                      <a:pt x="80" y="37"/>
                    </a:cubicBezTo>
                    <a:cubicBezTo>
                      <a:pt x="80" y="36"/>
                      <a:pt x="80" y="36"/>
                      <a:pt x="80" y="36"/>
                    </a:cubicBezTo>
                    <a:cubicBezTo>
                      <a:pt x="79" y="36"/>
                      <a:pt x="80" y="36"/>
                      <a:pt x="79" y="37"/>
                    </a:cubicBezTo>
                    <a:cubicBezTo>
                      <a:pt x="79" y="36"/>
                      <a:pt x="79" y="36"/>
                      <a:pt x="78" y="36"/>
                    </a:cubicBezTo>
                    <a:cubicBezTo>
                      <a:pt x="78" y="37"/>
                      <a:pt x="78" y="36"/>
                      <a:pt x="78" y="36"/>
                    </a:cubicBezTo>
                    <a:cubicBezTo>
                      <a:pt x="77" y="36"/>
                      <a:pt x="76" y="36"/>
                      <a:pt x="75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4" y="36"/>
                      <a:pt x="74" y="36"/>
                      <a:pt x="73" y="36"/>
                    </a:cubicBezTo>
                    <a:cubicBezTo>
                      <a:pt x="73" y="35"/>
                      <a:pt x="72" y="36"/>
                      <a:pt x="72" y="35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2" y="35"/>
                      <a:pt x="71" y="35"/>
                      <a:pt x="71" y="35"/>
                    </a:cubicBezTo>
                    <a:cubicBezTo>
                      <a:pt x="71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69" y="35"/>
                      <a:pt x="69" y="35"/>
                    </a:cubicBezTo>
                    <a:cubicBezTo>
                      <a:pt x="69" y="36"/>
                      <a:pt x="68" y="35"/>
                      <a:pt x="68" y="35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6" y="36"/>
                      <a:pt x="65" y="34"/>
                      <a:pt x="65" y="35"/>
                    </a:cubicBezTo>
                    <a:cubicBezTo>
                      <a:pt x="64" y="35"/>
                      <a:pt x="64" y="35"/>
                      <a:pt x="63" y="35"/>
                    </a:cubicBezTo>
                    <a:cubicBezTo>
                      <a:pt x="63" y="35"/>
                      <a:pt x="63" y="35"/>
                      <a:pt x="63" y="35"/>
                    </a:cubicBezTo>
                    <a:cubicBezTo>
                      <a:pt x="63" y="35"/>
                      <a:pt x="63" y="35"/>
                      <a:pt x="63" y="35"/>
                    </a:cubicBezTo>
                    <a:cubicBezTo>
                      <a:pt x="63" y="35"/>
                      <a:pt x="63" y="35"/>
                      <a:pt x="62" y="35"/>
                    </a:cubicBezTo>
                    <a:cubicBezTo>
                      <a:pt x="62" y="34"/>
                      <a:pt x="63" y="35"/>
                      <a:pt x="63" y="34"/>
                    </a:cubicBezTo>
                    <a:cubicBezTo>
                      <a:pt x="63" y="34"/>
                      <a:pt x="62" y="34"/>
                      <a:pt x="62" y="34"/>
                    </a:cubicBezTo>
                    <a:cubicBezTo>
                      <a:pt x="62" y="34"/>
                      <a:pt x="62" y="34"/>
                      <a:pt x="62" y="35"/>
                    </a:cubicBezTo>
                    <a:cubicBezTo>
                      <a:pt x="61" y="34"/>
                      <a:pt x="60" y="34"/>
                      <a:pt x="59" y="34"/>
                    </a:cubicBezTo>
                    <a:cubicBezTo>
                      <a:pt x="59" y="35"/>
                      <a:pt x="59" y="34"/>
                      <a:pt x="58" y="34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7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4" y="34"/>
                      <a:pt x="52" y="33"/>
                      <a:pt x="50" y="33"/>
                    </a:cubicBezTo>
                    <a:cubicBezTo>
                      <a:pt x="50" y="33"/>
                      <a:pt x="49" y="33"/>
                      <a:pt x="49" y="33"/>
                    </a:cubicBezTo>
                    <a:cubicBezTo>
                      <a:pt x="49" y="34"/>
                      <a:pt x="48" y="33"/>
                      <a:pt x="47" y="33"/>
                    </a:cubicBezTo>
                    <a:cubicBezTo>
                      <a:pt x="47" y="33"/>
                      <a:pt x="46" y="33"/>
                      <a:pt x="46" y="33"/>
                    </a:cubicBezTo>
                    <a:cubicBezTo>
                      <a:pt x="45" y="33"/>
                      <a:pt x="45" y="33"/>
                      <a:pt x="44" y="33"/>
                    </a:cubicBezTo>
                    <a:cubicBezTo>
                      <a:pt x="42" y="32"/>
                      <a:pt x="40" y="33"/>
                      <a:pt x="38" y="32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7" y="33"/>
                      <a:pt x="37" y="32"/>
                      <a:pt x="37" y="32"/>
                    </a:cubicBezTo>
                    <a:cubicBezTo>
                      <a:pt x="37" y="33"/>
                      <a:pt x="36" y="33"/>
                      <a:pt x="36" y="32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5" y="32"/>
                      <a:pt x="35" y="33"/>
                      <a:pt x="35" y="32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5" y="32"/>
                      <a:pt x="35" y="33"/>
                      <a:pt x="35" y="33"/>
                    </a:cubicBezTo>
                    <a:cubicBezTo>
                      <a:pt x="35" y="33"/>
                      <a:pt x="35" y="33"/>
                      <a:pt x="34" y="33"/>
                    </a:cubicBezTo>
                    <a:cubicBezTo>
                      <a:pt x="34" y="32"/>
                      <a:pt x="35" y="32"/>
                      <a:pt x="35" y="32"/>
                    </a:cubicBezTo>
                    <a:cubicBezTo>
                      <a:pt x="34" y="32"/>
                      <a:pt x="33" y="32"/>
                      <a:pt x="32" y="32"/>
                    </a:cubicBezTo>
                    <a:cubicBezTo>
                      <a:pt x="32" y="32"/>
                      <a:pt x="33" y="32"/>
                      <a:pt x="33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32"/>
                      <a:pt x="31" y="32"/>
                      <a:pt x="31" y="32"/>
                    </a:cubicBezTo>
                    <a:cubicBezTo>
                      <a:pt x="30" y="32"/>
                      <a:pt x="30" y="32"/>
                      <a:pt x="29" y="32"/>
                    </a:cubicBezTo>
                    <a:cubicBezTo>
                      <a:pt x="28" y="32"/>
                      <a:pt x="26" y="31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3" y="32"/>
                      <a:pt x="23" y="31"/>
                      <a:pt x="22" y="31"/>
                    </a:cubicBezTo>
                    <a:cubicBezTo>
                      <a:pt x="22" y="31"/>
                      <a:pt x="22" y="32"/>
                      <a:pt x="22" y="32"/>
                    </a:cubicBezTo>
                    <a:cubicBezTo>
                      <a:pt x="22" y="32"/>
                      <a:pt x="21" y="31"/>
                      <a:pt x="21" y="31"/>
                    </a:cubicBezTo>
                    <a:cubicBezTo>
                      <a:pt x="21" y="31"/>
                      <a:pt x="20" y="32"/>
                      <a:pt x="20" y="31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1"/>
                      <a:pt x="19" y="31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7" y="31"/>
                      <a:pt x="15" y="31"/>
                      <a:pt x="13" y="31"/>
                    </a:cubicBezTo>
                    <a:cubicBezTo>
                      <a:pt x="13" y="31"/>
                      <a:pt x="13" y="31"/>
                      <a:pt x="12" y="31"/>
                    </a:cubicBezTo>
                    <a:cubicBezTo>
                      <a:pt x="12" y="31"/>
                      <a:pt x="11" y="31"/>
                      <a:pt x="11" y="30"/>
                    </a:cubicBezTo>
                    <a:cubicBezTo>
                      <a:pt x="11" y="31"/>
                      <a:pt x="10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0"/>
                      <a:pt x="9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1"/>
                      <a:pt x="10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1" y="31"/>
                      <a:pt x="12" y="31"/>
                      <a:pt x="12" y="32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2"/>
                      <a:pt x="12" y="32"/>
                    </a:cubicBezTo>
                    <a:cubicBezTo>
                      <a:pt x="13" y="32"/>
                      <a:pt x="14" y="32"/>
                      <a:pt x="14" y="32"/>
                    </a:cubicBezTo>
                    <a:cubicBezTo>
                      <a:pt x="15" y="32"/>
                      <a:pt x="14" y="32"/>
                      <a:pt x="14" y="32"/>
                    </a:cubicBezTo>
                    <a:cubicBezTo>
                      <a:pt x="15" y="32"/>
                      <a:pt x="15" y="32"/>
                      <a:pt x="16" y="32"/>
                    </a:cubicBezTo>
                    <a:cubicBezTo>
                      <a:pt x="17" y="32"/>
                      <a:pt x="18" y="32"/>
                      <a:pt x="19" y="32"/>
                    </a:cubicBezTo>
                    <a:cubicBezTo>
                      <a:pt x="19" y="32"/>
                      <a:pt x="19" y="32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2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2"/>
                      <a:pt x="20" y="32"/>
                    </a:cubicBezTo>
                    <a:cubicBezTo>
                      <a:pt x="20" y="32"/>
                      <a:pt x="20" y="32"/>
                      <a:pt x="21" y="32"/>
                    </a:cubicBezTo>
                    <a:cubicBezTo>
                      <a:pt x="21" y="33"/>
                      <a:pt x="22" y="32"/>
                      <a:pt x="23" y="32"/>
                    </a:cubicBezTo>
                    <a:cubicBezTo>
                      <a:pt x="23" y="32"/>
                      <a:pt x="23" y="33"/>
                      <a:pt x="23" y="33"/>
                    </a:cubicBezTo>
                    <a:cubicBezTo>
                      <a:pt x="24" y="33"/>
                      <a:pt x="24" y="32"/>
                      <a:pt x="24" y="32"/>
                    </a:cubicBezTo>
                    <a:cubicBezTo>
                      <a:pt x="24" y="32"/>
                      <a:pt x="24" y="33"/>
                      <a:pt x="24" y="33"/>
                    </a:cubicBezTo>
                    <a:cubicBezTo>
                      <a:pt x="24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6" y="33"/>
                      <a:pt x="26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4" y="34"/>
                      <a:pt x="25" y="34"/>
                      <a:pt x="25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5" y="35"/>
                    </a:cubicBezTo>
                    <a:cubicBezTo>
                      <a:pt x="25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7" y="35"/>
                      <a:pt x="26" y="35"/>
                      <a:pt x="27" y="35"/>
                    </a:cubicBezTo>
                    <a:cubicBezTo>
                      <a:pt x="27" y="35"/>
                      <a:pt x="28" y="35"/>
                      <a:pt x="28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30" y="35"/>
                      <a:pt x="31" y="35"/>
                      <a:pt x="31" y="35"/>
                    </a:cubicBezTo>
                    <a:cubicBezTo>
                      <a:pt x="31" y="36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2" y="35"/>
                    </a:cubicBezTo>
                    <a:cubicBezTo>
                      <a:pt x="33" y="36"/>
                      <a:pt x="32" y="36"/>
                      <a:pt x="32" y="36"/>
                    </a:cubicBezTo>
                    <a:cubicBezTo>
                      <a:pt x="33" y="36"/>
                      <a:pt x="33" y="35"/>
                      <a:pt x="34" y="36"/>
                    </a:cubicBezTo>
                    <a:cubicBezTo>
                      <a:pt x="34" y="36"/>
                      <a:pt x="33" y="36"/>
                      <a:pt x="33" y="36"/>
                    </a:cubicBezTo>
                    <a:cubicBezTo>
                      <a:pt x="34" y="36"/>
                      <a:pt x="34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6" y="36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8" y="36"/>
                      <a:pt x="38" y="36"/>
                      <a:pt x="38" y="36"/>
                    </a:cubicBezTo>
                    <a:cubicBezTo>
                      <a:pt x="39" y="36"/>
                      <a:pt x="39" y="36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39" y="36"/>
                      <a:pt x="39" y="36"/>
                      <a:pt x="38" y="36"/>
                    </a:cubicBezTo>
                    <a:cubicBezTo>
                      <a:pt x="38" y="36"/>
                      <a:pt x="38" y="35"/>
                      <a:pt x="37" y="35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5"/>
                      <a:pt x="39" y="35"/>
                      <a:pt x="39" y="35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1" y="35"/>
                      <a:pt x="42" y="35"/>
                      <a:pt x="43" y="35"/>
                    </a:cubicBezTo>
                    <a:cubicBezTo>
                      <a:pt x="44" y="35"/>
                      <a:pt x="45" y="35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5" y="36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3" y="35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1" y="35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7"/>
                      <a:pt x="42" y="36"/>
                      <a:pt x="42" y="36"/>
                    </a:cubicBezTo>
                    <a:cubicBezTo>
                      <a:pt x="42" y="36"/>
                      <a:pt x="42" y="37"/>
                      <a:pt x="42" y="37"/>
                    </a:cubicBezTo>
                    <a:cubicBezTo>
                      <a:pt x="42" y="37"/>
                      <a:pt x="42" y="36"/>
                      <a:pt x="42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3" y="36"/>
                      <a:pt x="43" y="37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7"/>
                      <a:pt x="45" y="37"/>
                      <a:pt x="45" y="37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5" y="37"/>
                      <a:pt x="45" y="37"/>
                      <a:pt x="46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6" y="37"/>
                      <a:pt x="46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8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1" y="38"/>
                      <a:pt x="51" y="38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1" y="38"/>
                      <a:pt x="51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4" y="38"/>
                      <a:pt x="54" y="38"/>
                      <a:pt x="54" y="39"/>
                    </a:cubicBezTo>
                    <a:cubicBezTo>
                      <a:pt x="54" y="38"/>
                      <a:pt x="54" y="38"/>
                      <a:pt x="54" y="38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5" y="38"/>
                      <a:pt x="55" y="38"/>
                      <a:pt x="55" y="39"/>
                    </a:cubicBezTo>
                    <a:cubicBezTo>
                      <a:pt x="55" y="39"/>
                      <a:pt x="55" y="38"/>
                      <a:pt x="56" y="38"/>
                    </a:cubicBezTo>
                    <a:cubicBezTo>
                      <a:pt x="56" y="38"/>
                      <a:pt x="56" y="38"/>
                      <a:pt x="56" y="39"/>
                    </a:cubicBezTo>
                    <a:cubicBezTo>
                      <a:pt x="56" y="39"/>
                      <a:pt x="56" y="38"/>
                      <a:pt x="57" y="38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39"/>
                      <a:pt x="57" y="39"/>
                      <a:pt x="58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8" y="39"/>
                      <a:pt x="59" y="39"/>
                      <a:pt x="60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4" y="39"/>
                      <a:pt x="66" y="40"/>
                      <a:pt x="68" y="40"/>
                    </a:cubicBezTo>
                    <a:cubicBezTo>
                      <a:pt x="67" y="41"/>
                      <a:pt x="66" y="39"/>
                      <a:pt x="65" y="40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5" y="40"/>
                      <a:pt x="64" y="40"/>
                      <a:pt x="64" y="40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64" y="40"/>
                      <a:pt x="64" y="40"/>
                      <a:pt x="63" y="40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2" y="40"/>
                      <a:pt x="62" y="40"/>
                    </a:cubicBezTo>
                    <a:cubicBezTo>
                      <a:pt x="61" y="40"/>
                      <a:pt x="60" y="39"/>
                      <a:pt x="60" y="40"/>
                    </a:cubicBezTo>
                    <a:cubicBezTo>
                      <a:pt x="60" y="40"/>
                      <a:pt x="60" y="39"/>
                      <a:pt x="60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40"/>
                      <a:pt x="59" y="40"/>
                      <a:pt x="59" y="40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58" y="40"/>
                      <a:pt x="58" y="40"/>
                      <a:pt x="58" y="40"/>
                    </a:cubicBezTo>
                    <a:cubicBezTo>
                      <a:pt x="58" y="40"/>
                      <a:pt x="59" y="40"/>
                      <a:pt x="58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8" y="39"/>
                      <a:pt x="57" y="39"/>
                      <a:pt x="58" y="39"/>
                    </a:cubicBezTo>
                    <a:cubicBezTo>
                      <a:pt x="58" y="40"/>
                      <a:pt x="57" y="40"/>
                      <a:pt x="57" y="40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7" y="40"/>
                      <a:pt x="57" y="40"/>
                      <a:pt x="56" y="40"/>
                    </a:cubicBezTo>
                    <a:cubicBezTo>
                      <a:pt x="56" y="39"/>
                      <a:pt x="56" y="39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cubicBezTo>
                      <a:pt x="56" y="39"/>
                      <a:pt x="56" y="39"/>
                      <a:pt x="55" y="40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4" y="39"/>
                      <a:pt x="53" y="39"/>
                      <a:pt x="53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39"/>
                      <a:pt x="52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38"/>
                      <a:pt x="52" y="39"/>
                      <a:pt x="52" y="39"/>
                    </a:cubicBezTo>
                    <a:cubicBezTo>
                      <a:pt x="52" y="39"/>
                      <a:pt x="51" y="39"/>
                      <a:pt x="51" y="39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39"/>
                      <a:pt x="50" y="39"/>
                      <a:pt x="50" y="39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39"/>
                      <a:pt x="51" y="38"/>
                      <a:pt x="51" y="38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0" y="38"/>
                      <a:pt x="50" y="38"/>
                      <a:pt x="49" y="38"/>
                    </a:cubicBezTo>
                    <a:cubicBezTo>
                      <a:pt x="49" y="38"/>
                      <a:pt x="48" y="38"/>
                      <a:pt x="47" y="38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7" y="38"/>
                      <a:pt x="47" y="38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44" y="38"/>
                      <a:pt x="43" y="38"/>
                      <a:pt x="43" y="38"/>
                    </a:cubicBezTo>
                    <a:cubicBezTo>
                      <a:pt x="43" y="38"/>
                      <a:pt x="43" y="38"/>
                      <a:pt x="43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1" y="37"/>
                      <a:pt x="41" y="37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7"/>
                      <a:pt x="39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7" y="37"/>
                      <a:pt x="37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7"/>
                      <a:pt x="36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3" y="37"/>
                      <a:pt x="34" y="37"/>
                      <a:pt x="34" y="37"/>
                    </a:cubicBezTo>
                    <a:cubicBezTo>
                      <a:pt x="33" y="38"/>
                      <a:pt x="33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1" y="37"/>
                      <a:pt x="31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7"/>
                      <a:pt x="31" y="37"/>
                      <a:pt x="31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30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4" y="38"/>
                      <a:pt x="34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8" y="38"/>
                      <a:pt x="38" y="38"/>
                      <a:pt x="39" y="38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9"/>
                      <a:pt x="40" y="39"/>
                      <a:pt x="40" y="39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40" y="38"/>
                      <a:pt x="40" y="38"/>
                      <a:pt x="41" y="38"/>
                    </a:cubicBezTo>
                    <a:cubicBezTo>
                      <a:pt x="41" y="38"/>
                      <a:pt x="41" y="39"/>
                      <a:pt x="41" y="39"/>
                    </a:cubicBezTo>
                    <a:cubicBezTo>
                      <a:pt x="41" y="39"/>
                      <a:pt x="41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3" y="39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3" y="39"/>
                      <a:pt x="43" y="39"/>
                      <a:pt x="44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5" y="39"/>
                      <a:pt x="45" y="40"/>
                      <a:pt x="45" y="40"/>
                    </a:cubicBezTo>
                    <a:cubicBezTo>
                      <a:pt x="45" y="40"/>
                      <a:pt x="45" y="39"/>
                      <a:pt x="45" y="39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4" y="39"/>
                      <a:pt x="44" y="40"/>
                      <a:pt x="43" y="39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1" y="40"/>
                      <a:pt x="39" y="39"/>
                      <a:pt x="37" y="39"/>
                    </a:cubicBezTo>
                    <a:cubicBezTo>
                      <a:pt x="37" y="39"/>
                      <a:pt x="37" y="39"/>
                      <a:pt x="36" y="39"/>
                    </a:cubicBezTo>
                    <a:cubicBezTo>
                      <a:pt x="36" y="39"/>
                      <a:pt x="35" y="39"/>
                      <a:pt x="35" y="39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5" y="39"/>
                      <a:pt x="35" y="39"/>
                      <a:pt x="34" y="39"/>
                    </a:cubicBezTo>
                    <a:cubicBezTo>
                      <a:pt x="34" y="39"/>
                      <a:pt x="33" y="39"/>
                      <a:pt x="33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39"/>
                      <a:pt x="32" y="39"/>
                      <a:pt x="31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38"/>
                      <a:pt x="31" y="38"/>
                      <a:pt x="30" y="38"/>
                    </a:cubicBezTo>
                    <a:cubicBezTo>
                      <a:pt x="30" y="39"/>
                      <a:pt x="30" y="38"/>
                      <a:pt x="30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29" y="39"/>
                      <a:pt x="28" y="39"/>
                      <a:pt x="27" y="38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6" y="38"/>
                      <a:pt x="25" y="38"/>
                      <a:pt x="25" y="38"/>
                    </a:cubicBezTo>
                    <a:cubicBezTo>
                      <a:pt x="24" y="38"/>
                      <a:pt x="25" y="39"/>
                      <a:pt x="24" y="39"/>
                    </a:cubicBezTo>
                    <a:cubicBezTo>
                      <a:pt x="24" y="38"/>
                      <a:pt x="21" y="39"/>
                      <a:pt x="21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0" y="39"/>
                      <a:pt x="20" y="38"/>
                      <a:pt x="20" y="38"/>
                    </a:cubicBezTo>
                    <a:cubicBezTo>
                      <a:pt x="20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8" y="38"/>
                      <a:pt x="18" y="38"/>
                      <a:pt x="17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5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9"/>
                      <a:pt x="15" y="38"/>
                      <a:pt x="14" y="39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14" y="38"/>
                      <a:pt x="13" y="38"/>
                    </a:cubicBezTo>
                    <a:cubicBezTo>
                      <a:pt x="13" y="38"/>
                      <a:pt x="13" y="38"/>
                      <a:pt x="13" y="39"/>
                    </a:cubicBezTo>
                    <a:cubicBezTo>
                      <a:pt x="13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1" y="39"/>
                      <a:pt x="11" y="38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38"/>
                      <a:pt x="11" y="39"/>
                      <a:pt x="11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4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7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39"/>
                      <a:pt x="16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8" y="39"/>
                      <a:pt x="19" y="39"/>
                      <a:pt x="20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0" y="40"/>
                      <a:pt x="21" y="40"/>
                      <a:pt x="21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2" y="40"/>
                      <a:pt x="22" y="40"/>
                      <a:pt x="23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2" y="40"/>
                      <a:pt x="22" y="40"/>
                      <a:pt x="21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2" y="40"/>
                      <a:pt x="23" y="40"/>
                      <a:pt x="23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0"/>
                      <a:pt x="24" y="40"/>
                      <a:pt x="24" y="41"/>
                    </a:cubicBezTo>
                    <a:cubicBezTo>
                      <a:pt x="23" y="41"/>
                      <a:pt x="22" y="40"/>
                      <a:pt x="21" y="40"/>
                    </a:cubicBezTo>
                    <a:cubicBezTo>
                      <a:pt x="21" y="41"/>
                      <a:pt x="20" y="40"/>
                      <a:pt x="19" y="41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19" y="40"/>
                      <a:pt x="18" y="41"/>
                      <a:pt x="17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6" y="40"/>
                      <a:pt x="16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4" y="40"/>
                      <a:pt x="14" y="40"/>
                      <a:pt x="13" y="40"/>
                    </a:cubicBezTo>
                    <a:cubicBezTo>
                      <a:pt x="13" y="40"/>
                      <a:pt x="13" y="41"/>
                      <a:pt x="13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6" y="41"/>
                      <a:pt x="18" y="41"/>
                      <a:pt x="19" y="41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1"/>
                      <a:pt x="21" y="41"/>
                      <a:pt x="22" y="41"/>
                    </a:cubicBezTo>
                    <a:cubicBezTo>
                      <a:pt x="23" y="41"/>
                      <a:pt x="23" y="41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5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7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7" y="40"/>
                      <a:pt x="27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1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41"/>
                      <a:pt x="26" y="40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6" y="42"/>
                      <a:pt x="26" y="41"/>
                      <a:pt x="25" y="42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4" y="41"/>
                      <a:pt x="24" y="41"/>
                      <a:pt x="24" y="42"/>
                    </a:cubicBezTo>
                    <a:cubicBezTo>
                      <a:pt x="23" y="41"/>
                      <a:pt x="23" y="42"/>
                      <a:pt x="23" y="42"/>
                    </a:cubicBezTo>
                    <a:cubicBezTo>
                      <a:pt x="22" y="42"/>
                      <a:pt x="22" y="41"/>
                      <a:pt x="22" y="41"/>
                    </a:cubicBezTo>
                    <a:cubicBezTo>
                      <a:pt x="22" y="41"/>
                      <a:pt x="21" y="42"/>
                      <a:pt x="21" y="42"/>
                    </a:cubicBezTo>
                    <a:cubicBezTo>
                      <a:pt x="21" y="42"/>
                      <a:pt x="21" y="41"/>
                      <a:pt x="21" y="42"/>
                    </a:cubicBezTo>
                    <a:cubicBezTo>
                      <a:pt x="21" y="41"/>
                      <a:pt x="19" y="41"/>
                      <a:pt x="19" y="42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18" y="42"/>
                      <a:pt x="18" y="41"/>
                      <a:pt x="18" y="42"/>
                    </a:cubicBezTo>
                    <a:cubicBezTo>
                      <a:pt x="18" y="42"/>
                      <a:pt x="18" y="41"/>
                      <a:pt x="18" y="41"/>
                    </a:cubicBezTo>
                    <a:cubicBezTo>
                      <a:pt x="17" y="41"/>
                      <a:pt x="17" y="42"/>
                      <a:pt x="16" y="41"/>
                    </a:cubicBezTo>
                    <a:cubicBezTo>
                      <a:pt x="16" y="41"/>
                      <a:pt x="16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4" y="42"/>
                      <a:pt x="12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10" y="41"/>
                      <a:pt x="10" y="42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9" y="41"/>
                      <a:pt x="9" y="42"/>
                      <a:pt x="8" y="41"/>
                    </a:cubicBezTo>
                    <a:cubicBezTo>
                      <a:pt x="8" y="42"/>
                      <a:pt x="7" y="42"/>
                      <a:pt x="8" y="41"/>
                    </a:cubicBezTo>
                    <a:cubicBezTo>
                      <a:pt x="7" y="41"/>
                      <a:pt x="7" y="42"/>
                      <a:pt x="7" y="42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7" y="42"/>
                      <a:pt x="6" y="42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5" y="42"/>
                      <a:pt x="5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2" y="42"/>
                      <a:pt x="2" y="42"/>
                    </a:cubicBezTo>
                    <a:cubicBezTo>
                      <a:pt x="2" y="42"/>
                      <a:pt x="1" y="42"/>
                      <a:pt x="1" y="42"/>
                    </a:cubicBezTo>
                    <a:cubicBezTo>
                      <a:pt x="0" y="42"/>
                      <a:pt x="0" y="42"/>
                      <a:pt x="0" y="43"/>
                    </a:cubicBezTo>
                    <a:cubicBezTo>
                      <a:pt x="0" y="43"/>
                      <a:pt x="0" y="43"/>
                      <a:pt x="1" y="43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1" y="43"/>
                      <a:pt x="2" y="43"/>
                      <a:pt x="2" y="42"/>
                    </a:cubicBezTo>
                    <a:cubicBezTo>
                      <a:pt x="2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3" y="42"/>
                      <a:pt x="2" y="43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3" y="43"/>
                      <a:pt x="3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5" y="43"/>
                      <a:pt x="6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6" y="43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2"/>
                      <a:pt x="7" y="42"/>
                      <a:pt x="7" y="42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7" y="42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8" y="43"/>
                      <a:pt x="9" y="43"/>
                      <a:pt x="10" y="43"/>
                    </a:cubicBezTo>
                    <a:cubicBezTo>
                      <a:pt x="10" y="43"/>
                      <a:pt x="10" y="43"/>
                      <a:pt x="11" y="43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2" y="43"/>
                      <a:pt x="12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4"/>
                      <a:pt x="13" y="43"/>
                      <a:pt x="14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5" y="44"/>
                      <a:pt x="16" y="44"/>
                      <a:pt x="16" y="43"/>
                    </a:cubicBezTo>
                    <a:cubicBezTo>
                      <a:pt x="17" y="44"/>
                      <a:pt x="18" y="43"/>
                      <a:pt x="19" y="43"/>
                    </a:cubicBezTo>
                    <a:cubicBezTo>
                      <a:pt x="19" y="43"/>
                      <a:pt x="19" y="43"/>
                      <a:pt x="19" y="43"/>
                    </a:cubicBezTo>
                    <a:cubicBezTo>
                      <a:pt x="19" y="43"/>
                      <a:pt x="19" y="43"/>
                      <a:pt x="19" y="43"/>
                    </a:cubicBezTo>
                    <a:cubicBezTo>
                      <a:pt x="19" y="43"/>
                      <a:pt x="19" y="43"/>
                      <a:pt x="20" y="43"/>
                    </a:cubicBezTo>
                    <a:cubicBezTo>
                      <a:pt x="20" y="43"/>
                      <a:pt x="19" y="43"/>
                      <a:pt x="19" y="43"/>
                    </a:cubicBezTo>
                    <a:cubicBezTo>
                      <a:pt x="20" y="43"/>
                      <a:pt x="20" y="43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0" y="43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20" y="43"/>
                      <a:pt x="20" y="44"/>
                      <a:pt x="20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1" y="44"/>
                      <a:pt x="21" y="44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2" y="43"/>
                      <a:pt x="22" y="43"/>
                      <a:pt x="23" y="43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4" y="43"/>
                      <a:pt x="25" y="44"/>
                      <a:pt x="26" y="44"/>
                    </a:cubicBezTo>
                    <a:cubicBezTo>
                      <a:pt x="26" y="44"/>
                      <a:pt x="26" y="43"/>
                      <a:pt x="26" y="43"/>
                    </a:cubicBezTo>
                    <a:cubicBezTo>
                      <a:pt x="26" y="43"/>
                      <a:pt x="26" y="44"/>
                      <a:pt x="26" y="44"/>
                    </a:cubicBezTo>
                    <a:cubicBezTo>
                      <a:pt x="27" y="43"/>
                      <a:pt x="26" y="43"/>
                      <a:pt x="27" y="43"/>
                    </a:cubicBezTo>
                    <a:cubicBezTo>
                      <a:pt x="27" y="43"/>
                      <a:pt x="27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7" y="43"/>
                      <a:pt x="27" y="43"/>
                    </a:cubicBezTo>
                    <a:cubicBezTo>
                      <a:pt x="27" y="43"/>
                      <a:pt x="27" y="43"/>
                      <a:pt x="27" y="44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7" y="44"/>
                      <a:pt x="28" y="44"/>
                      <a:pt x="28" y="44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30" y="44"/>
                      <a:pt x="32" y="44"/>
                      <a:pt x="34" y="44"/>
                    </a:cubicBezTo>
                    <a:cubicBezTo>
                      <a:pt x="35" y="44"/>
                      <a:pt x="36" y="44"/>
                      <a:pt x="37" y="44"/>
                    </a:cubicBezTo>
                    <a:cubicBezTo>
                      <a:pt x="37" y="44"/>
                      <a:pt x="37" y="45"/>
                      <a:pt x="37" y="44"/>
                    </a:cubicBezTo>
                    <a:cubicBezTo>
                      <a:pt x="37" y="44"/>
                      <a:pt x="39" y="44"/>
                      <a:pt x="39" y="44"/>
                    </a:cubicBezTo>
                    <a:cubicBezTo>
                      <a:pt x="39" y="44"/>
                      <a:pt x="39" y="44"/>
                      <a:pt x="40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0" y="44"/>
                      <a:pt x="40" y="44"/>
                      <a:pt x="39" y="44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39" y="44"/>
                      <a:pt x="40" y="44"/>
                      <a:pt x="40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3" y="44"/>
                      <a:pt x="42" y="44"/>
                    </a:cubicBezTo>
                    <a:cubicBezTo>
                      <a:pt x="44" y="44"/>
                      <a:pt x="45" y="45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8" y="45"/>
                      <a:pt x="50" y="45"/>
                      <a:pt x="51" y="4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2" y="45"/>
                      <a:pt x="53" y="45"/>
                      <a:pt x="53" y="46"/>
                    </a:cubicBezTo>
                    <a:cubicBezTo>
                      <a:pt x="53" y="46"/>
                      <a:pt x="54" y="45"/>
                      <a:pt x="54" y="45"/>
                    </a:cubicBezTo>
                    <a:cubicBezTo>
                      <a:pt x="56" y="45"/>
                      <a:pt x="57" y="45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6"/>
                      <a:pt x="60" y="46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0" y="47"/>
                      <a:pt x="60" y="47"/>
                      <a:pt x="59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7"/>
                      <a:pt x="58" y="47"/>
                      <a:pt x="58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8" y="47"/>
                      <a:pt x="59" y="47"/>
                      <a:pt x="59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8"/>
                      <a:pt x="59" y="48"/>
                      <a:pt x="59" y="48"/>
                    </a:cubicBezTo>
                    <a:cubicBezTo>
                      <a:pt x="60" y="48"/>
                      <a:pt x="60" y="47"/>
                      <a:pt x="60" y="48"/>
                    </a:cubicBezTo>
                    <a:cubicBezTo>
                      <a:pt x="60" y="48"/>
                      <a:pt x="60" y="48"/>
                      <a:pt x="60" y="48"/>
                    </a:cubicBezTo>
                    <a:cubicBezTo>
                      <a:pt x="60" y="48"/>
                      <a:pt x="62" y="48"/>
                      <a:pt x="61" y="48"/>
                    </a:cubicBezTo>
                    <a:cubicBezTo>
                      <a:pt x="62" y="47"/>
                      <a:pt x="63" y="48"/>
                      <a:pt x="63" y="48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2" y="48"/>
                      <a:pt x="62" y="48"/>
                      <a:pt x="62" y="48"/>
                    </a:cubicBezTo>
                    <a:cubicBezTo>
                      <a:pt x="62" y="48"/>
                      <a:pt x="62" y="48"/>
                      <a:pt x="62" y="48"/>
                    </a:cubicBezTo>
                    <a:cubicBezTo>
                      <a:pt x="62" y="48"/>
                      <a:pt x="62" y="48"/>
                      <a:pt x="62" y="48"/>
                    </a:cubicBezTo>
                    <a:cubicBezTo>
                      <a:pt x="62" y="48"/>
                      <a:pt x="62" y="48"/>
                      <a:pt x="62" y="48"/>
                    </a:cubicBezTo>
                    <a:cubicBezTo>
                      <a:pt x="62" y="48"/>
                      <a:pt x="62" y="48"/>
                      <a:pt x="63" y="48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4" y="49"/>
                      <a:pt x="66" y="48"/>
                      <a:pt x="67" y="48"/>
                    </a:cubicBezTo>
                    <a:cubicBezTo>
                      <a:pt x="68" y="49"/>
                      <a:pt x="68" y="49"/>
                      <a:pt x="69" y="49"/>
                    </a:cubicBezTo>
                    <a:cubicBezTo>
                      <a:pt x="69" y="49"/>
                      <a:pt x="69" y="49"/>
                      <a:pt x="70" y="49"/>
                    </a:cubicBezTo>
                    <a:cubicBezTo>
                      <a:pt x="71" y="49"/>
                      <a:pt x="72" y="49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49"/>
                      <a:pt x="73" y="50"/>
                    </a:cubicBezTo>
                    <a:cubicBezTo>
                      <a:pt x="72" y="50"/>
                      <a:pt x="70" y="49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49"/>
                      <a:pt x="67" y="49"/>
                      <a:pt x="66" y="49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4" y="49"/>
                      <a:pt x="63" y="49"/>
                      <a:pt x="62" y="49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2" y="48"/>
                      <a:pt x="61" y="49"/>
                      <a:pt x="61" y="49"/>
                    </a:cubicBezTo>
                    <a:cubicBezTo>
                      <a:pt x="61" y="49"/>
                      <a:pt x="61" y="49"/>
                      <a:pt x="61" y="49"/>
                    </a:cubicBezTo>
                    <a:cubicBezTo>
                      <a:pt x="61" y="49"/>
                      <a:pt x="61" y="49"/>
                      <a:pt x="61" y="49"/>
                    </a:cubicBezTo>
                    <a:cubicBezTo>
                      <a:pt x="61" y="49"/>
                      <a:pt x="61" y="49"/>
                      <a:pt x="61" y="49"/>
                    </a:cubicBezTo>
                    <a:cubicBezTo>
                      <a:pt x="61" y="49"/>
                      <a:pt x="61" y="49"/>
                      <a:pt x="61" y="49"/>
                    </a:cubicBezTo>
                    <a:cubicBezTo>
                      <a:pt x="61" y="49"/>
                      <a:pt x="61" y="49"/>
                      <a:pt x="61" y="49"/>
                    </a:cubicBezTo>
                    <a:cubicBezTo>
                      <a:pt x="61" y="49"/>
                      <a:pt x="61" y="49"/>
                      <a:pt x="61" y="49"/>
                    </a:cubicBezTo>
                    <a:cubicBezTo>
                      <a:pt x="61" y="49"/>
                      <a:pt x="61" y="49"/>
                      <a:pt x="61" y="49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0" y="49"/>
                      <a:pt x="60" y="49"/>
                      <a:pt x="59" y="49"/>
                    </a:cubicBezTo>
                    <a:cubicBezTo>
                      <a:pt x="59" y="49"/>
                      <a:pt x="59" y="49"/>
                      <a:pt x="59" y="49"/>
                    </a:cubicBezTo>
                    <a:cubicBezTo>
                      <a:pt x="59" y="49"/>
                      <a:pt x="58" y="49"/>
                      <a:pt x="57" y="49"/>
                    </a:cubicBezTo>
                    <a:cubicBezTo>
                      <a:pt x="56" y="49"/>
                      <a:pt x="55" y="49"/>
                      <a:pt x="54" y="49"/>
                    </a:cubicBezTo>
                    <a:cubicBezTo>
                      <a:pt x="53" y="49"/>
                      <a:pt x="53" y="49"/>
                      <a:pt x="53" y="49"/>
                    </a:cubicBezTo>
                    <a:cubicBezTo>
                      <a:pt x="53" y="48"/>
                      <a:pt x="52" y="49"/>
                      <a:pt x="51" y="49"/>
                    </a:cubicBezTo>
                    <a:cubicBezTo>
                      <a:pt x="51" y="49"/>
                      <a:pt x="52" y="49"/>
                      <a:pt x="52" y="49"/>
                    </a:cubicBezTo>
                    <a:cubicBezTo>
                      <a:pt x="51" y="49"/>
                      <a:pt x="51" y="49"/>
                      <a:pt x="51" y="49"/>
                    </a:cubicBezTo>
                    <a:cubicBezTo>
                      <a:pt x="51" y="49"/>
                      <a:pt x="51" y="49"/>
                      <a:pt x="51" y="49"/>
                    </a:cubicBezTo>
                    <a:cubicBezTo>
                      <a:pt x="51" y="49"/>
                      <a:pt x="51" y="49"/>
                      <a:pt x="51" y="49"/>
                    </a:cubicBezTo>
                    <a:cubicBezTo>
                      <a:pt x="51" y="49"/>
                      <a:pt x="51" y="49"/>
                      <a:pt x="51" y="49"/>
                    </a:cubicBezTo>
                    <a:cubicBezTo>
                      <a:pt x="51" y="49"/>
                      <a:pt x="51" y="49"/>
                      <a:pt x="51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8" y="49"/>
                      <a:pt x="48" y="49"/>
                    </a:cubicBezTo>
                    <a:cubicBezTo>
                      <a:pt x="48" y="49"/>
                      <a:pt x="48" y="49"/>
                      <a:pt x="48" y="49"/>
                    </a:cubicBezTo>
                    <a:cubicBezTo>
                      <a:pt x="48" y="49"/>
                      <a:pt x="49" y="49"/>
                      <a:pt x="48" y="49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8"/>
                      <a:pt x="49" y="48"/>
                      <a:pt x="48" y="48"/>
                    </a:cubicBezTo>
                    <a:cubicBezTo>
                      <a:pt x="48" y="49"/>
                      <a:pt x="48" y="49"/>
                      <a:pt x="48" y="49"/>
                    </a:cubicBezTo>
                    <a:cubicBezTo>
                      <a:pt x="48" y="49"/>
                      <a:pt x="48" y="49"/>
                      <a:pt x="48" y="49"/>
                    </a:cubicBezTo>
                    <a:cubicBezTo>
                      <a:pt x="48" y="49"/>
                      <a:pt x="48" y="49"/>
                      <a:pt x="48" y="49"/>
                    </a:cubicBezTo>
                    <a:cubicBezTo>
                      <a:pt x="48" y="49"/>
                      <a:pt x="47" y="48"/>
                      <a:pt x="47" y="49"/>
                    </a:cubicBezTo>
                    <a:cubicBezTo>
                      <a:pt x="47" y="49"/>
                      <a:pt x="46" y="49"/>
                      <a:pt x="46" y="49"/>
                    </a:cubicBezTo>
                    <a:cubicBezTo>
                      <a:pt x="46" y="49"/>
                      <a:pt x="46" y="48"/>
                      <a:pt x="46" y="48"/>
                    </a:cubicBezTo>
                    <a:cubicBezTo>
                      <a:pt x="46" y="48"/>
                      <a:pt x="46" y="49"/>
                      <a:pt x="45" y="48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5" y="49"/>
                      <a:pt x="45" y="48"/>
                      <a:pt x="45" y="4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8"/>
                      <a:pt x="44" y="48"/>
                      <a:pt x="44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3" y="48"/>
                      <a:pt x="42" y="48"/>
                      <a:pt x="41" y="48"/>
                    </a:cubicBezTo>
                    <a:cubicBezTo>
                      <a:pt x="40" y="48"/>
                      <a:pt x="39" y="48"/>
                      <a:pt x="39" y="48"/>
                    </a:cubicBezTo>
                    <a:cubicBezTo>
                      <a:pt x="39" y="48"/>
                      <a:pt x="39" y="48"/>
                      <a:pt x="38" y="48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8" y="49"/>
                      <a:pt x="38" y="49"/>
                      <a:pt x="38" y="48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8" y="49"/>
                      <a:pt x="38" y="49"/>
                      <a:pt x="38" y="49"/>
                    </a:cubicBezTo>
                    <a:cubicBezTo>
                      <a:pt x="38" y="49"/>
                      <a:pt x="38" y="49"/>
                      <a:pt x="39" y="49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39" y="49"/>
                      <a:pt x="40" y="49"/>
                      <a:pt x="41" y="49"/>
                    </a:cubicBezTo>
                    <a:cubicBezTo>
                      <a:pt x="42" y="49"/>
                      <a:pt x="43" y="49"/>
                      <a:pt x="44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49"/>
                      <a:pt x="45" y="49"/>
                      <a:pt x="45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5" y="50"/>
                      <a:pt x="46" y="49"/>
                      <a:pt x="46" y="49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7" y="50"/>
                      <a:pt x="47" y="49"/>
                      <a:pt x="47" y="49"/>
                    </a:cubicBezTo>
                    <a:cubicBezTo>
                      <a:pt x="47" y="49"/>
                      <a:pt x="47" y="50"/>
                      <a:pt x="47" y="50"/>
                    </a:cubicBezTo>
                    <a:cubicBezTo>
                      <a:pt x="48" y="49"/>
                      <a:pt x="48" y="50"/>
                      <a:pt x="48" y="50"/>
                    </a:cubicBezTo>
                    <a:cubicBezTo>
                      <a:pt x="48" y="49"/>
                      <a:pt x="48" y="49"/>
                      <a:pt x="48" y="49"/>
                    </a:cubicBezTo>
                    <a:cubicBezTo>
                      <a:pt x="48" y="49"/>
                      <a:pt x="48" y="49"/>
                      <a:pt x="48" y="49"/>
                    </a:cubicBezTo>
                    <a:cubicBezTo>
                      <a:pt x="48" y="49"/>
                      <a:pt x="48" y="49"/>
                      <a:pt x="48" y="49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50" y="49"/>
                      <a:pt x="50" y="49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51" y="50"/>
                      <a:pt x="51" y="50"/>
                      <a:pt x="52" y="50"/>
                    </a:cubicBezTo>
                    <a:cubicBezTo>
                      <a:pt x="52" y="50"/>
                      <a:pt x="53" y="50"/>
                      <a:pt x="53" y="50"/>
                    </a:cubicBezTo>
                    <a:cubicBezTo>
                      <a:pt x="53" y="50"/>
                      <a:pt x="53" y="50"/>
                      <a:pt x="53" y="51"/>
                    </a:cubicBezTo>
                    <a:cubicBezTo>
                      <a:pt x="54" y="50"/>
                      <a:pt x="54" y="51"/>
                      <a:pt x="54" y="51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5" y="50"/>
                      <a:pt x="55" y="50"/>
                      <a:pt x="55" y="51"/>
                    </a:cubicBezTo>
                    <a:cubicBezTo>
                      <a:pt x="55" y="51"/>
                      <a:pt x="55" y="51"/>
                      <a:pt x="55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56" y="50"/>
                      <a:pt x="57" y="50"/>
                      <a:pt x="57" y="51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8" y="51"/>
                      <a:pt x="58" y="51"/>
                      <a:pt x="59" y="51"/>
                    </a:cubicBezTo>
                    <a:cubicBezTo>
                      <a:pt x="59" y="51"/>
                      <a:pt x="60" y="51"/>
                      <a:pt x="60" y="51"/>
                    </a:cubicBezTo>
                    <a:cubicBezTo>
                      <a:pt x="62" y="52"/>
                      <a:pt x="64" y="51"/>
                      <a:pt x="66" y="52"/>
                    </a:cubicBezTo>
                    <a:cubicBezTo>
                      <a:pt x="67" y="52"/>
                      <a:pt x="68" y="52"/>
                      <a:pt x="68" y="52"/>
                    </a:cubicBezTo>
                    <a:cubicBezTo>
                      <a:pt x="68" y="52"/>
                      <a:pt x="68" y="52"/>
                      <a:pt x="68" y="52"/>
                    </a:cubicBezTo>
                    <a:cubicBezTo>
                      <a:pt x="69" y="52"/>
                      <a:pt x="70" y="52"/>
                      <a:pt x="71" y="53"/>
                    </a:cubicBezTo>
                    <a:cubicBezTo>
                      <a:pt x="71" y="52"/>
                      <a:pt x="72" y="52"/>
                      <a:pt x="71" y="53"/>
                    </a:cubicBezTo>
                    <a:cubicBezTo>
                      <a:pt x="72" y="52"/>
                      <a:pt x="72" y="53"/>
                      <a:pt x="73" y="53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73" y="53"/>
                      <a:pt x="74" y="53"/>
                      <a:pt x="74" y="53"/>
                    </a:cubicBezTo>
                    <a:cubicBezTo>
                      <a:pt x="74" y="53"/>
                      <a:pt x="75" y="53"/>
                      <a:pt x="75" y="53"/>
                    </a:cubicBezTo>
                    <a:cubicBezTo>
                      <a:pt x="75" y="53"/>
                      <a:pt x="75" y="53"/>
                      <a:pt x="76" y="53"/>
                    </a:cubicBezTo>
                    <a:cubicBezTo>
                      <a:pt x="76" y="53"/>
                      <a:pt x="76" y="53"/>
                      <a:pt x="76" y="53"/>
                    </a:cubicBezTo>
                    <a:cubicBezTo>
                      <a:pt x="76" y="53"/>
                      <a:pt x="76" y="53"/>
                      <a:pt x="76" y="53"/>
                    </a:cubicBezTo>
                    <a:cubicBezTo>
                      <a:pt x="77" y="53"/>
                      <a:pt x="77" y="53"/>
                      <a:pt x="77" y="53"/>
                    </a:cubicBezTo>
                    <a:cubicBezTo>
                      <a:pt x="77" y="53"/>
                      <a:pt x="77" y="53"/>
                      <a:pt x="77" y="54"/>
                    </a:cubicBezTo>
                    <a:cubicBezTo>
                      <a:pt x="77" y="53"/>
                      <a:pt x="78" y="53"/>
                      <a:pt x="78" y="53"/>
                    </a:cubicBezTo>
                    <a:cubicBezTo>
                      <a:pt x="79" y="54"/>
                      <a:pt x="80" y="53"/>
                      <a:pt x="81" y="54"/>
                    </a:cubicBezTo>
                    <a:cubicBezTo>
                      <a:pt x="81" y="54"/>
                      <a:pt x="81" y="54"/>
                      <a:pt x="81" y="54"/>
                    </a:cubicBezTo>
                    <a:cubicBezTo>
                      <a:pt x="81" y="54"/>
                      <a:pt x="80" y="54"/>
                      <a:pt x="80" y="54"/>
                    </a:cubicBezTo>
                    <a:cubicBezTo>
                      <a:pt x="80" y="54"/>
                      <a:pt x="80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8" y="54"/>
                      <a:pt x="78" y="54"/>
                    </a:cubicBezTo>
                    <a:cubicBezTo>
                      <a:pt x="77" y="54"/>
                      <a:pt x="77" y="54"/>
                      <a:pt x="77" y="54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77" y="54"/>
                      <a:pt x="77" y="54"/>
                      <a:pt x="77" y="54"/>
                    </a:cubicBezTo>
                    <a:cubicBezTo>
                      <a:pt x="77" y="54"/>
                      <a:pt x="77" y="54"/>
                      <a:pt x="78" y="54"/>
                    </a:cubicBezTo>
                    <a:cubicBezTo>
                      <a:pt x="78" y="54"/>
                      <a:pt x="78" y="54"/>
                      <a:pt x="79" y="54"/>
                    </a:cubicBezTo>
                    <a:cubicBezTo>
                      <a:pt x="79" y="55"/>
                      <a:pt x="79" y="55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80" y="55"/>
                      <a:pt x="80" y="55"/>
                      <a:pt x="81" y="54"/>
                    </a:cubicBezTo>
                    <a:cubicBezTo>
                      <a:pt x="81" y="54"/>
                      <a:pt x="81" y="55"/>
                      <a:pt x="81" y="55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82" y="55"/>
                      <a:pt x="82" y="55"/>
                      <a:pt x="82" y="54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82" y="55"/>
                      <a:pt x="83" y="55"/>
                      <a:pt x="83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3" y="55"/>
                      <a:pt x="83" y="55"/>
                      <a:pt x="82" y="55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82" y="55"/>
                      <a:pt x="82" y="56"/>
                      <a:pt x="82" y="56"/>
                    </a:cubicBezTo>
                    <a:cubicBezTo>
                      <a:pt x="82" y="56"/>
                      <a:pt x="82" y="56"/>
                      <a:pt x="82" y="56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82" y="55"/>
                      <a:pt x="81" y="56"/>
                      <a:pt x="81" y="55"/>
                    </a:cubicBezTo>
                    <a:cubicBezTo>
                      <a:pt x="81" y="56"/>
                      <a:pt x="80" y="56"/>
                      <a:pt x="80" y="56"/>
                    </a:cubicBezTo>
                    <a:cubicBezTo>
                      <a:pt x="80" y="55"/>
                      <a:pt x="80" y="55"/>
                      <a:pt x="79" y="55"/>
                    </a:cubicBezTo>
                    <a:cubicBezTo>
                      <a:pt x="80" y="55"/>
                      <a:pt x="79" y="56"/>
                      <a:pt x="79" y="56"/>
                    </a:cubicBezTo>
                    <a:cubicBezTo>
                      <a:pt x="79" y="56"/>
                      <a:pt x="79" y="55"/>
                      <a:pt x="79" y="56"/>
                    </a:cubicBezTo>
                    <a:cubicBezTo>
                      <a:pt x="79" y="56"/>
                      <a:pt x="79" y="56"/>
                      <a:pt x="79" y="56"/>
                    </a:cubicBezTo>
                    <a:cubicBezTo>
                      <a:pt x="79" y="56"/>
                      <a:pt x="78" y="56"/>
                      <a:pt x="78" y="56"/>
                    </a:cubicBezTo>
                    <a:cubicBezTo>
                      <a:pt x="78" y="56"/>
                      <a:pt x="78" y="56"/>
                      <a:pt x="78" y="56"/>
                    </a:cubicBezTo>
                    <a:cubicBezTo>
                      <a:pt x="78" y="55"/>
                      <a:pt x="77" y="55"/>
                      <a:pt x="77" y="55"/>
                    </a:cubicBezTo>
                    <a:cubicBezTo>
                      <a:pt x="76" y="55"/>
                      <a:pt x="76" y="55"/>
                      <a:pt x="75" y="55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5"/>
                      <a:pt x="75" y="55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6" y="54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76" y="54"/>
                      <a:pt x="77" y="54"/>
                      <a:pt x="77" y="54"/>
                    </a:cubicBezTo>
                    <a:cubicBezTo>
                      <a:pt x="76" y="54"/>
                      <a:pt x="76" y="53"/>
                      <a:pt x="76" y="54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3"/>
                    </a:cubicBezTo>
                    <a:cubicBezTo>
                      <a:pt x="75" y="53"/>
                      <a:pt x="74" y="53"/>
                      <a:pt x="74" y="53"/>
                    </a:cubicBezTo>
                    <a:cubicBezTo>
                      <a:pt x="74" y="54"/>
                      <a:pt x="74" y="54"/>
                      <a:pt x="74" y="54"/>
                    </a:cubicBezTo>
                    <a:cubicBezTo>
                      <a:pt x="74" y="54"/>
                      <a:pt x="74" y="54"/>
                      <a:pt x="74" y="54"/>
                    </a:cubicBezTo>
                    <a:cubicBezTo>
                      <a:pt x="74" y="54"/>
                      <a:pt x="74" y="54"/>
                      <a:pt x="74" y="54"/>
                    </a:cubicBezTo>
                    <a:cubicBezTo>
                      <a:pt x="74" y="54"/>
                      <a:pt x="74" y="54"/>
                      <a:pt x="74" y="54"/>
                    </a:cubicBezTo>
                    <a:cubicBezTo>
                      <a:pt x="74" y="54"/>
                      <a:pt x="74" y="54"/>
                      <a:pt x="74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4" y="54"/>
                    </a:cubicBezTo>
                    <a:cubicBezTo>
                      <a:pt x="74" y="54"/>
                      <a:pt x="74" y="54"/>
                      <a:pt x="74" y="54"/>
                    </a:cubicBezTo>
                    <a:cubicBezTo>
                      <a:pt x="74" y="54"/>
                      <a:pt x="74" y="54"/>
                      <a:pt x="74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54"/>
                      <a:pt x="74" y="54"/>
                      <a:pt x="74" y="55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74" y="55"/>
                      <a:pt x="74" y="54"/>
                      <a:pt x="74" y="54"/>
                    </a:cubicBezTo>
                    <a:cubicBezTo>
                      <a:pt x="74" y="55"/>
                      <a:pt x="73" y="54"/>
                      <a:pt x="73" y="54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3" y="55"/>
                      <a:pt x="73" y="55"/>
                      <a:pt x="72" y="55"/>
                    </a:cubicBezTo>
                    <a:cubicBezTo>
                      <a:pt x="72" y="55"/>
                      <a:pt x="72" y="55"/>
                      <a:pt x="72" y="54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72" y="54"/>
                      <a:pt x="73" y="54"/>
                      <a:pt x="73" y="54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3" y="54"/>
                      <a:pt x="73" y="54"/>
                      <a:pt x="73" y="53"/>
                    </a:cubicBezTo>
                    <a:cubicBezTo>
                      <a:pt x="73" y="53"/>
                      <a:pt x="73" y="53"/>
                      <a:pt x="72" y="53"/>
                    </a:cubicBezTo>
                    <a:cubicBezTo>
                      <a:pt x="72" y="53"/>
                      <a:pt x="72" y="53"/>
                      <a:pt x="72" y="53"/>
                    </a:cubicBezTo>
                    <a:cubicBezTo>
                      <a:pt x="72" y="53"/>
                      <a:pt x="72" y="53"/>
                      <a:pt x="71" y="53"/>
                    </a:cubicBezTo>
                    <a:cubicBezTo>
                      <a:pt x="71" y="53"/>
                      <a:pt x="71" y="53"/>
                      <a:pt x="71" y="53"/>
                    </a:cubicBezTo>
                    <a:cubicBezTo>
                      <a:pt x="71" y="53"/>
                      <a:pt x="71" y="53"/>
                      <a:pt x="71" y="53"/>
                    </a:cubicBezTo>
                    <a:cubicBezTo>
                      <a:pt x="71" y="53"/>
                      <a:pt x="71" y="53"/>
                      <a:pt x="71" y="53"/>
                    </a:cubicBezTo>
                    <a:cubicBezTo>
                      <a:pt x="71" y="53"/>
                      <a:pt x="70" y="53"/>
                      <a:pt x="70" y="53"/>
                    </a:cubicBezTo>
                    <a:cubicBezTo>
                      <a:pt x="70" y="53"/>
                      <a:pt x="70" y="53"/>
                      <a:pt x="70" y="53"/>
                    </a:cubicBezTo>
                    <a:cubicBezTo>
                      <a:pt x="70" y="53"/>
                      <a:pt x="70" y="53"/>
                      <a:pt x="70" y="53"/>
                    </a:cubicBezTo>
                    <a:cubicBezTo>
                      <a:pt x="70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8" y="53"/>
                      <a:pt x="69" y="54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70" y="53"/>
                    </a:cubicBezTo>
                    <a:cubicBezTo>
                      <a:pt x="70" y="53"/>
                      <a:pt x="70" y="53"/>
                      <a:pt x="70" y="53"/>
                    </a:cubicBezTo>
                    <a:cubicBezTo>
                      <a:pt x="69" y="54"/>
                      <a:pt x="68" y="53"/>
                      <a:pt x="68" y="54"/>
                    </a:cubicBezTo>
                    <a:cubicBezTo>
                      <a:pt x="68" y="54"/>
                      <a:pt x="68" y="54"/>
                      <a:pt x="68" y="54"/>
                    </a:cubicBezTo>
                    <a:cubicBezTo>
                      <a:pt x="68" y="54"/>
                      <a:pt x="67" y="54"/>
                      <a:pt x="67" y="54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7" y="54"/>
                      <a:pt x="66" y="54"/>
                      <a:pt x="66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64" y="54"/>
                      <a:pt x="62" y="53"/>
                      <a:pt x="60" y="54"/>
                    </a:cubicBezTo>
                    <a:cubicBezTo>
                      <a:pt x="60" y="54"/>
                      <a:pt x="60" y="54"/>
                      <a:pt x="60" y="54"/>
                    </a:cubicBezTo>
                    <a:cubicBezTo>
                      <a:pt x="60" y="54"/>
                      <a:pt x="59" y="54"/>
                      <a:pt x="59" y="54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59" y="54"/>
                      <a:pt x="60" y="54"/>
                      <a:pt x="60" y="54"/>
                    </a:cubicBezTo>
                    <a:cubicBezTo>
                      <a:pt x="60" y="54"/>
                      <a:pt x="60" y="54"/>
                      <a:pt x="60" y="54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61" y="54"/>
                      <a:pt x="62" y="54"/>
                      <a:pt x="62" y="54"/>
                    </a:cubicBezTo>
                    <a:cubicBezTo>
                      <a:pt x="62" y="54"/>
                      <a:pt x="63" y="55"/>
                      <a:pt x="63" y="54"/>
                    </a:cubicBezTo>
                    <a:cubicBezTo>
                      <a:pt x="63" y="55"/>
                      <a:pt x="63" y="55"/>
                      <a:pt x="63" y="54"/>
                    </a:cubicBezTo>
                    <a:cubicBezTo>
                      <a:pt x="64" y="55"/>
                      <a:pt x="64" y="55"/>
                      <a:pt x="64" y="55"/>
                    </a:cubicBezTo>
                    <a:cubicBezTo>
                      <a:pt x="64" y="55"/>
                      <a:pt x="65" y="54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5"/>
                      <a:pt x="65" y="55"/>
                      <a:pt x="65" y="56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5" y="57"/>
                      <a:pt x="65" y="57"/>
                      <a:pt x="65" y="57"/>
                    </a:cubicBezTo>
                    <a:cubicBezTo>
                      <a:pt x="65" y="57"/>
                      <a:pt x="65" y="57"/>
                      <a:pt x="65" y="57"/>
                    </a:cubicBezTo>
                    <a:cubicBezTo>
                      <a:pt x="65" y="57"/>
                      <a:pt x="65" y="57"/>
                      <a:pt x="66" y="57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6" y="57"/>
                      <a:pt x="66" y="57"/>
                      <a:pt x="67" y="57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67" y="57"/>
                      <a:pt x="68" y="57"/>
                      <a:pt x="68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70" y="57"/>
                      <a:pt x="71" y="57"/>
                      <a:pt x="72" y="57"/>
                    </a:cubicBezTo>
                    <a:cubicBezTo>
                      <a:pt x="72" y="57"/>
                      <a:pt x="72" y="57"/>
                      <a:pt x="72" y="58"/>
                    </a:cubicBezTo>
                    <a:cubicBezTo>
                      <a:pt x="72" y="58"/>
                      <a:pt x="72" y="58"/>
                      <a:pt x="72" y="58"/>
                    </a:cubicBezTo>
                    <a:cubicBezTo>
                      <a:pt x="72" y="58"/>
                      <a:pt x="72" y="58"/>
                      <a:pt x="72" y="58"/>
                    </a:cubicBezTo>
                    <a:cubicBezTo>
                      <a:pt x="72" y="58"/>
                      <a:pt x="72" y="58"/>
                      <a:pt x="72" y="58"/>
                    </a:cubicBezTo>
                    <a:cubicBezTo>
                      <a:pt x="72" y="58"/>
                      <a:pt x="72" y="58"/>
                      <a:pt x="72" y="58"/>
                    </a:cubicBezTo>
                    <a:cubicBezTo>
                      <a:pt x="72" y="58"/>
                      <a:pt x="73" y="58"/>
                      <a:pt x="73" y="58"/>
                    </a:cubicBezTo>
                    <a:cubicBezTo>
                      <a:pt x="73" y="58"/>
                      <a:pt x="73" y="58"/>
                      <a:pt x="72" y="58"/>
                    </a:cubicBezTo>
                    <a:cubicBezTo>
                      <a:pt x="72" y="58"/>
                      <a:pt x="72" y="58"/>
                      <a:pt x="72" y="58"/>
                    </a:cubicBezTo>
                    <a:cubicBezTo>
                      <a:pt x="72" y="58"/>
                      <a:pt x="73" y="58"/>
                      <a:pt x="73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7"/>
                      <a:pt x="73" y="57"/>
                      <a:pt x="74" y="57"/>
                    </a:cubicBezTo>
                    <a:cubicBezTo>
                      <a:pt x="74" y="57"/>
                      <a:pt x="74" y="58"/>
                      <a:pt x="74" y="58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73" y="58"/>
                      <a:pt x="73" y="59"/>
                      <a:pt x="73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3" y="58"/>
                      <a:pt x="72" y="58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3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8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1" y="59"/>
                      <a:pt x="71" y="59"/>
                      <a:pt x="71" y="59"/>
                    </a:cubicBezTo>
                    <a:cubicBezTo>
                      <a:pt x="71" y="59"/>
                      <a:pt x="71" y="59"/>
                      <a:pt x="70" y="59"/>
                    </a:cubicBezTo>
                    <a:cubicBezTo>
                      <a:pt x="70" y="58"/>
                      <a:pt x="70" y="59"/>
                      <a:pt x="70" y="58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70" y="57"/>
                      <a:pt x="70" y="57"/>
                      <a:pt x="70" y="58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69" y="58"/>
                      <a:pt x="69" y="59"/>
                      <a:pt x="70" y="59"/>
                    </a:cubicBezTo>
                    <a:cubicBezTo>
                      <a:pt x="69" y="59"/>
                      <a:pt x="69" y="59"/>
                      <a:pt x="68" y="59"/>
                    </a:cubicBezTo>
                    <a:cubicBezTo>
                      <a:pt x="68" y="59"/>
                      <a:pt x="68" y="59"/>
                      <a:pt x="68" y="59"/>
                    </a:cubicBezTo>
                    <a:cubicBezTo>
                      <a:pt x="68" y="59"/>
                      <a:pt x="68" y="59"/>
                      <a:pt x="68" y="58"/>
                    </a:cubicBezTo>
                    <a:cubicBezTo>
                      <a:pt x="68" y="59"/>
                      <a:pt x="68" y="59"/>
                      <a:pt x="67" y="59"/>
                    </a:cubicBezTo>
                    <a:cubicBezTo>
                      <a:pt x="67" y="59"/>
                      <a:pt x="67" y="58"/>
                      <a:pt x="67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7" y="58"/>
                      <a:pt x="68" y="58"/>
                      <a:pt x="67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7" y="58"/>
                      <a:pt x="66" y="58"/>
                      <a:pt x="66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8"/>
                      <a:pt x="67" y="58"/>
                      <a:pt x="67" y="58"/>
                    </a:cubicBezTo>
                    <a:cubicBezTo>
                      <a:pt x="67" y="58"/>
                      <a:pt x="67" y="59"/>
                      <a:pt x="67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7" y="58"/>
                      <a:pt x="67" y="59"/>
                      <a:pt x="67" y="59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7" y="59"/>
                      <a:pt x="66" y="58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8"/>
                      <a:pt x="66" y="58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6" y="59"/>
                    </a:cubicBezTo>
                    <a:cubicBezTo>
                      <a:pt x="66" y="59"/>
                      <a:pt x="65" y="59"/>
                      <a:pt x="65" y="59"/>
                    </a:cubicBezTo>
                    <a:cubicBezTo>
                      <a:pt x="65" y="60"/>
                      <a:pt x="66" y="59"/>
                      <a:pt x="66" y="60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60"/>
                      <a:pt x="66" y="60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7" y="59"/>
                      <a:pt x="67" y="59"/>
                    </a:cubicBezTo>
                    <a:cubicBezTo>
                      <a:pt x="67" y="60"/>
                      <a:pt x="68" y="59"/>
                      <a:pt x="69" y="60"/>
                    </a:cubicBezTo>
                    <a:cubicBezTo>
                      <a:pt x="68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70" y="60"/>
                      <a:pt x="69" y="59"/>
                    </a:cubicBezTo>
                    <a:cubicBezTo>
                      <a:pt x="70" y="59"/>
                      <a:pt x="69" y="60"/>
                      <a:pt x="70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1" y="60"/>
                      <a:pt x="71" y="60"/>
                      <a:pt x="71" y="60"/>
                    </a:cubicBezTo>
                    <a:cubicBezTo>
                      <a:pt x="71" y="60"/>
                      <a:pt x="71" y="60"/>
                      <a:pt x="71" y="59"/>
                    </a:cubicBezTo>
                    <a:cubicBezTo>
                      <a:pt x="71" y="59"/>
                      <a:pt x="71" y="59"/>
                      <a:pt x="71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3" y="60"/>
                      <a:pt x="73" y="59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4" y="60"/>
                      <a:pt x="74" y="59"/>
                    </a:cubicBezTo>
                    <a:cubicBezTo>
                      <a:pt x="74" y="59"/>
                      <a:pt x="74" y="60"/>
                      <a:pt x="74" y="59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5" y="60"/>
                      <a:pt x="75" y="60"/>
                      <a:pt x="76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6" y="60"/>
                      <a:pt x="76" y="60"/>
                      <a:pt x="76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7" y="61"/>
                      <a:pt x="78" y="62"/>
                      <a:pt x="78" y="61"/>
                    </a:cubicBezTo>
                    <a:cubicBezTo>
                      <a:pt x="78" y="61"/>
                      <a:pt x="78" y="61"/>
                      <a:pt x="79" y="61"/>
                    </a:cubicBezTo>
                    <a:cubicBezTo>
                      <a:pt x="79" y="61"/>
                      <a:pt x="79" y="61"/>
                      <a:pt x="79" y="61"/>
                    </a:cubicBezTo>
                    <a:cubicBezTo>
                      <a:pt x="79" y="62"/>
                      <a:pt x="79" y="61"/>
                      <a:pt x="79" y="62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79" y="62"/>
                      <a:pt x="79" y="62"/>
                      <a:pt x="79" y="62"/>
                    </a:cubicBezTo>
                    <a:cubicBezTo>
                      <a:pt x="79" y="62"/>
                      <a:pt x="79" y="62"/>
                      <a:pt x="78" y="62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78" y="62"/>
                      <a:pt x="79" y="62"/>
                      <a:pt x="79" y="63"/>
                    </a:cubicBezTo>
                    <a:cubicBezTo>
                      <a:pt x="78" y="63"/>
                      <a:pt x="79" y="63"/>
                      <a:pt x="79" y="63"/>
                    </a:cubicBezTo>
                    <a:cubicBezTo>
                      <a:pt x="80" y="62"/>
                      <a:pt x="80" y="63"/>
                      <a:pt x="81" y="63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1" y="63"/>
                      <a:pt x="81" y="63"/>
                      <a:pt x="81" y="64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1" y="63"/>
                      <a:pt x="80" y="63"/>
                      <a:pt x="80" y="63"/>
                    </a:cubicBezTo>
                    <a:cubicBezTo>
                      <a:pt x="80" y="63"/>
                      <a:pt x="80" y="63"/>
                      <a:pt x="80" y="63"/>
                    </a:cubicBezTo>
                    <a:cubicBezTo>
                      <a:pt x="80" y="63"/>
                      <a:pt x="80" y="63"/>
                      <a:pt x="79" y="63"/>
                    </a:cubicBezTo>
                    <a:cubicBezTo>
                      <a:pt x="79" y="63"/>
                      <a:pt x="79" y="63"/>
                      <a:pt x="79" y="63"/>
                    </a:cubicBezTo>
                    <a:cubicBezTo>
                      <a:pt x="79" y="63"/>
                      <a:pt x="79" y="63"/>
                      <a:pt x="79" y="63"/>
                    </a:cubicBezTo>
                    <a:cubicBezTo>
                      <a:pt x="79" y="63"/>
                      <a:pt x="79" y="63"/>
                      <a:pt x="79" y="63"/>
                    </a:cubicBezTo>
                    <a:cubicBezTo>
                      <a:pt x="79" y="63"/>
                      <a:pt x="79" y="63"/>
                      <a:pt x="79" y="63"/>
                    </a:cubicBezTo>
                    <a:cubicBezTo>
                      <a:pt x="79" y="63"/>
                      <a:pt x="78" y="63"/>
                      <a:pt x="78" y="63"/>
                    </a:cubicBezTo>
                    <a:cubicBezTo>
                      <a:pt x="79" y="63"/>
                      <a:pt x="79" y="64"/>
                      <a:pt x="79" y="63"/>
                    </a:cubicBezTo>
                    <a:cubicBezTo>
                      <a:pt x="79" y="63"/>
                      <a:pt x="79" y="63"/>
                      <a:pt x="79" y="6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79" y="64"/>
                      <a:pt x="78" y="64"/>
                      <a:pt x="78" y="64"/>
                    </a:cubicBezTo>
                    <a:cubicBezTo>
                      <a:pt x="78" y="64"/>
                      <a:pt x="78" y="64"/>
                      <a:pt x="78" y="64"/>
                    </a:cubicBezTo>
                    <a:cubicBezTo>
                      <a:pt x="78" y="63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8" y="64"/>
                    </a:cubicBezTo>
                    <a:cubicBezTo>
                      <a:pt x="78" y="64"/>
                      <a:pt x="78" y="64"/>
                      <a:pt x="78" y="64"/>
                    </a:cubicBezTo>
                    <a:cubicBezTo>
                      <a:pt x="78" y="64"/>
                      <a:pt x="78" y="64"/>
                      <a:pt x="78" y="64"/>
                    </a:cubicBezTo>
                    <a:cubicBezTo>
                      <a:pt x="77" y="64"/>
                      <a:pt x="77" y="64"/>
                      <a:pt x="77" y="64"/>
                    </a:cubicBezTo>
                    <a:cubicBezTo>
                      <a:pt x="77" y="63"/>
                      <a:pt x="77" y="64"/>
                      <a:pt x="77" y="63"/>
                    </a:cubicBezTo>
                    <a:cubicBezTo>
                      <a:pt x="77" y="63"/>
                      <a:pt x="76" y="63"/>
                      <a:pt x="76" y="63"/>
                    </a:cubicBezTo>
                    <a:cubicBezTo>
                      <a:pt x="76" y="63"/>
                      <a:pt x="76" y="63"/>
                      <a:pt x="76" y="63"/>
                    </a:cubicBezTo>
                    <a:cubicBezTo>
                      <a:pt x="76" y="63"/>
                      <a:pt x="76" y="63"/>
                      <a:pt x="75" y="63"/>
                    </a:cubicBezTo>
                    <a:cubicBezTo>
                      <a:pt x="75" y="63"/>
                      <a:pt x="75" y="63"/>
                      <a:pt x="75" y="63"/>
                    </a:cubicBezTo>
                    <a:cubicBezTo>
                      <a:pt x="75" y="63"/>
                      <a:pt x="74" y="63"/>
                      <a:pt x="75" y="63"/>
                    </a:cubicBezTo>
                    <a:cubicBezTo>
                      <a:pt x="74" y="63"/>
                      <a:pt x="74" y="63"/>
                      <a:pt x="73" y="63"/>
                    </a:cubicBezTo>
                    <a:cubicBezTo>
                      <a:pt x="73" y="63"/>
                      <a:pt x="74" y="63"/>
                      <a:pt x="73" y="63"/>
                    </a:cubicBezTo>
                    <a:cubicBezTo>
                      <a:pt x="73" y="63"/>
                      <a:pt x="73" y="63"/>
                      <a:pt x="73" y="63"/>
                    </a:cubicBezTo>
                    <a:cubicBezTo>
                      <a:pt x="73" y="63"/>
                      <a:pt x="73" y="63"/>
                      <a:pt x="73" y="63"/>
                    </a:cubicBezTo>
                    <a:cubicBezTo>
                      <a:pt x="73" y="63"/>
                      <a:pt x="73" y="63"/>
                      <a:pt x="73" y="63"/>
                    </a:cubicBezTo>
                    <a:cubicBezTo>
                      <a:pt x="73" y="63"/>
                      <a:pt x="73" y="63"/>
                      <a:pt x="73" y="63"/>
                    </a:cubicBezTo>
                    <a:cubicBezTo>
                      <a:pt x="73" y="63"/>
                      <a:pt x="72" y="63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2" y="63"/>
                      <a:pt x="72" y="63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63"/>
                      <a:pt x="70" y="63"/>
                      <a:pt x="70" y="6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63"/>
                      <a:pt x="72" y="63"/>
                      <a:pt x="72" y="64"/>
                    </a:cubicBezTo>
                    <a:cubicBezTo>
                      <a:pt x="72" y="64"/>
                      <a:pt x="73" y="64"/>
                      <a:pt x="73" y="63"/>
                    </a:cubicBezTo>
                    <a:cubicBezTo>
                      <a:pt x="73" y="63"/>
                      <a:pt x="73" y="63"/>
                      <a:pt x="73" y="63"/>
                    </a:cubicBezTo>
                    <a:cubicBezTo>
                      <a:pt x="73" y="63"/>
                      <a:pt x="73" y="63"/>
                      <a:pt x="73" y="63"/>
                    </a:cubicBezTo>
                    <a:cubicBezTo>
                      <a:pt x="73" y="63"/>
                      <a:pt x="72" y="64"/>
                      <a:pt x="73" y="64"/>
                    </a:cubicBezTo>
                    <a:cubicBezTo>
                      <a:pt x="73" y="64"/>
                      <a:pt x="74" y="64"/>
                      <a:pt x="73" y="64"/>
                    </a:cubicBezTo>
                    <a:cubicBezTo>
                      <a:pt x="74" y="64"/>
                      <a:pt x="74" y="65"/>
                      <a:pt x="75" y="65"/>
                    </a:cubicBezTo>
                    <a:cubicBezTo>
                      <a:pt x="75" y="65"/>
                      <a:pt x="75" y="65"/>
                      <a:pt x="75" y="65"/>
                    </a:cubicBezTo>
                    <a:cubicBezTo>
                      <a:pt x="75" y="65"/>
                      <a:pt x="75" y="65"/>
                      <a:pt x="76" y="65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76" y="65"/>
                      <a:pt x="76" y="65"/>
                      <a:pt x="75" y="65"/>
                    </a:cubicBezTo>
                    <a:cubicBezTo>
                      <a:pt x="74" y="65"/>
                      <a:pt x="74" y="64"/>
                      <a:pt x="73" y="65"/>
                    </a:cubicBezTo>
                    <a:cubicBezTo>
                      <a:pt x="73" y="64"/>
                      <a:pt x="72" y="65"/>
                      <a:pt x="72" y="64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4"/>
                      <a:pt x="71" y="64"/>
                      <a:pt x="71" y="64"/>
                    </a:cubicBezTo>
                    <a:cubicBezTo>
                      <a:pt x="71" y="64"/>
                      <a:pt x="71" y="64"/>
                      <a:pt x="71" y="64"/>
                    </a:cubicBezTo>
                    <a:cubicBezTo>
                      <a:pt x="71" y="64"/>
                      <a:pt x="71" y="64"/>
                      <a:pt x="71" y="64"/>
                    </a:cubicBezTo>
                    <a:cubicBezTo>
                      <a:pt x="71" y="64"/>
                      <a:pt x="71" y="64"/>
                      <a:pt x="71" y="64"/>
                    </a:cubicBezTo>
                    <a:cubicBezTo>
                      <a:pt x="71" y="64"/>
                      <a:pt x="69" y="64"/>
                      <a:pt x="68" y="64"/>
                    </a:cubicBezTo>
                    <a:cubicBezTo>
                      <a:pt x="68" y="65"/>
                      <a:pt x="69" y="65"/>
                      <a:pt x="68" y="65"/>
                    </a:cubicBezTo>
                    <a:cubicBezTo>
                      <a:pt x="68" y="65"/>
                      <a:pt x="68" y="65"/>
                      <a:pt x="68" y="65"/>
                    </a:cubicBezTo>
                    <a:cubicBezTo>
                      <a:pt x="68" y="65"/>
                      <a:pt x="68" y="65"/>
                      <a:pt x="68" y="65"/>
                    </a:cubicBezTo>
                    <a:cubicBezTo>
                      <a:pt x="68" y="65"/>
                      <a:pt x="68" y="65"/>
                      <a:pt x="68" y="65"/>
                    </a:cubicBezTo>
                    <a:cubicBezTo>
                      <a:pt x="68" y="65"/>
                      <a:pt x="68" y="65"/>
                      <a:pt x="68" y="65"/>
                    </a:cubicBezTo>
                    <a:cubicBezTo>
                      <a:pt x="68" y="64"/>
                      <a:pt x="68" y="64"/>
                      <a:pt x="68" y="64"/>
                    </a:cubicBezTo>
                    <a:cubicBezTo>
                      <a:pt x="68" y="64"/>
                      <a:pt x="67" y="64"/>
                      <a:pt x="67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6" y="65"/>
                      <a:pt x="67" y="65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67" y="65"/>
                      <a:pt x="68" y="65"/>
                      <a:pt x="68" y="65"/>
                    </a:cubicBezTo>
                    <a:cubicBezTo>
                      <a:pt x="68" y="65"/>
                      <a:pt x="68" y="65"/>
                      <a:pt x="68" y="65"/>
                    </a:cubicBezTo>
                    <a:cubicBezTo>
                      <a:pt x="68" y="65"/>
                      <a:pt x="69" y="65"/>
                      <a:pt x="69" y="65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68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6"/>
                      <a:pt x="67" y="66"/>
                      <a:pt x="67" y="65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67" y="66"/>
                      <a:pt x="67" y="66"/>
                      <a:pt x="67" y="66"/>
                    </a:cubicBezTo>
                    <a:cubicBezTo>
                      <a:pt x="67" y="66"/>
                      <a:pt x="67" y="66"/>
                      <a:pt x="67" y="66"/>
                    </a:cubicBezTo>
                    <a:cubicBezTo>
                      <a:pt x="67" y="66"/>
                      <a:pt x="67" y="66"/>
                      <a:pt x="67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7"/>
                      <a:pt x="69" y="66"/>
                      <a:pt x="69" y="66"/>
                    </a:cubicBezTo>
                    <a:cubicBezTo>
                      <a:pt x="69" y="66"/>
                      <a:pt x="69" y="67"/>
                      <a:pt x="68" y="67"/>
                    </a:cubicBezTo>
                    <a:cubicBezTo>
                      <a:pt x="67" y="66"/>
                      <a:pt x="65" y="66"/>
                      <a:pt x="64" y="66"/>
                    </a:cubicBezTo>
                    <a:cubicBezTo>
                      <a:pt x="64" y="67"/>
                      <a:pt x="63" y="66"/>
                      <a:pt x="63" y="66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63" y="67"/>
                      <a:pt x="62" y="67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2" y="67"/>
                      <a:pt x="63" y="67"/>
                      <a:pt x="63" y="67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63" y="67"/>
                      <a:pt x="63" y="67"/>
                      <a:pt x="63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63" y="67"/>
                      <a:pt x="63" y="67"/>
                      <a:pt x="63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3" y="68"/>
                      <a:pt x="63" y="68"/>
                      <a:pt x="63" y="68"/>
                    </a:cubicBezTo>
                    <a:cubicBezTo>
                      <a:pt x="62" y="68"/>
                      <a:pt x="63" y="68"/>
                      <a:pt x="62" y="68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1" y="67"/>
                      <a:pt x="61" y="66"/>
                      <a:pt x="61" y="66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60" y="67"/>
                      <a:pt x="59" y="66"/>
                      <a:pt x="59" y="67"/>
                    </a:cubicBezTo>
                    <a:cubicBezTo>
                      <a:pt x="59" y="67"/>
                      <a:pt x="59" y="67"/>
                      <a:pt x="59" y="67"/>
                    </a:cubicBezTo>
                    <a:cubicBezTo>
                      <a:pt x="59" y="67"/>
                      <a:pt x="59" y="67"/>
                      <a:pt x="59" y="67"/>
                    </a:cubicBezTo>
                    <a:cubicBezTo>
                      <a:pt x="59" y="67"/>
                      <a:pt x="59" y="67"/>
                      <a:pt x="59" y="67"/>
                    </a:cubicBezTo>
                    <a:cubicBezTo>
                      <a:pt x="58" y="67"/>
                      <a:pt x="58" y="67"/>
                      <a:pt x="58" y="67"/>
                    </a:cubicBezTo>
                    <a:cubicBezTo>
                      <a:pt x="58" y="67"/>
                      <a:pt x="58" y="67"/>
                      <a:pt x="58" y="67"/>
                    </a:cubicBezTo>
                    <a:cubicBezTo>
                      <a:pt x="58" y="67"/>
                      <a:pt x="58" y="67"/>
                      <a:pt x="58" y="67"/>
                    </a:cubicBezTo>
                    <a:cubicBezTo>
                      <a:pt x="57" y="67"/>
                      <a:pt x="57" y="67"/>
                      <a:pt x="56" y="67"/>
                    </a:cubicBezTo>
                    <a:cubicBezTo>
                      <a:pt x="56" y="67"/>
                      <a:pt x="56" y="67"/>
                      <a:pt x="57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6" y="66"/>
                      <a:pt x="56" y="66"/>
                      <a:pt x="56" y="66"/>
                    </a:cubicBezTo>
                    <a:cubicBezTo>
                      <a:pt x="56" y="66"/>
                      <a:pt x="56" y="66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6" y="66"/>
                      <a:pt x="56" y="66"/>
                      <a:pt x="56" y="66"/>
                    </a:cubicBezTo>
                    <a:cubicBezTo>
                      <a:pt x="56" y="66"/>
                      <a:pt x="56" y="66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8"/>
                      <a:pt x="57" y="67"/>
                      <a:pt x="57" y="68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6" y="67"/>
                      <a:pt x="55" y="67"/>
                      <a:pt x="55" y="67"/>
                    </a:cubicBezTo>
                    <a:cubicBezTo>
                      <a:pt x="55" y="67"/>
                      <a:pt x="55" y="67"/>
                      <a:pt x="54" y="68"/>
                    </a:cubicBezTo>
                    <a:cubicBezTo>
                      <a:pt x="54" y="68"/>
                      <a:pt x="55" y="68"/>
                      <a:pt x="55" y="68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54" y="69"/>
                      <a:pt x="55" y="69"/>
                      <a:pt x="55" y="69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56" y="69"/>
                      <a:pt x="56" y="69"/>
                      <a:pt x="56" y="69"/>
                    </a:cubicBezTo>
                    <a:cubicBezTo>
                      <a:pt x="56" y="69"/>
                      <a:pt x="56" y="69"/>
                      <a:pt x="56" y="69"/>
                    </a:cubicBezTo>
                    <a:cubicBezTo>
                      <a:pt x="56" y="69"/>
                      <a:pt x="55" y="69"/>
                      <a:pt x="55" y="69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8"/>
                      <a:pt x="55" y="68"/>
                      <a:pt x="56" y="68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6" y="68"/>
                      <a:pt x="56" y="68"/>
                      <a:pt x="57" y="68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7" y="68"/>
                      <a:pt x="58" y="68"/>
                      <a:pt x="58" y="68"/>
                    </a:cubicBezTo>
                    <a:cubicBezTo>
                      <a:pt x="58" y="69"/>
                      <a:pt x="58" y="68"/>
                      <a:pt x="58" y="69"/>
                    </a:cubicBezTo>
                    <a:cubicBezTo>
                      <a:pt x="58" y="68"/>
                      <a:pt x="59" y="68"/>
                      <a:pt x="59" y="68"/>
                    </a:cubicBezTo>
                    <a:cubicBezTo>
                      <a:pt x="59" y="68"/>
                      <a:pt x="59" y="69"/>
                      <a:pt x="59" y="69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59" y="69"/>
                      <a:pt x="60" y="70"/>
                      <a:pt x="60" y="70"/>
                    </a:cubicBezTo>
                    <a:cubicBezTo>
                      <a:pt x="60" y="70"/>
                      <a:pt x="60" y="70"/>
                      <a:pt x="60" y="70"/>
                    </a:cubicBezTo>
                    <a:cubicBezTo>
                      <a:pt x="60" y="70"/>
                      <a:pt x="60" y="70"/>
                      <a:pt x="60" y="70"/>
                    </a:cubicBezTo>
                    <a:cubicBezTo>
                      <a:pt x="60" y="70"/>
                      <a:pt x="60" y="70"/>
                      <a:pt x="60" y="70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0" y="69"/>
                      <a:pt x="60" y="69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69"/>
                      <a:pt x="60" y="69"/>
                      <a:pt x="59" y="69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59" y="68"/>
                      <a:pt x="59" y="69"/>
                      <a:pt x="60" y="68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60" y="68"/>
                      <a:pt x="60" y="68"/>
                      <a:pt x="60" y="68"/>
                    </a:cubicBezTo>
                    <a:cubicBezTo>
                      <a:pt x="60" y="68"/>
                      <a:pt x="60" y="68"/>
                      <a:pt x="60" y="68"/>
                    </a:cubicBezTo>
                    <a:cubicBezTo>
                      <a:pt x="60" y="68"/>
                      <a:pt x="60" y="68"/>
                      <a:pt x="60" y="68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1" y="68"/>
                      <a:pt x="62" y="68"/>
                      <a:pt x="62" y="68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2" y="68"/>
                      <a:pt x="62" y="68"/>
                      <a:pt x="62" y="69"/>
                    </a:cubicBezTo>
                    <a:cubicBezTo>
                      <a:pt x="63" y="69"/>
                      <a:pt x="64" y="69"/>
                      <a:pt x="64" y="69"/>
                    </a:cubicBezTo>
                    <a:cubicBezTo>
                      <a:pt x="64" y="69"/>
                      <a:pt x="65" y="69"/>
                      <a:pt x="65" y="69"/>
                    </a:cubicBezTo>
                    <a:cubicBezTo>
                      <a:pt x="66" y="69"/>
                      <a:pt x="67" y="69"/>
                      <a:pt x="68" y="70"/>
                    </a:cubicBezTo>
                    <a:cubicBezTo>
                      <a:pt x="68" y="70"/>
                      <a:pt x="68" y="70"/>
                      <a:pt x="68" y="70"/>
                    </a:cubicBezTo>
                    <a:cubicBezTo>
                      <a:pt x="68" y="70"/>
                      <a:pt x="68" y="70"/>
                      <a:pt x="68" y="70"/>
                    </a:cubicBezTo>
                    <a:cubicBezTo>
                      <a:pt x="67" y="70"/>
                      <a:pt x="67" y="70"/>
                      <a:pt x="67" y="70"/>
                    </a:cubicBezTo>
                    <a:cubicBezTo>
                      <a:pt x="67" y="70"/>
                      <a:pt x="67" y="70"/>
                      <a:pt x="67" y="70"/>
                    </a:cubicBezTo>
                    <a:cubicBezTo>
                      <a:pt x="67" y="70"/>
                      <a:pt x="67" y="70"/>
                      <a:pt x="67" y="70"/>
                    </a:cubicBezTo>
                    <a:cubicBezTo>
                      <a:pt x="67" y="70"/>
                      <a:pt x="67" y="70"/>
                      <a:pt x="67" y="70"/>
                    </a:cubicBezTo>
                    <a:cubicBezTo>
                      <a:pt x="67" y="70"/>
                      <a:pt x="66" y="70"/>
                      <a:pt x="66" y="70"/>
                    </a:cubicBezTo>
                    <a:cubicBezTo>
                      <a:pt x="66" y="70"/>
                      <a:pt x="66" y="70"/>
                      <a:pt x="66" y="69"/>
                    </a:cubicBezTo>
                    <a:cubicBezTo>
                      <a:pt x="66" y="69"/>
                      <a:pt x="66" y="69"/>
                      <a:pt x="66" y="69"/>
                    </a:cubicBezTo>
                    <a:cubicBezTo>
                      <a:pt x="66" y="69"/>
                      <a:pt x="66" y="70"/>
                      <a:pt x="66" y="70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7" y="70"/>
                      <a:pt x="67" y="71"/>
                      <a:pt x="67" y="71"/>
                    </a:cubicBezTo>
                    <a:cubicBezTo>
                      <a:pt x="67" y="71"/>
                      <a:pt x="67" y="71"/>
                      <a:pt x="67" y="71"/>
                    </a:cubicBezTo>
                    <a:cubicBezTo>
                      <a:pt x="67" y="71"/>
                      <a:pt x="67" y="71"/>
                      <a:pt x="66" y="71"/>
                    </a:cubicBezTo>
                    <a:cubicBezTo>
                      <a:pt x="66" y="71"/>
                      <a:pt x="66" y="71"/>
                      <a:pt x="66" y="71"/>
                    </a:cubicBezTo>
                    <a:cubicBezTo>
                      <a:pt x="66" y="71"/>
                      <a:pt x="66" y="71"/>
                      <a:pt x="66" y="71"/>
                    </a:cubicBezTo>
                    <a:cubicBezTo>
                      <a:pt x="66" y="71"/>
                      <a:pt x="66" y="71"/>
                      <a:pt x="66" y="71"/>
                    </a:cubicBezTo>
                    <a:cubicBezTo>
                      <a:pt x="66" y="71"/>
                      <a:pt x="66" y="71"/>
                      <a:pt x="66" y="71"/>
                    </a:cubicBezTo>
                    <a:cubicBezTo>
                      <a:pt x="66" y="71"/>
                      <a:pt x="66" y="71"/>
                      <a:pt x="66" y="71"/>
                    </a:cubicBezTo>
                    <a:cubicBezTo>
                      <a:pt x="67" y="71"/>
                      <a:pt x="67" y="71"/>
                      <a:pt x="67" y="71"/>
                    </a:cubicBezTo>
                    <a:cubicBezTo>
                      <a:pt x="67" y="71"/>
                      <a:pt x="67" y="71"/>
                      <a:pt x="67" y="71"/>
                    </a:cubicBezTo>
                    <a:cubicBezTo>
                      <a:pt x="67" y="71"/>
                      <a:pt x="67" y="71"/>
                      <a:pt x="67" y="71"/>
                    </a:cubicBezTo>
                    <a:cubicBezTo>
                      <a:pt x="67" y="71"/>
                      <a:pt x="67" y="70"/>
                      <a:pt x="67" y="70"/>
                    </a:cubicBezTo>
                    <a:cubicBezTo>
                      <a:pt x="67" y="70"/>
                      <a:pt x="67" y="70"/>
                      <a:pt x="67" y="70"/>
                    </a:cubicBezTo>
                    <a:cubicBezTo>
                      <a:pt x="67" y="70"/>
                      <a:pt x="67" y="70"/>
                      <a:pt x="67" y="70"/>
                    </a:cubicBezTo>
                    <a:cubicBezTo>
                      <a:pt x="67" y="70"/>
                      <a:pt x="67" y="70"/>
                      <a:pt x="67" y="70"/>
                    </a:cubicBezTo>
                    <a:cubicBezTo>
                      <a:pt x="67" y="70"/>
                      <a:pt x="68" y="70"/>
                      <a:pt x="68" y="70"/>
                    </a:cubicBezTo>
                    <a:cubicBezTo>
                      <a:pt x="68" y="70"/>
                      <a:pt x="68" y="70"/>
                      <a:pt x="68" y="70"/>
                    </a:cubicBezTo>
                    <a:cubicBezTo>
                      <a:pt x="68" y="70"/>
                      <a:pt x="68" y="71"/>
                      <a:pt x="68" y="71"/>
                    </a:cubicBezTo>
                    <a:cubicBezTo>
                      <a:pt x="68" y="71"/>
                      <a:pt x="68" y="71"/>
                      <a:pt x="68" y="71"/>
                    </a:cubicBezTo>
                    <a:cubicBezTo>
                      <a:pt x="68" y="71"/>
                      <a:pt x="68" y="71"/>
                      <a:pt x="68" y="71"/>
                    </a:cubicBezTo>
                    <a:cubicBezTo>
                      <a:pt x="68" y="71"/>
                      <a:pt x="68" y="71"/>
                      <a:pt x="68" y="71"/>
                    </a:cubicBezTo>
                    <a:cubicBezTo>
                      <a:pt x="68" y="71"/>
                      <a:pt x="68" y="71"/>
                      <a:pt x="68" y="71"/>
                    </a:cubicBezTo>
                    <a:cubicBezTo>
                      <a:pt x="68" y="71"/>
                      <a:pt x="68" y="71"/>
                      <a:pt x="68" y="71"/>
                    </a:cubicBezTo>
                    <a:cubicBezTo>
                      <a:pt x="68" y="71"/>
                      <a:pt x="68" y="71"/>
                      <a:pt x="68" y="71"/>
                    </a:cubicBezTo>
                    <a:cubicBezTo>
                      <a:pt x="68" y="71"/>
                      <a:pt x="69" y="71"/>
                      <a:pt x="69" y="71"/>
                    </a:cubicBezTo>
                    <a:cubicBezTo>
                      <a:pt x="69" y="71"/>
                      <a:pt x="69" y="71"/>
                      <a:pt x="69" y="71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70" y="71"/>
                      <a:pt x="69" y="71"/>
                      <a:pt x="69" y="71"/>
                    </a:cubicBezTo>
                    <a:cubicBezTo>
                      <a:pt x="68" y="72"/>
                      <a:pt x="69" y="71"/>
                      <a:pt x="69" y="72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68" y="72"/>
                      <a:pt x="68" y="72"/>
                      <a:pt x="68" y="72"/>
                    </a:cubicBezTo>
                    <a:cubicBezTo>
                      <a:pt x="68" y="72"/>
                      <a:pt x="68" y="72"/>
                      <a:pt x="68" y="72"/>
                    </a:cubicBezTo>
                    <a:cubicBezTo>
                      <a:pt x="68" y="72"/>
                      <a:pt x="68" y="72"/>
                      <a:pt x="68" y="72"/>
                    </a:cubicBezTo>
                    <a:cubicBezTo>
                      <a:pt x="68" y="72"/>
                      <a:pt x="68" y="72"/>
                      <a:pt x="68" y="72"/>
                    </a:cubicBezTo>
                    <a:cubicBezTo>
                      <a:pt x="68" y="72"/>
                      <a:pt x="68" y="72"/>
                      <a:pt x="68" y="72"/>
                    </a:cubicBezTo>
                    <a:cubicBezTo>
                      <a:pt x="68" y="72"/>
                      <a:pt x="68" y="72"/>
                      <a:pt x="68" y="72"/>
                    </a:cubicBezTo>
                    <a:cubicBezTo>
                      <a:pt x="68" y="72"/>
                      <a:pt x="68" y="72"/>
                      <a:pt x="69" y="72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69" y="72"/>
                      <a:pt x="70" y="72"/>
                      <a:pt x="70" y="72"/>
                    </a:cubicBezTo>
                    <a:cubicBezTo>
                      <a:pt x="70" y="72"/>
                      <a:pt x="70" y="72"/>
                      <a:pt x="70" y="72"/>
                    </a:cubicBezTo>
                    <a:cubicBezTo>
                      <a:pt x="70" y="72"/>
                      <a:pt x="71" y="72"/>
                      <a:pt x="71" y="72"/>
                    </a:cubicBezTo>
                    <a:cubicBezTo>
                      <a:pt x="70" y="72"/>
                      <a:pt x="70" y="72"/>
                      <a:pt x="70" y="72"/>
                    </a:cubicBezTo>
                    <a:cubicBezTo>
                      <a:pt x="70" y="72"/>
                      <a:pt x="70" y="72"/>
                      <a:pt x="70" y="72"/>
                    </a:cubicBezTo>
                    <a:cubicBezTo>
                      <a:pt x="70" y="72"/>
                      <a:pt x="71" y="72"/>
                      <a:pt x="71" y="72"/>
                    </a:cubicBezTo>
                    <a:cubicBezTo>
                      <a:pt x="71" y="72"/>
                      <a:pt x="71" y="72"/>
                      <a:pt x="71" y="72"/>
                    </a:cubicBezTo>
                    <a:cubicBezTo>
                      <a:pt x="71" y="73"/>
                      <a:pt x="71" y="72"/>
                      <a:pt x="72" y="72"/>
                    </a:cubicBezTo>
                    <a:cubicBezTo>
                      <a:pt x="72" y="72"/>
                      <a:pt x="71" y="73"/>
                      <a:pt x="71" y="73"/>
                    </a:cubicBezTo>
                    <a:cubicBezTo>
                      <a:pt x="72" y="73"/>
                      <a:pt x="72" y="72"/>
                      <a:pt x="72" y="73"/>
                    </a:cubicBezTo>
                    <a:cubicBezTo>
                      <a:pt x="72" y="73"/>
                      <a:pt x="72" y="73"/>
                      <a:pt x="72" y="73"/>
                    </a:cubicBezTo>
                    <a:cubicBezTo>
                      <a:pt x="72" y="73"/>
                      <a:pt x="72" y="73"/>
                      <a:pt x="72" y="73"/>
                    </a:cubicBezTo>
                    <a:cubicBezTo>
                      <a:pt x="72" y="73"/>
                      <a:pt x="72" y="73"/>
                      <a:pt x="72" y="73"/>
                    </a:cubicBezTo>
                    <a:cubicBezTo>
                      <a:pt x="72" y="73"/>
                      <a:pt x="72" y="73"/>
                      <a:pt x="71" y="73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2" y="73"/>
                      <a:pt x="72" y="74"/>
                      <a:pt x="72" y="73"/>
                    </a:cubicBezTo>
                    <a:cubicBezTo>
                      <a:pt x="72" y="74"/>
                      <a:pt x="72" y="73"/>
                      <a:pt x="73" y="73"/>
                    </a:cubicBezTo>
                    <a:cubicBezTo>
                      <a:pt x="73" y="73"/>
                      <a:pt x="73" y="73"/>
                      <a:pt x="73" y="74"/>
                    </a:cubicBezTo>
                    <a:cubicBezTo>
                      <a:pt x="73" y="74"/>
                      <a:pt x="73" y="74"/>
                      <a:pt x="73" y="74"/>
                    </a:cubicBezTo>
                    <a:cubicBezTo>
                      <a:pt x="73" y="74"/>
                      <a:pt x="73" y="74"/>
                      <a:pt x="73" y="74"/>
                    </a:cubicBezTo>
                    <a:cubicBezTo>
                      <a:pt x="72" y="74"/>
                      <a:pt x="72" y="74"/>
                      <a:pt x="72" y="74"/>
                    </a:cubicBezTo>
                    <a:cubicBezTo>
                      <a:pt x="72" y="74"/>
                      <a:pt x="72" y="74"/>
                      <a:pt x="72" y="74"/>
                    </a:cubicBezTo>
                    <a:cubicBezTo>
                      <a:pt x="72" y="74"/>
                      <a:pt x="72" y="74"/>
                      <a:pt x="72" y="74"/>
                    </a:cubicBezTo>
                    <a:cubicBezTo>
                      <a:pt x="72" y="74"/>
                      <a:pt x="71" y="74"/>
                      <a:pt x="71" y="74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71" y="75"/>
                      <a:pt x="71" y="75"/>
                      <a:pt x="71" y="75"/>
                    </a:cubicBezTo>
                    <a:cubicBezTo>
                      <a:pt x="71" y="75"/>
                      <a:pt x="71" y="75"/>
                      <a:pt x="71" y="75"/>
                    </a:cubicBezTo>
                    <a:cubicBezTo>
                      <a:pt x="71" y="75"/>
                      <a:pt x="71" y="75"/>
                      <a:pt x="71" y="75"/>
                    </a:cubicBezTo>
                    <a:cubicBezTo>
                      <a:pt x="71" y="75"/>
                      <a:pt x="71" y="75"/>
                      <a:pt x="70" y="75"/>
                    </a:cubicBezTo>
                    <a:cubicBezTo>
                      <a:pt x="71" y="75"/>
                      <a:pt x="70" y="75"/>
                      <a:pt x="70" y="75"/>
                    </a:cubicBezTo>
                    <a:cubicBezTo>
                      <a:pt x="70" y="75"/>
                      <a:pt x="71" y="75"/>
                      <a:pt x="71" y="75"/>
                    </a:cubicBezTo>
                    <a:cubicBezTo>
                      <a:pt x="71" y="75"/>
                      <a:pt x="70" y="75"/>
                      <a:pt x="70" y="75"/>
                    </a:cubicBezTo>
                    <a:cubicBezTo>
                      <a:pt x="70" y="75"/>
                      <a:pt x="70" y="75"/>
                      <a:pt x="70" y="75"/>
                    </a:cubicBezTo>
                    <a:cubicBezTo>
                      <a:pt x="70" y="75"/>
                      <a:pt x="71" y="74"/>
                      <a:pt x="71" y="74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71" y="74"/>
                      <a:pt x="70" y="74"/>
                      <a:pt x="70" y="74"/>
                    </a:cubicBezTo>
                    <a:cubicBezTo>
                      <a:pt x="70" y="74"/>
                      <a:pt x="70" y="74"/>
                      <a:pt x="70" y="74"/>
                    </a:cubicBezTo>
                    <a:cubicBezTo>
                      <a:pt x="70" y="74"/>
                      <a:pt x="70" y="75"/>
                      <a:pt x="70" y="75"/>
                    </a:cubicBezTo>
                    <a:cubicBezTo>
                      <a:pt x="70" y="75"/>
                      <a:pt x="69" y="75"/>
                      <a:pt x="69" y="75"/>
                    </a:cubicBezTo>
                    <a:cubicBezTo>
                      <a:pt x="69" y="75"/>
                      <a:pt x="69" y="75"/>
                      <a:pt x="69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7" y="75"/>
                      <a:pt x="67" y="75"/>
                    </a:cubicBezTo>
                    <a:cubicBezTo>
                      <a:pt x="67" y="75"/>
                      <a:pt x="67" y="75"/>
                      <a:pt x="67" y="75"/>
                    </a:cubicBezTo>
                    <a:cubicBezTo>
                      <a:pt x="67" y="75"/>
                      <a:pt x="66" y="75"/>
                      <a:pt x="66" y="75"/>
                    </a:cubicBezTo>
                    <a:cubicBezTo>
                      <a:pt x="66" y="74"/>
                      <a:pt x="65" y="74"/>
                      <a:pt x="65" y="74"/>
                    </a:cubicBezTo>
                    <a:cubicBezTo>
                      <a:pt x="65" y="74"/>
                      <a:pt x="64" y="74"/>
                      <a:pt x="65" y="74"/>
                    </a:cubicBezTo>
                    <a:cubicBezTo>
                      <a:pt x="65" y="74"/>
                      <a:pt x="65" y="74"/>
                      <a:pt x="66" y="74"/>
                    </a:cubicBezTo>
                    <a:cubicBezTo>
                      <a:pt x="66" y="74"/>
                      <a:pt x="66" y="74"/>
                      <a:pt x="66" y="74"/>
                    </a:cubicBezTo>
                    <a:cubicBezTo>
                      <a:pt x="66" y="74"/>
                      <a:pt x="66" y="74"/>
                      <a:pt x="66" y="74"/>
                    </a:cubicBezTo>
                    <a:cubicBezTo>
                      <a:pt x="66" y="74"/>
                      <a:pt x="66" y="74"/>
                      <a:pt x="66" y="74"/>
                    </a:cubicBezTo>
                    <a:cubicBezTo>
                      <a:pt x="66" y="74"/>
                      <a:pt x="66" y="74"/>
                      <a:pt x="67" y="74"/>
                    </a:cubicBezTo>
                    <a:cubicBezTo>
                      <a:pt x="67" y="74"/>
                      <a:pt x="67" y="74"/>
                      <a:pt x="67" y="74"/>
                    </a:cubicBezTo>
                    <a:cubicBezTo>
                      <a:pt x="66" y="74"/>
                      <a:pt x="66" y="74"/>
                      <a:pt x="66" y="74"/>
                    </a:cubicBezTo>
                    <a:cubicBezTo>
                      <a:pt x="66" y="74"/>
                      <a:pt x="66" y="74"/>
                      <a:pt x="66" y="74"/>
                    </a:cubicBezTo>
                    <a:cubicBezTo>
                      <a:pt x="66" y="74"/>
                      <a:pt x="66" y="74"/>
                      <a:pt x="66" y="74"/>
                    </a:cubicBezTo>
                    <a:cubicBezTo>
                      <a:pt x="66" y="74"/>
                      <a:pt x="66" y="74"/>
                      <a:pt x="66" y="74"/>
                    </a:cubicBezTo>
                    <a:cubicBezTo>
                      <a:pt x="66" y="73"/>
                      <a:pt x="66" y="73"/>
                      <a:pt x="65" y="73"/>
                    </a:cubicBezTo>
                    <a:cubicBezTo>
                      <a:pt x="65" y="73"/>
                      <a:pt x="65" y="73"/>
                      <a:pt x="65" y="73"/>
                    </a:cubicBezTo>
                    <a:cubicBezTo>
                      <a:pt x="65" y="73"/>
                      <a:pt x="65" y="73"/>
                      <a:pt x="65" y="73"/>
                    </a:cubicBezTo>
                    <a:cubicBezTo>
                      <a:pt x="65" y="73"/>
                      <a:pt x="65" y="73"/>
                      <a:pt x="65" y="73"/>
                    </a:cubicBezTo>
                    <a:cubicBezTo>
                      <a:pt x="65" y="73"/>
                      <a:pt x="64" y="73"/>
                      <a:pt x="64" y="73"/>
                    </a:cubicBezTo>
                    <a:cubicBezTo>
                      <a:pt x="64" y="73"/>
                      <a:pt x="64" y="73"/>
                      <a:pt x="63" y="73"/>
                    </a:cubicBezTo>
                    <a:cubicBezTo>
                      <a:pt x="63" y="74"/>
                      <a:pt x="62" y="73"/>
                      <a:pt x="62" y="73"/>
                    </a:cubicBezTo>
                    <a:cubicBezTo>
                      <a:pt x="62" y="73"/>
                      <a:pt x="62" y="74"/>
                      <a:pt x="62" y="74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1" y="74"/>
                      <a:pt x="61" y="74"/>
                      <a:pt x="61" y="74"/>
                    </a:cubicBezTo>
                    <a:cubicBezTo>
                      <a:pt x="61" y="74"/>
                      <a:pt x="61" y="74"/>
                      <a:pt x="61" y="74"/>
                    </a:cubicBezTo>
                    <a:cubicBezTo>
                      <a:pt x="61" y="74"/>
                      <a:pt x="61" y="74"/>
                      <a:pt x="61" y="74"/>
                    </a:cubicBezTo>
                    <a:cubicBezTo>
                      <a:pt x="61" y="74"/>
                      <a:pt x="61" y="74"/>
                      <a:pt x="61" y="74"/>
                    </a:cubicBezTo>
                    <a:cubicBezTo>
                      <a:pt x="61" y="74"/>
                      <a:pt x="61" y="74"/>
                      <a:pt x="62" y="74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2" y="75"/>
                      <a:pt x="63" y="75"/>
                      <a:pt x="63" y="75"/>
                    </a:cubicBezTo>
                    <a:cubicBezTo>
                      <a:pt x="63" y="75"/>
                      <a:pt x="63" y="74"/>
                      <a:pt x="63" y="75"/>
                    </a:cubicBezTo>
                    <a:cubicBezTo>
                      <a:pt x="63" y="75"/>
                      <a:pt x="64" y="75"/>
                      <a:pt x="64" y="75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4"/>
                      <a:pt x="64" y="74"/>
                      <a:pt x="64" y="75"/>
                    </a:cubicBezTo>
                    <a:cubicBezTo>
                      <a:pt x="64" y="75"/>
                      <a:pt x="64" y="74"/>
                      <a:pt x="64" y="75"/>
                    </a:cubicBezTo>
                    <a:cubicBezTo>
                      <a:pt x="64" y="75"/>
                      <a:pt x="65" y="75"/>
                      <a:pt x="66" y="75"/>
                    </a:cubicBezTo>
                    <a:cubicBezTo>
                      <a:pt x="66" y="75"/>
                      <a:pt x="66" y="75"/>
                      <a:pt x="66" y="75"/>
                    </a:cubicBezTo>
                    <a:cubicBezTo>
                      <a:pt x="66" y="75"/>
                      <a:pt x="66" y="75"/>
                      <a:pt x="66" y="75"/>
                    </a:cubicBezTo>
                    <a:cubicBezTo>
                      <a:pt x="66" y="75"/>
                      <a:pt x="66" y="75"/>
                      <a:pt x="66" y="75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67" y="75"/>
                      <a:pt x="66" y="75"/>
                      <a:pt x="67" y="75"/>
                    </a:cubicBezTo>
                    <a:cubicBezTo>
                      <a:pt x="67" y="75"/>
                      <a:pt x="67" y="75"/>
                      <a:pt x="67" y="75"/>
                    </a:cubicBezTo>
                    <a:cubicBezTo>
                      <a:pt x="67" y="76"/>
                      <a:pt x="67" y="76"/>
                      <a:pt x="67" y="75"/>
                    </a:cubicBezTo>
                    <a:cubicBezTo>
                      <a:pt x="67" y="75"/>
                      <a:pt x="67" y="75"/>
                      <a:pt x="67" y="75"/>
                    </a:cubicBezTo>
                    <a:cubicBezTo>
                      <a:pt x="67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8" y="76"/>
                      <a:pt x="68" y="76"/>
                    </a:cubicBezTo>
                    <a:cubicBezTo>
                      <a:pt x="68" y="76"/>
                      <a:pt x="68" y="76"/>
                      <a:pt x="68" y="76"/>
                    </a:cubicBezTo>
                    <a:cubicBezTo>
                      <a:pt x="69" y="76"/>
                      <a:pt x="70" y="75"/>
                      <a:pt x="70" y="76"/>
                    </a:cubicBezTo>
                    <a:cubicBezTo>
                      <a:pt x="70" y="76"/>
                      <a:pt x="70" y="76"/>
                      <a:pt x="70" y="76"/>
                    </a:cubicBezTo>
                    <a:cubicBezTo>
                      <a:pt x="70" y="76"/>
                      <a:pt x="70" y="76"/>
                      <a:pt x="70" y="76"/>
                    </a:cubicBezTo>
                    <a:cubicBezTo>
                      <a:pt x="70" y="76"/>
                      <a:pt x="70" y="76"/>
                      <a:pt x="70" y="76"/>
                    </a:cubicBezTo>
                    <a:cubicBezTo>
                      <a:pt x="70" y="76"/>
                      <a:pt x="70" y="76"/>
                      <a:pt x="70" y="76"/>
                    </a:cubicBezTo>
                    <a:cubicBezTo>
                      <a:pt x="70" y="76"/>
                      <a:pt x="71" y="76"/>
                      <a:pt x="71" y="76"/>
                    </a:cubicBezTo>
                    <a:cubicBezTo>
                      <a:pt x="71" y="76"/>
                      <a:pt x="71" y="76"/>
                      <a:pt x="71" y="76"/>
                    </a:cubicBezTo>
                    <a:cubicBezTo>
                      <a:pt x="71" y="76"/>
                      <a:pt x="71" y="76"/>
                      <a:pt x="71" y="76"/>
                    </a:cubicBezTo>
                    <a:cubicBezTo>
                      <a:pt x="71" y="76"/>
                      <a:pt x="71" y="76"/>
                      <a:pt x="71" y="76"/>
                    </a:cubicBezTo>
                    <a:cubicBezTo>
                      <a:pt x="71" y="76"/>
                      <a:pt x="70" y="76"/>
                      <a:pt x="70" y="76"/>
                    </a:cubicBezTo>
                    <a:cubicBezTo>
                      <a:pt x="70" y="76"/>
                      <a:pt x="70" y="76"/>
                      <a:pt x="70" y="76"/>
                    </a:cubicBezTo>
                    <a:cubicBezTo>
                      <a:pt x="70" y="76"/>
                      <a:pt x="70" y="76"/>
                      <a:pt x="70" y="76"/>
                    </a:cubicBezTo>
                    <a:cubicBezTo>
                      <a:pt x="70" y="76"/>
                      <a:pt x="70" y="76"/>
                      <a:pt x="69" y="76"/>
                    </a:cubicBezTo>
                    <a:cubicBezTo>
                      <a:pt x="70" y="76"/>
                      <a:pt x="70" y="77"/>
                      <a:pt x="71" y="77"/>
                    </a:cubicBezTo>
                    <a:cubicBezTo>
                      <a:pt x="71" y="77"/>
                      <a:pt x="71" y="77"/>
                      <a:pt x="71" y="77"/>
                    </a:cubicBezTo>
                    <a:cubicBezTo>
                      <a:pt x="71" y="77"/>
                      <a:pt x="70" y="77"/>
                      <a:pt x="70" y="77"/>
                    </a:cubicBezTo>
                    <a:cubicBezTo>
                      <a:pt x="70" y="77"/>
                      <a:pt x="70" y="77"/>
                      <a:pt x="70" y="77"/>
                    </a:cubicBezTo>
                    <a:cubicBezTo>
                      <a:pt x="70" y="77"/>
                      <a:pt x="70" y="77"/>
                      <a:pt x="70" y="77"/>
                    </a:cubicBezTo>
                    <a:cubicBezTo>
                      <a:pt x="69" y="77"/>
                      <a:pt x="68" y="77"/>
                      <a:pt x="67" y="77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6" y="77"/>
                      <a:pt x="66" y="77"/>
                      <a:pt x="66" y="77"/>
                    </a:cubicBezTo>
                    <a:cubicBezTo>
                      <a:pt x="66" y="77"/>
                      <a:pt x="66" y="77"/>
                      <a:pt x="66" y="77"/>
                    </a:cubicBezTo>
                    <a:cubicBezTo>
                      <a:pt x="66" y="77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7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5" y="78"/>
                      <a:pt x="66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7"/>
                      <a:pt x="65" y="77"/>
                      <a:pt x="65" y="77"/>
                    </a:cubicBezTo>
                    <a:cubicBezTo>
                      <a:pt x="64" y="77"/>
                      <a:pt x="65" y="78"/>
                      <a:pt x="64" y="78"/>
                    </a:cubicBezTo>
                    <a:cubicBezTo>
                      <a:pt x="64" y="77"/>
                      <a:pt x="63" y="77"/>
                      <a:pt x="62" y="77"/>
                    </a:cubicBezTo>
                    <a:cubicBezTo>
                      <a:pt x="63" y="77"/>
                      <a:pt x="63" y="77"/>
                      <a:pt x="63" y="77"/>
                    </a:cubicBezTo>
                    <a:cubicBezTo>
                      <a:pt x="63" y="77"/>
                      <a:pt x="63" y="77"/>
                      <a:pt x="63" y="77"/>
                    </a:cubicBezTo>
                    <a:cubicBezTo>
                      <a:pt x="63" y="77"/>
                      <a:pt x="63" y="77"/>
                      <a:pt x="63" y="77"/>
                    </a:cubicBezTo>
                    <a:cubicBezTo>
                      <a:pt x="63" y="77"/>
                      <a:pt x="64" y="77"/>
                      <a:pt x="64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77"/>
                      <a:pt x="64" y="77"/>
                      <a:pt x="63" y="77"/>
                    </a:cubicBezTo>
                    <a:cubicBezTo>
                      <a:pt x="63" y="77"/>
                      <a:pt x="63" y="77"/>
                      <a:pt x="63" y="77"/>
                    </a:cubicBezTo>
                    <a:cubicBezTo>
                      <a:pt x="63" y="76"/>
                      <a:pt x="61" y="76"/>
                      <a:pt x="61" y="76"/>
                    </a:cubicBezTo>
                    <a:cubicBezTo>
                      <a:pt x="61" y="76"/>
                      <a:pt x="61" y="76"/>
                      <a:pt x="61" y="76"/>
                    </a:cubicBezTo>
                    <a:cubicBezTo>
                      <a:pt x="61" y="76"/>
                      <a:pt x="61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5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59" y="76"/>
                      <a:pt x="60" y="76"/>
                      <a:pt x="59" y="76"/>
                    </a:cubicBezTo>
                    <a:cubicBezTo>
                      <a:pt x="59" y="76"/>
                      <a:pt x="58" y="76"/>
                      <a:pt x="58" y="76"/>
                    </a:cubicBezTo>
                    <a:cubicBezTo>
                      <a:pt x="58" y="75"/>
                      <a:pt x="57" y="76"/>
                      <a:pt x="56" y="76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5" y="76"/>
                      <a:pt x="54" y="76"/>
                      <a:pt x="54" y="7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4" y="76"/>
                      <a:pt x="55" y="76"/>
                      <a:pt x="55" y="76"/>
                    </a:cubicBezTo>
                    <a:cubicBezTo>
                      <a:pt x="55" y="76"/>
                      <a:pt x="55" y="76"/>
                      <a:pt x="55" y="75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55" y="75"/>
                      <a:pt x="54" y="75"/>
                      <a:pt x="54" y="75"/>
                    </a:cubicBezTo>
                    <a:cubicBezTo>
                      <a:pt x="54" y="75"/>
                      <a:pt x="54" y="75"/>
                      <a:pt x="54" y="75"/>
                    </a:cubicBezTo>
                    <a:cubicBezTo>
                      <a:pt x="54" y="75"/>
                      <a:pt x="54" y="75"/>
                      <a:pt x="54" y="76"/>
                    </a:cubicBezTo>
                    <a:cubicBezTo>
                      <a:pt x="53" y="75"/>
                      <a:pt x="53" y="75"/>
                      <a:pt x="53" y="75"/>
                    </a:cubicBezTo>
                    <a:cubicBezTo>
                      <a:pt x="53" y="75"/>
                      <a:pt x="53" y="75"/>
                      <a:pt x="53" y="76"/>
                    </a:cubicBezTo>
                    <a:cubicBezTo>
                      <a:pt x="53" y="76"/>
                      <a:pt x="53" y="76"/>
                      <a:pt x="53" y="76"/>
                    </a:cubicBezTo>
                    <a:cubicBezTo>
                      <a:pt x="53" y="76"/>
                      <a:pt x="53" y="76"/>
                      <a:pt x="53" y="76"/>
                    </a:cubicBezTo>
                    <a:cubicBezTo>
                      <a:pt x="53" y="76"/>
                      <a:pt x="53" y="76"/>
                      <a:pt x="53" y="76"/>
                    </a:cubicBezTo>
                    <a:cubicBezTo>
                      <a:pt x="53" y="76"/>
                      <a:pt x="53" y="76"/>
                      <a:pt x="53" y="76"/>
                    </a:cubicBezTo>
                    <a:cubicBezTo>
                      <a:pt x="53" y="76"/>
                      <a:pt x="53" y="76"/>
                      <a:pt x="53" y="76"/>
                    </a:cubicBezTo>
                    <a:cubicBezTo>
                      <a:pt x="53" y="76"/>
                      <a:pt x="54" y="76"/>
                      <a:pt x="54" y="7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4" y="76"/>
                      <a:pt x="55" y="76"/>
                      <a:pt x="55" y="76"/>
                    </a:cubicBezTo>
                    <a:cubicBezTo>
                      <a:pt x="55" y="76"/>
                      <a:pt x="55" y="76"/>
                      <a:pt x="56" y="76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57" y="76"/>
                      <a:pt x="58" y="76"/>
                      <a:pt x="60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0" y="77"/>
                      <a:pt x="60" y="77"/>
                      <a:pt x="61" y="77"/>
                    </a:cubicBezTo>
                    <a:cubicBezTo>
                      <a:pt x="61" y="77"/>
                      <a:pt x="61" y="76"/>
                      <a:pt x="61" y="77"/>
                    </a:cubicBezTo>
                    <a:cubicBezTo>
                      <a:pt x="61" y="77"/>
                      <a:pt x="60" y="78"/>
                      <a:pt x="60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0" y="77"/>
                      <a:pt x="59" y="77"/>
                      <a:pt x="59" y="77"/>
                    </a:cubicBezTo>
                    <a:cubicBezTo>
                      <a:pt x="59" y="77"/>
                      <a:pt x="59" y="77"/>
                      <a:pt x="59" y="77"/>
                    </a:cubicBezTo>
                    <a:cubicBezTo>
                      <a:pt x="59" y="77"/>
                      <a:pt x="59" y="77"/>
                      <a:pt x="59" y="77"/>
                    </a:cubicBezTo>
                    <a:cubicBezTo>
                      <a:pt x="59" y="77"/>
                      <a:pt x="59" y="77"/>
                      <a:pt x="59" y="77"/>
                    </a:cubicBezTo>
                    <a:cubicBezTo>
                      <a:pt x="59" y="77"/>
                      <a:pt x="58" y="77"/>
                      <a:pt x="58" y="77"/>
                    </a:cubicBezTo>
                    <a:cubicBezTo>
                      <a:pt x="58" y="77"/>
                      <a:pt x="58" y="77"/>
                      <a:pt x="58" y="77"/>
                    </a:cubicBezTo>
                    <a:cubicBezTo>
                      <a:pt x="58" y="77"/>
                      <a:pt x="57" y="77"/>
                      <a:pt x="57" y="77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7" y="77"/>
                      <a:pt x="57" y="77"/>
                      <a:pt x="56" y="7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5" y="77"/>
                      <a:pt x="55" y="76"/>
                      <a:pt x="55" y="77"/>
                    </a:cubicBezTo>
                    <a:cubicBezTo>
                      <a:pt x="55" y="77"/>
                      <a:pt x="54" y="77"/>
                      <a:pt x="53" y="77"/>
                    </a:cubicBezTo>
                    <a:cubicBezTo>
                      <a:pt x="53" y="77"/>
                      <a:pt x="53" y="77"/>
                      <a:pt x="53" y="77"/>
                    </a:cubicBezTo>
                    <a:cubicBezTo>
                      <a:pt x="53" y="77"/>
                      <a:pt x="53" y="77"/>
                      <a:pt x="53" y="77"/>
                    </a:cubicBezTo>
                    <a:cubicBezTo>
                      <a:pt x="53" y="77"/>
                      <a:pt x="53" y="77"/>
                      <a:pt x="52" y="77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52" y="77"/>
                      <a:pt x="52" y="77"/>
                      <a:pt x="53" y="77"/>
                    </a:cubicBezTo>
                    <a:cubicBezTo>
                      <a:pt x="53" y="77"/>
                      <a:pt x="53" y="77"/>
                      <a:pt x="53" y="77"/>
                    </a:cubicBezTo>
                    <a:cubicBezTo>
                      <a:pt x="53" y="77"/>
                      <a:pt x="53" y="77"/>
                      <a:pt x="53" y="77"/>
                    </a:cubicBezTo>
                    <a:cubicBezTo>
                      <a:pt x="53" y="77"/>
                      <a:pt x="53" y="77"/>
                      <a:pt x="53" y="77"/>
                    </a:cubicBezTo>
                    <a:cubicBezTo>
                      <a:pt x="53" y="78"/>
                      <a:pt x="55" y="77"/>
                      <a:pt x="56" y="78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78"/>
                      <a:pt x="56" y="78"/>
                      <a:pt x="56" y="7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8" y="77"/>
                      <a:pt x="58" y="77"/>
                      <a:pt x="58" y="77"/>
                    </a:cubicBezTo>
                    <a:cubicBezTo>
                      <a:pt x="58" y="77"/>
                      <a:pt x="59" y="77"/>
                      <a:pt x="59" y="77"/>
                    </a:cubicBezTo>
                    <a:cubicBezTo>
                      <a:pt x="59" y="77"/>
                      <a:pt x="59" y="77"/>
                      <a:pt x="59" y="77"/>
                    </a:cubicBezTo>
                    <a:cubicBezTo>
                      <a:pt x="59" y="78"/>
                      <a:pt x="59" y="78"/>
                      <a:pt x="59" y="78"/>
                    </a:cubicBezTo>
                    <a:cubicBezTo>
                      <a:pt x="59" y="78"/>
                      <a:pt x="59" y="78"/>
                      <a:pt x="59" y="78"/>
                    </a:cubicBezTo>
                    <a:cubicBezTo>
                      <a:pt x="59" y="78"/>
                      <a:pt x="59" y="78"/>
                      <a:pt x="59" y="78"/>
                    </a:cubicBezTo>
                    <a:cubicBezTo>
                      <a:pt x="59" y="78"/>
                      <a:pt x="59" y="78"/>
                      <a:pt x="59" y="78"/>
                    </a:cubicBezTo>
                    <a:cubicBezTo>
                      <a:pt x="59" y="78"/>
                      <a:pt x="59" y="78"/>
                      <a:pt x="59" y="78"/>
                    </a:cubicBezTo>
                    <a:cubicBezTo>
                      <a:pt x="59" y="78"/>
                      <a:pt x="59" y="78"/>
                      <a:pt x="59" y="78"/>
                    </a:cubicBezTo>
                    <a:cubicBezTo>
                      <a:pt x="59" y="78"/>
                      <a:pt x="59" y="78"/>
                      <a:pt x="59" y="78"/>
                    </a:cubicBezTo>
                    <a:cubicBezTo>
                      <a:pt x="60" y="78"/>
                      <a:pt x="61" y="78"/>
                      <a:pt x="62" y="78"/>
                    </a:cubicBezTo>
                    <a:cubicBezTo>
                      <a:pt x="62" y="78"/>
                      <a:pt x="62" y="78"/>
                      <a:pt x="62" y="78"/>
                    </a:cubicBezTo>
                    <a:cubicBezTo>
                      <a:pt x="62" y="78"/>
                      <a:pt x="62" y="78"/>
                      <a:pt x="62" y="78"/>
                    </a:cubicBezTo>
                    <a:cubicBezTo>
                      <a:pt x="62" y="78"/>
                      <a:pt x="62" y="78"/>
                      <a:pt x="62" y="78"/>
                    </a:cubicBezTo>
                    <a:cubicBezTo>
                      <a:pt x="62" y="78"/>
                      <a:pt x="62" y="78"/>
                      <a:pt x="62" y="78"/>
                    </a:cubicBezTo>
                    <a:cubicBezTo>
                      <a:pt x="62" y="78"/>
                      <a:pt x="63" y="78"/>
                      <a:pt x="63" y="78"/>
                    </a:cubicBezTo>
                    <a:cubicBezTo>
                      <a:pt x="63" y="78"/>
                      <a:pt x="63" y="78"/>
                      <a:pt x="63" y="78"/>
                    </a:cubicBezTo>
                    <a:cubicBezTo>
                      <a:pt x="63" y="79"/>
                      <a:pt x="64" y="78"/>
                      <a:pt x="64" y="78"/>
                    </a:cubicBezTo>
                    <a:cubicBezTo>
                      <a:pt x="64" y="78"/>
                      <a:pt x="64" y="78"/>
                      <a:pt x="64" y="79"/>
                    </a:cubicBezTo>
                    <a:cubicBezTo>
                      <a:pt x="64" y="79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78"/>
                      <a:pt x="67" y="79"/>
                      <a:pt x="67" y="78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7" y="78"/>
                      <a:pt x="68" y="78"/>
                      <a:pt x="68" y="78"/>
                    </a:cubicBezTo>
                    <a:cubicBezTo>
                      <a:pt x="68" y="78"/>
                      <a:pt x="68" y="78"/>
                      <a:pt x="68" y="78"/>
                    </a:cubicBezTo>
                    <a:cubicBezTo>
                      <a:pt x="68" y="78"/>
                      <a:pt x="68" y="79"/>
                      <a:pt x="69" y="78"/>
                    </a:cubicBezTo>
                    <a:cubicBezTo>
                      <a:pt x="69" y="79"/>
                      <a:pt x="69" y="79"/>
                      <a:pt x="69" y="79"/>
                    </a:cubicBezTo>
                    <a:cubicBezTo>
                      <a:pt x="69" y="79"/>
                      <a:pt x="69" y="79"/>
                      <a:pt x="69" y="79"/>
                    </a:cubicBezTo>
                    <a:cubicBezTo>
                      <a:pt x="69" y="79"/>
                      <a:pt x="69" y="79"/>
                      <a:pt x="69" y="79"/>
                    </a:cubicBezTo>
                    <a:cubicBezTo>
                      <a:pt x="69" y="79"/>
                      <a:pt x="69" y="79"/>
                      <a:pt x="69" y="79"/>
                    </a:cubicBezTo>
                    <a:cubicBezTo>
                      <a:pt x="69" y="79"/>
                      <a:pt x="69" y="79"/>
                      <a:pt x="69" y="79"/>
                    </a:cubicBezTo>
                    <a:cubicBezTo>
                      <a:pt x="70" y="79"/>
                      <a:pt x="70" y="79"/>
                      <a:pt x="71" y="79"/>
                    </a:cubicBezTo>
                    <a:cubicBezTo>
                      <a:pt x="71" y="79"/>
                      <a:pt x="71" y="79"/>
                      <a:pt x="71" y="79"/>
                    </a:cubicBezTo>
                    <a:cubicBezTo>
                      <a:pt x="71" y="79"/>
                      <a:pt x="71" y="79"/>
                      <a:pt x="71" y="79"/>
                    </a:cubicBezTo>
                    <a:cubicBezTo>
                      <a:pt x="71" y="79"/>
                      <a:pt x="71" y="79"/>
                      <a:pt x="71" y="79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70" y="80"/>
                      <a:pt x="71" y="80"/>
                      <a:pt x="71" y="79"/>
                    </a:cubicBezTo>
                    <a:cubicBezTo>
                      <a:pt x="71" y="79"/>
                      <a:pt x="71" y="79"/>
                      <a:pt x="71" y="79"/>
                    </a:cubicBezTo>
                    <a:cubicBezTo>
                      <a:pt x="71" y="79"/>
                      <a:pt x="71" y="79"/>
                      <a:pt x="71" y="79"/>
                    </a:cubicBezTo>
                    <a:cubicBezTo>
                      <a:pt x="71" y="79"/>
                      <a:pt x="71" y="79"/>
                      <a:pt x="71" y="79"/>
                    </a:cubicBezTo>
                    <a:cubicBezTo>
                      <a:pt x="71" y="79"/>
                      <a:pt x="71" y="79"/>
                      <a:pt x="71" y="79"/>
                    </a:cubicBezTo>
                    <a:cubicBezTo>
                      <a:pt x="71" y="79"/>
                      <a:pt x="71" y="80"/>
                      <a:pt x="71" y="80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70" y="80"/>
                      <a:pt x="70" y="80"/>
                      <a:pt x="69" y="80"/>
                    </a:cubicBezTo>
                    <a:cubicBezTo>
                      <a:pt x="69" y="80"/>
                      <a:pt x="69" y="80"/>
                      <a:pt x="69" y="80"/>
                    </a:cubicBezTo>
                    <a:cubicBezTo>
                      <a:pt x="69" y="80"/>
                      <a:pt x="69" y="80"/>
                      <a:pt x="69" y="80"/>
                    </a:cubicBezTo>
                    <a:cubicBezTo>
                      <a:pt x="69" y="80"/>
                      <a:pt x="69" y="80"/>
                      <a:pt x="68" y="80"/>
                    </a:cubicBezTo>
                    <a:cubicBezTo>
                      <a:pt x="68" y="79"/>
                      <a:pt x="68" y="79"/>
                      <a:pt x="68" y="79"/>
                    </a:cubicBezTo>
                    <a:cubicBezTo>
                      <a:pt x="68" y="79"/>
                      <a:pt x="68" y="79"/>
                      <a:pt x="68" y="80"/>
                    </a:cubicBezTo>
                    <a:cubicBezTo>
                      <a:pt x="68" y="80"/>
                      <a:pt x="67" y="80"/>
                      <a:pt x="67" y="79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7" y="79"/>
                      <a:pt x="67" y="79"/>
                      <a:pt x="66" y="79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79"/>
                      <a:pt x="66" y="80"/>
                      <a:pt x="66" y="80"/>
                    </a:cubicBezTo>
                    <a:cubicBezTo>
                      <a:pt x="66" y="80"/>
                      <a:pt x="66" y="80"/>
                      <a:pt x="66" y="79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3" y="79"/>
                    </a:cubicBezTo>
                    <a:cubicBezTo>
                      <a:pt x="63" y="79"/>
                      <a:pt x="63" y="79"/>
                      <a:pt x="62" y="79"/>
                    </a:cubicBezTo>
                    <a:cubicBezTo>
                      <a:pt x="62" y="79"/>
                      <a:pt x="62" y="79"/>
                      <a:pt x="62" y="79"/>
                    </a:cubicBezTo>
                    <a:cubicBezTo>
                      <a:pt x="62" y="79"/>
                      <a:pt x="62" y="79"/>
                      <a:pt x="62" y="79"/>
                    </a:cubicBezTo>
                    <a:cubicBezTo>
                      <a:pt x="62" y="79"/>
                      <a:pt x="62" y="79"/>
                      <a:pt x="62" y="79"/>
                    </a:cubicBezTo>
                    <a:cubicBezTo>
                      <a:pt x="63" y="79"/>
                      <a:pt x="63" y="79"/>
                      <a:pt x="63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3" y="80"/>
                    </a:cubicBezTo>
                    <a:cubicBezTo>
                      <a:pt x="63" y="80"/>
                      <a:pt x="64" y="80"/>
                      <a:pt x="63" y="80"/>
                    </a:cubicBezTo>
                    <a:cubicBezTo>
                      <a:pt x="63" y="80"/>
                      <a:pt x="61" y="80"/>
                      <a:pt x="60" y="80"/>
                    </a:cubicBezTo>
                    <a:cubicBezTo>
                      <a:pt x="60" y="80"/>
                      <a:pt x="60" y="80"/>
                      <a:pt x="59" y="80"/>
                    </a:cubicBezTo>
                    <a:cubicBezTo>
                      <a:pt x="59" y="80"/>
                      <a:pt x="58" y="80"/>
                      <a:pt x="57" y="80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57" y="80"/>
                      <a:pt x="58" y="81"/>
                      <a:pt x="57" y="81"/>
                    </a:cubicBezTo>
                    <a:cubicBezTo>
                      <a:pt x="57" y="80"/>
                      <a:pt x="57" y="81"/>
                      <a:pt x="56" y="80"/>
                    </a:cubicBezTo>
                    <a:cubicBezTo>
                      <a:pt x="56" y="80"/>
                      <a:pt x="57" y="80"/>
                      <a:pt x="56" y="80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5" y="80"/>
                      <a:pt x="55" y="79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4" y="79"/>
                      <a:pt x="54" y="79"/>
                      <a:pt x="54" y="80"/>
                    </a:cubicBezTo>
                    <a:cubicBezTo>
                      <a:pt x="54" y="80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80"/>
                      <a:pt x="54" y="80"/>
                      <a:pt x="54" y="80"/>
                    </a:cubicBezTo>
                    <a:cubicBezTo>
                      <a:pt x="54" y="80"/>
                      <a:pt x="54" y="80"/>
                      <a:pt x="54" y="80"/>
                    </a:cubicBezTo>
                    <a:cubicBezTo>
                      <a:pt x="54" y="80"/>
                      <a:pt x="54" y="80"/>
                      <a:pt x="54" y="80"/>
                    </a:cubicBezTo>
                    <a:cubicBezTo>
                      <a:pt x="54" y="80"/>
                      <a:pt x="53" y="80"/>
                      <a:pt x="53" y="80"/>
                    </a:cubicBezTo>
                    <a:cubicBezTo>
                      <a:pt x="53" y="80"/>
                      <a:pt x="53" y="80"/>
                      <a:pt x="53" y="80"/>
                    </a:cubicBezTo>
                    <a:cubicBezTo>
                      <a:pt x="53" y="80"/>
                      <a:pt x="53" y="80"/>
                      <a:pt x="53" y="80"/>
                    </a:cubicBezTo>
                    <a:cubicBezTo>
                      <a:pt x="53" y="80"/>
                      <a:pt x="53" y="80"/>
                      <a:pt x="53" y="80"/>
                    </a:cubicBezTo>
                    <a:cubicBezTo>
                      <a:pt x="53" y="80"/>
                      <a:pt x="53" y="80"/>
                      <a:pt x="53" y="80"/>
                    </a:cubicBezTo>
                    <a:cubicBezTo>
                      <a:pt x="53" y="80"/>
                      <a:pt x="53" y="79"/>
                      <a:pt x="53" y="79"/>
                    </a:cubicBezTo>
                    <a:cubicBezTo>
                      <a:pt x="52" y="79"/>
                      <a:pt x="52" y="79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79"/>
                      <a:pt x="51" y="79"/>
                      <a:pt x="51" y="79"/>
                    </a:cubicBezTo>
                    <a:cubicBezTo>
                      <a:pt x="51" y="79"/>
                      <a:pt x="51" y="80"/>
                      <a:pt x="51" y="80"/>
                    </a:cubicBezTo>
                    <a:cubicBezTo>
                      <a:pt x="50" y="80"/>
                      <a:pt x="49" y="79"/>
                      <a:pt x="49" y="79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47" y="79"/>
                      <a:pt x="46" y="79"/>
                      <a:pt x="46" y="79"/>
                    </a:cubicBezTo>
                    <a:cubicBezTo>
                      <a:pt x="46" y="79"/>
                      <a:pt x="46" y="79"/>
                      <a:pt x="46" y="79"/>
                    </a:cubicBezTo>
                    <a:cubicBezTo>
                      <a:pt x="46" y="79"/>
                      <a:pt x="47" y="79"/>
                      <a:pt x="47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48" y="79"/>
                      <a:pt x="48" y="79"/>
                      <a:pt x="48" y="79"/>
                    </a:cubicBezTo>
                    <a:cubicBezTo>
                      <a:pt x="48" y="79"/>
                      <a:pt x="48" y="80"/>
                      <a:pt x="49" y="80"/>
                    </a:cubicBezTo>
                    <a:cubicBezTo>
                      <a:pt x="47" y="80"/>
                      <a:pt x="46" y="80"/>
                      <a:pt x="45" y="79"/>
                    </a:cubicBezTo>
                    <a:cubicBezTo>
                      <a:pt x="46" y="79"/>
                      <a:pt x="45" y="79"/>
                      <a:pt x="45" y="79"/>
                    </a:cubicBezTo>
                    <a:cubicBezTo>
                      <a:pt x="45" y="79"/>
                      <a:pt x="45" y="79"/>
                      <a:pt x="45" y="79"/>
                    </a:cubicBezTo>
                    <a:cubicBezTo>
                      <a:pt x="45" y="79"/>
                      <a:pt x="44" y="79"/>
                      <a:pt x="43" y="79"/>
                    </a:cubicBezTo>
                    <a:cubicBezTo>
                      <a:pt x="43" y="79"/>
                      <a:pt x="43" y="79"/>
                      <a:pt x="43" y="80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3" y="80"/>
                      <a:pt x="42" y="80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0" y="80"/>
                      <a:pt x="40" y="80"/>
                      <a:pt x="40" y="79"/>
                    </a:cubicBezTo>
                    <a:cubicBezTo>
                      <a:pt x="40" y="80"/>
                      <a:pt x="40" y="79"/>
                      <a:pt x="40" y="79"/>
                    </a:cubicBezTo>
                    <a:cubicBezTo>
                      <a:pt x="40" y="79"/>
                      <a:pt x="40" y="79"/>
                      <a:pt x="39" y="79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79"/>
                      <a:pt x="38" y="79"/>
                      <a:pt x="38" y="80"/>
                    </a:cubicBezTo>
                    <a:cubicBezTo>
                      <a:pt x="38" y="80"/>
                      <a:pt x="38" y="80"/>
                      <a:pt x="38" y="80"/>
                    </a:cubicBezTo>
                    <a:cubicBezTo>
                      <a:pt x="38" y="80"/>
                      <a:pt x="38" y="80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8" y="79"/>
                      <a:pt x="38" y="80"/>
                      <a:pt x="38" y="80"/>
                    </a:cubicBezTo>
                    <a:cubicBezTo>
                      <a:pt x="38" y="80"/>
                      <a:pt x="38" y="80"/>
                      <a:pt x="38" y="80"/>
                    </a:cubicBezTo>
                    <a:cubicBezTo>
                      <a:pt x="38" y="80"/>
                      <a:pt x="38" y="80"/>
                      <a:pt x="38" y="80"/>
                    </a:cubicBezTo>
                    <a:cubicBezTo>
                      <a:pt x="38" y="80"/>
                      <a:pt x="38" y="80"/>
                      <a:pt x="38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40" y="80"/>
                      <a:pt x="40" y="80"/>
                      <a:pt x="41" y="80"/>
                    </a:cubicBezTo>
                    <a:cubicBezTo>
                      <a:pt x="41" y="80"/>
                      <a:pt x="41" y="80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1" y="81"/>
                      <a:pt x="41" y="81"/>
                      <a:pt x="40" y="81"/>
                    </a:cubicBezTo>
                    <a:cubicBezTo>
                      <a:pt x="40" y="80"/>
                      <a:pt x="39" y="80"/>
                      <a:pt x="39" y="81"/>
                    </a:cubicBezTo>
                    <a:cubicBezTo>
                      <a:pt x="39" y="81"/>
                      <a:pt x="39" y="81"/>
                      <a:pt x="39" y="81"/>
                    </a:cubicBezTo>
                    <a:cubicBezTo>
                      <a:pt x="39" y="81"/>
                      <a:pt x="38" y="82"/>
                      <a:pt x="37" y="81"/>
                    </a:cubicBezTo>
                    <a:cubicBezTo>
                      <a:pt x="37" y="81"/>
                      <a:pt x="38" y="81"/>
                      <a:pt x="38" y="81"/>
                    </a:cubicBezTo>
                    <a:cubicBezTo>
                      <a:pt x="37" y="82"/>
                      <a:pt x="37" y="81"/>
                      <a:pt x="37" y="81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36" y="81"/>
                      <a:pt x="36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6" y="80"/>
                      <a:pt x="36" y="80"/>
                      <a:pt x="37" y="80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0"/>
                      <a:pt x="36" y="80"/>
                      <a:pt x="36" y="81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5" y="81"/>
                      <a:pt x="34" y="82"/>
                      <a:pt x="33" y="81"/>
                    </a:cubicBezTo>
                    <a:cubicBezTo>
                      <a:pt x="33" y="81"/>
                      <a:pt x="32" y="81"/>
                      <a:pt x="32" y="81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3" y="81"/>
                      <a:pt x="32" y="81"/>
                      <a:pt x="32" y="81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4" y="81"/>
                      <a:pt x="34" y="81"/>
                      <a:pt x="34" y="81"/>
                    </a:cubicBezTo>
                    <a:cubicBezTo>
                      <a:pt x="34" y="81"/>
                      <a:pt x="34" y="81"/>
                      <a:pt x="34" y="81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4" y="81"/>
                      <a:pt x="34" y="81"/>
                      <a:pt x="33" y="81"/>
                    </a:cubicBezTo>
                    <a:cubicBezTo>
                      <a:pt x="33" y="80"/>
                      <a:pt x="33" y="80"/>
                      <a:pt x="32" y="81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3" y="80"/>
                      <a:pt x="33" y="80"/>
                      <a:pt x="34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5" y="80"/>
                      <a:pt x="35" y="80"/>
                      <a:pt x="35" y="80"/>
                    </a:cubicBezTo>
                    <a:cubicBezTo>
                      <a:pt x="35" y="80"/>
                      <a:pt x="35" y="80"/>
                      <a:pt x="35" y="80"/>
                    </a:cubicBezTo>
                    <a:cubicBezTo>
                      <a:pt x="35" y="80"/>
                      <a:pt x="35" y="80"/>
                      <a:pt x="35" y="80"/>
                    </a:cubicBezTo>
                    <a:cubicBezTo>
                      <a:pt x="35" y="80"/>
                      <a:pt x="35" y="80"/>
                      <a:pt x="35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4" y="80"/>
                      <a:pt x="34" y="79"/>
                      <a:pt x="34" y="79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79"/>
                      <a:pt x="33" y="79"/>
                      <a:pt x="33" y="79"/>
                    </a:cubicBezTo>
                    <a:cubicBezTo>
                      <a:pt x="32" y="79"/>
                      <a:pt x="32" y="79"/>
                      <a:pt x="32" y="79"/>
                    </a:cubicBezTo>
                    <a:cubicBezTo>
                      <a:pt x="32" y="79"/>
                      <a:pt x="32" y="79"/>
                      <a:pt x="32" y="79"/>
                    </a:cubicBezTo>
                    <a:cubicBezTo>
                      <a:pt x="32" y="79"/>
                      <a:pt x="32" y="79"/>
                      <a:pt x="32" y="79"/>
                    </a:cubicBezTo>
                    <a:cubicBezTo>
                      <a:pt x="32" y="79"/>
                      <a:pt x="32" y="79"/>
                      <a:pt x="32" y="79"/>
                    </a:cubicBezTo>
                    <a:cubicBezTo>
                      <a:pt x="33" y="79"/>
                      <a:pt x="33" y="79"/>
                      <a:pt x="33" y="79"/>
                    </a:cubicBezTo>
                    <a:cubicBezTo>
                      <a:pt x="33" y="79"/>
                      <a:pt x="33" y="79"/>
                      <a:pt x="33" y="79"/>
                    </a:cubicBezTo>
                    <a:cubicBezTo>
                      <a:pt x="32" y="79"/>
                      <a:pt x="32" y="80"/>
                      <a:pt x="32" y="80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2" y="80"/>
                      <a:pt x="32" y="80"/>
                      <a:pt x="31" y="80"/>
                    </a:cubicBezTo>
                    <a:cubicBezTo>
                      <a:pt x="31" y="79"/>
                      <a:pt x="31" y="79"/>
                      <a:pt x="31" y="80"/>
                    </a:cubicBezTo>
                    <a:cubicBezTo>
                      <a:pt x="31" y="80"/>
                      <a:pt x="30" y="80"/>
                      <a:pt x="30" y="80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9" y="79"/>
                      <a:pt x="29" y="79"/>
                      <a:pt x="29" y="80"/>
                    </a:cubicBezTo>
                    <a:cubicBezTo>
                      <a:pt x="29" y="80"/>
                      <a:pt x="28" y="80"/>
                      <a:pt x="27" y="80"/>
                    </a:cubicBezTo>
                    <a:cubicBezTo>
                      <a:pt x="27" y="80"/>
                      <a:pt x="26" y="80"/>
                      <a:pt x="26" y="80"/>
                    </a:cubicBezTo>
                    <a:cubicBezTo>
                      <a:pt x="26" y="80"/>
                      <a:pt x="26" y="80"/>
                      <a:pt x="26" y="80"/>
                    </a:cubicBezTo>
                    <a:cubicBezTo>
                      <a:pt x="26" y="80"/>
                      <a:pt x="26" y="80"/>
                      <a:pt x="26" y="80"/>
                    </a:cubicBezTo>
                    <a:cubicBezTo>
                      <a:pt x="26" y="80"/>
                      <a:pt x="26" y="80"/>
                      <a:pt x="26" y="80"/>
                    </a:cubicBezTo>
                    <a:cubicBezTo>
                      <a:pt x="26" y="80"/>
                      <a:pt x="27" y="80"/>
                      <a:pt x="27" y="80"/>
                    </a:cubicBezTo>
                    <a:cubicBezTo>
                      <a:pt x="28" y="80"/>
                      <a:pt x="29" y="80"/>
                      <a:pt x="29" y="80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0" y="80"/>
                      <a:pt x="31" y="80"/>
                      <a:pt x="31" y="80"/>
                    </a:cubicBezTo>
                    <a:cubicBezTo>
                      <a:pt x="31" y="80"/>
                      <a:pt x="31" y="80"/>
                      <a:pt x="31" y="80"/>
                    </a:cubicBezTo>
                    <a:cubicBezTo>
                      <a:pt x="31" y="80"/>
                      <a:pt x="31" y="80"/>
                      <a:pt x="31" y="80"/>
                    </a:cubicBezTo>
                    <a:cubicBezTo>
                      <a:pt x="31" y="80"/>
                      <a:pt x="32" y="80"/>
                      <a:pt x="32" y="80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2" y="80"/>
                      <a:pt x="32" y="81"/>
                      <a:pt x="32" y="81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2" y="81"/>
                      <a:pt x="32" y="81"/>
                      <a:pt x="31" y="80"/>
                    </a:cubicBezTo>
                    <a:cubicBezTo>
                      <a:pt x="31" y="80"/>
                      <a:pt x="31" y="80"/>
                      <a:pt x="30" y="80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1" y="81"/>
                      <a:pt x="32" y="81"/>
                      <a:pt x="32" y="81"/>
                    </a:cubicBezTo>
                    <a:cubicBezTo>
                      <a:pt x="32" y="81"/>
                      <a:pt x="31" y="81"/>
                      <a:pt x="31" y="81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1" y="81"/>
                      <a:pt x="31" y="81"/>
                      <a:pt x="31" y="81"/>
                    </a:cubicBezTo>
                    <a:cubicBezTo>
                      <a:pt x="31" y="82"/>
                      <a:pt x="31" y="81"/>
                      <a:pt x="3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1" y="82"/>
                      <a:pt x="30" y="82"/>
                      <a:pt x="30" y="82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82"/>
                      <a:pt x="29" y="82"/>
                      <a:pt x="30" y="82"/>
                    </a:cubicBezTo>
                    <a:cubicBezTo>
                      <a:pt x="30" y="82"/>
                      <a:pt x="31" y="82"/>
                      <a:pt x="3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2" y="83"/>
                      <a:pt x="32" y="83"/>
                      <a:pt x="33" y="83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4" y="83"/>
                      <a:pt x="34" y="83"/>
                      <a:pt x="34" y="83"/>
                    </a:cubicBezTo>
                    <a:cubicBezTo>
                      <a:pt x="34" y="83"/>
                      <a:pt x="34" y="83"/>
                      <a:pt x="34" y="83"/>
                    </a:cubicBezTo>
                    <a:cubicBezTo>
                      <a:pt x="34" y="83"/>
                      <a:pt x="34" y="83"/>
                      <a:pt x="34" y="83"/>
                    </a:cubicBezTo>
                    <a:cubicBezTo>
                      <a:pt x="34" y="83"/>
                      <a:pt x="34" y="83"/>
                      <a:pt x="34" y="83"/>
                    </a:cubicBezTo>
                    <a:cubicBezTo>
                      <a:pt x="34" y="83"/>
                      <a:pt x="33" y="83"/>
                      <a:pt x="33" y="83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3" y="83"/>
                      <a:pt x="33" y="83"/>
                      <a:pt x="32" y="83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83"/>
                      <a:pt x="32" y="83"/>
                      <a:pt x="31" y="83"/>
                    </a:cubicBezTo>
                    <a:cubicBezTo>
                      <a:pt x="31" y="83"/>
                      <a:pt x="31" y="83"/>
                      <a:pt x="31" y="83"/>
                    </a:cubicBezTo>
                    <a:cubicBezTo>
                      <a:pt x="31" y="83"/>
                      <a:pt x="31" y="83"/>
                      <a:pt x="31" y="83"/>
                    </a:cubicBezTo>
                    <a:cubicBezTo>
                      <a:pt x="31" y="83"/>
                      <a:pt x="31" y="83"/>
                      <a:pt x="31" y="83"/>
                    </a:cubicBezTo>
                    <a:cubicBezTo>
                      <a:pt x="31" y="83"/>
                      <a:pt x="31" y="83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30" y="84"/>
                      <a:pt x="30" y="83"/>
                      <a:pt x="30" y="84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29" y="84"/>
                      <a:pt x="29" y="84"/>
                      <a:pt x="29" y="84"/>
                    </a:cubicBezTo>
                    <a:cubicBezTo>
                      <a:pt x="29" y="84"/>
                      <a:pt x="29" y="84"/>
                      <a:pt x="29" y="84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8" y="84"/>
                      <a:pt x="28" y="84"/>
                      <a:pt x="29" y="84"/>
                    </a:cubicBezTo>
                    <a:cubicBezTo>
                      <a:pt x="29" y="84"/>
                      <a:pt x="29" y="84"/>
                      <a:pt x="29" y="84"/>
                    </a:cubicBezTo>
                    <a:cubicBezTo>
                      <a:pt x="29" y="84"/>
                      <a:pt x="29" y="84"/>
                      <a:pt x="30" y="84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0" y="84"/>
                      <a:pt x="31" y="84"/>
                      <a:pt x="31" y="85"/>
                    </a:cubicBezTo>
                    <a:cubicBezTo>
                      <a:pt x="32" y="84"/>
                      <a:pt x="32" y="85"/>
                      <a:pt x="33" y="84"/>
                    </a:cubicBezTo>
                    <a:cubicBezTo>
                      <a:pt x="33" y="85"/>
                      <a:pt x="33" y="85"/>
                      <a:pt x="33" y="85"/>
                    </a:cubicBezTo>
                    <a:cubicBezTo>
                      <a:pt x="33" y="85"/>
                      <a:pt x="33" y="84"/>
                      <a:pt x="33" y="84"/>
                    </a:cubicBezTo>
                    <a:cubicBezTo>
                      <a:pt x="33" y="85"/>
                      <a:pt x="34" y="84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5" y="85"/>
                      <a:pt x="35" y="84"/>
                      <a:pt x="35" y="85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36" y="85"/>
                      <a:pt x="37" y="85"/>
                      <a:pt x="38" y="85"/>
                    </a:cubicBezTo>
                    <a:cubicBezTo>
                      <a:pt x="38" y="85"/>
                      <a:pt x="37" y="85"/>
                      <a:pt x="38" y="85"/>
                    </a:cubicBezTo>
                    <a:cubicBezTo>
                      <a:pt x="37" y="85"/>
                      <a:pt x="36" y="85"/>
                      <a:pt x="35" y="85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35" y="85"/>
                      <a:pt x="34" y="85"/>
                      <a:pt x="34" y="85"/>
                    </a:cubicBezTo>
                    <a:cubicBezTo>
                      <a:pt x="33" y="86"/>
                      <a:pt x="32" y="85"/>
                      <a:pt x="32" y="85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1" y="85"/>
                      <a:pt x="29" y="85"/>
                      <a:pt x="29" y="85"/>
                    </a:cubicBezTo>
                    <a:cubicBezTo>
                      <a:pt x="29" y="85"/>
                      <a:pt x="29" y="85"/>
                      <a:pt x="29" y="85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28" y="85"/>
                      <a:pt x="28" y="85"/>
                      <a:pt x="27" y="85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26" y="85"/>
                      <a:pt x="25" y="85"/>
                      <a:pt x="23" y="85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3" y="84"/>
                      <a:pt x="23" y="84"/>
                      <a:pt x="23" y="84"/>
                    </a:cubicBezTo>
                    <a:cubicBezTo>
                      <a:pt x="23" y="84"/>
                      <a:pt x="22" y="84"/>
                      <a:pt x="22" y="85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1" y="85"/>
                      <a:pt x="21" y="85"/>
                      <a:pt x="21" y="85"/>
                    </a:cubicBezTo>
                    <a:cubicBezTo>
                      <a:pt x="21" y="85"/>
                      <a:pt x="21" y="85"/>
                      <a:pt x="20" y="85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0" y="85"/>
                      <a:pt x="20" y="85"/>
                      <a:pt x="21" y="85"/>
                    </a:cubicBezTo>
                    <a:cubicBezTo>
                      <a:pt x="21" y="85"/>
                      <a:pt x="21" y="85"/>
                      <a:pt x="21" y="85"/>
                    </a:cubicBezTo>
                    <a:cubicBezTo>
                      <a:pt x="21" y="85"/>
                      <a:pt x="21" y="85"/>
                      <a:pt x="22" y="85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3" y="85"/>
                      <a:pt x="23" y="85"/>
                      <a:pt x="23" y="85"/>
                    </a:cubicBezTo>
                    <a:cubicBezTo>
                      <a:pt x="24" y="85"/>
                      <a:pt x="24" y="85"/>
                      <a:pt x="24" y="86"/>
                    </a:cubicBezTo>
                    <a:cubicBezTo>
                      <a:pt x="24" y="85"/>
                      <a:pt x="24" y="85"/>
                      <a:pt x="24" y="85"/>
                    </a:cubicBezTo>
                    <a:cubicBezTo>
                      <a:pt x="25" y="85"/>
                      <a:pt x="25" y="86"/>
                      <a:pt x="26" y="86"/>
                    </a:cubicBezTo>
                    <a:cubicBezTo>
                      <a:pt x="26" y="85"/>
                      <a:pt x="27" y="85"/>
                      <a:pt x="27" y="86"/>
                    </a:cubicBezTo>
                    <a:cubicBezTo>
                      <a:pt x="27" y="85"/>
                      <a:pt x="28" y="85"/>
                      <a:pt x="28" y="85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29" y="85"/>
                      <a:pt x="29" y="85"/>
                      <a:pt x="29" y="85"/>
                    </a:cubicBezTo>
                    <a:cubicBezTo>
                      <a:pt x="29" y="85"/>
                      <a:pt x="29" y="86"/>
                      <a:pt x="30" y="86"/>
                    </a:cubicBezTo>
                    <a:cubicBezTo>
                      <a:pt x="30" y="86"/>
                      <a:pt x="30" y="86"/>
                      <a:pt x="30" y="86"/>
                    </a:cubicBezTo>
                    <a:cubicBezTo>
                      <a:pt x="31" y="86"/>
                      <a:pt x="31" y="86"/>
                      <a:pt x="32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86"/>
                      <a:pt x="37" y="86"/>
                      <a:pt x="38" y="86"/>
                    </a:cubicBezTo>
                    <a:cubicBezTo>
                      <a:pt x="39" y="86"/>
                      <a:pt x="40" y="86"/>
                      <a:pt x="40" y="87"/>
                    </a:cubicBezTo>
                    <a:cubicBezTo>
                      <a:pt x="40" y="87"/>
                      <a:pt x="40" y="86"/>
                      <a:pt x="40" y="87"/>
                    </a:cubicBezTo>
                    <a:cubicBezTo>
                      <a:pt x="42" y="87"/>
                      <a:pt x="43" y="87"/>
                      <a:pt x="44" y="87"/>
                    </a:cubicBezTo>
                    <a:cubicBezTo>
                      <a:pt x="44" y="87"/>
                      <a:pt x="45" y="87"/>
                      <a:pt x="45" y="87"/>
                    </a:cubicBezTo>
                    <a:cubicBezTo>
                      <a:pt x="45" y="87"/>
                      <a:pt x="45" y="87"/>
                      <a:pt x="45" y="87"/>
                    </a:cubicBezTo>
                    <a:cubicBezTo>
                      <a:pt x="45" y="87"/>
                      <a:pt x="45" y="87"/>
                      <a:pt x="45" y="87"/>
                    </a:cubicBezTo>
                    <a:cubicBezTo>
                      <a:pt x="45" y="87"/>
                      <a:pt x="45" y="87"/>
                      <a:pt x="45" y="87"/>
                    </a:cubicBezTo>
                    <a:cubicBezTo>
                      <a:pt x="45" y="87"/>
                      <a:pt x="45" y="87"/>
                      <a:pt x="45" y="87"/>
                    </a:cubicBezTo>
                    <a:cubicBezTo>
                      <a:pt x="45" y="87"/>
                      <a:pt x="45" y="87"/>
                      <a:pt x="45" y="87"/>
                    </a:cubicBezTo>
                    <a:cubicBezTo>
                      <a:pt x="45" y="87"/>
                      <a:pt x="45" y="87"/>
                      <a:pt x="45" y="87"/>
                    </a:cubicBezTo>
                    <a:cubicBezTo>
                      <a:pt x="46" y="87"/>
                      <a:pt x="47" y="87"/>
                      <a:pt x="47" y="87"/>
                    </a:cubicBezTo>
                    <a:cubicBezTo>
                      <a:pt x="47" y="87"/>
                      <a:pt x="47" y="87"/>
                      <a:pt x="47" y="87"/>
                    </a:cubicBezTo>
                    <a:cubicBezTo>
                      <a:pt x="47" y="87"/>
                      <a:pt x="47" y="87"/>
                      <a:pt x="47" y="87"/>
                    </a:cubicBezTo>
                    <a:cubicBezTo>
                      <a:pt x="47" y="87"/>
                      <a:pt x="47" y="87"/>
                      <a:pt x="47" y="87"/>
                    </a:cubicBezTo>
                    <a:cubicBezTo>
                      <a:pt x="47" y="87"/>
                      <a:pt x="47" y="87"/>
                      <a:pt x="47" y="87"/>
                    </a:cubicBezTo>
                    <a:cubicBezTo>
                      <a:pt x="47" y="87"/>
                      <a:pt x="47" y="87"/>
                      <a:pt x="47" y="87"/>
                    </a:cubicBezTo>
                    <a:cubicBezTo>
                      <a:pt x="47" y="87"/>
                      <a:pt x="47" y="87"/>
                      <a:pt x="47" y="87"/>
                    </a:cubicBezTo>
                    <a:cubicBezTo>
                      <a:pt x="48" y="88"/>
                      <a:pt x="47" y="87"/>
                      <a:pt x="48" y="87"/>
                    </a:cubicBezTo>
                    <a:cubicBezTo>
                      <a:pt x="48" y="87"/>
                      <a:pt x="48" y="88"/>
                      <a:pt x="48" y="87"/>
                    </a:cubicBezTo>
                    <a:cubicBezTo>
                      <a:pt x="48" y="87"/>
                      <a:pt x="48" y="87"/>
                      <a:pt x="48" y="87"/>
                    </a:cubicBezTo>
                    <a:cubicBezTo>
                      <a:pt x="48" y="88"/>
                      <a:pt x="48" y="88"/>
                      <a:pt x="48" y="88"/>
                    </a:cubicBezTo>
                    <a:cubicBezTo>
                      <a:pt x="48" y="88"/>
                      <a:pt x="48" y="88"/>
                      <a:pt x="48" y="88"/>
                    </a:cubicBezTo>
                    <a:cubicBezTo>
                      <a:pt x="47" y="88"/>
                      <a:pt x="47" y="88"/>
                      <a:pt x="46" y="88"/>
                    </a:cubicBezTo>
                    <a:cubicBezTo>
                      <a:pt x="46" y="88"/>
                      <a:pt x="46" y="88"/>
                      <a:pt x="45" y="88"/>
                    </a:cubicBezTo>
                    <a:cubicBezTo>
                      <a:pt x="45" y="88"/>
                      <a:pt x="45" y="87"/>
                      <a:pt x="45" y="87"/>
                    </a:cubicBezTo>
                    <a:cubicBezTo>
                      <a:pt x="44" y="87"/>
                      <a:pt x="43" y="88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1" y="87"/>
                      <a:pt x="42" y="87"/>
                    </a:cubicBezTo>
                    <a:cubicBezTo>
                      <a:pt x="41" y="87"/>
                      <a:pt x="41" y="87"/>
                      <a:pt x="41" y="87"/>
                    </a:cubicBezTo>
                    <a:cubicBezTo>
                      <a:pt x="41" y="87"/>
                      <a:pt x="41" y="87"/>
                      <a:pt x="41" y="87"/>
                    </a:cubicBezTo>
                    <a:cubicBezTo>
                      <a:pt x="41" y="87"/>
                      <a:pt x="41" y="87"/>
                      <a:pt x="41" y="87"/>
                    </a:cubicBezTo>
                    <a:cubicBezTo>
                      <a:pt x="41" y="87"/>
                      <a:pt x="41" y="87"/>
                      <a:pt x="41" y="87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7"/>
                      <a:pt x="41" y="87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7"/>
                      <a:pt x="41" y="87"/>
                      <a:pt x="41" y="87"/>
                    </a:cubicBezTo>
                    <a:cubicBezTo>
                      <a:pt x="41" y="87"/>
                      <a:pt x="41" y="87"/>
                      <a:pt x="41" y="87"/>
                    </a:cubicBezTo>
                    <a:cubicBezTo>
                      <a:pt x="40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8" y="87"/>
                      <a:pt x="38" y="87"/>
                    </a:cubicBezTo>
                    <a:cubicBezTo>
                      <a:pt x="38" y="87"/>
                      <a:pt x="38" y="87"/>
                      <a:pt x="38" y="87"/>
                    </a:cubicBezTo>
                    <a:cubicBezTo>
                      <a:pt x="38" y="87"/>
                      <a:pt x="38" y="87"/>
                      <a:pt x="38" y="87"/>
                    </a:cubicBezTo>
                    <a:cubicBezTo>
                      <a:pt x="37" y="87"/>
                      <a:pt x="36" y="87"/>
                      <a:pt x="35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87"/>
                      <a:pt x="34" y="87"/>
                      <a:pt x="34" y="87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3" y="87"/>
                      <a:pt x="33" y="87"/>
                      <a:pt x="33" y="87"/>
                    </a:cubicBezTo>
                    <a:cubicBezTo>
                      <a:pt x="33" y="87"/>
                      <a:pt x="33" y="87"/>
                      <a:pt x="33" y="87"/>
                    </a:cubicBezTo>
                    <a:cubicBezTo>
                      <a:pt x="33" y="87"/>
                      <a:pt x="33" y="87"/>
                      <a:pt x="33" y="87"/>
                    </a:cubicBezTo>
                    <a:cubicBezTo>
                      <a:pt x="33" y="87"/>
                      <a:pt x="32" y="87"/>
                      <a:pt x="32" y="87"/>
                    </a:cubicBezTo>
                    <a:cubicBezTo>
                      <a:pt x="32" y="87"/>
                      <a:pt x="32" y="87"/>
                      <a:pt x="32" y="87"/>
                    </a:cubicBezTo>
                    <a:cubicBezTo>
                      <a:pt x="32" y="87"/>
                      <a:pt x="32" y="87"/>
                      <a:pt x="32" y="87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1" y="87"/>
                      <a:pt x="31" y="87"/>
                      <a:pt x="30" y="87"/>
                    </a:cubicBezTo>
                    <a:cubicBezTo>
                      <a:pt x="30" y="87"/>
                      <a:pt x="30" y="87"/>
                      <a:pt x="30" y="87"/>
                    </a:cubicBezTo>
                    <a:cubicBezTo>
                      <a:pt x="30" y="87"/>
                      <a:pt x="30" y="87"/>
                      <a:pt x="30" y="87"/>
                    </a:cubicBezTo>
                    <a:cubicBezTo>
                      <a:pt x="30" y="87"/>
                      <a:pt x="29" y="87"/>
                      <a:pt x="29" y="87"/>
                    </a:cubicBezTo>
                    <a:cubicBezTo>
                      <a:pt x="29" y="87"/>
                      <a:pt x="29" y="87"/>
                      <a:pt x="28" y="87"/>
                    </a:cubicBezTo>
                    <a:cubicBezTo>
                      <a:pt x="28" y="87"/>
                      <a:pt x="28" y="87"/>
                      <a:pt x="28" y="87"/>
                    </a:cubicBezTo>
                    <a:cubicBezTo>
                      <a:pt x="28" y="87"/>
                      <a:pt x="28" y="87"/>
                      <a:pt x="28" y="87"/>
                    </a:cubicBezTo>
                    <a:cubicBezTo>
                      <a:pt x="28" y="87"/>
                      <a:pt x="28" y="87"/>
                      <a:pt x="28" y="87"/>
                    </a:cubicBezTo>
                    <a:cubicBezTo>
                      <a:pt x="28" y="87"/>
                      <a:pt x="28" y="87"/>
                      <a:pt x="28" y="87"/>
                    </a:cubicBezTo>
                    <a:cubicBezTo>
                      <a:pt x="29" y="87"/>
                      <a:pt x="29" y="87"/>
                      <a:pt x="29" y="87"/>
                    </a:cubicBezTo>
                    <a:cubicBezTo>
                      <a:pt x="29" y="87"/>
                      <a:pt x="29" y="87"/>
                      <a:pt x="29" y="87"/>
                    </a:cubicBezTo>
                    <a:cubicBezTo>
                      <a:pt x="29" y="87"/>
                      <a:pt x="29" y="88"/>
                      <a:pt x="29" y="88"/>
                    </a:cubicBezTo>
                    <a:cubicBezTo>
                      <a:pt x="30" y="87"/>
                      <a:pt x="30" y="88"/>
                      <a:pt x="31" y="88"/>
                    </a:cubicBezTo>
                    <a:cubicBezTo>
                      <a:pt x="31" y="88"/>
                      <a:pt x="31" y="88"/>
                      <a:pt x="31" y="88"/>
                    </a:cubicBezTo>
                    <a:cubicBezTo>
                      <a:pt x="31" y="88"/>
                      <a:pt x="31" y="88"/>
                      <a:pt x="31" y="88"/>
                    </a:cubicBezTo>
                    <a:cubicBezTo>
                      <a:pt x="31" y="88"/>
                      <a:pt x="31" y="88"/>
                      <a:pt x="31" y="88"/>
                    </a:cubicBezTo>
                    <a:cubicBezTo>
                      <a:pt x="32" y="89"/>
                      <a:pt x="33" y="88"/>
                      <a:pt x="35" y="89"/>
                    </a:cubicBezTo>
                    <a:cubicBezTo>
                      <a:pt x="35" y="89"/>
                      <a:pt x="34" y="89"/>
                      <a:pt x="35" y="89"/>
                    </a:cubicBezTo>
                    <a:cubicBezTo>
                      <a:pt x="35" y="89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6" y="89"/>
                      <a:pt x="37" y="89"/>
                      <a:pt x="37" y="88"/>
                    </a:cubicBezTo>
                    <a:cubicBezTo>
                      <a:pt x="37" y="88"/>
                      <a:pt x="37" y="88"/>
                      <a:pt x="37" y="88"/>
                    </a:cubicBezTo>
                    <a:cubicBezTo>
                      <a:pt x="37" y="88"/>
                      <a:pt x="37" y="88"/>
                      <a:pt x="37" y="88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6" y="88"/>
                      <a:pt x="36" y="87"/>
                      <a:pt x="35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36" y="87"/>
                      <a:pt x="37" y="87"/>
                      <a:pt x="38" y="87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7"/>
                    </a:cubicBezTo>
                    <a:cubicBezTo>
                      <a:pt x="38" y="87"/>
                      <a:pt x="38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9" y="88"/>
                      <a:pt x="40" y="88"/>
                      <a:pt x="40" y="88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0" y="88"/>
                      <a:pt x="40" y="88"/>
                      <a:pt x="41" y="88"/>
                    </a:cubicBezTo>
                    <a:cubicBezTo>
                      <a:pt x="40" y="89"/>
                      <a:pt x="41" y="89"/>
                      <a:pt x="41" y="89"/>
                    </a:cubicBezTo>
                    <a:cubicBezTo>
                      <a:pt x="40" y="89"/>
                      <a:pt x="41" y="88"/>
                      <a:pt x="41" y="88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89"/>
                      <a:pt x="42" y="89"/>
                      <a:pt x="42" y="89"/>
                    </a:cubicBezTo>
                    <a:cubicBezTo>
                      <a:pt x="42" y="89"/>
                      <a:pt x="42" y="89"/>
                      <a:pt x="42" y="89"/>
                    </a:cubicBezTo>
                    <a:cubicBezTo>
                      <a:pt x="42" y="89"/>
                      <a:pt x="42" y="89"/>
                      <a:pt x="42" y="89"/>
                    </a:cubicBezTo>
                    <a:cubicBezTo>
                      <a:pt x="43" y="89"/>
                      <a:pt x="44" y="89"/>
                      <a:pt x="45" y="89"/>
                    </a:cubicBezTo>
                    <a:cubicBezTo>
                      <a:pt x="45" y="89"/>
                      <a:pt x="45" y="90"/>
                      <a:pt x="45" y="90"/>
                    </a:cubicBezTo>
                    <a:cubicBezTo>
                      <a:pt x="46" y="90"/>
                      <a:pt x="46" y="89"/>
                      <a:pt x="46" y="89"/>
                    </a:cubicBezTo>
                    <a:cubicBezTo>
                      <a:pt x="46" y="90"/>
                      <a:pt x="46" y="90"/>
                      <a:pt x="47" y="90"/>
                    </a:cubicBezTo>
                    <a:cubicBezTo>
                      <a:pt x="48" y="90"/>
                      <a:pt x="50" y="90"/>
                      <a:pt x="51" y="90"/>
                    </a:cubicBezTo>
                    <a:cubicBezTo>
                      <a:pt x="51" y="90"/>
                      <a:pt x="51" y="90"/>
                      <a:pt x="51" y="90"/>
                    </a:cubicBezTo>
                    <a:cubicBezTo>
                      <a:pt x="52" y="90"/>
                      <a:pt x="51" y="89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90"/>
                      <a:pt x="52" y="89"/>
                      <a:pt x="52" y="90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90"/>
                      <a:pt x="53" y="90"/>
                      <a:pt x="53" y="90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3" y="90"/>
                      <a:pt x="53" y="90"/>
                      <a:pt x="54" y="90"/>
                    </a:cubicBezTo>
                    <a:cubicBezTo>
                      <a:pt x="55" y="90"/>
                      <a:pt x="56" y="91"/>
                      <a:pt x="58" y="90"/>
                    </a:cubicBezTo>
                    <a:cubicBezTo>
                      <a:pt x="58" y="91"/>
                      <a:pt x="59" y="90"/>
                      <a:pt x="60" y="91"/>
                    </a:cubicBezTo>
                    <a:cubicBezTo>
                      <a:pt x="60" y="90"/>
                      <a:pt x="60" y="91"/>
                      <a:pt x="60" y="91"/>
                    </a:cubicBezTo>
                    <a:cubicBezTo>
                      <a:pt x="60" y="91"/>
                      <a:pt x="61" y="91"/>
                      <a:pt x="61" y="91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61" y="91"/>
                      <a:pt x="61" y="91"/>
                      <a:pt x="62" y="91"/>
                    </a:cubicBezTo>
                    <a:cubicBezTo>
                      <a:pt x="62" y="92"/>
                      <a:pt x="64" y="91"/>
                      <a:pt x="65" y="92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6" y="92"/>
                      <a:pt x="67" y="91"/>
                      <a:pt x="68" y="91"/>
                    </a:cubicBezTo>
                    <a:cubicBezTo>
                      <a:pt x="68" y="91"/>
                      <a:pt x="68" y="92"/>
                      <a:pt x="68" y="92"/>
                    </a:cubicBezTo>
                    <a:cubicBezTo>
                      <a:pt x="68" y="92"/>
                      <a:pt x="68" y="91"/>
                      <a:pt x="69" y="91"/>
                    </a:cubicBezTo>
                    <a:cubicBezTo>
                      <a:pt x="69" y="92"/>
                      <a:pt x="69" y="92"/>
                      <a:pt x="69" y="92"/>
                    </a:cubicBezTo>
                    <a:cubicBezTo>
                      <a:pt x="69" y="92"/>
                      <a:pt x="68" y="92"/>
                      <a:pt x="69" y="92"/>
                    </a:cubicBezTo>
                    <a:cubicBezTo>
                      <a:pt x="69" y="92"/>
                      <a:pt x="69" y="92"/>
                      <a:pt x="69" y="92"/>
                    </a:cubicBezTo>
                    <a:cubicBezTo>
                      <a:pt x="69" y="92"/>
                      <a:pt x="69" y="92"/>
                      <a:pt x="69" y="92"/>
                    </a:cubicBezTo>
                    <a:cubicBezTo>
                      <a:pt x="69" y="92"/>
                      <a:pt x="69" y="92"/>
                      <a:pt x="69" y="92"/>
                    </a:cubicBezTo>
                    <a:cubicBezTo>
                      <a:pt x="69" y="92"/>
                      <a:pt x="69" y="92"/>
                      <a:pt x="69" y="92"/>
                    </a:cubicBezTo>
                    <a:cubicBezTo>
                      <a:pt x="71" y="92"/>
                      <a:pt x="72" y="92"/>
                      <a:pt x="74" y="92"/>
                    </a:cubicBezTo>
                    <a:cubicBezTo>
                      <a:pt x="74" y="92"/>
                      <a:pt x="74" y="92"/>
                      <a:pt x="74" y="92"/>
                    </a:cubicBezTo>
                    <a:cubicBezTo>
                      <a:pt x="74" y="92"/>
                      <a:pt x="74" y="92"/>
                      <a:pt x="74" y="92"/>
                    </a:cubicBezTo>
                    <a:cubicBezTo>
                      <a:pt x="75" y="93"/>
                      <a:pt x="77" y="92"/>
                      <a:pt x="78" y="93"/>
                    </a:cubicBezTo>
                    <a:cubicBezTo>
                      <a:pt x="78" y="93"/>
                      <a:pt x="79" y="93"/>
                      <a:pt x="80" y="93"/>
                    </a:cubicBezTo>
                    <a:cubicBezTo>
                      <a:pt x="79" y="93"/>
                      <a:pt x="80" y="93"/>
                      <a:pt x="80" y="93"/>
                    </a:cubicBezTo>
                    <a:cubicBezTo>
                      <a:pt x="80" y="93"/>
                      <a:pt x="81" y="93"/>
                      <a:pt x="81" y="93"/>
                    </a:cubicBezTo>
                    <a:cubicBezTo>
                      <a:pt x="81" y="94"/>
                      <a:pt x="82" y="93"/>
                      <a:pt x="82" y="93"/>
                    </a:cubicBezTo>
                    <a:cubicBezTo>
                      <a:pt x="83" y="93"/>
                      <a:pt x="84" y="94"/>
                      <a:pt x="85" y="93"/>
                    </a:cubicBezTo>
                    <a:cubicBezTo>
                      <a:pt x="85" y="94"/>
                      <a:pt x="85" y="93"/>
                      <a:pt x="85" y="93"/>
                    </a:cubicBezTo>
                    <a:cubicBezTo>
                      <a:pt x="86" y="94"/>
                      <a:pt x="85" y="94"/>
                      <a:pt x="85" y="94"/>
                    </a:cubicBezTo>
                    <a:cubicBezTo>
                      <a:pt x="86" y="93"/>
                      <a:pt x="87" y="93"/>
                      <a:pt x="88" y="94"/>
                    </a:cubicBezTo>
                    <a:cubicBezTo>
                      <a:pt x="88" y="94"/>
                      <a:pt x="88" y="94"/>
                      <a:pt x="88" y="94"/>
                    </a:cubicBezTo>
                    <a:cubicBezTo>
                      <a:pt x="88" y="94"/>
                      <a:pt x="88" y="94"/>
                      <a:pt x="88" y="94"/>
                    </a:cubicBezTo>
                    <a:cubicBezTo>
                      <a:pt x="88" y="93"/>
                      <a:pt x="89" y="94"/>
                      <a:pt x="89" y="94"/>
                    </a:cubicBezTo>
                    <a:cubicBezTo>
                      <a:pt x="89" y="94"/>
                      <a:pt x="89" y="94"/>
                      <a:pt x="89" y="94"/>
                    </a:cubicBezTo>
                    <a:cubicBezTo>
                      <a:pt x="89" y="94"/>
                      <a:pt x="89" y="94"/>
                      <a:pt x="89" y="94"/>
                    </a:cubicBezTo>
                    <a:cubicBezTo>
                      <a:pt x="89" y="94"/>
                      <a:pt x="89" y="94"/>
                      <a:pt x="89" y="94"/>
                    </a:cubicBezTo>
                    <a:cubicBezTo>
                      <a:pt x="89" y="94"/>
                      <a:pt x="89" y="94"/>
                      <a:pt x="89" y="94"/>
                    </a:cubicBezTo>
                    <a:cubicBezTo>
                      <a:pt x="91" y="94"/>
                      <a:pt x="91" y="94"/>
                      <a:pt x="92" y="94"/>
                    </a:cubicBezTo>
                    <a:cubicBezTo>
                      <a:pt x="92" y="94"/>
                      <a:pt x="91" y="94"/>
                      <a:pt x="92" y="94"/>
                    </a:cubicBezTo>
                    <a:cubicBezTo>
                      <a:pt x="92" y="94"/>
                      <a:pt x="92" y="94"/>
                      <a:pt x="92" y="94"/>
                    </a:cubicBezTo>
                    <a:cubicBezTo>
                      <a:pt x="92" y="94"/>
                      <a:pt x="93" y="95"/>
                      <a:pt x="93" y="94"/>
                    </a:cubicBezTo>
                    <a:cubicBezTo>
                      <a:pt x="93" y="94"/>
                      <a:pt x="93" y="94"/>
                      <a:pt x="94" y="94"/>
                    </a:cubicBezTo>
                    <a:cubicBezTo>
                      <a:pt x="94" y="94"/>
                      <a:pt x="94" y="94"/>
                      <a:pt x="94" y="94"/>
                    </a:cubicBezTo>
                    <a:cubicBezTo>
                      <a:pt x="94" y="94"/>
                      <a:pt x="94" y="94"/>
                      <a:pt x="94" y="94"/>
                    </a:cubicBezTo>
                    <a:cubicBezTo>
                      <a:pt x="94" y="94"/>
                      <a:pt x="94" y="94"/>
                      <a:pt x="94" y="94"/>
                    </a:cubicBezTo>
                    <a:cubicBezTo>
                      <a:pt x="94" y="94"/>
                      <a:pt x="94" y="94"/>
                      <a:pt x="94" y="94"/>
                    </a:cubicBezTo>
                    <a:cubicBezTo>
                      <a:pt x="94" y="94"/>
                      <a:pt x="94" y="95"/>
                      <a:pt x="94" y="95"/>
                    </a:cubicBezTo>
                    <a:cubicBezTo>
                      <a:pt x="94" y="95"/>
                      <a:pt x="94" y="95"/>
                      <a:pt x="94" y="95"/>
                    </a:cubicBezTo>
                    <a:cubicBezTo>
                      <a:pt x="94" y="95"/>
                      <a:pt x="94" y="95"/>
                      <a:pt x="94" y="94"/>
                    </a:cubicBezTo>
                    <a:cubicBezTo>
                      <a:pt x="94" y="94"/>
                      <a:pt x="94" y="94"/>
                      <a:pt x="94" y="94"/>
                    </a:cubicBezTo>
                    <a:cubicBezTo>
                      <a:pt x="94" y="94"/>
                      <a:pt x="94" y="94"/>
                      <a:pt x="94" y="94"/>
                    </a:cubicBezTo>
                    <a:cubicBezTo>
                      <a:pt x="94" y="94"/>
                      <a:pt x="95" y="94"/>
                      <a:pt x="96" y="94"/>
                    </a:cubicBezTo>
                    <a:cubicBezTo>
                      <a:pt x="96" y="94"/>
                      <a:pt x="96" y="94"/>
                      <a:pt x="96" y="95"/>
                    </a:cubicBezTo>
                    <a:cubicBezTo>
                      <a:pt x="96" y="95"/>
                      <a:pt x="96" y="95"/>
                      <a:pt x="96" y="95"/>
                    </a:cubicBezTo>
                    <a:cubicBezTo>
                      <a:pt x="96" y="95"/>
                      <a:pt x="96" y="95"/>
                      <a:pt x="96" y="95"/>
                    </a:cubicBezTo>
                    <a:cubicBezTo>
                      <a:pt x="96" y="95"/>
                      <a:pt x="96" y="95"/>
                      <a:pt x="96" y="95"/>
                    </a:cubicBezTo>
                    <a:cubicBezTo>
                      <a:pt x="96" y="95"/>
                      <a:pt x="95" y="95"/>
                      <a:pt x="95" y="95"/>
                    </a:cubicBezTo>
                    <a:cubicBezTo>
                      <a:pt x="95" y="95"/>
                      <a:pt x="95" y="95"/>
                      <a:pt x="95" y="95"/>
                    </a:cubicBezTo>
                    <a:cubicBezTo>
                      <a:pt x="95" y="95"/>
                      <a:pt x="95" y="95"/>
                      <a:pt x="95" y="95"/>
                    </a:cubicBezTo>
                    <a:cubicBezTo>
                      <a:pt x="95" y="95"/>
                      <a:pt x="95" y="95"/>
                      <a:pt x="95" y="95"/>
                    </a:cubicBezTo>
                    <a:cubicBezTo>
                      <a:pt x="95" y="95"/>
                      <a:pt x="94" y="95"/>
                      <a:pt x="94" y="95"/>
                    </a:cubicBezTo>
                    <a:cubicBezTo>
                      <a:pt x="94" y="95"/>
                      <a:pt x="94" y="95"/>
                      <a:pt x="94" y="95"/>
                    </a:cubicBezTo>
                    <a:cubicBezTo>
                      <a:pt x="94" y="95"/>
                      <a:pt x="94" y="95"/>
                      <a:pt x="94" y="95"/>
                    </a:cubicBezTo>
                    <a:cubicBezTo>
                      <a:pt x="94" y="95"/>
                      <a:pt x="94" y="95"/>
                      <a:pt x="94" y="95"/>
                    </a:cubicBezTo>
                    <a:cubicBezTo>
                      <a:pt x="94" y="95"/>
                      <a:pt x="95" y="95"/>
                      <a:pt x="95" y="95"/>
                    </a:cubicBezTo>
                    <a:cubicBezTo>
                      <a:pt x="95" y="95"/>
                      <a:pt x="95" y="95"/>
                      <a:pt x="95" y="95"/>
                    </a:cubicBezTo>
                    <a:cubicBezTo>
                      <a:pt x="95" y="95"/>
                      <a:pt x="95" y="95"/>
                      <a:pt x="95" y="95"/>
                    </a:cubicBezTo>
                    <a:cubicBezTo>
                      <a:pt x="95" y="95"/>
                      <a:pt x="96" y="95"/>
                      <a:pt x="95" y="96"/>
                    </a:cubicBezTo>
                    <a:cubicBezTo>
                      <a:pt x="96" y="96"/>
                      <a:pt x="96" y="95"/>
                      <a:pt x="96" y="95"/>
                    </a:cubicBezTo>
                    <a:cubicBezTo>
                      <a:pt x="96" y="96"/>
                      <a:pt x="96" y="96"/>
                      <a:pt x="97" y="96"/>
                    </a:cubicBezTo>
                    <a:cubicBezTo>
                      <a:pt x="97" y="95"/>
                      <a:pt x="97" y="95"/>
                      <a:pt x="97" y="95"/>
                    </a:cubicBezTo>
                    <a:cubicBezTo>
                      <a:pt x="97" y="96"/>
                      <a:pt x="98" y="96"/>
                      <a:pt x="98" y="96"/>
                    </a:cubicBezTo>
                    <a:cubicBezTo>
                      <a:pt x="98" y="96"/>
                      <a:pt x="98" y="95"/>
                      <a:pt x="98" y="95"/>
                    </a:cubicBezTo>
                    <a:cubicBezTo>
                      <a:pt x="98" y="95"/>
                      <a:pt x="98" y="95"/>
                      <a:pt x="98" y="95"/>
                    </a:cubicBezTo>
                    <a:cubicBezTo>
                      <a:pt x="98" y="95"/>
                      <a:pt x="98" y="95"/>
                      <a:pt x="98" y="95"/>
                    </a:cubicBezTo>
                    <a:cubicBezTo>
                      <a:pt x="98" y="95"/>
                      <a:pt x="98" y="95"/>
                      <a:pt x="98" y="95"/>
                    </a:cubicBezTo>
                    <a:cubicBezTo>
                      <a:pt x="98" y="95"/>
                      <a:pt x="98" y="95"/>
                      <a:pt x="98" y="95"/>
                    </a:cubicBezTo>
                    <a:cubicBezTo>
                      <a:pt x="98" y="95"/>
                      <a:pt x="99" y="96"/>
                      <a:pt x="99" y="95"/>
                    </a:cubicBezTo>
                    <a:cubicBezTo>
                      <a:pt x="99" y="95"/>
                      <a:pt x="99" y="95"/>
                      <a:pt x="99" y="95"/>
                    </a:cubicBezTo>
                    <a:cubicBezTo>
                      <a:pt x="99" y="95"/>
                      <a:pt x="99" y="95"/>
                      <a:pt x="99" y="95"/>
                    </a:cubicBezTo>
                    <a:cubicBezTo>
                      <a:pt x="99" y="96"/>
                      <a:pt x="99" y="96"/>
                      <a:pt x="99" y="96"/>
                    </a:cubicBezTo>
                    <a:cubicBezTo>
                      <a:pt x="99" y="95"/>
                      <a:pt x="99" y="95"/>
                      <a:pt x="99" y="95"/>
                    </a:cubicBezTo>
                    <a:cubicBezTo>
                      <a:pt x="99" y="95"/>
                      <a:pt x="99" y="95"/>
                      <a:pt x="99" y="95"/>
                    </a:cubicBezTo>
                    <a:cubicBezTo>
                      <a:pt x="99" y="95"/>
                      <a:pt x="99" y="95"/>
                      <a:pt x="99" y="95"/>
                    </a:cubicBezTo>
                    <a:cubicBezTo>
                      <a:pt x="99" y="95"/>
                      <a:pt x="99" y="95"/>
                      <a:pt x="99" y="95"/>
                    </a:cubicBezTo>
                    <a:cubicBezTo>
                      <a:pt x="99" y="95"/>
                      <a:pt x="99" y="95"/>
                      <a:pt x="99" y="95"/>
                    </a:cubicBezTo>
                    <a:cubicBezTo>
                      <a:pt x="99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5"/>
                      <a:pt x="101" y="95"/>
                    </a:cubicBezTo>
                    <a:cubicBezTo>
                      <a:pt x="101" y="95"/>
                      <a:pt x="101" y="95"/>
                      <a:pt x="101" y="95"/>
                    </a:cubicBezTo>
                    <a:cubicBezTo>
                      <a:pt x="100" y="95"/>
                      <a:pt x="100" y="95"/>
                      <a:pt x="100" y="95"/>
                    </a:cubicBezTo>
                    <a:cubicBezTo>
                      <a:pt x="100" y="95"/>
                      <a:pt x="100" y="96"/>
                      <a:pt x="100" y="96"/>
                    </a:cubicBezTo>
                    <a:cubicBezTo>
                      <a:pt x="101" y="96"/>
                      <a:pt x="101" y="96"/>
                      <a:pt x="101" y="96"/>
                    </a:cubicBezTo>
                    <a:cubicBezTo>
                      <a:pt x="101" y="96"/>
                      <a:pt x="102" y="96"/>
                      <a:pt x="102" y="96"/>
                    </a:cubicBezTo>
                    <a:cubicBezTo>
                      <a:pt x="102" y="96"/>
                      <a:pt x="102" y="96"/>
                      <a:pt x="102" y="96"/>
                    </a:cubicBezTo>
                    <a:cubicBezTo>
                      <a:pt x="102" y="96"/>
                      <a:pt x="102" y="95"/>
                      <a:pt x="102" y="96"/>
                    </a:cubicBezTo>
                    <a:cubicBezTo>
                      <a:pt x="101" y="96"/>
                      <a:pt x="101" y="95"/>
                      <a:pt x="101" y="95"/>
                    </a:cubicBezTo>
                    <a:cubicBezTo>
                      <a:pt x="101" y="95"/>
                      <a:pt x="101" y="95"/>
                      <a:pt x="101" y="95"/>
                    </a:cubicBezTo>
                    <a:cubicBezTo>
                      <a:pt x="101" y="95"/>
                      <a:pt x="102" y="95"/>
                      <a:pt x="102" y="95"/>
                    </a:cubicBezTo>
                    <a:cubicBezTo>
                      <a:pt x="102" y="95"/>
                      <a:pt x="102" y="95"/>
                      <a:pt x="102" y="95"/>
                    </a:cubicBezTo>
                    <a:cubicBezTo>
                      <a:pt x="102" y="95"/>
                      <a:pt x="102" y="95"/>
                      <a:pt x="103" y="95"/>
                    </a:cubicBezTo>
                    <a:cubicBezTo>
                      <a:pt x="103" y="95"/>
                      <a:pt x="103" y="95"/>
                      <a:pt x="103" y="95"/>
                    </a:cubicBezTo>
                    <a:cubicBezTo>
                      <a:pt x="104" y="95"/>
                      <a:pt x="104" y="95"/>
                      <a:pt x="105" y="95"/>
                    </a:cubicBezTo>
                    <a:cubicBezTo>
                      <a:pt x="105" y="95"/>
                      <a:pt x="105" y="95"/>
                      <a:pt x="105" y="95"/>
                    </a:cubicBezTo>
                    <a:cubicBezTo>
                      <a:pt x="105" y="95"/>
                      <a:pt x="105" y="95"/>
                      <a:pt x="105" y="95"/>
                    </a:cubicBezTo>
                    <a:cubicBezTo>
                      <a:pt x="105" y="95"/>
                      <a:pt x="105" y="95"/>
                      <a:pt x="105" y="95"/>
                    </a:cubicBezTo>
                    <a:cubicBezTo>
                      <a:pt x="105" y="96"/>
                      <a:pt x="105" y="95"/>
                      <a:pt x="106" y="95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06" y="95"/>
                      <a:pt x="105" y="95"/>
                      <a:pt x="105" y="96"/>
                    </a:cubicBezTo>
                    <a:cubicBezTo>
                      <a:pt x="105" y="96"/>
                      <a:pt x="105" y="96"/>
                      <a:pt x="105" y="96"/>
                    </a:cubicBezTo>
                    <a:cubicBezTo>
                      <a:pt x="105" y="96"/>
                      <a:pt x="105" y="96"/>
                      <a:pt x="105" y="95"/>
                    </a:cubicBezTo>
                    <a:cubicBezTo>
                      <a:pt x="105" y="96"/>
                      <a:pt x="105" y="96"/>
                      <a:pt x="104" y="96"/>
                    </a:cubicBezTo>
                    <a:cubicBezTo>
                      <a:pt x="104" y="96"/>
                      <a:pt x="104" y="96"/>
                      <a:pt x="104" y="96"/>
                    </a:cubicBezTo>
                    <a:cubicBezTo>
                      <a:pt x="104" y="96"/>
                      <a:pt x="105" y="96"/>
                      <a:pt x="105" y="96"/>
                    </a:cubicBezTo>
                    <a:cubicBezTo>
                      <a:pt x="105" y="96"/>
                      <a:pt x="105" y="96"/>
                      <a:pt x="105" y="96"/>
                    </a:cubicBezTo>
                    <a:cubicBezTo>
                      <a:pt x="105" y="96"/>
                      <a:pt x="105" y="96"/>
                      <a:pt x="105" y="96"/>
                    </a:cubicBezTo>
                    <a:cubicBezTo>
                      <a:pt x="105" y="96"/>
                      <a:pt x="106" y="96"/>
                      <a:pt x="106" y="96"/>
                    </a:cubicBezTo>
                    <a:cubicBezTo>
                      <a:pt x="106" y="96"/>
                      <a:pt x="106" y="96"/>
                      <a:pt x="106" y="96"/>
                    </a:cubicBezTo>
                    <a:cubicBezTo>
                      <a:pt x="106" y="96"/>
                      <a:pt x="106" y="96"/>
                      <a:pt x="106" y="96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06" y="95"/>
                      <a:pt x="106" y="95"/>
                      <a:pt x="107" y="95"/>
                    </a:cubicBezTo>
                    <a:cubicBezTo>
                      <a:pt x="107" y="95"/>
                      <a:pt x="107" y="95"/>
                      <a:pt x="107" y="95"/>
                    </a:cubicBezTo>
                    <a:cubicBezTo>
                      <a:pt x="107" y="95"/>
                      <a:pt x="107" y="95"/>
                      <a:pt x="107" y="95"/>
                    </a:cubicBezTo>
                    <a:cubicBezTo>
                      <a:pt x="107" y="95"/>
                      <a:pt x="108" y="96"/>
                      <a:pt x="108" y="95"/>
                    </a:cubicBezTo>
                    <a:cubicBezTo>
                      <a:pt x="108" y="95"/>
                      <a:pt x="108" y="95"/>
                      <a:pt x="108" y="95"/>
                    </a:cubicBezTo>
                    <a:cubicBezTo>
                      <a:pt x="108" y="95"/>
                      <a:pt x="108" y="95"/>
                      <a:pt x="108" y="95"/>
                    </a:cubicBezTo>
                    <a:cubicBezTo>
                      <a:pt x="108" y="95"/>
                      <a:pt x="109" y="95"/>
                      <a:pt x="110" y="95"/>
                    </a:cubicBezTo>
                    <a:cubicBezTo>
                      <a:pt x="110" y="95"/>
                      <a:pt x="110" y="96"/>
                      <a:pt x="110" y="96"/>
                    </a:cubicBezTo>
                    <a:cubicBezTo>
                      <a:pt x="110" y="96"/>
                      <a:pt x="111" y="96"/>
                      <a:pt x="111" y="96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2" y="95"/>
                      <a:pt x="112" y="96"/>
                      <a:pt x="113" y="95"/>
                    </a:cubicBezTo>
                    <a:cubicBezTo>
                      <a:pt x="113" y="96"/>
                      <a:pt x="114" y="95"/>
                      <a:pt x="114" y="96"/>
                    </a:cubicBezTo>
                    <a:cubicBezTo>
                      <a:pt x="115" y="96"/>
                      <a:pt x="115" y="96"/>
                      <a:pt x="115" y="96"/>
                    </a:cubicBezTo>
                    <a:cubicBezTo>
                      <a:pt x="115" y="96"/>
                      <a:pt x="115" y="96"/>
                      <a:pt x="115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7" y="96"/>
                      <a:pt x="117" y="96"/>
                    </a:cubicBezTo>
                    <a:cubicBezTo>
                      <a:pt x="117" y="97"/>
                      <a:pt x="117" y="96"/>
                      <a:pt x="117" y="96"/>
                    </a:cubicBezTo>
                    <a:cubicBezTo>
                      <a:pt x="117" y="96"/>
                      <a:pt x="116" y="97"/>
                      <a:pt x="116" y="96"/>
                    </a:cubicBezTo>
                    <a:cubicBezTo>
                      <a:pt x="116" y="97"/>
                      <a:pt x="116" y="97"/>
                      <a:pt x="116" y="97"/>
                    </a:cubicBezTo>
                    <a:cubicBezTo>
                      <a:pt x="115" y="96"/>
                      <a:pt x="114" y="96"/>
                      <a:pt x="113" y="96"/>
                    </a:cubicBezTo>
                    <a:cubicBezTo>
                      <a:pt x="113" y="96"/>
                      <a:pt x="113" y="96"/>
                      <a:pt x="113" y="96"/>
                    </a:cubicBezTo>
                    <a:cubicBezTo>
                      <a:pt x="113" y="96"/>
                      <a:pt x="113" y="96"/>
                      <a:pt x="113" y="96"/>
                    </a:cubicBezTo>
                    <a:cubicBezTo>
                      <a:pt x="113" y="97"/>
                      <a:pt x="113" y="97"/>
                      <a:pt x="113" y="97"/>
                    </a:cubicBezTo>
                    <a:cubicBezTo>
                      <a:pt x="114" y="96"/>
                      <a:pt x="115" y="97"/>
                      <a:pt x="116" y="97"/>
                    </a:cubicBezTo>
                    <a:cubicBezTo>
                      <a:pt x="116" y="97"/>
                      <a:pt x="117" y="97"/>
                      <a:pt x="118" y="97"/>
                    </a:cubicBezTo>
                    <a:cubicBezTo>
                      <a:pt x="118" y="97"/>
                      <a:pt x="118" y="97"/>
                      <a:pt x="118" y="97"/>
                    </a:cubicBezTo>
                    <a:cubicBezTo>
                      <a:pt x="118" y="97"/>
                      <a:pt x="118" y="97"/>
                      <a:pt x="118" y="97"/>
                    </a:cubicBezTo>
                    <a:cubicBezTo>
                      <a:pt x="118" y="97"/>
                      <a:pt x="118" y="97"/>
                      <a:pt x="118" y="97"/>
                    </a:cubicBezTo>
                    <a:cubicBezTo>
                      <a:pt x="119" y="97"/>
                      <a:pt x="119" y="97"/>
                      <a:pt x="119" y="97"/>
                    </a:cubicBezTo>
                    <a:cubicBezTo>
                      <a:pt x="119" y="97"/>
                      <a:pt x="119" y="97"/>
                      <a:pt x="119" y="97"/>
                    </a:cubicBezTo>
                    <a:cubicBezTo>
                      <a:pt x="119" y="97"/>
                      <a:pt x="119" y="97"/>
                      <a:pt x="119" y="97"/>
                    </a:cubicBezTo>
                    <a:cubicBezTo>
                      <a:pt x="119" y="97"/>
                      <a:pt x="119" y="97"/>
                      <a:pt x="119" y="97"/>
                    </a:cubicBezTo>
                    <a:cubicBezTo>
                      <a:pt x="119" y="97"/>
                      <a:pt x="119" y="97"/>
                      <a:pt x="119" y="97"/>
                    </a:cubicBezTo>
                    <a:cubicBezTo>
                      <a:pt x="119" y="97"/>
                      <a:pt x="118" y="97"/>
                      <a:pt x="118" y="97"/>
                    </a:cubicBezTo>
                    <a:cubicBezTo>
                      <a:pt x="119" y="97"/>
                      <a:pt x="120" y="97"/>
                      <a:pt x="120" y="97"/>
                    </a:cubicBezTo>
                    <a:cubicBezTo>
                      <a:pt x="120" y="97"/>
                      <a:pt x="120" y="97"/>
                      <a:pt x="120" y="97"/>
                    </a:cubicBezTo>
                    <a:cubicBezTo>
                      <a:pt x="120" y="97"/>
                      <a:pt x="120" y="97"/>
                      <a:pt x="120" y="97"/>
                    </a:cubicBezTo>
                    <a:cubicBezTo>
                      <a:pt x="120" y="97"/>
                      <a:pt x="121" y="97"/>
                      <a:pt x="121" y="97"/>
                    </a:cubicBezTo>
                    <a:cubicBezTo>
                      <a:pt x="121" y="97"/>
                      <a:pt x="121" y="97"/>
                      <a:pt x="121" y="97"/>
                    </a:cubicBezTo>
                    <a:cubicBezTo>
                      <a:pt x="121" y="97"/>
                      <a:pt x="121" y="97"/>
                      <a:pt x="121" y="97"/>
                    </a:cubicBezTo>
                    <a:cubicBezTo>
                      <a:pt x="121" y="97"/>
                      <a:pt x="121" y="97"/>
                      <a:pt x="121" y="97"/>
                    </a:cubicBezTo>
                    <a:cubicBezTo>
                      <a:pt x="121" y="97"/>
                      <a:pt x="121" y="97"/>
                      <a:pt x="121" y="97"/>
                    </a:cubicBezTo>
                    <a:cubicBezTo>
                      <a:pt x="122" y="97"/>
                      <a:pt x="122" y="97"/>
                      <a:pt x="122" y="97"/>
                    </a:cubicBezTo>
                    <a:cubicBezTo>
                      <a:pt x="122" y="97"/>
                      <a:pt x="122" y="97"/>
                      <a:pt x="123" y="97"/>
                    </a:cubicBezTo>
                    <a:cubicBezTo>
                      <a:pt x="123" y="97"/>
                      <a:pt x="123" y="97"/>
                      <a:pt x="123" y="97"/>
                    </a:cubicBezTo>
                    <a:cubicBezTo>
                      <a:pt x="123" y="98"/>
                      <a:pt x="124" y="97"/>
                      <a:pt x="125" y="98"/>
                    </a:cubicBezTo>
                    <a:cubicBezTo>
                      <a:pt x="125" y="97"/>
                      <a:pt x="125" y="97"/>
                      <a:pt x="125" y="97"/>
                    </a:cubicBezTo>
                    <a:cubicBezTo>
                      <a:pt x="125" y="97"/>
                      <a:pt x="125" y="97"/>
                      <a:pt x="125" y="97"/>
                    </a:cubicBezTo>
                    <a:cubicBezTo>
                      <a:pt x="125" y="97"/>
                      <a:pt x="125" y="97"/>
                      <a:pt x="125" y="97"/>
                    </a:cubicBezTo>
                    <a:cubicBezTo>
                      <a:pt x="126" y="97"/>
                      <a:pt x="126" y="97"/>
                      <a:pt x="126" y="97"/>
                    </a:cubicBezTo>
                    <a:cubicBezTo>
                      <a:pt x="126" y="97"/>
                      <a:pt x="126" y="97"/>
                      <a:pt x="126" y="97"/>
                    </a:cubicBezTo>
                    <a:cubicBezTo>
                      <a:pt x="126" y="97"/>
                      <a:pt x="126" y="98"/>
                      <a:pt x="127" y="97"/>
                    </a:cubicBezTo>
                    <a:cubicBezTo>
                      <a:pt x="126" y="97"/>
                      <a:pt x="126" y="97"/>
                      <a:pt x="126" y="97"/>
                    </a:cubicBezTo>
                    <a:cubicBezTo>
                      <a:pt x="126" y="97"/>
                      <a:pt x="126" y="97"/>
                      <a:pt x="126" y="97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27" y="97"/>
                      <a:pt x="127" y="98"/>
                      <a:pt x="127" y="98"/>
                    </a:cubicBezTo>
                    <a:cubicBezTo>
                      <a:pt x="127" y="98"/>
                      <a:pt x="127" y="98"/>
                      <a:pt x="127" y="98"/>
                    </a:cubicBezTo>
                    <a:cubicBezTo>
                      <a:pt x="127" y="98"/>
                      <a:pt x="127" y="98"/>
                      <a:pt x="127" y="98"/>
                    </a:cubicBezTo>
                    <a:cubicBezTo>
                      <a:pt x="127" y="98"/>
                      <a:pt x="128" y="98"/>
                      <a:pt x="128" y="98"/>
                    </a:cubicBezTo>
                    <a:cubicBezTo>
                      <a:pt x="128" y="98"/>
                      <a:pt x="128" y="98"/>
                      <a:pt x="128" y="98"/>
                    </a:cubicBezTo>
                    <a:cubicBezTo>
                      <a:pt x="128" y="98"/>
                      <a:pt x="128" y="98"/>
                      <a:pt x="129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8"/>
                      <a:pt x="129" y="98"/>
                      <a:pt x="130" y="98"/>
                    </a:cubicBezTo>
                    <a:cubicBezTo>
                      <a:pt x="130" y="98"/>
                      <a:pt x="130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7"/>
                      <a:pt x="131" y="97"/>
                      <a:pt x="131" y="97"/>
                    </a:cubicBezTo>
                    <a:cubicBezTo>
                      <a:pt x="130" y="97"/>
                      <a:pt x="130" y="97"/>
                      <a:pt x="130" y="97"/>
                    </a:cubicBezTo>
                    <a:cubicBezTo>
                      <a:pt x="129" y="98"/>
                      <a:pt x="129" y="98"/>
                      <a:pt x="129" y="97"/>
                    </a:cubicBezTo>
                    <a:cubicBezTo>
                      <a:pt x="129" y="97"/>
                      <a:pt x="129" y="97"/>
                      <a:pt x="129" y="97"/>
                    </a:cubicBezTo>
                    <a:cubicBezTo>
                      <a:pt x="129" y="97"/>
                      <a:pt x="129" y="97"/>
                      <a:pt x="129" y="97"/>
                    </a:cubicBezTo>
                    <a:cubicBezTo>
                      <a:pt x="129" y="97"/>
                      <a:pt x="129" y="97"/>
                      <a:pt x="129" y="97"/>
                    </a:cubicBezTo>
                    <a:cubicBezTo>
                      <a:pt x="129" y="97"/>
                      <a:pt x="129" y="97"/>
                      <a:pt x="129" y="97"/>
                    </a:cubicBezTo>
                    <a:cubicBezTo>
                      <a:pt x="129" y="97"/>
                      <a:pt x="129" y="97"/>
                      <a:pt x="129" y="97"/>
                    </a:cubicBezTo>
                    <a:cubicBezTo>
                      <a:pt x="129" y="97"/>
                      <a:pt x="129" y="97"/>
                      <a:pt x="129" y="97"/>
                    </a:cubicBezTo>
                    <a:cubicBezTo>
                      <a:pt x="129" y="97"/>
                      <a:pt x="129" y="97"/>
                      <a:pt x="129" y="97"/>
                    </a:cubicBezTo>
                    <a:cubicBezTo>
                      <a:pt x="129" y="97"/>
                      <a:pt x="129" y="97"/>
                      <a:pt x="129" y="97"/>
                    </a:cubicBezTo>
                    <a:cubicBezTo>
                      <a:pt x="129" y="97"/>
                      <a:pt x="129" y="97"/>
                      <a:pt x="129" y="97"/>
                    </a:cubicBezTo>
                    <a:cubicBezTo>
                      <a:pt x="129" y="97"/>
                      <a:pt x="129" y="97"/>
                      <a:pt x="128" y="97"/>
                    </a:cubicBezTo>
                    <a:cubicBezTo>
                      <a:pt x="128" y="97"/>
                      <a:pt x="128" y="97"/>
                      <a:pt x="128" y="97"/>
                    </a:cubicBezTo>
                    <a:cubicBezTo>
                      <a:pt x="128" y="97"/>
                      <a:pt x="128" y="97"/>
                      <a:pt x="128" y="97"/>
                    </a:cubicBezTo>
                    <a:cubicBezTo>
                      <a:pt x="128" y="97"/>
                      <a:pt x="128" y="97"/>
                      <a:pt x="128" y="97"/>
                    </a:cubicBezTo>
                    <a:cubicBezTo>
                      <a:pt x="129" y="97"/>
                      <a:pt x="130" y="96"/>
                      <a:pt x="131" y="97"/>
                    </a:cubicBezTo>
                    <a:cubicBezTo>
                      <a:pt x="131" y="96"/>
                      <a:pt x="131" y="97"/>
                      <a:pt x="132" y="97"/>
                    </a:cubicBezTo>
                    <a:cubicBezTo>
                      <a:pt x="132" y="97"/>
                      <a:pt x="134" y="97"/>
                      <a:pt x="134" y="97"/>
                    </a:cubicBezTo>
                    <a:cubicBezTo>
                      <a:pt x="134" y="97"/>
                      <a:pt x="134" y="97"/>
                      <a:pt x="134" y="97"/>
                    </a:cubicBezTo>
                    <a:cubicBezTo>
                      <a:pt x="134" y="97"/>
                      <a:pt x="135" y="97"/>
                      <a:pt x="135" y="97"/>
                    </a:cubicBezTo>
                    <a:cubicBezTo>
                      <a:pt x="134" y="97"/>
                      <a:pt x="134" y="97"/>
                      <a:pt x="134" y="97"/>
                    </a:cubicBezTo>
                    <a:cubicBezTo>
                      <a:pt x="134" y="97"/>
                      <a:pt x="134" y="97"/>
                      <a:pt x="134" y="97"/>
                    </a:cubicBezTo>
                    <a:cubicBezTo>
                      <a:pt x="134" y="97"/>
                      <a:pt x="134" y="97"/>
                      <a:pt x="134" y="97"/>
                    </a:cubicBezTo>
                    <a:cubicBezTo>
                      <a:pt x="134" y="97"/>
                      <a:pt x="134" y="97"/>
                      <a:pt x="134" y="97"/>
                    </a:cubicBezTo>
                    <a:cubicBezTo>
                      <a:pt x="134" y="97"/>
                      <a:pt x="134" y="97"/>
                      <a:pt x="134" y="98"/>
                    </a:cubicBezTo>
                    <a:cubicBezTo>
                      <a:pt x="134" y="97"/>
                      <a:pt x="134" y="98"/>
                      <a:pt x="134" y="97"/>
                    </a:cubicBezTo>
                    <a:cubicBezTo>
                      <a:pt x="134" y="97"/>
                      <a:pt x="134" y="97"/>
                      <a:pt x="134" y="97"/>
                    </a:cubicBezTo>
                    <a:cubicBezTo>
                      <a:pt x="134" y="98"/>
                      <a:pt x="135" y="97"/>
                      <a:pt x="135" y="98"/>
                    </a:cubicBezTo>
                    <a:cubicBezTo>
                      <a:pt x="135" y="98"/>
                      <a:pt x="135" y="98"/>
                      <a:pt x="135" y="98"/>
                    </a:cubicBezTo>
                    <a:cubicBezTo>
                      <a:pt x="134" y="98"/>
                      <a:pt x="134" y="98"/>
                      <a:pt x="134" y="98"/>
                    </a:cubicBezTo>
                    <a:cubicBezTo>
                      <a:pt x="134" y="98"/>
                      <a:pt x="134" y="98"/>
                      <a:pt x="134" y="98"/>
                    </a:cubicBezTo>
                    <a:cubicBezTo>
                      <a:pt x="134" y="98"/>
                      <a:pt x="133" y="98"/>
                      <a:pt x="133" y="98"/>
                    </a:cubicBezTo>
                    <a:cubicBezTo>
                      <a:pt x="133" y="98"/>
                      <a:pt x="133" y="98"/>
                      <a:pt x="133" y="98"/>
                    </a:cubicBezTo>
                    <a:cubicBezTo>
                      <a:pt x="133" y="98"/>
                      <a:pt x="134" y="98"/>
                      <a:pt x="134" y="98"/>
                    </a:cubicBezTo>
                    <a:cubicBezTo>
                      <a:pt x="134" y="98"/>
                      <a:pt x="134" y="98"/>
                      <a:pt x="134" y="98"/>
                    </a:cubicBezTo>
                    <a:cubicBezTo>
                      <a:pt x="134" y="98"/>
                      <a:pt x="134" y="98"/>
                      <a:pt x="135" y="98"/>
                    </a:cubicBezTo>
                    <a:cubicBezTo>
                      <a:pt x="135" y="98"/>
                      <a:pt x="135" y="98"/>
                      <a:pt x="135" y="98"/>
                    </a:cubicBezTo>
                    <a:cubicBezTo>
                      <a:pt x="135" y="98"/>
                      <a:pt x="135" y="98"/>
                      <a:pt x="135" y="98"/>
                    </a:cubicBezTo>
                    <a:cubicBezTo>
                      <a:pt x="135" y="98"/>
                      <a:pt x="135" y="98"/>
                      <a:pt x="135" y="98"/>
                    </a:cubicBezTo>
                    <a:cubicBezTo>
                      <a:pt x="135" y="98"/>
                      <a:pt x="135" y="98"/>
                      <a:pt x="135" y="98"/>
                    </a:cubicBezTo>
                    <a:cubicBezTo>
                      <a:pt x="135" y="98"/>
                      <a:pt x="135" y="98"/>
                      <a:pt x="135" y="98"/>
                    </a:cubicBezTo>
                    <a:cubicBezTo>
                      <a:pt x="136" y="98"/>
                      <a:pt x="137" y="98"/>
                      <a:pt x="137" y="98"/>
                    </a:cubicBezTo>
                    <a:cubicBezTo>
                      <a:pt x="139" y="98"/>
                      <a:pt x="140" y="98"/>
                      <a:pt x="141" y="98"/>
                    </a:cubicBezTo>
                    <a:cubicBezTo>
                      <a:pt x="141" y="98"/>
                      <a:pt x="141" y="98"/>
                      <a:pt x="141" y="98"/>
                    </a:cubicBezTo>
                    <a:cubicBezTo>
                      <a:pt x="141" y="98"/>
                      <a:pt x="141" y="98"/>
                      <a:pt x="141" y="98"/>
                    </a:cubicBezTo>
                    <a:cubicBezTo>
                      <a:pt x="141" y="98"/>
                      <a:pt x="141" y="98"/>
                      <a:pt x="141" y="98"/>
                    </a:cubicBezTo>
                    <a:cubicBezTo>
                      <a:pt x="141" y="98"/>
                      <a:pt x="141" y="98"/>
                      <a:pt x="141" y="98"/>
                    </a:cubicBezTo>
                    <a:cubicBezTo>
                      <a:pt x="142" y="98"/>
                      <a:pt x="144" y="99"/>
                      <a:pt x="144" y="98"/>
                    </a:cubicBezTo>
                    <a:cubicBezTo>
                      <a:pt x="144" y="98"/>
                      <a:pt x="144" y="98"/>
                      <a:pt x="144" y="98"/>
                    </a:cubicBezTo>
                    <a:cubicBezTo>
                      <a:pt x="144" y="98"/>
                      <a:pt x="145" y="97"/>
                      <a:pt x="145" y="98"/>
                    </a:cubicBezTo>
                    <a:cubicBezTo>
                      <a:pt x="144" y="98"/>
                      <a:pt x="145" y="98"/>
                      <a:pt x="145" y="98"/>
                    </a:cubicBezTo>
                    <a:cubicBezTo>
                      <a:pt x="145" y="99"/>
                      <a:pt x="146" y="98"/>
                      <a:pt x="146" y="99"/>
                    </a:cubicBezTo>
                    <a:cubicBezTo>
                      <a:pt x="146" y="99"/>
                      <a:pt x="146" y="98"/>
                      <a:pt x="146" y="98"/>
                    </a:cubicBezTo>
                    <a:cubicBezTo>
                      <a:pt x="146" y="99"/>
                      <a:pt x="147" y="99"/>
                      <a:pt x="148" y="99"/>
                    </a:cubicBezTo>
                    <a:cubicBezTo>
                      <a:pt x="148" y="99"/>
                      <a:pt x="148" y="99"/>
                      <a:pt x="148" y="99"/>
                    </a:cubicBezTo>
                    <a:cubicBezTo>
                      <a:pt x="149" y="99"/>
                      <a:pt x="150" y="99"/>
                      <a:pt x="152" y="99"/>
                    </a:cubicBezTo>
                    <a:cubicBezTo>
                      <a:pt x="152" y="99"/>
                      <a:pt x="152" y="99"/>
                      <a:pt x="152" y="99"/>
                    </a:cubicBezTo>
                    <a:cubicBezTo>
                      <a:pt x="152" y="99"/>
                      <a:pt x="153" y="99"/>
                      <a:pt x="154" y="99"/>
                    </a:cubicBezTo>
                    <a:cubicBezTo>
                      <a:pt x="154" y="99"/>
                      <a:pt x="154" y="99"/>
                      <a:pt x="154" y="99"/>
                    </a:cubicBezTo>
                    <a:cubicBezTo>
                      <a:pt x="154" y="99"/>
                      <a:pt x="155" y="99"/>
                      <a:pt x="155" y="99"/>
                    </a:cubicBezTo>
                    <a:cubicBezTo>
                      <a:pt x="155" y="99"/>
                      <a:pt x="155" y="99"/>
                      <a:pt x="155" y="99"/>
                    </a:cubicBezTo>
                    <a:cubicBezTo>
                      <a:pt x="156" y="99"/>
                      <a:pt x="157" y="98"/>
                      <a:pt x="157" y="99"/>
                    </a:cubicBezTo>
                    <a:cubicBezTo>
                      <a:pt x="158" y="99"/>
                      <a:pt x="158" y="99"/>
                      <a:pt x="158" y="99"/>
                    </a:cubicBezTo>
                    <a:cubicBezTo>
                      <a:pt x="159" y="99"/>
                      <a:pt x="160" y="99"/>
                      <a:pt x="161" y="99"/>
                    </a:cubicBezTo>
                    <a:cubicBezTo>
                      <a:pt x="161" y="99"/>
                      <a:pt x="161" y="99"/>
                      <a:pt x="160" y="99"/>
                    </a:cubicBezTo>
                    <a:cubicBezTo>
                      <a:pt x="161" y="99"/>
                      <a:pt x="161" y="99"/>
                      <a:pt x="161" y="99"/>
                    </a:cubicBezTo>
                    <a:cubicBezTo>
                      <a:pt x="162" y="100"/>
                      <a:pt x="163" y="100"/>
                      <a:pt x="163" y="99"/>
                    </a:cubicBezTo>
                    <a:cubicBezTo>
                      <a:pt x="163" y="99"/>
                      <a:pt x="163" y="100"/>
                      <a:pt x="163" y="100"/>
                    </a:cubicBezTo>
                    <a:cubicBezTo>
                      <a:pt x="163" y="100"/>
                      <a:pt x="163" y="100"/>
                      <a:pt x="163" y="100"/>
                    </a:cubicBezTo>
                    <a:cubicBezTo>
                      <a:pt x="164" y="100"/>
                      <a:pt x="163" y="99"/>
                      <a:pt x="163" y="99"/>
                    </a:cubicBezTo>
                    <a:cubicBezTo>
                      <a:pt x="164" y="100"/>
                      <a:pt x="164" y="100"/>
                      <a:pt x="165" y="100"/>
                    </a:cubicBezTo>
                    <a:cubicBezTo>
                      <a:pt x="166" y="100"/>
                      <a:pt x="168" y="100"/>
                      <a:pt x="169" y="100"/>
                    </a:cubicBezTo>
                    <a:cubicBezTo>
                      <a:pt x="169" y="100"/>
                      <a:pt x="170" y="100"/>
                      <a:pt x="170" y="100"/>
                    </a:cubicBezTo>
                    <a:cubicBezTo>
                      <a:pt x="170" y="100"/>
                      <a:pt x="170" y="100"/>
                      <a:pt x="170" y="100"/>
                    </a:cubicBezTo>
                    <a:cubicBezTo>
                      <a:pt x="171" y="100"/>
                      <a:pt x="171" y="100"/>
                      <a:pt x="171" y="100"/>
                    </a:cubicBezTo>
                    <a:cubicBezTo>
                      <a:pt x="171" y="100"/>
                      <a:pt x="171" y="100"/>
                      <a:pt x="171" y="100"/>
                    </a:cubicBezTo>
                    <a:cubicBezTo>
                      <a:pt x="171" y="100"/>
                      <a:pt x="171" y="100"/>
                      <a:pt x="171" y="100"/>
                    </a:cubicBezTo>
                    <a:cubicBezTo>
                      <a:pt x="171" y="100"/>
                      <a:pt x="172" y="100"/>
                      <a:pt x="172" y="100"/>
                    </a:cubicBezTo>
                    <a:cubicBezTo>
                      <a:pt x="173" y="100"/>
                      <a:pt x="174" y="100"/>
                      <a:pt x="174" y="100"/>
                    </a:cubicBezTo>
                    <a:cubicBezTo>
                      <a:pt x="174" y="100"/>
                      <a:pt x="174" y="100"/>
                      <a:pt x="174" y="100"/>
                    </a:cubicBezTo>
                    <a:cubicBezTo>
                      <a:pt x="175" y="100"/>
                      <a:pt x="176" y="100"/>
                      <a:pt x="177" y="100"/>
                    </a:cubicBezTo>
                    <a:cubicBezTo>
                      <a:pt x="177" y="100"/>
                      <a:pt x="177" y="100"/>
                      <a:pt x="177" y="100"/>
                    </a:cubicBezTo>
                    <a:cubicBezTo>
                      <a:pt x="177" y="101"/>
                      <a:pt x="177" y="100"/>
                      <a:pt x="176" y="100"/>
                    </a:cubicBezTo>
                    <a:cubicBezTo>
                      <a:pt x="176" y="100"/>
                      <a:pt x="176" y="100"/>
                      <a:pt x="176" y="100"/>
                    </a:cubicBezTo>
                    <a:cubicBezTo>
                      <a:pt x="176" y="100"/>
                      <a:pt x="176" y="100"/>
                      <a:pt x="176" y="100"/>
                    </a:cubicBezTo>
                    <a:cubicBezTo>
                      <a:pt x="176" y="100"/>
                      <a:pt x="176" y="101"/>
                      <a:pt x="176" y="101"/>
                    </a:cubicBezTo>
                    <a:cubicBezTo>
                      <a:pt x="176" y="101"/>
                      <a:pt x="176" y="101"/>
                      <a:pt x="176" y="101"/>
                    </a:cubicBezTo>
                    <a:cubicBezTo>
                      <a:pt x="176" y="101"/>
                      <a:pt x="176" y="101"/>
                      <a:pt x="176" y="101"/>
                    </a:cubicBezTo>
                    <a:cubicBezTo>
                      <a:pt x="176" y="101"/>
                      <a:pt x="176" y="101"/>
                      <a:pt x="176" y="101"/>
                    </a:cubicBezTo>
                    <a:cubicBezTo>
                      <a:pt x="176" y="101"/>
                      <a:pt x="176" y="101"/>
                      <a:pt x="176" y="101"/>
                    </a:cubicBezTo>
                    <a:cubicBezTo>
                      <a:pt x="176" y="101"/>
                      <a:pt x="176" y="101"/>
                      <a:pt x="176" y="101"/>
                    </a:cubicBezTo>
                    <a:cubicBezTo>
                      <a:pt x="176" y="101"/>
                      <a:pt x="176" y="101"/>
                      <a:pt x="176" y="101"/>
                    </a:cubicBezTo>
                    <a:cubicBezTo>
                      <a:pt x="176" y="101"/>
                      <a:pt x="176" y="101"/>
                      <a:pt x="176" y="101"/>
                    </a:cubicBezTo>
                    <a:cubicBezTo>
                      <a:pt x="176" y="101"/>
                      <a:pt x="176" y="101"/>
                      <a:pt x="176" y="101"/>
                    </a:cubicBezTo>
                    <a:cubicBezTo>
                      <a:pt x="176" y="101"/>
                      <a:pt x="176" y="101"/>
                      <a:pt x="176" y="101"/>
                    </a:cubicBezTo>
                    <a:cubicBezTo>
                      <a:pt x="176" y="101"/>
                      <a:pt x="176" y="101"/>
                      <a:pt x="176" y="101"/>
                    </a:cubicBezTo>
                    <a:cubicBezTo>
                      <a:pt x="175" y="101"/>
                      <a:pt x="175" y="101"/>
                      <a:pt x="174" y="101"/>
                    </a:cubicBezTo>
                    <a:cubicBezTo>
                      <a:pt x="174" y="101"/>
                      <a:pt x="174" y="101"/>
                      <a:pt x="174" y="101"/>
                    </a:cubicBezTo>
                    <a:cubicBezTo>
                      <a:pt x="174" y="101"/>
                      <a:pt x="174" y="101"/>
                      <a:pt x="174" y="101"/>
                    </a:cubicBezTo>
                    <a:cubicBezTo>
                      <a:pt x="174" y="101"/>
                      <a:pt x="174" y="101"/>
                      <a:pt x="174" y="101"/>
                    </a:cubicBezTo>
                    <a:cubicBezTo>
                      <a:pt x="174" y="102"/>
                      <a:pt x="172" y="101"/>
                      <a:pt x="172" y="102"/>
                    </a:cubicBezTo>
                    <a:cubicBezTo>
                      <a:pt x="173" y="102"/>
                      <a:pt x="174" y="102"/>
                      <a:pt x="174" y="102"/>
                    </a:cubicBezTo>
                    <a:cubicBezTo>
                      <a:pt x="174" y="102"/>
                      <a:pt x="174" y="102"/>
                      <a:pt x="174" y="102"/>
                    </a:cubicBezTo>
                    <a:cubicBezTo>
                      <a:pt x="174" y="102"/>
                      <a:pt x="175" y="102"/>
                      <a:pt x="175" y="102"/>
                    </a:cubicBezTo>
                    <a:cubicBezTo>
                      <a:pt x="175" y="102"/>
                      <a:pt x="175" y="102"/>
                      <a:pt x="175" y="102"/>
                    </a:cubicBezTo>
                    <a:cubicBezTo>
                      <a:pt x="175" y="102"/>
                      <a:pt x="175" y="102"/>
                      <a:pt x="175" y="102"/>
                    </a:cubicBezTo>
                    <a:cubicBezTo>
                      <a:pt x="175" y="102"/>
                      <a:pt x="176" y="102"/>
                      <a:pt x="176" y="102"/>
                    </a:cubicBez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76" y="102"/>
                      <a:pt x="176" y="103"/>
                      <a:pt x="177" y="103"/>
                    </a:cubicBezTo>
                    <a:cubicBezTo>
                      <a:pt x="177" y="103"/>
                      <a:pt x="177" y="103"/>
                      <a:pt x="176" y="102"/>
                    </a:cubicBezTo>
                    <a:cubicBezTo>
                      <a:pt x="177" y="103"/>
                      <a:pt x="177" y="102"/>
                      <a:pt x="177" y="102"/>
                    </a:cubicBezTo>
                    <a:cubicBezTo>
                      <a:pt x="177" y="102"/>
                      <a:pt x="177" y="102"/>
                      <a:pt x="177" y="102"/>
                    </a:cubicBezTo>
                    <a:cubicBezTo>
                      <a:pt x="177" y="103"/>
                      <a:pt x="178" y="103"/>
                      <a:pt x="178" y="102"/>
                    </a:cubicBezTo>
                    <a:cubicBezTo>
                      <a:pt x="178" y="102"/>
                      <a:pt x="178" y="102"/>
                      <a:pt x="179" y="102"/>
                    </a:cubicBezTo>
                    <a:cubicBezTo>
                      <a:pt x="179" y="103"/>
                      <a:pt x="179" y="103"/>
                      <a:pt x="179" y="103"/>
                    </a:cubicBezTo>
                    <a:cubicBezTo>
                      <a:pt x="179" y="103"/>
                      <a:pt x="179" y="103"/>
                      <a:pt x="179" y="103"/>
                    </a:cubicBezTo>
                    <a:cubicBezTo>
                      <a:pt x="179" y="103"/>
                      <a:pt x="179" y="103"/>
                      <a:pt x="179" y="103"/>
                    </a:cubicBezTo>
                    <a:cubicBezTo>
                      <a:pt x="179" y="103"/>
                      <a:pt x="179" y="103"/>
                      <a:pt x="179" y="103"/>
                    </a:cubicBezTo>
                    <a:cubicBezTo>
                      <a:pt x="179" y="103"/>
                      <a:pt x="180" y="103"/>
                      <a:pt x="180" y="102"/>
                    </a:cubicBezTo>
                    <a:cubicBezTo>
                      <a:pt x="180" y="103"/>
                      <a:pt x="181" y="103"/>
                      <a:pt x="181" y="103"/>
                    </a:cubicBezTo>
                    <a:cubicBezTo>
                      <a:pt x="181" y="103"/>
                      <a:pt x="181" y="103"/>
                      <a:pt x="181" y="102"/>
                    </a:cubicBezTo>
                    <a:cubicBezTo>
                      <a:pt x="181" y="102"/>
                      <a:pt x="181" y="102"/>
                      <a:pt x="181" y="102"/>
                    </a:cubicBezTo>
                    <a:cubicBezTo>
                      <a:pt x="181" y="102"/>
                      <a:pt x="180" y="102"/>
                      <a:pt x="180" y="102"/>
                    </a:cubicBezTo>
                    <a:cubicBezTo>
                      <a:pt x="180" y="102"/>
                      <a:pt x="180" y="102"/>
                      <a:pt x="180" y="102"/>
                    </a:cubicBezTo>
                    <a:cubicBezTo>
                      <a:pt x="180" y="102"/>
                      <a:pt x="181" y="102"/>
                      <a:pt x="181" y="102"/>
                    </a:cubicBezTo>
                    <a:cubicBezTo>
                      <a:pt x="181" y="102"/>
                      <a:pt x="181" y="102"/>
                      <a:pt x="181" y="102"/>
                    </a:cubicBezTo>
                    <a:cubicBezTo>
                      <a:pt x="181" y="102"/>
                      <a:pt x="181" y="102"/>
                      <a:pt x="181" y="102"/>
                    </a:cubicBezTo>
                    <a:cubicBezTo>
                      <a:pt x="181" y="102"/>
                      <a:pt x="181" y="102"/>
                      <a:pt x="181" y="102"/>
                    </a:cubicBezTo>
                    <a:cubicBezTo>
                      <a:pt x="182" y="102"/>
                      <a:pt x="182" y="102"/>
                      <a:pt x="182" y="102"/>
                    </a:cubicBezTo>
                    <a:cubicBezTo>
                      <a:pt x="182" y="102"/>
                      <a:pt x="182" y="102"/>
                      <a:pt x="182" y="102"/>
                    </a:cubicBezTo>
                    <a:cubicBezTo>
                      <a:pt x="182" y="102"/>
                      <a:pt x="182" y="102"/>
                      <a:pt x="183" y="102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3" y="102"/>
                      <a:pt x="184" y="103"/>
                      <a:pt x="184" y="102"/>
                    </a:cubicBezTo>
                    <a:cubicBezTo>
                      <a:pt x="184" y="102"/>
                      <a:pt x="184" y="102"/>
                      <a:pt x="184" y="102"/>
                    </a:cubicBezTo>
                    <a:cubicBezTo>
                      <a:pt x="185" y="102"/>
                      <a:pt x="187" y="102"/>
                      <a:pt x="188" y="103"/>
                    </a:cubicBezTo>
                    <a:cubicBezTo>
                      <a:pt x="188" y="103"/>
                      <a:pt x="188" y="103"/>
                      <a:pt x="188" y="103"/>
                    </a:cubicBezTo>
                    <a:cubicBezTo>
                      <a:pt x="188" y="103"/>
                      <a:pt x="188" y="103"/>
                      <a:pt x="188" y="103"/>
                    </a:cubicBezTo>
                    <a:cubicBezTo>
                      <a:pt x="189" y="103"/>
                      <a:pt x="189" y="103"/>
                      <a:pt x="190" y="103"/>
                    </a:cubicBezTo>
                    <a:cubicBezTo>
                      <a:pt x="190" y="103"/>
                      <a:pt x="190" y="103"/>
                      <a:pt x="190" y="103"/>
                    </a:cubicBezTo>
                    <a:cubicBezTo>
                      <a:pt x="191" y="103"/>
                      <a:pt x="192" y="103"/>
                      <a:pt x="193" y="103"/>
                    </a:cubicBezTo>
                    <a:cubicBezTo>
                      <a:pt x="193" y="103"/>
                      <a:pt x="193" y="103"/>
                      <a:pt x="193" y="103"/>
                    </a:cubicBezTo>
                    <a:cubicBezTo>
                      <a:pt x="193" y="103"/>
                      <a:pt x="193" y="103"/>
                      <a:pt x="193" y="103"/>
                    </a:cubicBezTo>
                    <a:cubicBezTo>
                      <a:pt x="193" y="103"/>
                      <a:pt x="193" y="103"/>
                      <a:pt x="193" y="103"/>
                    </a:cubicBezTo>
                    <a:cubicBezTo>
                      <a:pt x="193" y="103"/>
                      <a:pt x="193" y="103"/>
                      <a:pt x="193" y="103"/>
                    </a:cubicBezTo>
                    <a:cubicBezTo>
                      <a:pt x="194" y="103"/>
                      <a:pt x="194" y="103"/>
                      <a:pt x="194" y="103"/>
                    </a:cubicBezTo>
                    <a:cubicBezTo>
                      <a:pt x="194" y="103"/>
                      <a:pt x="194" y="103"/>
                      <a:pt x="194" y="103"/>
                    </a:cubicBezTo>
                    <a:cubicBezTo>
                      <a:pt x="194" y="103"/>
                      <a:pt x="194" y="103"/>
                      <a:pt x="195" y="103"/>
                    </a:cubicBezTo>
                    <a:cubicBezTo>
                      <a:pt x="195" y="103"/>
                      <a:pt x="195" y="103"/>
                      <a:pt x="195" y="103"/>
                    </a:cubicBezTo>
                    <a:cubicBezTo>
                      <a:pt x="196" y="103"/>
                      <a:pt x="195" y="103"/>
                      <a:pt x="196" y="103"/>
                    </a:cubicBezTo>
                    <a:cubicBezTo>
                      <a:pt x="196" y="102"/>
                      <a:pt x="197" y="103"/>
                      <a:pt x="197" y="103"/>
                    </a:cubicBezTo>
                    <a:cubicBezTo>
                      <a:pt x="199" y="104"/>
                      <a:pt x="200" y="103"/>
                      <a:pt x="200" y="103"/>
                    </a:cubicBezTo>
                    <a:cubicBezTo>
                      <a:pt x="201" y="103"/>
                      <a:pt x="200" y="103"/>
                      <a:pt x="200" y="104"/>
                    </a:cubicBezTo>
                    <a:cubicBezTo>
                      <a:pt x="201" y="104"/>
                      <a:pt x="202" y="103"/>
                      <a:pt x="202" y="103"/>
                    </a:cubicBezTo>
                    <a:cubicBezTo>
                      <a:pt x="203" y="103"/>
                      <a:pt x="205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7" y="103"/>
                      <a:pt x="207" y="103"/>
                      <a:pt x="207" y="103"/>
                    </a:cubicBezTo>
                    <a:cubicBezTo>
                      <a:pt x="207" y="103"/>
                      <a:pt x="207" y="103"/>
                      <a:pt x="208" y="103"/>
                    </a:cubicBezTo>
                    <a:cubicBezTo>
                      <a:pt x="208" y="103"/>
                      <a:pt x="208" y="103"/>
                      <a:pt x="208" y="103"/>
                    </a:cubicBezTo>
                    <a:cubicBezTo>
                      <a:pt x="208" y="103"/>
                      <a:pt x="209" y="103"/>
                      <a:pt x="210" y="103"/>
                    </a:cubicBezTo>
                    <a:cubicBezTo>
                      <a:pt x="211" y="103"/>
                      <a:pt x="211" y="104"/>
                      <a:pt x="211" y="103"/>
                    </a:cubicBezTo>
                    <a:cubicBezTo>
                      <a:pt x="212" y="103"/>
                      <a:pt x="212" y="103"/>
                      <a:pt x="212" y="103"/>
                    </a:cubicBezTo>
                    <a:cubicBezTo>
                      <a:pt x="212" y="103"/>
                      <a:pt x="212" y="104"/>
                      <a:pt x="212" y="104"/>
                    </a:cubicBezTo>
                    <a:cubicBezTo>
                      <a:pt x="212" y="103"/>
                      <a:pt x="213" y="104"/>
                      <a:pt x="213" y="104"/>
                    </a:cubicBezTo>
                    <a:cubicBezTo>
                      <a:pt x="213" y="104"/>
                      <a:pt x="213" y="104"/>
                      <a:pt x="213" y="104"/>
                    </a:cubicBezTo>
                    <a:cubicBezTo>
                      <a:pt x="213" y="104"/>
                      <a:pt x="213" y="104"/>
                      <a:pt x="213" y="104"/>
                    </a:cubicBezTo>
                    <a:cubicBezTo>
                      <a:pt x="213" y="104"/>
                      <a:pt x="213" y="104"/>
                      <a:pt x="213" y="104"/>
                    </a:cubicBezTo>
                    <a:cubicBezTo>
                      <a:pt x="213" y="104"/>
                      <a:pt x="212" y="104"/>
                      <a:pt x="212" y="104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11" y="104"/>
                      <a:pt x="211" y="104"/>
                      <a:pt x="211" y="104"/>
                    </a:cubicBezTo>
                    <a:cubicBezTo>
                      <a:pt x="211" y="104"/>
                      <a:pt x="211" y="104"/>
                      <a:pt x="210" y="104"/>
                    </a:cubicBezTo>
                    <a:cubicBezTo>
                      <a:pt x="210" y="104"/>
                      <a:pt x="210" y="104"/>
                      <a:pt x="210" y="104"/>
                    </a:cubicBezTo>
                    <a:cubicBezTo>
                      <a:pt x="210" y="104"/>
                      <a:pt x="209" y="104"/>
                      <a:pt x="209" y="104"/>
                    </a:cubicBezTo>
                    <a:cubicBezTo>
                      <a:pt x="209" y="104"/>
                      <a:pt x="209" y="104"/>
                      <a:pt x="209" y="104"/>
                    </a:cubicBezTo>
                    <a:cubicBezTo>
                      <a:pt x="209" y="104"/>
                      <a:pt x="209" y="104"/>
                      <a:pt x="209" y="104"/>
                    </a:cubicBezTo>
                    <a:cubicBezTo>
                      <a:pt x="209" y="104"/>
                      <a:pt x="208" y="104"/>
                      <a:pt x="208" y="104"/>
                    </a:cubicBezTo>
                    <a:cubicBezTo>
                      <a:pt x="208" y="104"/>
                      <a:pt x="208" y="104"/>
                      <a:pt x="208" y="104"/>
                    </a:cubicBezTo>
                    <a:cubicBezTo>
                      <a:pt x="208" y="104"/>
                      <a:pt x="208" y="104"/>
                      <a:pt x="208" y="104"/>
                    </a:cubicBezTo>
                    <a:cubicBezTo>
                      <a:pt x="208" y="104"/>
                      <a:pt x="208" y="104"/>
                      <a:pt x="208" y="104"/>
                    </a:cubicBezTo>
                    <a:cubicBezTo>
                      <a:pt x="208" y="104"/>
                      <a:pt x="208" y="104"/>
                      <a:pt x="208" y="104"/>
                    </a:cubicBezTo>
                    <a:cubicBezTo>
                      <a:pt x="207" y="104"/>
                      <a:pt x="207" y="104"/>
                      <a:pt x="207" y="104"/>
                    </a:cubicBezTo>
                    <a:cubicBezTo>
                      <a:pt x="207" y="104"/>
                      <a:pt x="206" y="104"/>
                      <a:pt x="206" y="104"/>
                    </a:cubicBezTo>
                    <a:cubicBezTo>
                      <a:pt x="206" y="104"/>
                      <a:pt x="206" y="104"/>
                      <a:pt x="206" y="104"/>
                    </a:cubicBezTo>
                    <a:cubicBezTo>
                      <a:pt x="205" y="104"/>
                      <a:pt x="204" y="104"/>
                      <a:pt x="204" y="104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3" y="104"/>
                      <a:pt x="203" y="104"/>
                      <a:pt x="203" y="104"/>
                    </a:cubicBezTo>
                    <a:cubicBezTo>
                      <a:pt x="203" y="104"/>
                      <a:pt x="203" y="104"/>
                      <a:pt x="203" y="104"/>
                    </a:cubicBezTo>
                    <a:cubicBezTo>
                      <a:pt x="203" y="104"/>
                      <a:pt x="203" y="104"/>
                      <a:pt x="203" y="104"/>
                    </a:cubicBezTo>
                    <a:cubicBezTo>
                      <a:pt x="203" y="104"/>
                      <a:pt x="203" y="104"/>
                      <a:pt x="203" y="104"/>
                    </a:cubicBezTo>
                    <a:cubicBezTo>
                      <a:pt x="203" y="104"/>
                      <a:pt x="203" y="104"/>
                      <a:pt x="203" y="104"/>
                    </a:cubicBezTo>
                    <a:cubicBezTo>
                      <a:pt x="203" y="104"/>
                      <a:pt x="203" y="104"/>
                      <a:pt x="203" y="104"/>
                    </a:cubicBezTo>
                    <a:cubicBezTo>
                      <a:pt x="204" y="104"/>
                      <a:pt x="205" y="104"/>
                      <a:pt x="206" y="104"/>
                    </a:cubicBezTo>
                    <a:cubicBezTo>
                      <a:pt x="206" y="104"/>
                      <a:pt x="206" y="104"/>
                      <a:pt x="206" y="104"/>
                    </a:cubicBezTo>
                    <a:cubicBezTo>
                      <a:pt x="206" y="104"/>
                      <a:pt x="206" y="104"/>
                      <a:pt x="206" y="104"/>
                    </a:cubicBezTo>
                    <a:cubicBezTo>
                      <a:pt x="206" y="104"/>
                      <a:pt x="206" y="104"/>
                      <a:pt x="206" y="104"/>
                    </a:cubicBezTo>
                    <a:cubicBezTo>
                      <a:pt x="206" y="104"/>
                      <a:pt x="206" y="104"/>
                      <a:pt x="206" y="104"/>
                    </a:cubicBezTo>
                    <a:cubicBezTo>
                      <a:pt x="206" y="104"/>
                      <a:pt x="206" y="104"/>
                      <a:pt x="206" y="104"/>
                    </a:cubicBezTo>
                    <a:cubicBezTo>
                      <a:pt x="206" y="105"/>
                      <a:pt x="207" y="105"/>
                      <a:pt x="208" y="104"/>
                    </a:cubicBezTo>
                    <a:cubicBezTo>
                      <a:pt x="208" y="105"/>
                      <a:pt x="207" y="105"/>
                      <a:pt x="208" y="105"/>
                    </a:cubicBezTo>
                    <a:cubicBezTo>
                      <a:pt x="208" y="105"/>
                      <a:pt x="208" y="105"/>
                      <a:pt x="208" y="105"/>
                    </a:cubicBezTo>
                    <a:cubicBezTo>
                      <a:pt x="208" y="105"/>
                      <a:pt x="208" y="105"/>
                      <a:pt x="208" y="105"/>
                    </a:cubicBezTo>
                    <a:cubicBezTo>
                      <a:pt x="208" y="105"/>
                      <a:pt x="208" y="105"/>
                      <a:pt x="208" y="105"/>
                    </a:cubicBezTo>
                    <a:cubicBezTo>
                      <a:pt x="208" y="105"/>
                      <a:pt x="209" y="105"/>
                      <a:pt x="209" y="104"/>
                    </a:cubicBezTo>
                    <a:cubicBezTo>
                      <a:pt x="209" y="104"/>
                      <a:pt x="210" y="104"/>
                      <a:pt x="210" y="104"/>
                    </a:cubicBezTo>
                    <a:cubicBezTo>
                      <a:pt x="210" y="104"/>
                      <a:pt x="210" y="104"/>
                      <a:pt x="210" y="104"/>
                    </a:cubicBezTo>
                    <a:cubicBezTo>
                      <a:pt x="210" y="104"/>
                      <a:pt x="211" y="104"/>
                      <a:pt x="211" y="104"/>
                    </a:cubicBezTo>
                    <a:cubicBezTo>
                      <a:pt x="211" y="105"/>
                      <a:pt x="211" y="105"/>
                      <a:pt x="211" y="105"/>
                    </a:cubicBezTo>
                    <a:cubicBezTo>
                      <a:pt x="211" y="105"/>
                      <a:pt x="211" y="105"/>
                      <a:pt x="211" y="105"/>
                    </a:cubicBezTo>
                    <a:cubicBezTo>
                      <a:pt x="211" y="105"/>
                      <a:pt x="211" y="105"/>
                      <a:pt x="211" y="105"/>
                    </a:cubicBezTo>
                    <a:cubicBezTo>
                      <a:pt x="211" y="105"/>
                      <a:pt x="211" y="105"/>
                      <a:pt x="211" y="105"/>
                    </a:cubicBezTo>
                    <a:cubicBezTo>
                      <a:pt x="211" y="105"/>
                      <a:pt x="211" y="105"/>
                      <a:pt x="211" y="105"/>
                    </a:cubicBezTo>
                    <a:cubicBezTo>
                      <a:pt x="211" y="105"/>
                      <a:pt x="211" y="105"/>
                      <a:pt x="212" y="105"/>
                    </a:cubicBezTo>
                    <a:cubicBezTo>
                      <a:pt x="212" y="105"/>
                      <a:pt x="212" y="105"/>
                      <a:pt x="212" y="105"/>
                    </a:cubicBezTo>
                    <a:cubicBezTo>
                      <a:pt x="212" y="105"/>
                      <a:pt x="212" y="105"/>
                      <a:pt x="212" y="105"/>
                    </a:cubicBezTo>
                    <a:cubicBezTo>
                      <a:pt x="212" y="105"/>
                      <a:pt x="212" y="105"/>
                      <a:pt x="212" y="105"/>
                    </a:cubicBezTo>
                    <a:cubicBezTo>
                      <a:pt x="212" y="105"/>
                      <a:pt x="212" y="105"/>
                      <a:pt x="212" y="105"/>
                    </a:cubicBezTo>
                    <a:cubicBezTo>
                      <a:pt x="212" y="105"/>
                      <a:pt x="212" y="105"/>
                      <a:pt x="212" y="105"/>
                    </a:cubicBezTo>
                    <a:cubicBezTo>
                      <a:pt x="212" y="105"/>
                      <a:pt x="212" y="105"/>
                      <a:pt x="212" y="104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12" y="104"/>
                      <a:pt x="212" y="104"/>
                      <a:pt x="212" y="104"/>
                    </a:cubicBezTo>
                    <a:cubicBezTo>
                      <a:pt x="213" y="105"/>
                      <a:pt x="214" y="104"/>
                      <a:pt x="214" y="10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14" y="105"/>
                      <a:pt x="214" y="105"/>
                      <a:pt x="214" y="105"/>
                    </a:cubicBezTo>
                    <a:cubicBezTo>
                      <a:pt x="215" y="105"/>
                      <a:pt x="216" y="105"/>
                      <a:pt x="216" y="105"/>
                    </a:cubicBezTo>
                    <a:cubicBezTo>
                      <a:pt x="217" y="105"/>
                      <a:pt x="217" y="105"/>
                      <a:pt x="217" y="105"/>
                    </a:cubicBezTo>
                    <a:cubicBezTo>
                      <a:pt x="217" y="105"/>
                      <a:pt x="217" y="105"/>
                      <a:pt x="217" y="105"/>
                    </a:cubicBezTo>
                    <a:cubicBezTo>
                      <a:pt x="218" y="105"/>
                      <a:pt x="219" y="105"/>
                      <a:pt x="220" y="105"/>
                    </a:cubicBezTo>
                    <a:cubicBezTo>
                      <a:pt x="220" y="105"/>
                      <a:pt x="220" y="105"/>
                      <a:pt x="220" y="105"/>
                    </a:cubicBezTo>
                    <a:cubicBezTo>
                      <a:pt x="220" y="105"/>
                      <a:pt x="220" y="105"/>
                      <a:pt x="220" y="105"/>
                    </a:cubicBezTo>
                    <a:cubicBezTo>
                      <a:pt x="221" y="105"/>
                      <a:pt x="221" y="105"/>
                      <a:pt x="222" y="105"/>
                    </a:cubicBezTo>
                    <a:cubicBezTo>
                      <a:pt x="222" y="105"/>
                      <a:pt x="222" y="105"/>
                      <a:pt x="222" y="105"/>
                    </a:cubicBezTo>
                    <a:cubicBezTo>
                      <a:pt x="223" y="105"/>
                      <a:pt x="223" y="105"/>
                      <a:pt x="223" y="105"/>
                    </a:cubicBezTo>
                    <a:cubicBezTo>
                      <a:pt x="225" y="105"/>
                      <a:pt x="227" y="105"/>
                      <a:pt x="229" y="105"/>
                    </a:cubicBezTo>
                    <a:cubicBezTo>
                      <a:pt x="229" y="105"/>
                      <a:pt x="230" y="105"/>
                      <a:pt x="230" y="105"/>
                    </a:cubicBezTo>
                    <a:cubicBezTo>
                      <a:pt x="230" y="105"/>
                      <a:pt x="230" y="105"/>
                      <a:pt x="230" y="105"/>
                    </a:cubicBezTo>
                    <a:cubicBezTo>
                      <a:pt x="231" y="105"/>
                      <a:pt x="231" y="105"/>
                      <a:pt x="232" y="105"/>
                    </a:cubicBezTo>
                    <a:cubicBezTo>
                      <a:pt x="232" y="105"/>
                      <a:pt x="232" y="105"/>
                      <a:pt x="232" y="105"/>
                    </a:cubicBezTo>
                    <a:cubicBezTo>
                      <a:pt x="232" y="105"/>
                      <a:pt x="233" y="105"/>
                      <a:pt x="233" y="105"/>
                    </a:cubicBezTo>
                    <a:cubicBezTo>
                      <a:pt x="233" y="105"/>
                      <a:pt x="233" y="105"/>
                      <a:pt x="234" y="105"/>
                    </a:cubicBezTo>
                    <a:cubicBezTo>
                      <a:pt x="234" y="105"/>
                      <a:pt x="234" y="105"/>
                      <a:pt x="234" y="105"/>
                    </a:cubicBezTo>
                    <a:cubicBezTo>
                      <a:pt x="234" y="105"/>
                      <a:pt x="234" y="105"/>
                      <a:pt x="234" y="105"/>
                    </a:cubicBezTo>
                    <a:cubicBezTo>
                      <a:pt x="235" y="105"/>
                      <a:pt x="235" y="105"/>
                      <a:pt x="236" y="105"/>
                    </a:cubicBezTo>
                    <a:cubicBezTo>
                      <a:pt x="236" y="105"/>
                      <a:pt x="236" y="105"/>
                      <a:pt x="236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8" y="105"/>
                    </a:cubicBezTo>
                    <a:cubicBezTo>
                      <a:pt x="238" y="105"/>
                      <a:pt x="238" y="106"/>
                      <a:pt x="239" y="105"/>
                    </a:cubicBezTo>
                    <a:cubicBezTo>
                      <a:pt x="239" y="105"/>
                      <a:pt x="239" y="105"/>
                      <a:pt x="239" y="105"/>
                    </a:cubicBezTo>
                    <a:cubicBezTo>
                      <a:pt x="239" y="105"/>
                      <a:pt x="239" y="106"/>
                      <a:pt x="239" y="105"/>
                    </a:cubicBezTo>
                    <a:cubicBezTo>
                      <a:pt x="239" y="105"/>
                      <a:pt x="239" y="105"/>
                      <a:pt x="239" y="105"/>
                    </a:cubicBezTo>
                    <a:cubicBezTo>
                      <a:pt x="240" y="105"/>
                      <a:pt x="240" y="105"/>
                      <a:pt x="240" y="106"/>
                    </a:cubicBezTo>
                    <a:cubicBezTo>
                      <a:pt x="240" y="106"/>
                      <a:pt x="240" y="106"/>
                      <a:pt x="241" y="106"/>
                    </a:cubicBezTo>
                    <a:cubicBezTo>
                      <a:pt x="241" y="106"/>
                      <a:pt x="241" y="106"/>
                      <a:pt x="241" y="106"/>
                    </a:cubicBezTo>
                    <a:cubicBezTo>
                      <a:pt x="241" y="105"/>
                      <a:pt x="241" y="106"/>
                      <a:pt x="241" y="106"/>
                    </a:cubicBezTo>
                    <a:cubicBezTo>
                      <a:pt x="241" y="106"/>
                      <a:pt x="241" y="106"/>
                      <a:pt x="241" y="106"/>
                    </a:cubicBezTo>
                    <a:cubicBezTo>
                      <a:pt x="242" y="106"/>
                      <a:pt x="242" y="106"/>
                      <a:pt x="242" y="106"/>
                    </a:cubicBezTo>
                    <a:cubicBezTo>
                      <a:pt x="242" y="106"/>
                      <a:pt x="242" y="106"/>
                      <a:pt x="242" y="106"/>
                    </a:cubicBezTo>
                    <a:cubicBezTo>
                      <a:pt x="242" y="106"/>
                      <a:pt x="242" y="106"/>
                      <a:pt x="242" y="106"/>
                    </a:cubicBezTo>
                    <a:cubicBezTo>
                      <a:pt x="242" y="106"/>
                      <a:pt x="242" y="106"/>
                      <a:pt x="242" y="106"/>
                    </a:cubicBezTo>
                    <a:cubicBezTo>
                      <a:pt x="242" y="106"/>
                      <a:pt x="243" y="106"/>
                      <a:pt x="243" y="106"/>
                    </a:cubicBezTo>
                    <a:cubicBezTo>
                      <a:pt x="243" y="106"/>
                      <a:pt x="244" y="106"/>
                      <a:pt x="244" y="106"/>
                    </a:cubicBezTo>
                    <a:cubicBezTo>
                      <a:pt x="244" y="106"/>
                      <a:pt x="244" y="106"/>
                      <a:pt x="244" y="106"/>
                    </a:cubicBezTo>
                    <a:cubicBezTo>
                      <a:pt x="246" y="106"/>
                      <a:pt x="248" y="105"/>
                      <a:pt x="250" y="106"/>
                    </a:cubicBezTo>
                    <a:close/>
                    <a:moveTo>
                      <a:pt x="256" y="102"/>
                    </a:moveTo>
                    <a:cubicBezTo>
                      <a:pt x="256" y="102"/>
                      <a:pt x="256" y="102"/>
                      <a:pt x="256" y="102"/>
                    </a:cubicBezTo>
                    <a:cubicBezTo>
                      <a:pt x="256" y="102"/>
                      <a:pt x="256" y="102"/>
                      <a:pt x="256" y="102"/>
                    </a:cubicBezTo>
                    <a:cubicBezTo>
                      <a:pt x="256" y="102"/>
                      <a:pt x="256" y="102"/>
                      <a:pt x="256" y="102"/>
                    </a:cubicBezTo>
                    <a:cubicBezTo>
                      <a:pt x="256" y="102"/>
                      <a:pt x="256" y="102"/>
                      <a:pt x="256" y="102"/>
                    </a:cubicBezTo>
                    <a:cubicBezTo>
                      <a:pt x="256" y="102"/>
                      <a:pt x="256" y="102"/>
                      <a:pt x="256" y="102"/>
                    </a:cubicBezTo>
                    <a:close/>
                    <a:moveTo>
                      <a:pt x="254" y="102"/>
                    </a:moveTo>
                    <a:cubicBezTo>
                      <a:pt x="254" y="102"/>
                      <a:pt x="254" y="102"/>
                      <a:pt x="254" y="102"/>
                    </a:cubicBezTo>
                    <a:cubicBezTo>
                      <a:pt x="254" y="102"/>
                      <a:pt x="254" y="102"/>
                      <a:pt x="254" y="102"/>
                    </a:cubicBezTo>
                    <a:cubicBezTo>
                      <a:pt x="254" y="102"/>
                      <a:pt x="254" y="102"/>
                      <a:pt x="254" y="102"/>
                    </a:cubicBezTo>
                    <a:cubicBezTo>
                      <a:pt x="254" y="102"/>
                      <a:pt x="254" y="102"/>
                      <a:pt x="254" y="102"/>
                    </a:cubicBezTo>
                    <a:cubicBezTo>
                      <a:pt x="254" y="102"/>
                      <a:pt x="254" y="102"/>
                      <a:pt x="254" y="102"/>
                    </a:cubicBezTo>
                    <a:cubicBezTo>
                      <a:pt x="254" y="102"/>
                      <a:pt x="254" y="102"/>
                      <a:pt x="254" y="102"/>
                    </a:cubicBezTo>
                    <a:cubicBezTo>
                      <a:pt x="254" y="101"/>
                      <a:pt x="254" y="101"/>
                      <a:pt x="254" y="101"/>
                    </a:cubicBezTo>
                    <a:cubicBezTo>
                      <a:pt x="254" y="102"/>
                      <a:pt x="254" y="102"/>
                      <a:pt x="254" y="102"/>
                    </a:cubicBezTo>
                    <a:close/>
                    <a:moveTo>
                      <a:pt x="256" y="101"/>
                    </a:moveTo>
                    <a:cubicBezTo>
                      <a:pt x="256" y="102"/>
                      <a:pt x="255" y="101"/>
                      <a:pt x="254" y="101"/>
                    </a:cubicBezTo>
                    <a:cubicBezTo>
                      <a:pt x="254" y="101"/>
                      <a:pt x="254" y="101"/>
                      <a:pt x="254" y="101"/>
                    </a:cubicBezTo>
                    <a:cubicBezTo>
                      <a:pt x="254" y="101"/>
                      <a:pt x="254" y="101"/>
                      <a:pt x="254" y="101"/>
                    </a:cubicBezTo>
                    <a:cubicBezTo>
                      <a:pt x="254" y="101"/>
                      <a:pt x="255" y="101"/>
                      <a:pt x="255" y="101"/>
                    </a:cubicBezTo>
                    <a:cubicBezTo>
                      <a:pt x="255" y="101"/>
                      <a:pt x="256" y="101"/>
                      <a:pt x="256" y="101"/>
                    </a:cubicBezTo>
                    <a:close/>
                    <a:moveTo>
                      <a:pt x="265" y="93"/>
                    </a:moveTo>
                    <a:cubicBezTo>
                      <a:pt x="265" y="93"/>
                      <a:pt x="265" y="93"/>
                      <a:pt x="265" y="93"/>
                    </a:cubicBezTo>
                    <a:cubicBezTo>
                      <a:pt x="265" y="93"/>
                      <a:pt x="265" y="93"/>
                      <a:pt x="265" y="93"/>
                    </a:cubicBezTo>
                    <a:cubicBezTo>
                      <a:pt x="265" y="93"/>
                      <a:pt x="265" y="93"/>
                      <a:pt x="265" y="92"/>
                    </a:cubicBezTo>
                    <a:cubicBezTo>
                      <a:pt x="265" y="92"/>
                      <a:pt x="265" y="93"/>
                      <a:pt x="265" y="93"/>
                    </a:cubicBezTo>
                    <a:close/>
                    <a:moveTo>
                      <a:pt x="267" y="55"/>
                    </a:moveTo>
                    <a:cubicBezTo>
                      <a:pt x="268" y="55"/>
                      <a:pt x="268" y="55"/>
                      <a:pt x="268" y="55"/>
                    </a:cubicBezTo>
                    <a:cubicBezTo>
                      <a:pt x="268" y="55"/>
                      <a:pt x="268" y="55"/>
                      <a:pt x="267" y="55"/>
                    </a:cubicBezTo>
                    <a:cubicBezTo>
                      <a:pt x="267" y="55"/>
                      <a:pt x="267" y="55"/>
                      <a:pt x="267" y="55"/>
                    </a:cubicBezTo>
                    <a:cubicBezTo>
                      <a:pt x="267" y="55"/>
                      <a:pt x="267" y="55"/>
                      <a:pt x="267" y="55"/>
                    </a:cubicBezTo>
                    <a:cubicBezTo>
                      <a:pt x="267" y="55"/>
                      <a:pt x="267" y="55"/>
                      <a:pt x="267" y="55"/>
                    </a:cubicBezTo>
                    <a:cubicBezTo>
                      <a:pt x="267" y="55"/>
                      <a:pt x="267" y="55"/>
                      <a:pt x="267" y="55"/>
                    </a:cubicBezTo>
                    <a:close/>
                    <a:moveTo>
                      <a:pt x="267" y="55"/>
                    </a:moveTo>
                    <a:cubicBezTo>
                      <a:pt x="267" y="55"/>
                      <a:pt x="267" y="55"/>
                      <a:pt x="267" y="55"/>
                    </a:cubicBezTo>
                    <a:cubicBezTo>
                      <a:pt x="267" y="55"/>
                      <a:pt x="266" y="55"/>
                      <a:pt x="266" y="55"/>
                    </a:cubicBezTo>
                    <a:cubicBezTo>
                      <a:pt x="266" y="55"/>
                      <a:pt x="266" y="55"/>
                      <a:pt x="266" y="55"/>
                    </a:cubicBezTo>
                    <a:cubicBezTo>
                      <a:pt x="266" y="54"/>
                      <a:pt x="267" y="55"/>
                      <a:pt x="267" y="55"/>
                    </a:cubicBezTo>
                    <a:close/>
                    <a:moveTo>
                      <a:pt x="152" y="3"/>
                    </a:moveTo>
                    <a:cubicBezTo>
                      <a:pt x="152" y="3"/>
                      <a:pt x="152" y="3"/>
                      <a:pt x="152" y="3"/>
                    </a:cubicBezTo>
                    <a:cubicBezTo>
                      <a:pt x="152" y="3"/>
                      <a:pt x="152" y="4"/>
                      <a:pt x="152" y="4"/>
                    </a:cubicBezTo>
                    <a:cubicBezTo>
                      <a:pt x="152" y="4"/>
                      <a:pt x="152" y="4"/>
                      <a:pt x="152" y="4"/>
                    </a:cubicBezTo>
                    <a:cubicBezTo>
                      <a:pt x="152" y="4"/>
                      <a:pt x="152" y="3"/>
                      <a:pt x="152" y="3"/>
                    </a:cubicBezTo>
                    <a:cubicBezTo>
                      <a:pt x="152" y="3"/>
                      <a:pt x="152" y="3"/>
                      <a:pt x="152" y="3"/>
                    </a:cubicBezTo>
                    <a:close/>
                    <a:moveTo>
                      <a:pt x="101" y="2"/>
                    </a:moveTo>
                    <a:cubicBezTo>
                      <a:pt x="101" y="2"/>
                      <a:pt x="101" y="2"/>
                      <a:pt x="101" y="2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1" y="2"/>
                      <a:pt x="101" y="2"/>
                      <a:pt x="102" y="2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101" y="2"/>
                      <a:pt x="101" y="2"/>
                      <a:pt x="101" y="2"/>
                    </a:cubicBezTo>
                    <a:close/>
                    <a:moveTo>
                      <a:pt x="130" y="3"/>
                    </a:moveTo>
                    <a:cubicBezTo>
                      <a:pt x="130" y="3"/>
                      <a:pt x="131" y="3"/>
                      <a:pt x="131" y="3"/>
                    </a:cubicBezTo>
                    <a:cubicBezTo>
                      <a:pt x="131" y="3"/>
                      <a:pt x="131" y="3"/>
                      <a:pt x="131" y="3"/>
                    </a:cubicBezTo>
                    <a:cubicBezTo>
                      <a:pt x="131" y="3"/>
                      <a:pt x="131" y="4"/>
                      <a:pt x="131" y="4"/>
                    </a:cubicBezTo>
                    <a:cubicBezTo>
                      <a:pt x="131" y="4"/>
                      <a:pt x="131" y="4"/>
                      <a:pt x="131" y="4"/>
                    </a:cubicBezTo>
                    <a:cubicBezTo>
                      <a:pt x="131" y="4"/>
                      <a:pt x="130" y="4"/>
                      <a:pt x="130" y="4"/>
                    </a:cubicBezTo>
                    <a:cubicBezTo>
                      <a:pt x="130" y="4"/>
                      <a:pt x="130" y="4"/>
                      <a:pt x="130" y="4"/>
                    </a:cubicBezTo>
                    <a:cubicBezTo>
                      <a:pt x="130" y="3"/>
                      <a:pt x="129" y="4"/>
                      <a:pt x="129" y="3"/>
                    </a:cubicBezTo>
                    <a:cubicBezTo>
                      <a:pt x="130" y="3"/>
                      <a:pt x="130" y="3"/>
                      <a:pt x="130" y="3"/>
                    </a:cubicBezTo>
                    <a:close/>
                    <a:moveTo>
                      <a:pt x="125" y="3"/>
                    </a:moveTo>
                    <a:cubicBezTo>
                      <a:pt x="125" y="3"/>
                      <a:pt x="125" y="3"/>
                      <a:pt x="125" y="3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5" y="4"/>
                      <a:pt x="124" y="4"/>
                      <a:pt x="124" y="3"/>
                    </a:cubicBezTo>
                    <a:cubicBezTo>
                      <a:pt x="124" y="3"/>
                      <a:pt x="124" y="3"/>
                      <a:pt x="125" y="3"/>
                    </a:cubicBezTo>
                    <a:close/>
                    <a:moveTo>
                      <a:pt x="119" y="4"/>
                    </a:moveTo>
                    <a:cubicBezTo>
                      <a:pt x="119" y="4"/>
                      <a:pt x="119" y="4"/>
                      <a:pt x="119" y="4"/>
                    </a:cubicBezTo>
                    <a:cubicBezTo>
                      <a:pt x="119" y="4"/>
                      <a:pt x="119" y="3"/>
                      <a:pt x="119" y="4"/>
                    </a:cubicBezTo>
                    <a:cubicBezTo>
                      <a:pt x="119" y="4"/>
                      <a:pt x="119" y="4"/>
                      <a:pt x="119" y="4"/>
                    </a:cubicBezTo>
                    <a:cubicBezTo>
                      <a:pt x="119" y="4"/>
                      <a:pt x="119" y="4"/>
                      <a:pt x="119" y="4"/>
                    </a:cubicBezTo>
                    <a:cubicBezTo>
                      <a:pt x="119" y="4"/>
                      <a:pt x="119" y="4"/>
                      <a:pt x="119" y="4"/>
                    </a:cubicBezTo>
                    <a:cubicBezTo>
                      <a:pt x="119" y="4"/>
                      <a:pt x="119" y="4"/>
                      <a:pt x="119" y="4"/>
                    </a:cubicBezTo>
                    <a:cubicBezTo>
                      <a:pt x="119" y="4"/>
                      <a:pt x="119" y="4"/>
                      <a:pt x="119" y="4"/>
                    </a:cubicBezTo>
                    <a:cubicBezTo>
                      <a:pt x="119" y="4"/>
                      <a:pt x="120" y="4"/>
                      <a:pt x="120" y="4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120" y="4"/>
                      <a:pt x="120" y="4"/>
                      <a:pt x="119" y="4"/>
                    </a:cubicBezTo>
                    <a:cubicBezTo>
                      <a:pt x="119" y="4"/>
                      <a:pt x="119" y="4"/>
                      <a:pt x="119" y="4"/>
                    </a:cubicBezTo>
                    <a:close/>
                    <a:moveTo>
                      <a:pt x="127" y="4"/>
                    </a:moveTo>
                    <a:cubicBezTo>
                      <a:pt x="127" y="4"/>
                      <a:pt x="127" y="4"/>
                      <a:pt x="126" y="4"/>
                    </a:cubicBezTo>
                    <a:cubicBezTo>
                      <a:pt x="127" y="3"/>
                      <a:pt x="128" y="4"/>
                      <a:pt x="129" y="4"/>
                    </a:cubicBezTo>
                    <a:cubicBezTo>
                      <a:pt x="129" y="4"/>
                      <a:pt x="128" y="4"/>
                      <a:pt x="129" y="4"/>
                    </a:cubicBezTo>
                    <a:cubicBezTo>
                      <a:pt x="128" y="4"/>
                      <a:pt x="127" y="3"/>
                      <a:pt x="127" y="4"/>
                    </a:cubicBezTo>
                    <a:close/>
                    <a:moveTo>
                      <a:pt x="130" y="4"/>
                    </a:moveTo>
                    <a:cubicBezTo>
                      <a:pt x="130" y="4"/>
                      <a:pt x="130" y="4"/>
                      <a:pt x="131" y="4"/>
                    </a:cubicBezTo>
                    <a:cubicBezTo>
                      <a:pt x="130" y="4"/>
                      <a:pt x="130" y="4"/>
                      <a:pt x="130" y="4"/>
                    </a:cubicBezTo>
                    <a:cubicBezTo>
                      <a:pt x="130" y="4"/>
                      <a:pt x="130" y="4"/>
                      <a:pt x="130" y="4"/>
                    </a:cubicBezTo>
                    <a:close/>
                    <a:moveTo>
                      <a:pt x="100" y="4"/>
                    </a:moveTo>
                    <a:cubicBezTo>
                      <a:pt x="100" y="4"/>
                      <a:pt x="100" y="4"/>
                      <a:pt x="100" y="4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100" y="4"/>
                      <a:pt x="100" y="4"/>
                      <a:pt x="100" y="4"/>
                    </a:cubicBezTo>
                    <a:close/>
                    <a:moveTo>
                      <a:pt x="65" y="2"/>
                    </a:moveTo>
                    <a:cubicBezTo>
                      <a:pt x="65" y="2"/>
                      <a:pt x="65" y="2"/>
                      <a:pt x="65" y="2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2"/>
                      <a:pt x="65" y="2"/>
                      <a:pt x="66" y="2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2"/>
                      <a:pt x="66" y="2"/>
                      <a:pt x="65" y="2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2"/>
                      <a:pt x="65" y="2"/>
                      <a:pt x="65" y="2"/>
                    </a:cubicBezTo>
                    <a:cubicBezTo>
                      <a:pt x="65" y="2"/>
                      <a:pt x="65" y="2"/>
                      <a:pt x="65" y="2"/>
                    </a:cubicBezTo>
                    <a:close/>
                    <a:moveTo>
                      <a:pt x="45" y="1"/>
                    </a:moveTo>
                    <a:cubicBezTo>
                      <a:pt x="45" y="1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6" y="0"/>
                      <a:pt x="46" y="0"/>
                      <a:pt x="46" y="1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6" y="1"/>
                      <a:pt x="46" y="1"/>
                      <a:pt x="45" y="1"/>
                    </a:cubicBezTo>
                    <a:close/>
                    <a:moveTo>
                      <a:pt x="48" y="1"/>
                    </a:move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lose/>
                    <a:moveTo>
                      <a:pt x="48" y="1"/>
                    </a:move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lose/>
                    <a:moveTo>
                      <a:pt x="45" y="1"/>
                    </a:moveTo>
                    <a:cubicBezTo>
                      <a:pt x="45" y="1"/>
                      <a:pt x="45" y="1"/>
                      <a:pt x="45" y="1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6" y="1"/>
                      <a:pt x="45" y="1"/>
                      <a:pt x="45" y="1"/>
                    </a:cubicBezTo>
                    <a:close/>
                    <a:moveTo>
                      <a:pt x="39" y="1"/>
                    </a:moveTo>
                    <a:cubicBezTo>
                      <a:pt x="39" y="1"/>
                      <a:pt x="39" y="1"/>
                      <a:pt x="40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lose/>
                    <a:moveTo>
                      <a:pt x="42" y="2"/>
                    </a:move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1" y="2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lnTo>
                      <a:pt x="42" y="2"/>
                    </a:lnTo>
                    <a:close/>
                    <a:moveTo>
                      <a:pt x="53" y="1"/>
                    </a:moveTo>
                    <a:cubicBezTo>
                      <a:pt x="53" y="1"/>
                      <a:pt x="53" y="1"/>
                      <a:pt x="53" y="1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3" y="2"/>
                      <a:pt x="53" y="2"/>
                      <a:pt x="53" y="1"/>
                    </a:cubicBezTo>
                    <a:close/>
                    <a:moveTo>
                      <a:pt x="60" y="2"/>
                    </a:moveTo>
                    <a:cubicBezTo>
                      <a:pt x="60" y="2"/>
                      <a:pt x="60" y="2"/>
                      <a:pt x="60" y="2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2"/>
                      <a:pt x="60" y="2"/>
                      <a:pt x="61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1" y="2"/>
                      <a:pt x="60" y="2"/>
                      <a:pt x="60" y="2"/>
                    </a:cubicBezTo>
                    <a:close/>
                    <a:moveTo>
                      <a:pt x="70" y="3"/>
                    </a:moveTo>
                    <a:cubicBezTo>
                      <a:pt x="70" y="3"/>
                      <a:pt x="70" y="3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0" y="3"/>
                      <a:pt x="70" y="3"/>
                      <a:pt x="70" y="3"/>
                    </a:cubicBezTo>
                    <a:close/>
                    <a:moveTo>
                      <a:pt x="70" y="3"/>
                    </a:moveTo>
                    <a:cubicBezTo>
                      <a:pt x="70" y="3"/>
                      <a:pt x="70" y="3"/>
                      <a:pt x="70" y="3"/>
                    </a:cubicBezTo>
                    <a:cubicBezTo>
                      <a:pt x="70" y="3"/>
                      <a:pt x="71" y="3"/>
                      <a:pt x="71" y="3"/>
                    </a:cubicBezTo>
                    <a:cubicBezTo>
                      <a:pt x="71" y="3"/>
                      <a:pt x="70" y="3"/>
                      <a:pt x="70" y="3"/>
                    </a:cubicBezTo>
                    <a:close/>
                    <a:moveTo>
                      <a:pt x="57" y="4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7" y="3"/>
                      <a:pt x="57" y="3"/>
                      <a:pt x="57" y="4"/>
                    </a:cubicBezTo>
                    <a:cubicBezTo>
                      <a:pt x="57" y="4"/>
                      <a:pt x="57" y="4"/>
                      <a:pt x="57" y="4"/>
                    </a:cubicBezTo>
                    <a:close/>
                    <a:moveTo>
                      <a:pt x="44" y="3"/>
                    </a:move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lose/>
                    <a:moveTo>
                      <a:pt x="37" y="4"/>
                    </a:moveTo>
                    <a:cubicBezTo>
                      <a:pt x="37" y="4"/>
                      <a:pt x="37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lose/>
                    <a:moveTo>
                      <a:pt x="37" y="4"/>
                    </a:moveTo>
                    <a:cubicBezTo>
                      <a:pt x="37" y="4"/>
                      <a:pt x="37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lose/>
                    <a:moveTo>
                      <a:pt x="39" y="4"/>
                    </a:move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lose/>
                    <a:moveTo>
                      <a:pt x="37" y="5"/>
                    </a:move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7" y="5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8" y="4"/>
                      <a:pt x="38" y="4"/>
                      <a:pt x="38" y="5"/>
                    </a:cubicBezTo>
                    <a:cubicBezTo>
                      <a:pt x="38" y="5"/>
                      <a:pt x="37" y="5"/>
                      <a:pt x="37" y="5"/>
                    </a:cubicBezTo>
                    <a:close/>
                    <a:moveTo>
                      <a:pt x="38" y="4"/>
                    </a:moveTo>
                    <a:cubicBezTo>
                      <a:pt x="39" y="5"/>
                      <a:pt x="39" y="4"/>
                      <a:pt x="39" y="5"/>
                    </a:cubicBezTo>
                    <a:cubicBezTo>
                      <a:pt x="39" y="5"/>
                      <a:pt x="38" y="5"/>
                      <a:pt x="38" y="4"/>
                    </a:cubicBezTo>
                    <a:close/>
                    <a:moveTo>
                      <a:pt x="32" y="3"/>
                    </a:move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lose/>
                    <a:moveTo>
                      <a:pt x="14" y="3"/>
                    </a:moveTo>
                    <a:cubicBezTo>
                      <a:pt x="13" y="3"/>
                      <a:pt x="13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lose/>
                    <a:moveTo>
                      <a:pt x="14" y="3"/>
                    </a:moveTo>
                    <a:cubicBezTo>
                      <a:pt x="14" y="3"/>
                      <a:pt x="14" y="3"/>
                      <a:pt x="14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4" y="3"/>
                    </a:cubicBezTo>
                    <a:close/>
                    <a:moveTo>
                      <a:pt x="26" y="4"/>
                    </a:move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lose/>
                    <a:moveTo>
                      <a:pt x="43" y="5"/>
                    </a:moveTo>
                    <a:cubicBezTo>
                      <a:pt x="43" y="5"/>
                      <a:pt x="44" y="5"/>
                      <a:pt x="44" y="5"/>
                    </a:cubicBezTo>
                    <a:cubicBezTo>
                      <a:pt x="44" y="5"/>
                      <a:pt x="43" y="5"/>
                      <a:pt x="43" y="5"/>
                    </a:cubicBezTo>
                    <a:close/>
                    <a:moveTo>
                      <a:pt x="46" y="5"/>
                    </a:move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lose/>
                    <a:moveTo>
                      <a:pt x="48" y="6"/>
                    </a:moveTo>
                    <a:cubicBezTo>
                      <a:pt x="48" y="6"/>
                      <a:pt x="48" y="5"/>
                      <a:pt x="48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8" y="5"/>
                      <a:pt x="49" y="5"/>
                    </a:cubicBezTo>
                    <a:cubicBezTo>
                      <a:pt x="49" y="5"/>
                      <a:pt x="49" y="6"/>
                      <a:pt x="49" y="6"/>
                    </a:cubicBezTo>
                    <a:cubicBezTo>
                      <a:pt x="48" y="6"/>
                      <a:pt x="49" y="6"/>
                      <a:pt x="49" y="6"/>
                    </a:cubicBezTo>
                    <a:cubicBezTo>
                      <a:pt x="48" y="5"/>
                      <a:pt x="48" y="6"/>
                      <a:pt x="48" y="6"/>
                    </a:cubicBezTo>
                    <a:close/>
                    <a:moveTo>
                      <a:pt x="50" y="6"/>
                    </a:moveTo>
                    <a:cubicBezTo>
                      <a:pt x="51" y="5"/>
                      <a:pt x="51" y="6"/>
                      <a:pt x="51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6"/>
                      <a:pt x="51" y="6"/>
                      <a:pt x="51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1" y="6"/>
                      <a:pt x="51" y="6"/>
                      <a:pt x="52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1" y="6"/>
                      <a:pt x="51" y="6"/>
                      <a:pt x="50" y="6"/>
                    </a:cubicBezTo>
                    <a:close/>
                    <a:moveTo>
                      <a:pt x="52" y="6"/>
                    </a:moveTo>
                    <a:cubicBezTo>
                      <a:pt x="52" y="6"/>
                      <a:pt x="52" y="6"/>
                      <a:pt x="52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6"/>
                      <a:pt x="52" y="6"/>
                      <a:pt x="53" y="6"/>
                    </a:cubicBezTo>
                    <a:cubicBezTo>
                      <a:pt x="53" y="6"/>
                      <a:pt x="52" y="6"/>
                      <a:pt x="52" y="6"/>
                    </a:cubicBezTo>
                    <a:close/>
                    <a:moveTo>
                      <a:pt x="65" y="6"/>
                    </a:move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lose/>
                    <a:moveTo>
                      <a:pt x="66" y="10"/>
                    </a:moveTo>
                    <a:cubicBezTo>
                      <a:pt x="67" y="9"/>
                      <a:pt x="68" y="10"/>
                      <a:pt x="69" y="10"/>
                    </a:cubicBezTo>
                    <a:cubicBezTo>
                      <a:pt x="68" y="10"/>
                      <a:pt x="67" y="10"/>
                      <a:pt x="66" y="10"/>
                    </a:cubicBezTo>
                    <a:close/>
                    <a:moveTo>
                      <a:pt x="61" y="9"/>
                    </a:moveTo>
                    <a:cubicBezTo>
                      <a:pt x="61" y="9"/>
                      <a:pt x="62" y="9"/>
                      <a:pt x="62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10"/>
                      <a:pt x="62" y="10"/>
                      <a:pt x="62" y="9"/>
                    </a:cubicBezTo>
                    <a:cubicBezTo>
                      <a:pt x="62" y="9"/>
                      <a:pt x="62" y="9"/>
                      <a:pt x="61" y="9"/>
                    </a:cubicBezTo>
                    <a:close/>
                    <a:moveTo>
                      <a:pt x="91" y="8"/>
                    </a:move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2" y="8"/>
                      <a:pt x="92" y="8"/>
                      <a:pt x="93" y="9"/>
                    </a:cubicBezTo>
                    <a:cubicBezTo>
                      <a:pt x="93" y="9"/>
                      <a:pt x="93" y="9"/>
                      <a:pt x="92" y="9"/>
                    </a:cubicBezTo>
                    <a:cubicBezTo>
                      <a:pt x="92" y="8"/>
                      <a:pt x="92" y="8"/>
                      <a:pt x="91" y="8"/>
                    </a:cubicBezTo>
                    <a:close/>
                    <a:moveTo>
                      <a:pt x="105" y="8"/>
                    </a:moveTo>
                    <a:cubicBezTo>
                      <a:pt x="105" y="8"/>
                      <a:pt x="105" y="8"/>
                      <a:pt x="105" y="9"/>
                    </a:cubicBezTo>
                    <a:cubicBezTo>
                      <a:pt x="105" y="9"/>
                      <a:pt x="105" y="9"/>
                      <a:pt x="104" y="8"/>
                    </a:cubicBezTo>
                    <a:cubicBezTo>
                      <a:pt x="105" y="8"/>
                      <a:pt x="104" y="8"/>
                      <a:pt x="105" y="8"/>
                    </a:cubicBezTo>
                    <a:close/>
                    <a:moveTo>
                      <a:pt x="99" y="8"/>
                    </a:moveTo>
                    <a:cubicBezTo>
                      <a:pt x="99" y="8"/>
                      <a:pt x="99" y="8"/>
                      <a:pt x="99" y="8"/>
                    </a:cubicBezTo>
                    <a:cubicBezTo>
                      <a:pt x="99" y="8"/>
                      <a:pt x="99" y="8"/>
                      <a:pt x="99" y="8"/>
                    </a:cubicBezTo>
                    <a:cubicBezTo>
                      <a:pt x="100" y="8"/>
                      <a:pt x="99" y="8"/>
                      <a:pt x="99" y="8"/>
                    </a:cubicBezTo>
                    <a:close/>
                    <a:moveTo>
                      <a:pt x="102" y="8"/>
                    </a:moveTo>
                    <a:cubicBezTo>
                      <a:pt x="102" y="8"/>
                      <a:pt x="102" y="8"/>
                      <a:pt x="102" y="8"/>
                    </a:cubicBezTo>
                    <a:cubicBezTo>
                      <a:pt x="102" y="8"/>
                      <a:pt x="102" y="8"/>
                      <a:pt x="102" y="8"/>
                    </a:cubicBezTo>
                    <a:close/>
                    <a:moveTo>
                      <a:pt x="59" y="9"/>
                    </a:moveTo>
                    <a:cubicBezTo>
                      <a:pt x="60" y="9"/>
                      <a:pt x="60" y="9"/>
                      <a:pt x="60" y="9"/>
                    </a:cubicBezTo>
                    <a:cubicBezTo>
                      <a:pt x="60" y="9"/>
                      <a:pt x="59" y="9"/>
                      <a:pt x="59" y="9"/>
                    </a:cubicBezTo>
                    <a:cubicBezTo>
                      <a:pt x="59" y="10"/>
                      <a:pt x="59" y="9"/>
                      <a:pt x="59" y="9"/>
                    </a:cubicBezTo>
                    <a:cubicBezTo>
                      <a:pt x="59" y="9"/>
                      <a:pt x="59" y="9"/>
                      <a:pt x="59" y="9"/>
                    </a:cubicBezTo>
                    <a:close/>
                    <a:moveTo>
                      <a:pt x="65" y="9"/>
                    </a:moveTo>
                    <a:cubicBezTo>
                      <a:pt x="65" y="10"/>
                      <a:pt x="64" y="10"/>
                      <a:pt x="64" y="9"/>
                    </a:cubicBezTo>
                    <a:cubicBezTo>
                      <a:pt x="64" y="10"/>
                      <a:pt x="64" y="9"/>
                      <a:pt x="65" y="9"/>
                    </a:cubicBezTo>
                    <a:close/>
                    <a:moveTo>
                      <a:pt x="65" y="9"/>
                    </a:moveTo>
                    <a:cubicBezTo>
                      <a:pt x="65" y="9"/>
                      <a:pt x="65" y="9"/>
                      <a:pt x="66" y="9"/>
                    </a:cubicBezTo>
                    <a:cubicBezTo>
                      <a:pt x="66" y="10"/>
                      <a:pt x="65" y="10"/>
                      <a:pt x="65" y="10"/>
                    </a:cubicBezTo>
                    <a:cubicBezTo>
                      <a:pt x="65" y="10"/>
                      <a:pt x="65" y="10"/>
                      <a:pt x="65" y="9"/>
                    </a:cubicBezTo>
                    <a:close/>
                    <a:moveTo>
                      <a:pt x="106" y="10"/>
                    </a:moveTo>
                    <a:cubicBezTo>
                      <a:pt x="105" y="10"/>
                      <a:pt x="104" y="9"/>
                      <a:pt x="103" y="10"/>
                    </a:cubicBezTo>
                    <a:cubicBezTo>
                      <a:pt x="104" y="9"/>
                      <a:pt x="105" y="10"/>
                      <a:pt x="106" y="10"/>
                    </a:cubicBezTo>
                    <a:close/>
                    <a:moveTo>
                      <a:pt x="102" y="9"/>
                    </a:moveTo>
                    <a:cubicBezTo>
                      <a:pt x="102" y="10"/>
                      <a:pt x="102" y="9"/>
                      <a:pt x="101" y="9"/>
                    </a:cubicBezTo>
                    <a:cubicBezTo>
                      <a:pt x="101" y="9"/>
                      <a:pt x="102" y="9"/>
                      <a:pt x="102" y="9"/>
                    </a:cubicBezTo>
                    <a:close/>
                    <a:moveTo>
                      <a:pt x="101" y="9"/>
                    </a:moveTo>
                    <a:cubicBezTo>
                      <a:pt x="101" y="9"/>
                      <a:pt x="100" y="9"/>
                      <a:pt x="100" y="9"/>
                    </a:cubicBezTo>
                    <a:cubicBezTo>
                      <a:pt x="100" y="9"/>
                      <a:pt x="101" y="9"/>
                      <a:pt x="101" y="9"/>
                    </a:cubicBezTo>
                    <a:close/>
                    <a:moveTo>
                      <a:pt x="100" y="9"/>
                    </a:moveTo>
                    <a:cubicBezTo>
                      <a:pt x="99" y="9"/>
                      <a:pt x="98" y="9"/>
                      <a:pt x="97" y="9"/>
                    </a:cubicBezTo>
                    <a:cubicBezTo>
                      <a:pt x="97" y="9"/>
                      <a:pt x="97" y="9"/>
                      <a:pt x="96" y="9"/>
                    </a:cubicBezTo>
                    <a:cubicBezTo>
                      <a:pt x="96" y="9"/>
                      <a:pt x="95" y="9"/>
                      <a:pt x="94" y="9"/>
                    </a:cubicBezTo>
                    <a:cubicBezTo>
                      <a:pt x="94" y="8"/>
                      <a:pt x="95" y="9"/>
                      <a:pt x="95" y="9"/>
                    </a:cubicBezTo>
                    <a:cubicBezTo>
                      <a:pt x="97" y="9"/>
                      <a:pt x="98" y="9"/>
                      <a:pt x="100" y="9"/>
                    </a:cubicBezTo>
                    <a:cubicBezTo>
                      <a:pt x="100" y="9"/>
                      <a:pt x="100" y="9"/>
                      <a:pt x="100" y="9"/>
                    </a:cubicBezTo>
                    <a:close/>
                    <a:moveTo>
                      <a:pt x="110" y="9"/>
                    </a:moveTo>
                    <a:cubicBezTo>
                      <a:pt x="110" y="9"/>
                      <a:pt x="110" y="9"/>
                      <a:pt x="110" y="9"/>
                    </a:cubicBezTo>
                    <a:cubicBezTo>
                      <a:pt x="109" y="9"/>
                      <a:pt x="109" y="8"/>
                      <a:pt x="110" y="9"/>
                    </a:cubicBezTo>
                    <a:close/>
                    <a:moveTo>
                      <a:pt x="111" y="9"/>
                    </a:moveTo>
                    <a:cubicBezTo>
                      <a:pt x="111" y="9"/>
                      <a:pt x="111" y="9"/>
                      <a:pt x="111" y="9"/>
                    </a:cubicBezTo>
                    <a:cubicBezTo>
                      <a:pt x="111" y="8"/>
                      <a:pt x="111" y="9"/>
                      <a:pt x="111" y="9"/>
                    </a:cubicBezTo>
                    <a:close/>
                    <a:moveTo>
                      <a:pt x="110" y="9"/>
                    </a:moveTo>
                    <a:cubicBezTo>
                      <a:pt x="110" y="9"/>
                      <a:pt x="110" y="9"/>
                      <a:pt x="110" y="9"/>
                    </a:cubicBezTo>
                    <a:cubicBezTo>
                      <a:pt x="110" y="9"/>
                      <a:pt x="110" y="9"/>
                      <a:pt x="110" y="9"/>
                    </a:cubicBezTo>
                    <a:cubicBezTo>
                      <a:pt x="110" y="9"/>
                      <a:pt x="110" y="9"/>
                      <a:pt x="110" y="9"/>
                    </a:cubicBezTo>
                    <a:cubicBezTo>
                      <a:pt x="110" y="9"/>
                      <a:pt x="110" y="9"/>
                      <a:pt x="110" y="8"/>
                    </a:cubicBezTo>
                    <a:lnTo>
                      <a:pt x="110" y="9"/>
                    </a:lnTo>
                    <a:close/>
                    <a:moveTo>
                      <a:pt x="173" y="8"/>
                    </a:move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8"/>
                      <a:pt x="173" y="8"/>
                      <a:pt x="173" y="8"/>
                    </a:cubicBezTo>
                    <a:close/>
                    <a:moveTo>
                      <a:pt x="172" y="8"/>
                    </a:moveTo>
                    <a:cubicBezTo>
                      <a:pt x="172" y="8"/>
                      <a:pt x="172" y="8"/>
                      <a:pt x="172" y="8"/>
                    </a:cubicBezTo>
                    <a:cubicBezTo>
                      <a:pt x="172" y="8"/>
                      <a:pt x="172" y="8"/>
                      <a:pt x="172" y="8"/>
                    </a:cubicBezTo>
                    <a:close/>
                    <a:moveTo>
                      <a:pt x="171" y="8"/>
                    </a:moveTo>
                    <a:cubicBezTo>
                      <a:pt x="171" y="8"/>
                      <a:pt x="170" y="8"/>
                      <a:pt x="170" y="8"/>
                    </a:cubicBezTo>
                    <a:cubicBezTo>
                      <a:pt x="170" y="8"/>
                      <a:pt x="171" y="8"/>
                      <a:pt x="171" y="8"/>
                    </a:cubicBezTo>
                    <a:close/>
                    <a:moveTo>
                      <a:pt x="170" y="8"/>
                    </a:moveTo>
                    <a:cubicBezTo>
                      <a:pt x="168" y="8"/>
                      <a:pt x="167" y="8"/>
                      <a:pt x="165" y="8"/>
                    </a:cubicBezTo>
                    <a:cubicBezTo>
                      <a:pt x="167" y="8"/>
                      <a:pt x="168" y="8"/>
                      <a:pt x="170" y="8"/>
                    </a:cubicBezTo>
                    <a:close/>
                    <a:moveTo>
                      <a:pt x="165" y="8"/>
                    </a:moveTo>
                    <a:cubicBezTo>
                      <a:pt x="163" y="8"/>
                      <a:pt x="161" y="8"/>
                      <a:pt x="159" y="8"/>
                    </a:cubicBezTo>
                    <a:cubicBezTo>
                      <a:pt x="159" y="8"/>
                      <a:pt x="159" y="8"/>
                      <a:pt x="158" y="8"/>
                    </a:cubicBezTo>
                    <a:cubicBezTo>
                      <a:pt x="158" y="8"/>
                      <a:pt x="158" y="8"/>
                      <a:pt x="158" y="8"/>
                    </a:cubicBezTo>
                    <a:cubicBezTo>
                      <a:pt x="157" y="8"/>
                      <a:pt x="156" y="8"/>
                      <a:pt x="155" y="7"/>
                    </a:cubicBezTo>
                    <a:cubicBezTo>
                      <a:pt x="155" y="7"/>
                      <a:pt x="155" y="8"/>
                      <a:pt x="155" y="8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3" y="8"/>
                      <a:pt x="151" y="7"/>
                      <a:pt x="150" y="7"/>
                    </a:cubicBezTo>
                    <a:cubicBezTo>
                      <a:pt x="148" y="7"/>
                      <a:pt x="147" y="7"/>
                      <a:pt x="146" y="7"/>
                    </a:cubicBezTo>
                    <a:cubicBezTo>
                      <a:pt x="146" y="7"/>
                      <a:pt x="146" y="7"/>
                      <a:pt x="146" y="7"/>
                    </a:cubicBezTo>
                    <a:cubicBezTo>
                      <a:pt x="146" y="6"/>
                      <a:pt x="147" y="6"/>
                      <a:pt x="146" y="6"/>
                    </a:cubicBezTo>
                    <a:cubicBezTo>
                      <a:pt x="147" y="6"/>
                      <a:pt x="148" y="7"/>
                      <a:pt x="149" y="7"/>
                    </a:cubicBezTo>
                    <a:cubicBezTo>
                      <a:pt x="154" y="7"/>
                      <a:pt x="161" y="7"/>
                      <a:pt x="165" y="8"/>
                    </a:cubicBezTo>
                    <a:close/>
                    <a:moveTo>
                      <a:pt x="103" y="7"/>
                    </a:moveTo>
                    <a:cubicBezTo>
                      <a:pt x="103" y="7"/>
                      <a:pt x="103" y="7"/>
                      <a:pt x="103" y="7"/>
                    </a:cubicBezTo>
                    <a:cubicBezTo>
                      <a:pt x="103" y="7"/>
                      <a:pt x="103" y="7"/>
                      <a:pt x="103" y="7"/>
                    </a:cubicBezTo>
                    <a:cubicBezTo>
                      <a:pt x="103" y="7"/>
                      <a:pt x="103" y="7"/>
                      <a:pt x="103" y="7"/>
                    </a:cubicBezTo>
                    <a:close/>
                    <a:moveTo>
                      <a:pt x="102" y="7"/>
                    </a:moveTo>
                    <a:cubicBezTo>
                      <a:pt x="102" y="7"/>
                      <a:pt x="103" y="7"/>
                      <a:pt x="103" y="7"/>
                    </a:cubicBezTo>
                    <a:cubicBezTo>
                      <a:pt x="103" y="7"/>
                      <a:pt x="103" y="7"/>
                      <a:pt x="103" y="7"/>
                    </a:cubicBezTo>
                    <a:cubicBezTo>
                      <a:pt x="103" y="7"/>
                      <a:pt x="102" y="7"/>
                      <a:pt x="102" y="7"/>
                    </a:cubicBezTo>
                    <a:close/>
                    <a:moveTo>
                      <a:pt x="193" y="6"/>
                    </a:moveTo>
                    <a:cubicBezTo>
                      <a:pt x="193" y="6"/>
                      <a:pt x="194" y="6"/>
                      <a:pt x="195" y="6"/>
                    </a:cubicBezTo>
                    <a:cubicBezTo>
                      <a:pt x="195" y="6"/>
                      <a:pt x="195" y="6"/>
                      <a:pt x="195" y="6"/>
                    </a:cubicBezTo>
                    <a:cubicBezTo>
                      <a:pt x="195" y="6"/>
                      <a:pt x="195" y="6"/>
                      <a:pt x="195" y="6"/>
                    </a:cubicBezTo>
                    <a:cubicBezTo>
                      <a:pt x="196" y="6"/>
                      <a:pt x="197" y="6"/>
                      <a:pt x="198" y="6"/>
                    </a:cubicBezTo>
                    <a:cubicBezTo>
                      <a:pt x="198" y="6"/>
                      <a:pt x="198" y="6"/>
                      <a:pt x="198" y="6"/>
                    </a:cubicBezTo>
                    <a:cubicBezTo>
                      <a:pt x="198" y="6"/>
                      <a:pt x="199" y="6"/>
                      <a:pt x="200" y="6"/>
                    </a:cubicBezTo>
                    <a:cubicBezTo>
                      <a:pt x="201" y="6"/>
                      <a:pt x="201" y="6"/>
                      <a:pt x="202" y="6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201" y="6"/>
                      <a:pt x="200" y="6"/>
                      <a:pt x="199" y="6"/>
                    </a:cubicBezTo>
                    <a:cubicBezTo>
                      <a:pt x="198" y="6"/>
                      <a:pt x="196" y="6"/>
                      <a:pt x="194" y="6"/>
                    </a:cubicBezTo>
                    <a:cubicBezTo>
                      <a:pt x="194" y="6"/>
                      <a:pt x="193" y="7"/>
                      <a:pt x="193" y="6"/>
                    </a:cubicBezTo>
                    <a:close/>
                    <a:moveTo>
                      <a:pt x="145" y="6"/>
                    </a:moveTo>
                    <a:cubicBezTo>
                      <a:pt x="145" y="7"/>
                      <a:pt x="145" y="7"/>
                      <a:pt x="144" y="7"/>
                    </a:cubicBezTo>
                    <a:cubicBezTo>
                      <a:pt x="144" y="7"/>
                      <a:pt x="144" y="7"/>
                      <a:pt x="144" y="6"/>
                    </a:cubicBezTo>
                    <a:cubicBezTo>
                      <a:pt x="143" y="6"/>
                      <a:pt x="144" y="7"/>
                      <a:pt x="143" y="7"/>
                    </a:cubicBezTo>
                    <a:cubicBezTo>
                      <a:pt x="143" y="7"/>
                      <a:pt x="142" y="7"/>
                      <a:pt x="142" y="6"/>
                    </a:cubicBezTo>
                    <a:cubicBezTo>
                      <a:pt x="142" y="7"/>
                      <a:pt x="141" y="7"/>
                      <a:pt x="141" y="6"/>
                    </a:cubicBezTo>
                    <a:cubicBezTo>
                      <a:pt x="142" y="6"/>
                      <a:pt x="144" y="6"/>
                      <a:pt x="145" y="6"/>
                    </a:cubicBezTo>
                    <a:close/>
                    <a:moveTo>
                      <a:pt x="140" y="6"/>
                    </a:moveTo>
                    <a:cubicBezTo>
                      <a:pt x="140" y="7"/>
                      <a:pt x="139" y="6"/>
                      <a:pt x="138" y="6"/>
                    </a:cubicBezTo>
                    <a:cubicBezTo>
                      <a:pt x="138" y="6"/>
                      <a:pt x="138" y="6"/>
                      <a:pt x="138" y="6"/>
                    </a:cubicBezTo>
                    <a:cubicBezTo>
                      <a:pt x="138" y="6"/>
                      <a:pt x="138" y="6"/>
                      <a:pt x="138" y="6"/>
                    </a:cubicBezTo>
                    <a:cubicBezTo>
                      <a:pt x="138" y="6"/>
                      <a:pt x="137" y="6"/>
                      <a:pt x="138" y="6"/>
                    </a:cubicBezTo>
                    <a:cubicBezTo>
                      <a:pt x="138" y="6"/>
                      <a:pt x="138" y="6"/>
                      <a:pt x="138" y="6"/>
                    </a:cubicBezTo>
                    <a:cubicBezTo>
                      <a:pt x="139" y="6"/>
                      <a:pt x="139" y="6"/>
                      <a:pt x="139" y="6"/>
                    </a:cubicBezTo>
                    <a:cubicBezTo>
                      <a:pt x="139" y="6"/>
                      <a:pt x="140" y="6"/>
                      <a:pt x="140" y="6"/>
                    </a:cubicBezTo>
                    <a:close/>
                    <a:moveTo>
                      <a:pt x="135" y="6"/>
                    </a:moveTo>
                    <a:cubicBezTo>
                      <a:pt x="135" y="6"/>
                      <a:pt x="135" y="6"/>
                      <a:pt x="135" y="6"/>
                    </a:cubicBezTo>
                    <a:cubicBezTo>
                      <a:pt x="136" y="6"/>
                      <a:pt x="136" y="6"/>
                      <a:pt x="137" y="6"/>
                    </a:cubicBezTo>
                    <a:cubicBezTo>
                      <a:pt x="137" y="7"/>
                      <a:pt x="135" y="6"/>
                      <a:pt x="134" y="6"/>
                    </a:cubicBezTo>
                    <a:cubicBezTo>
                      <a:pt x="134" y="6"/>
                      <a:pt x="135" y="6"/>
                      <a:pt x="135" y="6"/>
                    </a:cubicBezTo>
                    <a:close/>
                    <a:moveTo>
                      <a:pt x="97" y="4"/>
                    </a:moveTo>
                    <a:cubicBezTo>
                      <a:pt x="97" y="4"/>
                      <a:pt x="97" y="4"/>
                      <a:pt x="97" y="4"/>
                    </a:cubicBezTo>
                    <a:cubicBezTo>
                      <a:pt x="97" y="4"/>
                      <a:pt x="97" y="4"/>
                      <a:pt x="97" y="4"/>
                    </a:cubicBezTo>
                    <a:cubicBezTo>
                      <a:pt x="97" y="4"/>
                      <a:pt x="97" y="4"/>
                      <a:pt x="97" y="4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4"/>
                      <a:pt x="97" y="4"/>
                      <a:pt x="97" y="4"/>
                    </a:cubicBezTo>
                    <a:cubicBezTo>
                      <a:pt x="97" y="4"/>
                      <a:pt x="97" y="4"/>
                      <a:pt x="97" y="4"/>
                    </a:cubicBezTo>
                    <a:cubicBezTo>
                      <a:pt x="97" y="4"/>
                      <a:pt x="97" y="4"/>
                      <a:pt x="97" y="4"/>
                    </a:cubicBezTo>
                    <a:cubicBezTo>
                      <a:pt x="97" y="4"/>
                      <a:pt x="97" y="4"/>
                      <a:pt x="97" y="4"/>
                    </a:cubicBezTo>
                    <a:close/>
                    <a:moveTo>
                      <a:pt x="99" y="4"/>
                    </a:moveTo>
                    <a:cubicBezTo>
                      <a:pt x="99" y="5"/>
                      <a:pt x="99" y="4"/>
                      <a:pt x="99" y="4"/>
                    </a:cubicBezTo>
                    <a:cubicBezTo>
                      <a:pt x="99" y="4"/>
                      <a:pt x="99" y="4"/>
                      <a:pt x="99" y="4"/>
                    </a:cubicBezTo>
                    <a:close/>
                    <a:moveTo>
                      <a:pt x="79" y="3"/>
                    </a:moveTo>
                    <a:cubicBezTo>
                      <a:pt x="79" y="3"/>
                      <a:pt x="79" y="3"/>
                      <a:pt x="79" y="3"/>
                    </a:cubicBezTo>
                    <a:cubicBezTo>
                      <a:pt x="79" y="3"/>
                      <a:pt x="79" y="3"/>
                      <a:pt x="79" y="3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79" y="4"/>
                      <a:pt x="79" y="4"/>
                      <a:pt x="79" y="3"/>
                    </a:cubicBezTo>
                    <a:close/>
                    <a:moveTo>
                      <a:pt x="75" y="3"/>
                    </a:moveTo>
                    <a:cubicBezTo>
                      <a:pt x="75" y="3"/>
                      <a:pt x="75" y="3"/>
                      <a:pt x="75" y="3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5" y="3"/>
                      <a:pt x="75" y="3"/>
                      <a:pt x="75" y="3"/>
                    </a:cubicBezTo>
                    <a:close/>
                    <a:moveTo>
                      <a:pt x="74" y="3"/>
                    </a:moveTo>
                    <a:cubicBezTo>
                      <a:pt x="74" y="3"/>
                      <a:pt x="74" y="3"/>
                      <a:pt x="74" y="3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3"/>
                      <a:pt x="74" y="3"/>
                      <a:pt x="74" y="3"/>
                    </a:cubicBezTo>
                    <a:close/>
                    <a:moveTo>
                      <a:pt x="73" y="3"/>
                    </a:moveTo>
                    <a:cubicBezTo>
                      <a:pt x="73" y="3"/>
                      <a:pt x="73" y="3"/>
                      <a:pt x="73" y="3"/>
                    </a:cubicBezTo>
                    <a:cubicBezTo>
                      <a:pt x="73" y="3"/>
                      <a:pt x="73" y="3"/>
                      <a:pt x="74" y="3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74" y="3"/>
                      <a:pt x="74" y="3"/>
                      <a:pt x="75" y="3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5" y="4"/>
                      <a:pt x="73" y="3"/>
                      <a:pt x="73" y="3"/>
                    </a:cubicBezTo>
                    <a:close/>
                    <a:moveTo>
                      <a:pt x="65" y="3"/>
                    </a:moveTo>
                    <a:cubicBezTo>
                      <a:pt x="65" y="3"/>
                      <a:pt x="65" y="3"/>
                      <a:pt x="65" y="3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3"/>
                      <a:pt x="65" y="3"/>
                      <a:pt x="65" y="3"/>
                    </a:cubicBezTo>
                    <a:close/>
                    <a:moveTo>
                      <a:pt x="62" y="4"/>
                    </a:moveTo>
                    <a:cubicBezTo>
                      <a:pt x="62" y="4"/>
                      <a:pt x="62" y="4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4"/>
                      <a:pt x="62" y="4"/>
                      <a:pt x="62" y="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4"/>
                      <a:pt x="62" y="4"/>
                      <a:pt x="62" y="4"/>
                    </a:cubicBezTo>
                    <a:close/>
                    <a:moveTo>
                      <a:pt x="63" y="4"/>
                    </a:move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lose/>
                    <a:moveTo>
                      <a:pt x="62" y="4"/>
                    </a:moveTo>
                    <a:cubicBezTo>
                      <a:pt x="62" y="4"/>
                      <a:pt x="62" y="4"/>
                      <a:pt x="62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5"/>
                      <a:pt x="63" y="5"/>
                      <a:pt x="62" y="5"/>
                    </a:cubicBezTo>
                    <a:cubicBezTo>
                      <a:pt x="62" y="5"/>
                      <a:pt x="62" y="4"/>
                      <a:pt x="62" y="4"/>
                    </a:cubicBezTo>
                    <a:close/>
                    <a:moveTo>
                      <a:pt x="69" y="5"/>
                    </a:moveTo>
                    <a:cubicBezTo>
                      <a:pt x="69" y="5"/>
                      <a:pt x="69" y="5"/>
                      <a:pt x="69" y="5"/>
                    </a:cubicBezTo>
                    <a:cubicBezTo>
                      <a:pt x="68" y="5"/>
                      <a:pt x="68" y="5"/>
                      <a:pt x="67" y="5"/>
                    </a:cubicBezTo>
                    <a:cubicBezTo>
                      <a:pt x="67" y="5"/>
                      <a:pt x="67" y="5"/>
                      <a:pt x="68" y="5"/>
                    </a:cubicBezTo>
                    <a:cubicBezTo>
                      <a:pt x="67" y="4"/>
                      <a:pt x="67" y="5"/>
                      <a:pt x="67" y="5"/>
                    </a:cubicBezTo>
                    <a:cubicBezTo>
                      <a:pt x="66" y="5"/>
                      <a:pt x="65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4"/>
                      <a:pt x="65" y="5"/>
                      <a:pt x="65" y="4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4"/>
                      <a:pt x="66" y="5"/>
                      <a:pt x="66" y="4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6" y="4"/>
                      <a:pt x="67" y="4"/>
                      <a:pt x="67" y="4"/>
                    </a:cubicBezTo>
                    <a:cubicBezTo>
                      <a:pt x="67" y="4"/>
                      <a:pt x="66" y="4"/>
                      <a:pt x="66" y="4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4"/>
                      <a:pt x="65" y="4"/>
                      <a:pt x="64" y="4"/>
                    </a:cubicBezTo>
                    <a:cubicBezTo>
                      <a:pt x="64" y="4"/>
                      <a:pt x="64" y="4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3"/>
                      <a:pt x="63" y="3"/>
                      <a:pt x="63" y="3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4" y="3"/>
                      <a:pt x="64" y="4"/>
                      <a:pt x="65" y="3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4"/>
                      <a:pt x="66" y="4"/>
                      <a:pt x="66" y="4"/>
                    </a:cubicBezTo>
                    <a:cubicBezTo>
                      <a:pt x="66" y="4"/>
                      <a:pt x="66" y="4"/>
                      <a:pt x="66" y="3"/>
                    </a:cubicBezTo>
                    <a:cubicBezTo>
                      <a:pt x="67" y="3"/>
                      <a:pt x="67" y="3"/>
                      <a:pt x="68" y="4"/>
                    </a:cubicBezTo>
                    <a:cubicBezTo>
                      <a:pt x="68" y="3"/>
                      <a:pt x="68" y="4"/>
                      <a:pt x="68" y="3"/>
                    </a:cubicBezTo>
                    <a:cubicBezTo>
                      <a:pt x="70" y="3"/>
                      <a:pt x="72" y="4"/>
                      <a:pt x="74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3" y="5"/>
                      <a:pt x="73" y="5"/>
                    </a:cubicBezTo>
                    <a:cubicBezTo>
                      <a:pt x="73" y="5"/>
                      <a:pt x="73" y="4"/>
                      <a:pt x="73" y="4"/>
                    </a:cubicBezTo>
                    <a:cubicBezTo>
                      <a:pt x="73" y="4"/>
                      <a:pt x="72" y="4"/>
                      <a:pt x="72" y="4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72" y="4"/>
                      <a:pt x="73" y="4"/>
                      <a:pt x="73" y="4"/>
                    </a:cubicBezTo>
                    <a:cubicBezTo>
                      <a:pt x="73" y="4"/>
                      <a:pt x="73" y="5"/>
                      <a:pt x="73" y="5"/>
                    </a:cubicBezTo>
                    <a:cubicBezTo>
                      <a:pt x="72" y="5"/>
                      <a:pt x="72" y="5"/>
                      <a:pt x="71" y="4"/>
                    </a:cubicBezTo>
                    <a:cubicBezTo>
                      <a:pt x="71" y="4"/>
                      <a:pt x="71" y="5"/>
                      <a:pt x="71" y="5"/>
                    </a:cubicBezTo>
                    <a:cubicBezTo>
                      <a:pt x="71" y="5"/>
                      <a:pt x="71" y="4"/>
                      <a:pt x="71" y="5"/>
                    </a:cubicBezTo>
                    <a:cubicBezTo>
                      <a:pt x="71" y="5"/>
                      <a:pt x="71" y="5"/>
                      <a:pt x="71" y="5"/>
                    </a:cubicBezTo>
                    <a:cubicBezTo>
                      <a:pt x="71" y="5"/>
                      <a:pt x="71" y="5"/>
                      <a:pt x="71" y="5"/>
                    </a:cubicBezTo>
                    <a:cubicBezTo>
                      <a:pt x="71" y="5"/>
                      <a:pt x="71" y="5"/>
                      <a:pt x="71" y="5"/>
                    </a:cubicBezTo>
                    <a:cubicBezTo>
                      <a:pt x="71" y="5"/>
                      <a:pt x="71" y="5"/>
                      <a:pt x="71" y="5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70" y="4"/>
                      <a:pt x="69" y="4"/>
                      <a:pt x="69" y="4"/>
                    </a:cubicBezTo>
                    <a:cubicBezTo>
                      <a:pt x="69" y="4"/>
                      <a:pt x="69" y="4"/>
                      <a:pt x="69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5"/>
                      <a:pt x="69" y="5"/>
                      <a:pt x="70" y="5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5"/>
                      <a:pt x="70" y="5"/>
                      <a:pt x="70" y="5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70" y="5"/>
                      <a:pt x="70" y="5"/>
                      <a:pt x="69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5"/>
                      <a:pt x="69" y="5"/>
                      <a:pt x="69" y="5"/>
                    </a:cubicBezTo>
                    <a:close/>
                    <a:moveTo>
                      <a:pt x="71" y="5"/>
                    </a:moveTo>
                    <a:cubicBezTo>
                      <a:pt x="71" y="5"/>
                      <a:pt x="71" y="5"/>
                      <a:pt x="71" y="5"/>
                    </a:cubicBezTo>
                    <a:cubicBezTo>
                      <a:pt x="71" y="5"/>
                      <a:pt x="71" y="5"/>
                      <a:pt x="71" y="5"/>
                    </a:cubicBezTo>
                    <a:cubicBezTo>
                      <a:pt x="71" y="5"/>
                      <a:pt x="71" y="5"/>
                      <a:pt x="71" y="5"/>
                    </a:cubicBezTo>
                    <a:cubicBezTo>
                      <a:pt x="71" y="5"/>
                      <a:pt x="71" y="5"/>
                      <a:pt x="71" y="5"/>
                    </a:cubicBezTo>
                    <a:close/>
                    <a:moveTo>
                      <a:pt x="81" y="5"/>
                    </a:moveTo>
                    <a:cubicBezTo>
                      <a:pt x="81" y="5"/>
                      <a:pt x="81" y="5"/>
                      <a:pt x="81" y="5"/>
                    </a:cubicBezTo>
                    <a:cubicBezTo>
                      <a:pt x="81" y="5"/>
                      <a:pt x="81" y="5"/>
                      <a:pt x="81" y="5"/>
                    </a:cubicBezTo>
                    <a:cubicBezTo>
                      <a:pt x="81" y="5"/>
                      <a:pt x="81" y="5"/>
                      <a:pt x="81" y="5"/>
                    </a:cubicBezTo>
                    <a:cubicBezTo>
                      <a:pt x="80" y="5"/>
                      <a:pt x="79" y="5"/>
                      <a:pt x="79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9" y="5"/>
                      <a:pt x="78" y="5"/>
                      <a:pt x="78" y="5"/>
                    </a:cubicBezTo>
                    <a:cubicBezTo>
                      <a:pt x="78" y="5"/>
                      <a:pt x="77" y="5"/>
                      <a:pt x="76" y="5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75" y="5"/>
                      <a:pt x="75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4" y="5"/>
                      <a:pt x="75" y="5"/>
                      <a:pt x="75" y="5"/>
                    </a:cubicBezTo>
                    <a:cubicBezTo>
                      <a:pt x="75" y="5"/>
                      <a:pt x="75" y="4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4"/>
                      <a:pt x="75" y="4"/>
                      <a:pt x="74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5" y="4"/>
                      <a:pt x="75" y="4"/>
                      <a:pt x="76" y="4"/>
                    </a:cubicBezTo>
                    <a:cubicBezTo>
                      <a:pt x="76" y="4"/>
                      <a:pt x="76" y="5"/>
                      <a:pt x="76" y="5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76" y="5"/>
                      <a:pt x="76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7" y="4"/>
                      <a:pt x="76" y="4"/>
                    </a:cubicBezTo>
                    <a:cubicBezTo>
                      <a:pt x="78" y="4"/>
                      <a:pt x="80" y="5"/>
                      <a:pt x="82" y="5"/>
                    </a:cubicBezTo>
                    <a:cubicBezTo>
                      <a:pt x="82" y="5"/>
                      <a:pt x="82" y="5"/>
                      <a:pt x="82" y="5"/>
                    </a:cubicBezTo>
                    <a:cubicBezTo>
                      <a:pt x="83" y="5"/>
                      <a:pt x="84" y="5"/>
                      <a:pt x="85" y="5"/>
                    </a:cubicBezTo>
                    <a:cubicBezTo>
                      <a:pt x="86" y="5"/>
                      <a:pt x="87" y="5"/>
                      <a:pt x="88" y="5"/>
                    </a:cubicBezTo>
                    <a:cubicBezTo>
                      <a:pt x="89" y="6"/>
                      <a:pt x="90" y="5"/>
                      <a:pt x="90" y="6"/>
                    </a:cubicBezTo>
                    <a:cubicBezTo>
                      <a:pt x="91" y="5"/>
                      <a:pt x="92" y="6"/>
                      <a:pt x="93" y="6"/>
                    </a:cubicBezTo>
                    <a:cubicBezTo>
                      <a:pt x="93" y="6"/>
                      <a:pt x="94" y="6"/>
                      <a:pt x="94" y="6"/>
                    </a:cubicBezTo>
                    <a:cubicBezTo>
                      <a:pt x="95" y="6"/>
                      <a:pt x="95" y="6"/>
                      <a:pt x="96" y="6"/>
                    </a:cubicBezTo>
                    <a:cubicBezTo>
                      <a:pt x="97" y="6"/>
                      <a:pt x="99" y="6"/>
                      <a:pt x="101" y="7"/>
                    </a:cubicBezTo>
                    <a:cubicBezTo>
                      <a:pt x="102" y="7"/>
                      <a:pt x="103" y="6"/>
                      <a:pt x="102" y="7"/>
                    </a:cubicBezTo>
                    <a:cubicBezTo>
                      <a:pt x="103" y="7"/>
                      <a:pt x="103" y="7"/>
                      <a:pt x="103" y="7"/>
                    </a:cubicBezTo>
                    <a:cubicBezTo>
                      <a:pt x="102" y="7"/>
                      <a:pt x="102" y="7"/>
                      <a:pt x="102" y="7"/>
                    </a:cubicBezTo>
                    <a:cubicBezTo>
                      <a:pt x="102" y="7"/>
                      <a:pt x="102" y="7"/>
                      <a:pt x="102" y="7"/>
                    </a:cubicBezTo>
                    <a:cubicBezTo>
                      <a:pt x="102" y="7"/>
                      <a:pt x="102" y="7"/>
                      <a:pt x="102" y="7"/>
                    </a:cubicBezTo>
                    <a:cubicBezTo>
                      <a:pt x="102" y="7"/>
                      <a:pt x="102" y="7"/>
                      <a:pt x="102" y="7"/>
                    </a:cubicBezTo>
                    <a:cubicBezTo>
                      <a:pt x="102" y="7"/>
                      <a:pt x="102" y="7"/>
                      <a:pt x="102" y="7"/>
                    </a:cubicBezTo>
                    <a:cubicBezTo>
                      <a:pt x="102" y="7"/>
                      <a:pt x="100" y="7"/>
                      <a:pt x="100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8" y="7"/>
                      <a:pt x="99" y="7"/>
                      <a:pt x="98" y="7"/>
                    </a:cubicBezTo>
                    <a:cubicBezTo>
                      <a:pt x="98" y="6"/>
                      <a:pt x="98" y="7"/>
                      <a:pt x="98" y="7"/>
                    </a:cubicBezTo>
                    <a:cubicBezTo>
                      <a:pt x="97" y="7"/>
                      <a:pt x="96" y="6"/>
                      <a:pt x="95" y="7"/>
                    </a:cubicBezTo>
                    <a:cubicBezTo>
                      <a:pt x="95" y="7"/>
                      <a:pt x="94" y="6"/>
                      <a:pt x="94" y="7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4" y="7"/>
                      <a:pt x="94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3" y="6"/>
                      <a:pt x="93" y="6"/>
                      <a:pt x="93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1" y="7"/>
                      <a:pt x="91" y="7"/>
                    </a:cubicBezTo>
                    <a:cubicBezTo>
                      <a:pt x="91" y="6"/>
                      <a:pt x="90" y="6"/>
                      <a:pt x="90" y="7"/>
                    </a:cubicBezTo>
                    <a:cubicBezTo>
                      <a:pt x="90" y="7"/>
                      <a:pt x="90" y="7"/>
                      <a:pt x="90" y="6"/>
                    </a:cubicBezTo>
                    <a:cubicBezTo>
                      <a:pt x="90" y="6"/>
                      <a:pt x="90" y="6"/>
                      <a:pt x="89" y="6"/>
                    </a:cubicBezTo>
                    <a:cubicBezTo>
                      <a:pt x="89" y="6"/>
                      <a:pt x="89" y="6"/>
                      <a:pt x="89" y="6"/>
                    </a:cubicBezTo>
                    <a:cubicBezTo>
                      <a:pt x="89" y="6"/>
                      <a:pt x="88" y="6"/>
                      <a:pt x="88" y="6"/>
                    </a:cubicBezTo>
                    <a:cubicBezTo>
                      <a:pt x="88" y="6"/>
                      <a:pt x="88" y="6"/>
                      <a:pt x="88" y="6"/>
                    </a:cubicBezTo>
                    <a:cubicBezTo>
                      <a:pt x="88" y="6"/>
                      <a:pt x="87" y="6"/>
                      <a:pt x="87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7" y="6"/>
                      <a:pt x="87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5" y="6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85" y="6"/>
                      <a:pt x="84" y="5"/>
                      <a:pt x="83" y="6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2" y="6"/>
                      <a:pt x="81" y="5"/>
                      <a:pt x="81" y="5"/>
                    </a:cubicBezTo>
                    <a:close/>
                    <a:moveTo>
                      <a:pt x="86" y="6"/>
                    </a:move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85" y="6"/>
                      <a:pt x="85" y="6"/>
                      <a:pt x="85" y="6"/>
                    </a:cubicBezTo>
                    <a:lnTo>
                      <a:pt x="86" y="6"/>
                    </a:lnTo>
                    <a:close/>
                    <a:moveTo>
                      <a:pt x="86" y="6"/>
                    </a:move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7" y="6"/>
                      <a:pt x="87" y="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7" y="6"/>
                      <a:pt x="87" y="6"/>
                      <a:pt x="87" y="7"/>
                    </a:cubicBezTo>
                    <a:cubicBezTo>
                      <a:pt x="86" y="7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lose/>
                    <a:moveTo>
                      <a:pt x="81" y="6"/>
                    </a:move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lose/>
                    <a:moveTo>
                      <a:pt x="76" y="6"/>
                    </a:moveTo>
                    <a:cubicBezTo>
                      <a:pt x="76" y="6"/>
                      <a:pt x="75" y="6"/>
                      <a:pt x="74" y="6"/>
                    </a:cubicBezTo>
                    <a:cubicBezTo>
                      <a:pt x="75" y="5"/>
                      <a:pt x="76" y="6"/>
                      <a:pt x="76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5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lnTo>
                      <a:pt x="76" y="6"/>
                    </a:lnTo>
                    <a:close/>
                    <a:moveTo>
                      <a:pt x="78" y="6"/>
                    </a:moveTo>
                    <a:cubicBezTo>
                      <a:pt x="78" y="6"/>
                      <a:pt x="79" y="6"/>
                      <a:pt x="79" y="6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6"/>
                      <a:pt x="79" y="6"/>
                      <a:pt x="78" y="6"/>
                    </a:cubicBezTo>
                    <a:close/>
                    <a:moveTo>
                      <a:pt x="80" y="6"/>
                    </a:moveTo>
                    <a:cubicBezTo>
                      <a:pt x="80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6"/>
                      <a:pt x="81" y="6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7"/>
                      <a:pt x="80" y="6"/>
                      <a:pt x="80" y="6"/>
                    </a:cubicBezTo>
                    <a:close/>
                    <a:moveTo>
                      <a:pt x="83" y="7"/>
                    </a:moveTo>
                    <a:cubicBezTo>
                      <a:pt x="83" y="6"/>
                      <a:pt x="82" y="6"/>
                      <a:pt x="82" y="7"/>
                    </a:cubicBezTo>
                    <a:cubicBezTo>
                      <a:pt x="82" y="6"/>
                      <a:pt x="82" y="6"/>
                      <a:pt x="83" y="6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3" y="6"/>
                      <a:pt x="83" y="7"/>
                      <a:pt x="83" y="7"/>
                    </a:cubicBezTo>
                    <a:close/>
                    <a:moveTo>
                      <a:pt x="83" y="6"/>
                    </a:moveTo>
                    <a:cubicBezTo>
                      <a:pt x="83" y="6"/>
                      <a:pt x="83" y="6"/>
                      <a:pt x="83" y="6"/>
                    </a:cubicBezTo>
                    <a:cubicBezTo>
                      <a:pt x="83" y="6"/>
                      <a:pt x="84" y="6"/>
                      <a:pt x="84" y="6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4" y="7"/>
                      <a:pt x="85" y="6"/>
                      <a:pt x="85" y="7"/>
                    </a:cubicBezTo>
                    <a:cubicBezTo>
                      <a:pt x="85" y="7"/>
                      <a:pt x="84" y="7"/>
                      <a:pt x="83" y="6"/>
                    </a:cubicBezTo>
                    <a:close/>
                    <a:moveTo>
                      <a:pt x="87" y="7"/>
                    </a:moveTo>
                    <a:cubicBezTo>
                      <a:pt x="87" y="7"/>
                      <a:pt x="87" y="7"/>
                      <a:pt x="87" y="7"/>
                    </a:cubicBezTo>
                    <a:cubicBezTo>
                      <a:pt x="87" y="7"/>
                      <a:pt x="87" y="7"/>
                      <a:pt x="87" y="7"/>
                    </a:cubicBezTo>
                    <a:cubicBezTo>
                      <a:pt x="87" y="7"/>
                      <a:pt x="87" y="7"/>
                      <a:pt x="87" y="6"/>
                    </a:cubicBezTo>
                    <a:cubicBezTo>
                      <a:pt x="87" y="6"/>
                      <a:pt x="88" y="6"/>
                      <a:pt x="88" y="6"/>
                    </a:cubicBezTo>
                    <a:cubicBezTo>
                      <a:pt x="88" y="6"/>
                      <a:pt x="88" y="6"/>
                      <a:pt x="88" y="6"/>
                    </a:cubicBezTo>
                    <a:cubicBezTo>
                      <a:pt x="88" y="7"/>
                      <a:pt x="88" y="7"/>
                      <a:pt x="88" y="7"/>
                    </a:cubicBezTo>
                    <a:cubicBezTo>
                      <a:pt x="88" y="7"/>
                      <a:pt x="88" y="7"/>
                      <a:pt x="88" y="7"/>
                    </a:cubicBezTo>
                    <a:cubicBezTo>
                      <a:pt x="88" y="7"/>
                      <a:pt x="88" y="7"/>
                      <a:pt x="88" y="7"/>
                    </a:cubicBezTo>
                    <a:cubicBezTo>
                      <a:pt x="88" y="7"/>
                      <a:pt x="88" y="7"/>
                      <a:pt x="88" y="7"/>
                    </a:cubicBezTo>
                    <a:cubicBezTo>
                      <a:pt x="88" y="7"/>
                      <a:pt x="88" y="7"/>
                      <a:pt x="88" y="7"/>
                    </a:cubicBezTo>
                    <a:cubicBezTo>
                      <a:pt x="87" y="7"/>
                      <a:pt x="87" y="7"/>
                      <a:pt x="87" y="7"/>
                    </a:cubicBezTo>
                    <a:cubicBezTo>
                      <a:pt x="87" y="7"/>
                      <a:pt x="87" y="7"/>
                      <a:pt x="87" y="7"/>
                    </a:cubicBezTo>
                    <a:close/>
                    <a:moveTo>
                      <a:pt x="88" y="7"/>
                    </a:moveTo>
                    <a:cubicBezTo>
                      <a:pt x="88" y="7"/>
                      <a:pt x="88" y="7"/>
                      <a:pt x="88" y="7"/>
                    </a:cubicBezTo>
                    <a:cubicBezTo>
                      <a:pt x="88" y="7"/>
                      <a:pt x="88" y="7"/>
                      <a:pt x="88" y="6"/>
                    </a:cubicBezTo>
                    <a:cubicBezTo>
                      <a:pt x="88" y="6"/>
                      <a:pt x="88" y="6"/>
                      <a:pt x="88" y="7"/>
                    </a:cubicBezTo>
                    <a:cubicBezTo>
                      <a:pt x="88" y="7"/>
                      <a:pt x="88" y="7"/>
                      <a:pt x="88" y="7"/>
                    </a:cubicBezTo>
                    <a:cubicBezTo>
                      <a:pt x="88" y="7"/>
                      <a:pt x="89" y="7"/>
                      <a:pt x="89" y="7"/>
                    </a:cubicBezTo>
                    <a:cubicBezTo>
                      <a:pt x="88" y="7"/>
                      <a:pt x="88" y="7"/>
                      <a:pt x="88" y="7"/>
                    </a:cubicBezTo>
                    <a:cubicBezTo>
                      <a:pt x="88" y="7"/>
                      <a:pt x="88" y="7"/>
                      <a:pt x="88" y="7"/>
                    </a:cubicBezTo>
                    <a:close/>
                    <a:moveTo>
                      <a:pt x="89" y="7"/>
                    </a:moveTo>
                    <a:cubicBezTo>
                      <a:pt x="89" y="7"/>
                      <a:pt x="89" y="7"/>
                      <a:pt x="89" y="7"/>
                    </a:cubicBezTo>
                    <a:cubicBezTo>
                      <a:pt x="89" y="7"/>
                      <a:pt x="89" y="7"/>
                      <a:pt x="89" y="7"/>
                    </a:cubicBezTo>
                    <a:cubicBezTo>
                      <a:pt x="89" y="7"/>
                      <a:pt x="89" y="7"/>
                      <a:pt x="89" y="7"/>
                    </a:cubicBezTo>
                    <a:cubicBezTo>
                      <a:pt x="89" y="7"/>
                      <a:pt x="89" y="7"/>
                      <a:pt x="89" y="7"/>
                    </a:cubicBezTo>
                    <a:cubicBezTo>
                      <a:pt x="89" y="7"/>
                      <a:pt x="89" y="6"/>
                      <a:pt x="89" y="6"/>
                    </a:cubicBezTo>
                    <a:cubicBezTo>
                      <a:pt x="89" y="6"/>
                      <a:pt x="89" y="6"/>
                      <a:pt x="90" y="7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7"/>
                      <a:pt x="90" y="7"/>
                      <a:pt x="89" y="7"/>
                    </a:cubicBezTo>
                    <a:close/>
                    <a:moveTo>
                      <a:pt x="92" y="7"/>
                    </a:move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1" y="7"/>
                      <a:pt x="92" y="7"/>
                    </a:cubicBezTo>
                    <a:close/>
                    <a:moveTo>
                      <a:pt x="92" y="7"/>
                    </a:move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2" y="7"/>
                      <a:pt x="92" y="7"/>
                    </a:cubicBezTo>
                    <a:close/>
                    <a:moveTo>
                      <a:pt x="95" y="7"/>
                    </a:moveTo>
                    <a:cubicBezTo>
                      <a:pt x="95" y="7"/>
                      <a:pt x="95" y="7"/>
                      <a:pt x="95" y="7"/>
                    </a:cubicBezTo>
                    <a:cubicBezTo>
                      <a:pt x="95" y="7"/>
                      <a:pt x="95" y="7"/>
                      <a:pt x="95" y="7"/>
                    </a:cubicBezTo>
                    <a:cubicBezTo>
                      <a:pt x="95" y="7"/>
                      <a:pt x="95" y="7"/>
                      <a:pt x="95" y="7"/>
                    </a:cubicBezTo>
                    <a:cubicBezTo>
                      <a:pt x="95" y="7"/>
                      <a:pt x="96" y="7"/>
                      <a:pt x="96" y="7"/>
                    </a:cubicBezTo>
                    <a:cubicBezTo>
                      <a:pt x="97" y="8"/>
                      <a:pt x="95" y="8"/>
                      <a:pt x="95" y="7"/>
                    </a:cubicBezTo>
                    <a:close/>
                    <a:moveTo>
                      <a:pt x="97" y="8"/>
                    </a:moveTo>
                    <a:cubicBezTo>
                      <a:pt x="97" y="7"/>
                      <a:pt x="97" y="8"/>
                      <a:pt x="97" y="8"/>
                    </a:cubicBezTo>
                    <a:cubicBezTo>
                      <a:pt x="97" y="8"/>
                      <a:pt x="97" y="8"/>
                      <a:pt x="97" y="8"/>
                    </a:cubicBezTo>
                    <a:close/>
                    <a:moveTo>
                      <a:pt x="90" y="8"/>
                    </a:moveTo>
                    <a:cubicBezTo>
                      <a:pt x="90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0" y="8"/>
                    </a:cubicBezTo>
                    <a:close/>
                    <a:moveTo>
                      <a:pt x="56" y="8"/>
                    </a:move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5" y="8"/>
                      <a:pt x="56" y="8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8"/>
                      <a:pt x="55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5" y="8"/>
                      <a:pt x="55" y="8"/>
                    </a:cubicBezTo>
                    <a:cubicBezTo>
                      <a:pt x="55" y="8"/>
                      <a:pt x="54" y="8"/>
                      <a:pt x="54" y="8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6" y="8"/>
                      <a:pt x="56" y="8"/>
                      <a:pt x="56" y="8"/>
                    </a:cubicBezTo>
                    <a:close/>
                    <a:moveTo>
                      <a:pt x="51" y="7"/>
                    </a:moveTo>
                    <a:cubicBezTo>
                      <a:pt x="51" y="7"/>
                      <a:pt x="51" y="7"/>
                      <a:pt x="51" y="8"/>
                    </a:cubicBezTo>
                    <a:cubicBezTo>
                      <a:pt x="51" y="8"/>
                      <a:pt x="50" y="8"/>
                      <a:pt x="50" y="8"/>
                    </a:cubicBezTo>
                    <a:cubicBezTo>
                      <a:pt x="50" y="7"/>
                      <a:pt x="51" y="7"/>
                      <a:pt x="51" y="7"/>
                    </a:cubicBezTo>
                    <a:close/>
                    <a:moveTo>
                      <a:pt x="42" y="7"/>
                    </a:move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6"/>
                      <a:pt x="42" y="7"/>
                      <a:pt x="42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lose/>
                    <a:moveTo>
                      <a:pt x="40" y="8"/>
                    </a:move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1" y="8"/>
                      <a:pt x="41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1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3" y="8"/>
                      <a:pt x="43" y="8"/>
                      <a:pt x="44" y="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8"/>
                      <a:pt x="41" y="8"/>
                      <a:pt x="40" y="8"/>
                    </a:cubicBezTo>
                    <a:close/>
                    <a:moveTo>
                      <a:pt x="44" y="8"/>
                    </a:move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5" y="8"/>
                    </a:cubicBezTo>
                    <a:cubicBezTo>
                      <a:pt x="45" y="8"/>
                      <a:pt x="45" y="8"/>
                      <a:pt x="46" y="8"/>
                    </a:cubicBezTo>
                    <a:cubicBezTo>
                      <a:pt x="46" y="8"/>
                      <a:pt x="46" y="8"/>
                      <a:pt x="46" y="9"/>
                    </a:cubicBezTo>
                    <a:cubicBezTo>
                      <a:pt x="45" y="9"/>
                      <a:pt x="45" y="8"/>
                      <a:pt x="44" y="8"/>
                    </a:cubicBezTo>
                    <a:close/>
                    <a:moveTo>
                      <a:pt x="54" y="9"/>
                    </a:moveTo>
                    <a:cubicBezTo>
                      <a:pt x="54" y="9"/>
                      <a:pt x="54" y="8"/>
                      <a:pt x="54" y="8"/>
                    </a:cubicBezTo>
                    <a:cubicBezTo>
                      <a:pt x="53" y="8"/>
                      <a:pt x="53" y="8"/>
                      <a:pt x="52" y="9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1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49" y="8"/>
                      <a:pt x="49" y="8"/>
                    </a:cubicBezTo>
                    <a:cubicBezTo>
                      <a:pt x="48" y="8"/>
                      <a:pt x="47" y="8"/>
                      <a:pt x="46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8"/>
                      <a:pt x="45" y="8"/>
                      <a:pt x="45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3" y="7"/>
                      <a:pt x="43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4" y="7"/>
                    </a:cubicBezTo>
                    <a:cubicBezTo>
                      <a:pt x="44" y="7"/>
                      <a:pt x="44" y="7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7"/>
                      <a:pt x="43" y="7"/>
                      <a:pt x="43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6"/>
                      <a:pt x="43" y="7"/>
                      <a:pt x="44" y="7"/>
                    </a:cubicBezTo>
                    <a:cubicBezTo>
                      <a:pt x="44" y="7"/>
                      <a:pt x="45" y="7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6" y="7"/>
                      <a:pt x="47" y="7"/>
                      <a:pt x="48" y="7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8" y="7"/>
                      <a:pt x="47" y="7"/>
                      <a:pt x="47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8" y="8"/>
                      <a:pt x="48" y="8"/>
                      <a:pt x="49" y="7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2" y="8"/>
                      <a:pt x="51" y="8"/>
                      <a:pt x="51" y="7"/>
                    </a:cubicBezTo>
                    <a:cubicBezTo>
                      <a:pt x="52" y="8"/>
                      <a:pt x="53" y="7"/>
                      <a:pt x="53" y="8"/>
                    </a:cubicBezTo>
                    <a:cubicBezTo>
                      <a:pt x="53" y="8"/>
                      <a:pt x="53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9"/>
                      <a:pt x="54" y="9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4" y="9"/>
                      <a:pt x="54" y="9"/>
                      <a:pt x="54" y="9"/>
                    </a:cubicBezTo>
                    <a:close/>
                    <a:moveTo>
                      <a:pt x="55" y="9"/>
                    </a:moveTo>
                    <a:cubicBezTo>
                      <a:pt x="55" y="8"/>
                      <a:pt x="56" y="9"/>
                      <a:pt x="56" y="9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9"/>
                    </a:cubicBezTo>
                    <a:cubicBezTo>
                      <a:pt x="57" y="9"/>
                      <a:pt x="56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9"/>
                      <a:pt x="57" y="8"/>
                    </a:cubicBezTo>
                    <a:cubicBezTo>
                      <a:pt x="57" y="9"/>
                      <a:pt x="57" y="9"/>
                      <a:pt x="57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9" y="8"/>
                      <a:pt x="59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59" y="8"/>
                      <a:pt x="59" y="8"/>
                      <a:pt x="58" y="8"/>
                    </a:cubicBezTo>
                    <a:cubicBezTo>
                      <a:pt x="58" y="8"/>
                      <a:pt x="58" y="8"/>
                      <a:pt x="58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9" y="9"/>
                      <a:pt x="58" y="9"/>
                      <a:pt x="58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9"/>
                      <a:pt x="57" y="9"/>
                      <a:pt x="57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9"/>
                      <a:pt x="56" y="9"/>
                      <a:pt x="56" y="9"/>
                    </a:cubicBezTo>
                    <a:cubicBezTo>
                      <a:pt x="56" y="9"/>
                      <a:pt x="55" y="9"/>
                      <a:pt x="55" y="9"/>
                    </a:cubicBezTo>
                    <a:close/>
                    <a:moveTo>
                      <a:pt x="53" y="10"/>
                    </a:moveTo>
                    <a:cubicBezTo>
                      <a:pt x="53" y="10"/>
                      <a:pt x="53" y="10"/>
                      <a:pt x="53" y="10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3" y="9"/>
                      <a:pt x="52" y="10"/>
                      <a:pt x="52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4" y="9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4" y="9"/>
                      <a:pt x="54" y="9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0"/>
                      <a:pt x="54" y="10"/>
                      <a:pt x="53" y="10"/>
                    </a:cubicBezTo>
                    <a:close/>
                    <a:moveTo>
                      <a:pt x="50" y="10"/>
                    </a:moveTo>
                    <a:cubicBezTo>
                      <a:pt x="50" y="10"/>
                      <a:pt x="50" y="10"/>
                      <a:pt x="49" y="10"/>
                    </a:cubicBezTo>
                    <a:cubicBezTo>
                      <a:pt x="50" y="10"/>
                      <a:pt x="50" y="10"/>
                      <a:pt x="51" y="10"/>
                    </a:cubicBezTo>
                    <a:cubicBezTo>
                      <a:pt x="51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lose/>
                    <a:moveTo>
                      <a:pt x="57" y="10"/>
                    </a:moveTo>
                    <a:cubicBezTo>
                      <a:pt x="56" y="10"/>
                      <a:pt x="56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9"/>
                      <a:pt x="55" y="9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4" y="10"/>
                      <a:pt x="54" y="10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4" y="9"/>
                      <a:pt x="55" y="9"/>
                      <a:pt x="55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9"/>
                      <a:pt x="56" y="9"/>
                      <a:pt x="56" y="9"/>
                    </a:cubicBezTo>
                    <a:cubicBezTo>
                      <a:pt x="56" y="9"/>
                      <a:pt x="57" y="9"/>
                      <a:pt x="57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0"/>
                      <a:pt x="57" y="10"/>
                      <a:pt x="57" y="10"/>
                    </a:cubicBezTo>
                    <a:close/>
                    <a:moveTo>
                      <a:pt x="53" y="10"/>
                    </a:moveTo>
                    <a:cubicBezTo>
                      <a:pt x="53" y="10"/>
                      <a:pt x="53" y="10"/>
                      <a:pt x="53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1"/>
                      <a:pt x="53" y="10"/>
                      <a:pt x="53" y="10"/>
                    </a:cubicBezTo>
                    <a:close/>
                    <a:moveTo>
                      <a:pt x="57" y="11"/>
                    </a:move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0"/>
                      <a:pt x="57" y="10"/>
                      <a:pt x="56" y="11"/>
                    </a:cubicBezTo>
                    <a:cubicBezTo>
                      <a:pt x="56" y="11"/>
                      <a:pt x="56" y="10"/>
                      <a:pt x="56" y="10"/>
                    </a:cubicBezTo>
                    <a:cubicBezTo>
                      <a:pt x="56" y="10"/>
                      <a:pt x="56" y="10"/>
                      <a:pt x="57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0"/>
                      <a:pt x="57" y="10"/>
                      <a:pt x="57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57" y="11"/>
                      <a:pt x="57" y="10"/>
                      <a:pt x="57" y="10"/>
                    </a:cubicBezTo>
                    <a:lnTo>
                      <a:pt x="57" y="11"/>
                    </a:lnTo>
                    <a:close/>
                    <a:moveTo>
                      <a:pt x="77" y="11"/>
                    </a:moveTo>
                    <a:cubicBezTo>
                      <a:pt x="77" y="11"/>
                      <a:pt x="78" y="11"/>
                      <a:pt x="78" y="11"/>
                    </a:cubicBezTo>
                    <a:cubicBezTo>
                      <a:pt x="78" y="11"/>
                      <a:pt x="78" y="10"/>
                      <a:pt x="78" y="11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7" y="11"/>
                      <a:pt x="77" y="11"/>
                      <a:pt x="77" y="11"/>
                    </a:cubicBezTo>
                    <a:close/>
                    <a:moveTo>
                      <a:pt x="80" y="11"/>
                    </a:moveTo>
                    <a:cubicBezTo>
                      <a:pt x="79" y="12"/>
                      <a:pt x="78" y="11"/>
                      <a:pt x="80" y="11"/>
                    </a:cubicBezTo>
                    <a:close/>
                    <a:moveTo>
                      <a:pt x="62" y="12"/>
                    </a:move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1"/>
                      <a:pt x="62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2" y="12"/>
                      <a:pt x="62" y="12"/>
                    </a:cubicBezTo>
                    <a:cubicBezTo>
                      <a:pt x="62" y="12"/>
                      <a:pt x="62" y="12"/>
                      <a:pt x="62" y="12"/>
                    </a:cubicBezTo>
                    <a:close/>
                    <a:moveTo>
                      <a:pt x="63" y="12"/>
                    </a:moveTo>
                    <a:cubicBezTo>
                      <a:pt x="63" y="12"/>
                      <a:pt x="63" y="12"/>
                      <a:pt x="63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3" y="12"/>
                      <a:pt x="63" y="12"/>
                    </a:cubicBezTo>
                    <a:close/>
                    <a:moveTo>
                      <a:pt x="71" y="13"/>
                    </a:moveTo>
                    <a:cubicBezTo>
                      <a:pt x="71" y="13"/>
                      <a:pt x="70" y="13"/>
                      <a:pt x="70" y="13"/>
                    </a:cubicBezTo>
                    <a:cubicBezTo>
                      <a:pt x="70" y="13"/>
                      <a:pt x="71" y="13"/>
                      <a:pt x="71" y="13"/>
                    </a:cubicBezTo>
                    <a:close/>
                    <a:moveTo>
                      <a:pt x="74" y="14"/>
                    </a:move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4"/>
                      <a:pt x="74" y="14"/>
                      <a:pt x="75" y="14"/>
                    </a:cubicBezTo>
                    <a:cubicBezTo>
                      <a:pt x="75" y="14"/>
                      <a:pt x="75" y="14"/>
                      <a:pt x="75" y="14"/>
                    </a:cubicBezTo>
                    <a:cubicBezTo>
                      <a:pt x="75" y="14"/>
                      <a:pt x="74" y="14"/>
                      <a:pt x="74" y="14"/>
                    </a:cubicBezTo>
                    <a:close/>
                    <a:moveTo>
                      <a:pt x="76" y="14"/>
                    </a:moveTo>
                    <a:cubicBezTo>
                      <a:pt x="76" y="14"/>
                      <a:pt x="76" y="14"/>
                      <a:pt x="76" y="14"/>
                    </a:cubicBezTo>
                    <a:cubicBezTo>
                      <a:pt x="76" y="14"/>
                      <a:pt x="75" y="14"/>
                      <a:pt x="75" y="14"/>
                    </a:cubicBezTo>
                    <a:cubicBezTo>
                      <a:pt x="75" y="14"/>
                      <a:pt x="75" y="14"/>
                      <a:pt x="75" y="14"/>
                    </a:cubicBezTo>
                    <a:cubicBezTo>
                      <a:pt x="75" y="14"/>
                      <a:pt x="75" y="14"/>
                      <a:pt x="75" y="14"/>
                    </a:cubicBezTo>
                    <a:cubicBezTo>
                      <a:pt x="75" y="14"/>
                      <a:pt x="76" y="14"/>
                      <a:pt x="76" y="14"/>
                    </a:cubicBezTo>
                    <a:close/>
                    <a:moveTo>
                      <a:pt x="42" y="14"/>
                    </a:move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lose/>
                    <a:moveTo>
                      <a:pt x="54" y="15"/>
                    </a:moveTo>
                    <a:cubicBezTo>
                      <a:pt x="54" y="15"/>
                      <a:pt x="53" y="15"/>
                      <a:pt x="53" y="15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3" y="15"/>
                      <a:pt x="54" y="15"/>
                      <a:pt x="54" y="15"/>
                    </a:cubicBezTo>
                    <a:cubicBezTo>
                      <a:pt x="54" y="15"/>
                      <a:pt x="54" y="15"/>
                      <a:pt x="54" y="15"/>
                    </a:cubicBezTo>
                    <a:close/>
                    <a:moveTo>
                      <a:pt x="55" y="15"/>
                    </a:move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lose/>
                    <a:moveTo>
                      <a:pt x="66" y="15"/>
                    </a:moveTo>
                    <a:cubicBezTo>
                      <a:pt x="66" y="15"/>
                      <a:pt x="66" y="15"/>
                      <a:pt x="66" y="15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6" y="15"/>
                      <a:pt x="65" y="15"/>
                      <a:pt x="65" y="15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5" y="15"/>
                      <a:pt x="66" y="15"/>
                      <a:pt x="66" y="15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7" y="15"/>
                      <a:pt x="67" y="15"/>
                      <a:pt x="68" y="15"/>
                    </a:cubicBezTo>
                    <a:cubicBezTo>
                      <a:pt x="67" y="15"/>
                      <a:pt x="67" y="15"/>
                      <a:pt x="66" y="15"/>
                    </a:cubicBezTo>
                    <a:close/>
                    <a:moveTo>
                      <a:pt x="74" y="16"/>
                    </a:moveTo>
                    <a:cubicBezTo>
                      <a:pt x="74" y="16"/>
                      <a:pt x="74" y="16"/>
                      <a:pt x="74" y="16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6"/>
                      <a:pt x="73" y="16"/>
                      <a:pt x="74" y="16"/>
                    </a:cubicBezTo>
                    <a:close/>
                    <a:moveTo>
                      <a:pt x="75" y="16"/>
                    </a:moveTo>
                    <a:cubicBezTo>
                      <a:pt x="75" y="16"/>
                      <a:pt x="75" y="16"/>
                      <a:pt x="76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5" y="16"/>
                      <a:pt x="75" y="16"/>
                      <a:pt x="75" y="16"/>
                    </a:cubicBezTo>
                    <a:close/>
                    <a:moveTo>
                      <a:pt x="77" y="16"/>
                    </a:move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6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lose/>
                    <a:moveTo>
                      <a:pt x="77" y="16"/>
                    </a:move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lose/>
                    <a:moveTo>
                      <a:pt x="77" y="16"/>
                    </a:move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lose/>
                    <a:moveTo>
                      <a:pt x="88" y="17"/>
                    </a:moveTo>
                    <a:cubicBezTo>
                      <a:pt x="88" y="17"/>
                      <a:pt x="87" y="17"/>
                      <a:pt x="87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lose/>
                    <a:moveTo>
                      <a:pt x="90" y="17"/>
                    </a:moveTo>
                    <a:cubicBezTo>
                      <a:pt x="90" y="17"/>
                      <a:pt x="91" y="17"/>
                      <a:pt x="91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91" y="17"/>
                      <a:pt x="91" y="17"/>
                      <a:pt x="91" y="17"/>
                    </a:cubicBezTo>
                    <a:cubicBezTo>
                      <a:pt x="91" y="17"/>
                      <a:pt x="91" y="17"/>
                      <a:pt x="90" y="17"/>
                    </a:cubicBezTo>
                    <a:cubicBezTo>
                      <a:pt x="90" y="17"/>
                      <a:pt x="90" y="17"/>
                      <a:pt x="90" y="17"/>
                    </a:cubicBezTo>
                    <a:close/>
                    <a:moveTo>
                      <a:pt x="94" y="17"/>
                    </a:moveTo>
                    <a:cubicBezTo>
                      <a:pt x="94" y="17"/>
                      <a:pt x="94" y="17"/>
                      <a:pt x="94" y="17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4" y="18"/>
                      <a:pt x="94" y="17"/>
                      <a:pt x="95" y="17"/>
                    </a:cubicBezTo>
                    <a:cubicBezTo>
                      <a:pt x="94" y="18"/>
                      <a:pt x="94" y="18"/>
                      <a:pt x="94" y="17"/>
                    </a:cubicBezTo>
                    <a:close/>
                    <a:moveTo>
                      <a:pt x="219" y="19"/>
                    </a:moveTo>
                    <a:cubicBezTo>
                      <a:pt x="219" y="18"/>
                      <a:pt x="220" y="19"/>
                      <a:pt x="220" y="19"/>
                    </a:cubicBezTo>
                    <a:cubicBezTo>
                      <a:pt x="220" y="19"/>
                      <a:pt x="220" y="19"/>
                      <a:pt x="219" y="19"/>
                    </a:cubicBezTo>
                    <a:close/>
                    <a:moveTo>
                      <a:pt x="221" y="19"/>
                    </a:moveTo>
                    <a:cubicBezTo>
                      <a:pt x="221" y="19"/>
                      <a:pt x="220" y="19"/>
                      <a:pt x="220" y="19"/>
                    </a:cubicBezTo>
                    <a:cubicBezTo>
                      <a:pt x="220" y="19"/>
                      <a:pt x="221" y="18"/>
                      <a:pt x="221" y="19"/>
                    </a:cubicBezTo>
                    <a:cubicBezTo>
                      <a:pt x="221" y="19"/>
                      <a:pt x="221" y="19"/>
                      <a:pt x="221" y="19"/>
                    </a:cubicBezTo>
                    <a:close/>
                    <a:moveTo>
                      <a:pt x="106" y="21"/>
                    </a:moveTo>
                    <a:cubicBezTo>
                      <a:pt x="106" y="21"/>
                      <a:pt x="105" y="21"/>
                      <a:pt x="105" y="21"/>
                    </a:cubicBezTo>
                    <a:cubicBezTo>
                      <a:pt x="105" y="20"/>
                      <a:pt x="106" y="21"/>
                      <a:pt x="106" y="21"/>
                    </a:cubicBezTo>
                    <a:close/>
                    <a:moveTo>
                      <a:pt x="104" y="20"/>
                    </a:moveTo>
                    <a:cubicBezTo>
                      <a:pt x="105" y="21"/>
                      <a:pt x="104" y="21"/>
                      <a:pt x="104" y="21"/>
                    </a:cubicBezTo>
                    <a:cubicBezTo>
                      <a:pt x="104" y="20"/>
                      <a:pt x="104" y="21"/>
                      <a:pt x="104" y="20"/>
                    </a:cubicBezTo>
                    <a:close/>
                    <a:moveTo>
                      <a:pt x="78" y="20"/>
                    </a:moveTo>
                    <a:cubicBezTo>
                      <a:pt x="77" y="20"/>
                      <a:pt x="76" y="20"/>
                      <a:pt x="75" y="20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19"/>
                      <a:pt x="74" y="20"/>
                      <a:pt x="74" y="19"/>
                    </a:cubicBezTo>
                    <a:cubicBezTo>
                      <a:pt x="74" y="19"/>
                      <a:pt x="74" y="19"/>
                      <a:pt x="75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4" y="19"/>
                      <a:pt x="75" y="19"/>
                      <a:pt x="75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5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7" y="19"/>
                      <a:pt x="79" y="19"/>
                      <a:pt x="81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2" y="20"/>
                    </a:cubicBezTo>
                    <a:cubicBezTo>
                      <a:pt x="82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0" y="20"/>
                      <a:pt x="79" y="20"/>
                      <a:pt x="78" y="20"/>
                    </a:cubicBezTo>
                    <a:close/>
                    <a:moveTo>
                      <a:pt x="92" y="20"/>
                    </a:moveTo>
                    <a:cubicBezTo>
                      <a:pt x="92" y="20"/>
                      <a:pt x="92" y="20"/>
                      <a:pt x="92" y="20"/>
                    </a:cubicBezTo>
                    <a:cubicBezTo>
                      <a:pt x="92" y="20"/>
                      <a:pt x="92" y="20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19"/>
                      <a:pt x="91" y="19"/>
                      <a:pt x="91" y="19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1" y="20"/>
                      <a:pt x="90" y="20"/>
                      <a:pt x="91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20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1" y="19"/>
                      <a:pt x="91" y="19"/>
                    </a:cubicBezTo>
                    <a:cubicBezTo>
                      <a:pt x="92" y="19"/>
                      <a:pt x="93" y="19"/>
                      <a:pt x="93" y="19"/>
                    </a:cubicBezTo>
                    <a:cubicBezTo>
                      <a:pt x="94" y="20"/>
                      <a:pt x="94" y="20"/>
                      <a:pt x="95" y="19"/>
                    </a:cubicBezTo>
                    <a:cubicBezTo>
                      <a:pt x="95" y="19"/>
                      <a:pt x="96" y="20"/>
                      <a:pt x="96" y="20"/>
                    </a:cubicBezTo>
                    <a:cubicBezTo>
                      <a:pt x="97" y="20"/>
                      <a:pt x="98" y="20"/>
                      <a:pt x="98" y="20"/>
                    </a:cubicBezTo>
                    <a:cubicBezTo>
                      <a:pt x="99" y="20"/>
                      <a:pt x="100" y="20"/>
                      <a:pt x="100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1" y="20"/>
                      <a:pt x="103" y="20"/>
                      <a:pt x="104" y="20"/>
                    </a:cubicBezTo>
                    <a:cubicBezTo>
                      <a:pt x="103" y="21"/>
                      <a:pt x="102" y="20"/>
                      <a:pt x="101" y="20"/>
                    </a:cubicBezTo>
                    <a:cubicBezTo>
                      <a:pt x="101" y="21"/>
                      <a:pt x="101" y="21"/>
                      <a:pt x="102" y="21"/>
                    </a:cubicBezTo>
                    <a:cubicBezTo>
                      <a:pt x="101" y="21"/>
                      <a:pt x="101" y="20"/>
                      <a:pt x="100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0" y="20"/>
                      <a:pt x="100" y="20"/>
                      <a:pt x="99" y="20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9" y="20"/>
                      <a:pt x="98" y="20"/>
                      <a:pt x="98" y="20"/>
                    </a:cubicBezTo>
                    <a:cubicBezTo>
                      <a:pt x="98" y="20"/>
                      <a:pt x="98" y="20"/>
                      <a:pt x="98" y="20"/>
                    </a:cubicBezTo>
                    <a:cubicBezTo>
                      <a:pt x="98" y="20"/>
                      <a:pt x="99" y="21"/>
                      <a:pt x="99" y="21"/>
                    </a:cubicBezTo>
                    <a:cubicBezTo>
                      <a:pt x="99" y="21"/>
                      <a:pt x="99" y="21"/>
                      <a:pt x="99" y="21"/>
                    </a:cubicBezTo>
                    <a:cubicBezTo>
                      <a:pt x="99" y="21"/>
                      <a:pt x="99" y="21"/>
                      <a:pt x="99" y="21"/>
                    </a:cubicBezTo>
                    <a:cubicBezTo>
                      <a:pt x="98" y="21"/>
                      <a:pt x="96" y="21"/>
                      <a:pt x="95" y="20"/>
                    </a:cubicBezTo>
                    <a:cubicBezTo>
                      <a:pt x="95" y="20"/>
                      <a:pt x="95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4" y="21"/>
                      <a:pt x="93" y="20"/>
                      <a:pt x="92" y="20"/>
                    </a:cubicBezTo>
                    <a:close/>
                    <a:moveTo>
                      <a:pt x="99" y="20"/>
                    </a:moveTo>
                    <a:cubicBezTo>
                      <a:pt x="99" y="20"/>
                      <a:pt x="99" y="20"/>
                      <a:pt x="99" y="20"/>
                    </a:cubicBezTo>
                    <a:cubicBezTo>
                      <a:pt x="99" y="20"/>
                      <a:pt x="100" y="20"/>
                      <a:pt x="100" y="21"/>
                    </a:cubicBezTo>
                    <a:cubicBezTo>
                      <a:pt x="100" y="21"/>
                      <a:pt x="99" y="21"/>
                      <a:pt x="99" y="20"/>
                    </a:cubicBezTo>
                    <a:close/>
                    <a:moveTo>
                      <a:pt x="87" y="20"/>
                    </a:moveTo>
                    <a:cubicBezTo>
                      <a:pt x="87" y="20"/>
                      <a:pt x="87" y="20"/>
                      <a:pt x="87" y="21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lose/>
                    <a:moveTo>
                      <a:pt x="82" y="21"/>
                    </a:moveTo>
                    <a:cubicBezTo>
                      <a:pt x="82" y="21"/>
                      <a:pt x="82" y="21"/>
                      <a:pt x="81" y="21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82" y="21"/>
                      <a:pt x="82" y="21"/>
                      <a:pt x="82" y="21"/>
                    </a:cubicBezTo>
                    <a:close/>
                    <a:moveTo>
                      <a:pt x="83" y="21"/>
                    </a:moveTo>
                    <a:cubicBezTo>
                      <a:pt x="83" y="21"/>
                      <a:pt x="83" y="21"/>
                      <a:pt x="83" y="21"/>
                    </a:cubicBezTo>
                    <a:cubicBezTo>
                      <a:pt x="83" y="21"/>
                      <a:pt x="83" y="21"/>
                      <a:pt x="82" y="21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82" y="21"/>
                      <a:pt x="83" y="21"/>
                      <a:pt x="83" y="2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3" y="21"/>
                      <a:pt x="83" y="21"/>
                      <a:pt x="83" y="21"/>
                    </a:cubicBezTo>
                    <a:close/>
                    <a:moveTo>
                      <a:pt x="89" y="21"/>
                    </a:move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9" y="21"/>
                      <a:pt x="89" y="21"/>
                      <a:pt x="89" y="21"/>
                    </a:cubicBezTo>
                    <a:cubicBezTo>
                      <a:pt x="89" y="21"/>
                      <a:pt x="89" y="21"/>
                      <a:pt x="89" y="21"/>
                    </a:cubicBezTo>
                    <a:cubicBezTo>
                      <a:pt x="89" y="21"/>
                      <a:pt x="89" y="21"/>
                      <a:pt x="89" y="21"/>
                    </a:cubicBezTo>
                    <a:close/>
                    <a:moveTo>
                      <a:pt x="95" y="22"/>
                    </a:move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21"/>
                      <a:pt x="95" y="21"/>
                      <a:pt x="95" y="22"/>
                    </a:cubicBezTo>
                    <a:cubicBezTo>
                      <a:pt x="95" y="22"/>
                      <a:pt x="95" y="22"/>
                      <a:pt x="95" y="22"/>
                    </a:cubicBezTo>
                    <a:close/>
                    <a:moveTo>
                      <a:pt x="119" y="22"/>
                    </a:moveTo>
                    <a:cubicBezTo>
                      <a:pt x="119" y="22"/>
                      <a:pt x="119" y="22"/>
                      <a:pt x="119" y="22"/>
                    </a:cubicBezTo>
                    <a:cubicBezTo>
                      <a:pt x="119" y="22"/>
                      <a:pt x="119" y="22"/>
                      <a:pt x="119" y="22"/>
                    </a:cubicBezTo>
                    <a:cubicBezTo>
                      <a:pt x="119" y="22"/>
                      <a:pt x="119" y="22"/>
                      <a:pt x="119" y="22"/>
                    </a:cubicBezTo>
                    <a:close/>
                    <a:moveTo>
                      <a:pt x="93" y="22"/>
                    </a:move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22"/>
                      <a:pt x="93" y="22"/>
                      <a:pt x="93" y="22"/>
                    </a:cubicBezTo>
                    <a:close/>
                    <a:moveTo>
                      <a:pt x="94" y="22"/>
                    </a:move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lose/>
                    <a:moveTo>
                      <a:pt x="89" y="23"/>
                    </a:move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90" y="23"/>
                      <a:pt x="90" y="23"/>
                    </a:cubicBezTo>
                    <a:cubicBezTo>
                      <a:pt x="90" y="23"/>
                      <a:pt x="89" y="23"/>
                      <a:pt x="89" y="23"/>
                    </a:cubicBezTo>
                    <a:close/>
                    <a:moveTo>
                      <a:pt x="95" y="24"/>
                    </a:move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lose/>
                    <a:moveTo>
                      <a:pt x="119" y="25"/>
                    </a:moveTo>
                    <a:cubicBezTo>
                      <a:pt x="119" y="25"/>
                      <a:pt x="118" y="25"/>
                      <a:pt x="118" y="25"/>
                    </a:cubicBezTo>
                    <a:cubicBezTo>
                      <a:pt x="118" y="25"/>
                      <a:pt x="118" y="25"/>
                      <a:pt x="118" y="25"/>
                    </a:cubicBezTo>
                    <a:cubicBezTo>
                      <a:pt x="118" y="25"/>
                      <a:pt x="118" y="25"/>
                      <a:pt x="118" y="25"/>
                    </a:cubicBezTo>
                    <a:cubicBezTo>
                      <a:pt x="118" y="25"/>
                      <a:pt x="118" y="24"/>
                      <a:pt x="118" y="24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8" y="24"/>
                      <a:pt x="118" y="25"/>
                      <a:pt x="119" y="25"/>
                    </a:cubicBezTo>
                    <a:close/>
                    <a:moveTo>
                      <a:pt x="118" y="25"/>
                    </a:moveTo>
                    <a:cubicBezTo>
                      <a:pt x="118" y="25"/>
                      <a:pt x="118" y="25"/>
                      <a:pt x="118" y="25"/>
                    </a:cubicBezTo>
                    <a:cubicBezTo>
                      <a:pt x="118" y="25"/>
                      <a:pt x="118" y="25"/>
                      <a:pt x="117" y="25"/>
                    </a:cubicBezTo>
                    <a:cubicBezTo>
                      <a:pt x="117" y="25"/>
                      <a:pt x="117" y="25"/>
                      <a:pt x="117" y="25"/>
                    </a:cubicBezTo>
                    <a:cubicBezTo>
                      <a:pt x="116" y="25"/>
                      <a:pt x="117" y="24"/>
                      <a:pt x="118" y="25"/>
                    </a:cubicBezTo>
                    <a:close/>
                    <a:moveTo>
                      <a:pt x="210" y="24"/>
                    </a:moveTo>
                    <a:cubicBezTo>
                      <a:pt x="209" y="25"/>
                      <a:pt x="207" y="24"/>
                      <a:pt x="206" y="24"/>
                    </a:cubicBezTo>
                    <a:cubicBezTo>
                      <a:pt x="207" y="24"/>
                      <a:pt x="209" y="24"/>
                      <a:pt x="210" y="24"/>
                    </a:cubicBezTo>
                    <a:close/>
                    <a:moveTo>
                      <a:pt x="107" y="24"/>
                    </a:moveTo>
                    <a:cubicBezTo>
                      <a:pt x="107" y="24"/>
                      <a:pt x="106" y="24"/>
                      <a:pt x="106" y="24"/>
                    </a:cubicBezTo>
                    <a:cubicBezTo>
                      <a:pt x="106" y="23"/>
                      <a:pt x="107" y="24"/>
                      <a:pt x="107" y="24"/>
                    </a:cubicBezTo>
                    <a:close/>
                    <a:moveTo>
                      <a:pt x="105" y="23"/>
                    </a:moveTo>
                    <a:cubicBezTo>
                      <a:pt x="105" y="23"/>
                      <a:pt x="105" y="23"/>
                      <a:pt x="105" y="24"/>
                    </a:cubicBezTo>
                    <a:cubicBezTo>
                      <a:pt x="105" y="24"/>
                      <a:pt x="105" y="24"/>
                      <a:pt x="105" y="24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5" y="23"/>
                      <a:pt x="105" y="23"/>
                      <a:pt x="105" y="23"/>
                    </a:cubicBezTo>
                    <a:close/>
                    <a:moveTo>
                      <a:pt x="102" y="23"/>
                    </a:moveTo>
                    <a:cubicBezTo>
                      <a:pt x="102" y="23"/>
                      <a:pt x="102" y="23"/>
                      <a:pt x="102" y="23"/>
                    </a:cubicBezTo>
                    <a:cubicBezTo>
                      <a:pt x="102" y="23"/>
                      <a:pt x="102" y="23"/>
                      <a:pt x="102" y="23"/>
                    </a:cubicBezTo>
                    <a:cubicBezTo>
                      <a:pt x="102" y="23"/>
                      <a:pt x="102" y="23"/>
                      <a:pt x="102" y="23"/>
                    </a:cubicBezTo>
                    <a:cubicBezTo>
                      <a:pt x="102" y="23"/>
                      <a:pt x="103" y="23"/>
                      <a:pt x="103" y="23"/>
                    </a:cubicBezTo>
                    <a:cubicBezTo>
                      <a:pt x="103" y="23"/>
                      <a:pt x="103" y="23"/>
                      <a:pt x="103" y="23"/>
                    </a:cubicBezTo>
                    <a:cubicBezTo>
                      <a:pt x="103" y="23"/>
                      <a:pt x="103" y="23"/>
                      <a:pt x="102" y="23"/>
                    </a:cubicBezTo>
                    <a:close/>
                    <a:moveTo>
                      <a:pt x="104" y="24"/>
                    </a:moveTo>
                    <a:cubicBezTo>
                      <a:pt x="103" y="23"/>
                      <a:pt x="104" y="23"/>
                      <a:pt x="103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4" y="24"/>
                      <a:pt x="104" y="23"/>
                      <a:pt x="104" y="24"/>
                    </a:cubicBezTo>
                    <a:close/>
                    <a:moveTo>
                      <a:pt x="106" y="23"/>
                    </a:moveTo>
                    <a:cubicBezTo>
                      <a:pt x="106" y="24"/>
                      <a:pt x="105" y="24"/>
                      <a:pt x="106" y="23"/>
                    </a:cubicBezTo>
                    <a:close/>
                    <a:moveTo>
                      <a:pt x="100" y="24"/>
                    </a:move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3"/>
                      <a:pt x="101" y="24"/>
                      <a:pt x="101" y="24"/>
                    </a:cubicBezTo>
                    <a:cubicBezTo>
                      <a:pt x="101" y="24"/>
                      <a:pt x="102" y="24"/>
                      <a:pt x="102" y="24"/>
                    </a:cubicBezTo>
                    <a:cubicBezTo>
                      <a:pt x="102" y="24"/>
                      <a:pt x="102" y="24"/>
                      <a:pt x="102" y="24"/>
                    </a:cubicBezTo>
                    <a:cubicBezTo>
                      <a:pt x="102" y="24"/>
                      <a:pt x="102" y="24"/>
                      <a:pt x="102" y="24"/>
                    </a:cubicBezTo>
                    <a:cubicBezTo>
                      <a:pt x="102" y="24"/>
                      <a:pt x="101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lose/>
                    <a:moveTo>
                      <a:pt x="103" y="24"/>
                    </a:moveTo>
                    <a:cubicBezTo>
                      <a:pt x="103" y="24"/>
                      <a:pt x="103" y="24"/>
                      <a:pt x="103" y="24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3" y="24"/>
                      <a:pt x="103" y="24"/>
                      <a:pt x="103" y="24"/>
                    </a:cubicBezTo>
                    <a:close/>
                    <a:moveTo>
                      <a:pt x="111" y="24"/>
                    </a:moveTo>
                    <a:cubicBezTo>
                      <a:pt x="111" y="24"/>
                      <a:pt x="111" y="24"/>
                      <a:pt x="111" y="24"/>
                    </a:cubicBezTo>
                    <a:cubicBezTo>
                      <a:pt x="110" y="24"/>
                      <a:pt x="111" y="24"/>
                      <a:pt x="111" y="24"/>
                    </a:cubicBezTo>
                    <a:close/>
                    <a:moveTo>
                      <a:pt x="111" y="24"/>
                    </a:move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1" y="24"/>
                      <a:pt x="111" y="24"/>
                    </a:cubicBezTo>
                    <a:close/>
                    <a:moveTo>
                      <a:pt x="113" y="24"/>
                    </a:moveTo>
                    <a:cubicBezTo>
                      <a:pt x="113" y="24"/>
                      <a:pt x="113" y="24"/>
                      <a:pt x="113" y="24"/>
                    </a:cubicBezTo>
                    <a:cubicBezTo>
                      <a:pt x="113" y="24"/>
                      <a:pt x="113" y="24"/>
                      <a:pt x="113" y="24"/>
                    </a:cubicBezTo>
                    <a:cubicBezTo>
                      <a:pt x="113" y="24"/>
                      <a:pt x="113" y="24"/>
                      <a:pt x="113" y="24"/>
                    </a:cubicBezTo>
                    <a:cubicBezTo>
                      <a:pt x="113" y="24"/>
                      <a:pt x="113" y="24"/>
                      <a:pt x="113" y="24"/>
                    </a:cubicBezTo>
                    <a:cubicBezTo>
                      <a:pt x="113" y="24"/>
                      <a:pt x="113" y="24"/>
                      <a:pt x="113" y="24"/>
                    </a:cubicBezTo>
                    <a:cubicBezTo>
                      <a:pt x="113" y="24"/>
                      <a:pt x="113" y="24"/>
                      <a:pt x="113" y="24"/>
                    </a:cubicBezTo>
                    <a:close/>
                    <a:moveTo>
                      <a:pt x="115" y="24"/>
                    </a:moveTo>
                    <a:cubicBezTo>
                      <a:pt x="116" y="24"/>
                      <a:pt x="115" y="24"/>
                      <a:pt x="115" y="24"/>
                    </a:cubicBezTo>
                    <a:cubicBezTo>
                      <a:pt x="115" y="24"/>
                      <a:pt x="115" y="24"/>
                      <a:pt x="115" y="24"/>
                    </a:cubicBezTo>
                    <a:close/>
                    <a:moveTo>
                      <a:pt x="116" y="24"/>
                    </a:move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4"/>
                      <a:pt x="116" y="24"/>
                      <a:pt x="116" y="24"/>
                    </a:cubicBezTo>
                    <a:close/>
                    <a:moveTo>
                      <a:pt x="104" y="25"/>
                    </a:moveTo>
                    <a:cubicBezTo>
                      <a:pt x="103" y="25"/>
                      <a:pt x="102" y="25"/>
                      <a:pt x="101" y="25"/>
                    </a:cubicBezTo>
                    <a:cubicBezTo>
                      <a:pt x="101" y="24"/>
                      <a:pt x="103" y="25"/>
                      <a:pt x="104" y="25"/>
                    </a:cubicBezTo>
                    <a:cubicBezTo>
                      <a:pt x="104" y="25"/>
                      <a:pt x="104" y="25"/>
                      <a:pt x="104" y="25"/>
                    </a:cubicBezTo>
                    <a:cubicBezTo>
                      <a:pt x="105" y="25"/>
                      <a:pt x="105" y="25"/>
                      <a:pt x="105" y="25"/>
                    </a:cubicBezTo>
                    <a:cubicBezTo>
                      <a:pt x="105" y="25"/>
                      <a:pt x="105" y="25"/>
                      <a:pt x="104" y="25"/>
                    </a:cubicBezTo>
                    <a:close/>
                    <a:moveTo>
                      <a:pt x="105" y="25"/>
                    </a:moveTo>
                    <a:cubicBezTo>
                      <a:pt x="106" y="25"/>
                      <a:pt x="107" y="25"/>
                      <a:pt x="107" y="25"/>
                    </a:cubicBezTo>
                    <a:cubicBezTo>
                      <a:pt x="106" y="25"/>
                      <a:pt x="105" y="25"/>
                      <a:pt x="105" y="25"/>
                    </a:cubicBezTo>
                    <a:close/>
                    <a:moveTo>
                      <a:pt x="210" y="26"/>
                    </a:moveTo>
                    <a:cubicBezTo>
                      <a:pt x="210" y="26"/>
                      <a:pt x="210" y="26"/>
                      <a:pt x="210" y="26"/>
                    </a:cubicBezTo>
                    <a:cubicBezTo>
                      <a:pt x="210" y="26"/>
                      <a:pt x="210" y="26"/>
                      <a:pt x="210" y="26"/>
                    </a:cubicBezTo>
                    <a:cubicBezTo>
                      <a:pt x="210" y="26"/>
                      <a:pt x="210" y="26"/>
                      <a:pt x="210" y="26"/>
                    </a:cubicBezTo>
                    <a:cubicBezTo>
                      <a:pt x="210" y="26"/>
                      <a:pt x="210" y="26"/>
                      <a:pt x="210" y="26"/>
                    </a:cubicBezTo>
                    <a:close/>
                    <a:moveTo>
                      <a:pt x="117" y="28"/>
                    </a:moveTo>
                    <a:cubicBezTo>
                      <a:pt x="117" y="28"/>
                      <a:pt x="117" y="28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7" y="28"/>
                      <a:pt x="117" y="29"/>
                      <a:pt x="117" y="28"/>
                    </a:cubicBezTo>
                    <a:close/>
                    <a:moveTo>
                      <a:pt x="127" y="29"/>
                    </a:moveTo>
                    <a:cubicBezTo>
                      <a:pt x="127" y="29"/>
                      <a:pt x="126" y="29"/>
                      <a:pt x="126" y="29"/>
                    </a:cubicBezTo>
                    <a:cubicBezTo>
                      <a:pt x="126" y="28"/>
                      <a:pt x="127" y="29"/>
                      <a:pt x="127" y="29"/>
                    </a:cubicBezTo>
                    <a:cubicBezTo>
                      <a:pt x="127" y="29"/>
                      <a:pt x="127" y="29"/>
                      <a:pt x="127" y="29"/>
                    </a:cubicBezTo>
                    <a:close/>
                    <a:moveTo>
                      <a:pt x="127" y="29"/>
                    </a:moveTo>
                    <a:cubicBezTo>
                      <a:pt x="127" y="29"/>
                      <a:pt x="127" y="29"/>
                      <a:pt x="127" y="29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27" y="28"/>
                      <a:pt x="127" y="29"/>
                      <a:pt x="127" y="29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27" y="29"/>
                      <a:pt x="127" y="29"/>
                      <a:pt x="127" y="29"/>
                    </a:cubicBezTo>
                    <a:close/>
                    <a:moveTo>
                      <a:pt x="127" y="29"/>
                    </a:moveTo>
                    <a:cubicBezTo>
                      <a:pt x="127" y="29"/>
                      <a:pt x="127" y="29"/>
                      <a:pt x="127" y="29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28" y="29"/>
                      <a:pt x="128" y="29"/>
                      <a:pt x="128" y="29"/>
                    </a:cubicBezTo>
                    <a:cubicBezTo>
                      <a:pt x="128" y="29"/>
                      <a:pt x="127" y="29"/>
                      <a:pt x="127" y="29"/>
                    </a:cubicBezTo>
                    <a:close/>
                    <a:moveTo>
                      <a:pt x="74" y="30"/>
                    </a:moveTo>
                    <a:cubicBezTo>
                      <a:pt x="74" y="31"/>
                      <a:pt x="74" y="31"/>
                      <a:pt x="74" y="31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74" y="31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74" y="30"/>
                      <a:pt x="74" y="30"/>
                      <a:pt x="74" y="30"/>
                    </a:cubicBezTo>
                    <a:close/>
                    <a:moveTo>
                      <a:pt x="72" y="30"/>
                    </a:moveTo>
                    <a:cubicBezTo>
                      <a:pt x="72" y="30"/>
                      <a:pt x="72" y="30"/>
                      <a:pt x="72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3" y="31"/>
                      <a:pt x="73" y="30"/>
                      <a:pt x="73" y="31"/>
                    </a:cubicBezTo>
                    <a:cubicBezTo>
                      <a:pt x="73" y="31"/>
                      <a:pt x="73" y="31"/>
                      <a:pt x="73" y="31"/>
                    </a:cubicBezTo>
                    <a:cubicBezTo>
                      <a:pt x="73" y="31"/>
                      <a:pt x="72" y="31"/>
                      <a:pt x="72" y="30"/>
                    </a:cubicBezTo>
                    <a:close/>
                    <a:moveTo>
                      <a:pt x="124" y="31"/>
                    </a:moveTo>
                    <a:cubicBezTo>
                      <a:pt x="124" y="31"/>
                      <a:pt x="124" y="31"/>
                      <a:pt x="124" y="31"/>
                    </a:cubicBezTo>
                    <a:cubicBezTo>
                      <a:pt x="124" y="31"/>
                      <a:pt x="124" y="31"/>
                      <a:pt x="124" y="31"/>
                    </a:cubicBezTo>
                    <a:close/>
                    <a:moveTo>
                      <a:pt x="119" y="30"/>
                    </a:moveTo>
                    <a:cubicBezTo>
                      <a:pt x="119" y="31"/>
                      <a:pt x="119" y="31"/>
                      <a:pt x="119" y="31"/>
                    </a:cubicBezTo>
                    <a:cubicBezTo>
                      <a:pt x="119" y="31"/>
                      <a:pt x="119" y="31"/>
                      <a:pt x="119" y="31"/>
                    </a:cubicBezTo>
                    <a:cubicBezTo>
                      <a:pt x="119" y="31"/>
                      <a:pt x="119" y="31"/>
                      <a:pt x="119" y="30"/>
                    </a:cubicBezTo>
                    <a:close/>
                    <a:moveTo>
                      <a:pt x="122" y="31"/>
                    </a:moveTo>
                    <a:cubicBezTo>
                      <a:pt x="122" y="31"/>
                      <a:pt x="122" y="31"/>
                      <a:pt x="122" y="31"/>
                    </a:cubicBezTo>
                    <a:cubicBezTo>
                      <a:pt x="122" y="31"/>
                      <a:pt x="122" y="31"/>
                      <a:pt x="122" y="31"/>
                    </a:cubicBezTo>
                    <a:close/>
                    <a:moveTo>
                      <a:pt x="98" y="31"/>
                    </a:moveTo>
                    <a:cubicBezTo>
                      <a:pt x="98" y="31"/>
                      <a:pt x="97" y="31"/>
                      <a:pt x="97" y="31"/>
                    </a:cubicBezTo>
                    <a:cubicBezTo>
                      <a:pt x="98" y="31"/>
                      <a:pt x="98" y="31"/>
                      <a:pt x="98" y="31"/>
                    </a:cubicBezTo>
                    <a:close/>
                    <a:moveTo>
                      <a:pt x="77" y="28"/>
                    </a:moveTo>
                    <a:cubicBezTo>
                      <a:pt x="77" y="28"/>
                      <a:pt x="77" y="28"/>
                      <a:pt x="78" y="28"/>
                    </a:cubicBezTo>
                    <a:cubicBezTo>
                      <a:pt x="78" y="28"/>
                      <a:pt x="78" y="28"/>
                      <a:pt x="78" y="28"/>
                    </a:cubicBezTo>
                    <a:cubicBezTo>
                      <a:pt x="77" y="28"/>
                      <a:pt x="77" y="28"/>
                      <a:pt x="77" y="28"/>
                    </a:cubicBezTo>
                    <a:cubicBezTo>
                      <a:pt x="77" y="28"/>
                      <a:pt x="77" y="28"/>
                      <a:pt x="77" y="28"/>
                    </a:cubicBezTo>
                    <a:cubicBezTo>
                      <a:pt x="77" y="28"/>
                      <a:pt x="77" y="28"/>
                      <a:pt x="77" y="28"/>
                    </a:cubicBezTo>
                    <a:close/>
                    <a:moveTo>
                      <a:pt x="74" y="29"/>
                    </a:moveTo>
                    <a:cubicBezTo>
                      <a:pt x="74" y="29"/>
                      <a:pt x="74" y="29"/>
                      <a:pt x="74" y="28"/>
                    </a:cubicBezTo>
                    <a:cubicBezTo>
                      <a:pt x="74" y="28"/>
                      <a:pt x="74" y="29"/>
                      <a:pt x="75" y="28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9"/>
                      <a:pt x="74" y="28"/>
                      <a:pt x="75" y="29"/>
                    </a:cubicBezTo>
                    <a:cubicBezTo>
                      <a:pt x="74" y="29"/>
                      <a:pt x="74" y="29"/>
                      <a:pt x="74" y="29"/>
                    </a:cubicBezTo>
                    <a:cubicBezTo>
                      <a:pt x="74" y="29"/>
                      <a:pt x="74" y="29"/>
                      <a:pt x="74" y="29"/>
                    </a:cubicBezTo>
                    <a:cubicBezTo>
                      <a:pt x="74" y="29"/>
                      <a:pt x="74" y="29"/>
                      <a:pt x="74" y="29"/>
                    </a:cubicBezTo>
                    <a:close/>
                    <a:moveTo>
                      <a:pt x="75" y="29"/>
                    </a:moveTo>
                    <a:cubicBezTo>
                      <a:pt x="75" y="29"/>
                      <a:pt x="75" y="29"/>
                      <a:pt x="76" y="29"/>
                    </a:cubicBezTo>
                    <a:cubicBezTo>
                      <a:pt x="76" y="29"/>
                      <a:pt x="75" y="29"/>
                      <a:pt x="75" y="29"/>
                    </a:cubicBezTo>
                    <a:close/>
                    <a:moveTo>
                      <a:pt x="83" y="30"/>
                    </a:moveTo>
                    <a:cubicBezTo>
                      <a:pt x="83" y="30"/>
                      <a:pt x="83" y="30"/>
                      <a:pt x="83" y="30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2" y="30"/>
                      <a:pt x="81" y="30"/>
                      <a:pt x="80" y="30"/>
                    </a:cubicBezTo>
                    <a:cubicBezTo>
                      <a:pt x="79" y="30"/>
                      <a:pt x="78" y="30"/>
                      <a:pt x="77" y="29"/>
                    </a:cubicBezTo>
                    <a:cubicBezTo>
                      <a:pt x="77" y="29"/>
                      <a:pt x="77" y="29"/>
                      <a:pt x="77" y="29"/>
                    </a:cubicBezTo>
                    <a:cubicBezTo>
                      <a:pt x="77" y="29"/>
                      <a:pt x="77" y="29"/>
                      <a:pt x="77" y="29"/>
                    </a:cubicBezTo>
                    <a:cubicBezTo>
                      <a:pt x="76" y="29"/>
                      <a:pt x="76" y="29"/>
                      <a:pt x="76" y="29"/>
                    </a:cubicBezTo>
                    <a:cubicBezTo>
                      <a:pt x="76" y="28"/>
                      <a:pt x="77" y="29"/>
                      <a:pt x="77" y="29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8" y="29"/>
                      <a:pt x="78" y="29"/>
                      <a:pt x="78" y="29"/>
                    </a:cubicBezTo>
                    <a:cubicBezTo>
                      <a:pt x="79" y="29"/>
                      <a:pt x="80" y="29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29"/>
                      <a:pt x="82" y="29"/>
                      <a:pt x="82" y="29"/>
                    </a:cubicBezTo>
                    <a:cubicBezTo>
                      <a:pt x="82" y="29"/>
                      <a:pt x="82" y="29"/>
                      <a:pt x="83" y="29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84" y="30"/>
                      <a:pt x="85" y="29"/>
                      <a:pt x="86" y="30"/>
                    </a:cubicBezTo>
                    <a:cubicBezTo>
                      <a:pt x="86" y="30"/>
                      <a:pt x="86" y="30"/>
                      <a:pt x="86" y="30"/>
                    </a:cubicBezTo>
                    <a:cubicBezTo>
                      <a:pt x="86" y="30"/>
                      <a:pt x="86" y="30"/>
                      <a:pt x="86" y="30"/>
                    </a:cubicBezTo>
                    <a:cubicBezTo>
                      <a:pt x="87" y="30"/>
                      <a:pt x="88" y="30"/>
                      <a:pt x="88" y="30"/>
                    </a:cubicBezTo>
                    <a:cubicBezTo>
                      <a:pt x="88" y="30"/>
                      <a:pt x="89" y="30"/>
                      <a:pt x="89" y="30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89" y="30"/>
                      <a:pt x="91" y="30"/>
                      <a:pt x="91" y="30"/>
                    </a:cubicBezTo>
                    <a:cubicBezTo>
                      <a:pt x="91" y="30"/>
                      <a:pt x="92" y="30"/>
                      <a:pt x="92" y="31"/>
                    </a:cubicBezTo>
                    <a:cubicBezTo>
                      <a:pt x="92" y="31"/>
                      <a:pt x="92" y="31"/>
                      <a:pt x="92" y="31"/>
                    </a:cubicBezTo>
                    <a:cubicBezTo>
                      <a:pt x="89" y="31"/>
                      <a:pt x="86" y="30"/>
                      <a:pt x="83" y="30"/>
                    </a:cubicBezTo>
                    <a:close/>
                    <a:moveTo>
                      <a:pt x="92" y="31"/>
                    </a:moveTo>
                    <a:cubicBezTo>
                      <a:pt x="93" y="30"/>
                      <a:pt x="93" y="31"/>
                      <a:pt x="94" y="30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31"/>
                      <a:pt x="94" y="31"/>
                      <a:pt x="93" y="31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2" y="31"/>
                      <a:pt x="93" y="31"/>
                      <a:pt x="92" y="31"/>
                    </a:cubicBezTo>
                    <a:close/>
                    <a:moveTo>
                      <a:pt x="94" y="31"/>
                    </a:move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lose/>
                    <a:moveTo>
                      <a:pt x="95" y="31"/>
                    </a:moveTo>
                    <a:cubicBezTo>
                      <a:pt x="95" y="31"/>
                      <a:pt x="95" y="31"/>
                      <a:pt x="95" y="31"/>
                    </a:cubicBezTo>
                    <a:cubicBezTo>
                      <a:pt x="95" y="31"/>
                      <a:pt x="95" y="31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31"/>
                      <a:pt x="94" y="31"/>
                      <a:pt x="95" y="31"/>
                    </a:cubicBezTo>
                    <a:close/>
                    <a:moveTo>
                      <a:pt x="95" y="31"/>
                    </a:moveTo>
                    <a:cubicBezTo>
                      <a:pt x="95" y="31"/>
                      <a:pt x="95" y="31"/>
                      <a:pt x="95" y="31"/>
                    </a:cubicBezTo>
                    <a:cubicBezTo>
                      <a:pt x="95" y="31"/>
                      <a:pt x="95" y="31"/>
                      <a:pt x="95" y="31"/>
                    </a:cubicBezTo>
                    <a:cubicBezTo>
                      <a:pt x="95" y="31"/>
                      <a:pt x="95" y="31"/>
                      <a:pt x="95" y="31"/>
                    </a:cubicBezTo>
                    <a:cubicBezTo>
                      <a:pt x="95" y="31"/>
                      <a:pt x="95" y="31"/>
                      <a:pt x="95" y="31"/>
                    </a:cubicBezTo>
                    <a:close/>
                    <a:moveTo>
                      <a:pt x="96" y="31"/>
                    </a:moveTo>
                    <a:cubicBezTo>
                      <a:pt x="96" y="31"/>
                      <a:pt x="96" y="31"/>
                      <a:pt x="95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7" y="31"/>
                      <a:pt x="97" y="31"/>
                    </a:cubicBezTo>
                    <a:cubicBezTo>
                      <a:pt x="97" y="31"/>
                      <a:pt x="97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lose/>
                    <a:moveTo>
                      <a:pt x="48" y="30"/>
                    </a:move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lose/>
                    <a:moveTo>
                      <a:pt x="87" y="33"/>
                    </a:moveTo>
                    <a:cubicBezTo>
                      <a:pt x="87" y="33"/>
                      <a:pt x="87" y="33"/>
                      <a:pt x="87" y="33"/>
                    </a:cubicBezTo>
                    <a:cubicBezTo>
                      <a:pt x="87" y="33"/>
                      <a:pt x="87" y="33"/>
                      <a:pt x="87" y="33"/>
                    </a:cubicBezTo>
                    <a:close/>
                    <a:moveTo>
                      <a:pt x="88" y="32"/>
                    </a:moveTo>
                    <a:cubicBezTo>
                      <a:pt x="88" y="32"/>
                      <a:pt x="88" y="32"/>
                      <a:pt x="88" y="32"/>
                    </a:cubicBezTo>
                    <a:cubicBezTo>
                      <a:pt x="88" y="32"/>
                      <a:pt x="87" y="32"/>
                      <a:pt x="87" y="32"/>
                    </a:cubicBezTo>
                    <a:cubicBezTo>
                      <a:pt x="87" y="32"/>
                      <a:pt x="87" y="32"/>
                      <a:pt x="87" y="32"/>
                    </a:cubicBezTo>
                    <a:cubicBezTo>
                      <a:pt x="87" y="32"/>
                      <a:pt x="87" y="32"/>
                      <a:pt x="87" y="32"/>
                    </a:cubicBezTo>
                    <a:cubicBezTo>
                      <a:pt x="87" y="32"/>
                      <a:pt x="87" y="32"/>
                      <a:pt x="87" y="32"/>
                    </a:cubicBezTo>
                    <a:cubicBezTo>
                      <a:pt x="87" y="32"/>
                      <a:pt x="87" y="32"/>
                      <a:pt x="88" y="32"/>
                    </a:cubicBezTo>
                    <a:close/>
                    <a:moveTo>
                      <a:pt x="83" y="32"/>
                    </a:moveTo>
                    <a:cubicBezTo>
                      <a:pt x="83" y="32"/>
                      <a:pt x="83" y="32"/>
                      <a:pt x="83" y="32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4" y="32"/>
                      <a:pt x="84" y="32"/>
                      <a:pt x="84" y="32"/>
                    </a:cubicBezTo>
                    <a:cubicBezTo>
                      <a:pt x="84" y="32"/>
                      <a:pt x="83" y="32"/>
                      <a:pt x="83" y="32"/>
                    </a:cubicBezTo>
                    <a:close/>
                    <a:moveTo>
                      <a:pt x="85" y="32"/>
                    </a:moveTo>
                    <a:cubicBezTo>
                      <a:pt x="85" y="32"/>
                      <a:pt x="85" y="32"/>
                      <a:pt x="85" y="32"/>
                    </a:cubicBezTo>
                    <a:cubicBezTo>
                      <a:pt x="86" y="32"/>
                      <a:pt x="86" y="32"/>
                      <a:pt x="87" y="32"/>
                    </a:cubicBezTo>
                    <a:cubicBezTo>
                      <a:pt x="87" y="32"/>
                      <a:pt x="87" y="32"/>
                      <a:pt x="87" y="32"/>
                    </a:cubicBezTo>
                    <a:cubicBezTo>
                      <a:pt x="87" y="32"/>
                      <a:pt x="87" y="32"/>
                      <a:pt x="87" y="32"/>
                    </a:cubicBezTo>
                    <a:cubicBezTo>
                      <a:pt x="87" y="32"/>
                      <a:pt x="87" y="32"/>
                      <a:pt x="87" y="32"/>
                    </a:cubicBezTo>
                    <a:cubicBezTo>
                      <a:pt x="87" y="32"/>
                      <a:pt x="87" y="32"/>
                      <a:pt x="87" y="32"/>
                    </a:cubicBezTo>
                    <a:cubicBezTo>
                      <a:pt x="87" y="32"/>
                      <a:pt x="87" y="32"/>
                      <a:pt x="87" y="32"/>
                    </a:cubicBezTo>
                    <a:cubicBezTo>
                      <a:pt x="87" y="32"/>
                      <a:pt x="87" y="32"/>
                      <a:pt x="87" y="32"/>
                    </a:cubicBezTo>
                    <a:cubicBezTo>
                      <a:pt x="87" y="32"/>
                      <a:pt x="86" y="32"/>
                      <a:pt x="86" y="33"/>
                    </a:cubicBezTo>
                    <a:cubicBezTo>
                      <a:pt x="86" y="33"/>
                      <a:pt x="86" y="33"/>
                      <a:pt x="85" y="32"/>
                    </a:cubicBezTo>
                    <a:close/>
                    <a:moveTo>
                      <a:pt x="87" y="33"/>
                    </a:moveTo>
                    <a:cubicBezTo>
                      <a:pt x="87" y="33"/>
                      <a:pt x="87" y="33"/>
                      <a:pt x="87" y="33"/>
                    </a:cubicBezTo>
                    <a:cubicBezTo>
                      <a:pt x="87" y="33"/>
                      <a:pt x="87" y="33"/>
                      <a:pt x="87" y="33"/>
                    </a:cubicBezTo>
                    <a:cubicBezTo>
                      <a:pt x="87" y="33"/>
                      <a:pt x="87" y="33"/>
                      <a:pt x="87" y="33"/>
                    </a:cubicBezTo>
                    <a:cubicBezTo>
                      <a:pt x="87" y="33"/>
                      <a:pt x="87" y="33"/>
                      <a:pt x="87" y="33"/>
                    </a:cubicBezTo>
                    <a:close/>
                    <a:moveTo>
                      <a:pt x="204" y="33"/>
                    </a:moveTo>
                    <a:cubicBezTo>
                      <a:pt x="204" y="33"/>
                      <a:pt x="204" y="33"/>
                      <a:pt x="203" y="33"/>
                    </a:cubicBezTo>
                    <a:cubicBezTo>
                      <a:pt x="203" y="33"/>
                      <a:pt x="203" y="33"/>
                      <a:pt x="204" y="33"/>
                    </a:cubicBezTo>
                    <a:close/>
                    <a:moveTo>
                      <a:pt x="206" y="33"/>
                    </a:moveTo>
                    <a:cubicBezTo>
                      <a:pt x="206" y="33"/>
                      <a:pt x="206" y="33"/>
                      <a:pt x="206" y="33"/>
                    </a:cubicBezTo>
                    <a:cubicBezTo>
                      <a:pt x="207" y="33"/>
                      <a:pt x="208" y="33"/>
                      <a:pt x="208" y="33"/>
                    </a:cubicBezTo>
                    <a:cubicBezTo>
                      <a:pt x="208" y="33"/>
                      <a:pt x="207" y="33"/>
                      <a:pt x="207" y="33"/>
                    </a:cubicBezTo>
                    <a:cubicBezTo>
                      <a:pt x="207" y="33"/>
                      <a:pt x="207" y="33"/>
                      <a:pt x="207" y="33"/>
                    </a:cubicBezTo>
                    <a:cubicBezTo>
                      <a:pt x="207" y="33"/>
                      <a:pt x="207" y="33"/>
                      <a:pt x="207" y="33"/>
                    </a:cubicBezTo>
                    <a:cubicBezTo>
                      <a:pt x="207" y="34"/>
                      <a:pt x="206" y="33"/>
                      <a:pt x="206" y="33"/>
                    </a:cubicBezTo>
                    <a:close/>
                    <a:moveTo>
                      <a:pt x="201" y="34"/>
                    </a:moveTo>
                    <a:cubicBezTo>
                      <a:pt x="201" y="34"/>
                      <a:pt x="201" y="34"/>
                      <a:pt x="201" y="34"/>
                    </a:cubicBezTo>
                    <a:cubicBezTo>
                      <a:pt x="201" y="34"/>
                      <a:pt x="201" y="35"/>
                      <a:pt x="201" y="34"/>
                    </a:cubicBezTo>
                    <a:close/>
                    <a:moveTo>
                      <a:pt x="213" y="35"/>
                    </a:moveTo>
                    <a:cubicBezTo>
                      <a:pt x="213" y="35"/>
                      <a:pt x="213" y="35"/>
                      <a:pt x="213" y="35"/>
                    </a:cubicBezTo>
                    <a:cubicBezTo>
                      <a:pt x="213" y="35"/>
                      <a:pt x="213" y="35"/>
                      <a:pt x="213" y="35"/>
                    </a:cubicBezTo>
                    <a:cubicBezTo>
                      <a:pt x="213" y="35"/>
                      <a:pt x="213" y="35"/>
                      <a:pt x="213" y="35"/>
                    </a:cubicBezTo>
                    <a:cubicBezTo>
                      <a:pt x="213" y="35"/>
                      <a:pt x="213" y="35"/>
                      <a:pt x="213" y="35"/>
                    </a:cubicBezTo>
                    <a:close/>
                    <a:moveTo>
                      <a:pt x="211" y="35"/>
                    </a:moveTo>
                    <a:cubicBezTo>
                      <a:pt x="211" y="35"/>
                      <a:pt x="211" y="35"/>
                      <a:pt x="211" y="35"/>
                    </a:cubicBezTo>
                    <a:cubicBezTo>
                      <a:pt x="211" y="35"/>
                      <a:pt x="211" y="35"/>
                      <a:pt x="211" y="35"/>
                    </a:cubicBezTo>
                    <a:close/>
                    <a:moveTo>
                      <a:pt x="206" y="36"/>
                    </a:moveTo>
                    <a:cubicBezTo>
                      <a:pt x="206" y="36"/>
                      <a:pt x="206" y="36"/>
                      <a:pt x="206" y="36"/>
                    </a:cubicBezTo>
                    <a:cubicBezTo>
                      <a:pt x="206" y="37"/>
                      <a:pt x="206" y="37"/>
                      <a:pt x="206" y="36"/>
                    </a:cubicBezTo>
                    <a:close/>
                    <a:moveTo>
                      <a:pt x="207" y="37"/>
                    </a:moveTo>
                    <a:cubicBezTo>
                      <a:pt x="207" y="36"/>
                      <a:pt x="208" y="36"/>
                      <a:pt x="209" y="36"/>
                    </a:cubicBezTo>
                    <a:cubicBezTo>
                      <a:pt x="208" y="37"/>
                      <a:pt x="208" y="37"/>
                      <a:pt x="207" y="37"/>
                    </a:cubicBezTo>
                    <a:close/>
                    <a:moveTo>
                      <a:pt x="207" y="37"/>
                    </a:moveTo>
                    <a:cubicBezTo>
                      <a:pt x="207" y="37"/>
                      <a:pt x="207" y="37"/>
                      <a:pt x="207" y="37"/>
                    </a:cubicBezTo>
                    <a:cubicBezTo>
                      <a:pt x="207" y="37"/>
                      <a:pt x="207" y="37"/>
                      <a:pt x="207" y="37"/>
                    </a:cubicBezTo>
                    <a:close/>
                    <a:moveTo>
                      <a:pt x="205" y="37"/>
                    </a:moveTo>
                    <a:cubicBezTo>
                      <a:pt x="206" y="37"/>
                      <a:pt x="206" y="37"/>
                      <a:pt x="206" y="37"/>
                    </a:cubicBezTo>
                    <a:cubicBezTo>
                      <a:pt x="207" y="37"/>
                      <a:pt x="206" y="37"/>
                      <a:pt x="205" y="37"/>
                    </a:cubicBezTo>
                    <a:cubicBezTo>
                      <a:pt x="205" y="37"/>
                      <a:pt x="205" y="37"/>
                      <a:pt x="205" y="37"/>
                    </a:cubicBezTo>
                    <a:close/>
                    <a:moveTo>
                      <a:pt x="19" y="32"/>
                    </a:move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  <a:moveTo>
                      <a:pt x="24" y="32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5" y="32"/>
                    </a:cubicBezTo>
                    <a:cubicBezTo>
                      <a:pt x="24" y="32"/>
                      <a:pt x="24" y="32"/>
                      <a:pt x="24" y="32"/>
                    </a:cubicBezTo>
                    <a:close/>
                    <a:moveTo>
                      <a:pt x="35" y="33"/>
                    </a:move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4" y="33"/>
                      <a:pt x="35" y="33"/>
                      <a:pt x="35" y="33"/>
                    </a:cubicBezTo>
                    <a:close/>
                    <a:moveTo>
                      <a:pt x="27" y="34"/>
                    </a:moveTo>
                    <a:cubicBezTo>
                      <a:pt x="27" y="34"/>
                      <a:pt x="27" y="33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lose/>
                    <a:moveTo>
                      <a:pt x="35" y="36"/>
                    </a:move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lose/>
                    <a:moveTo>
                      <a:pt x="35" y="34"/>
                    </a:move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lose/>
                    <a:moveTo>
                      <a:pt x="35" y="35"/>
                    </a:move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3" y="35"/>
                    </a:cubicBezTo>
                    <a:cubicBezTo>
                      <a:pt x="33" y="35"/>
                      <a:pt x="33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3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1" y="35"/>
                      <a:pt x="31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35"/>
                      <a:pt x="30" y="35"/>
                      <a:pt x="29" y="35"/>
                    </a:cubicBezTo>
                    <a:cubicBezTo>
                      <a:pt x="29" y="35"/>
                      <a:pt x="29" y="35"/>
                      <a:pt x="28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35"/>
                      <a:pt x="29" y="35"/>
                      <a:pt x="29" y="35"/>
                    </a:cubicBezTo>
                    <a:cubicBezTo>
                      <a:pt x="29" y="35"/>
                      <a:pt x="29" y="34"/>
                      <a:pt x="29" y="34"/>
                    </a:cubicBezTo>
                    <a:cubicBezTo>
                      <a:pt x="30" y="34"/>
                      <a:pt x="31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3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4" y="34"/>
                      <a:pt x="34" y="34"/>
                    </a:cubicBezTo>
                    <a:cubicBezTo>
                      <a:pt x="34" y="34"/>
                      <a:pt x="34" y="34"/>
                      <a:pt x="34" y="35"/>
                    </a:cubicBezTo>
                    <a:cubicBezTo>
                      <a:pt x="34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5" y="36"/>
                      <a:pt x="35" y="36"/>
                      <a:pt x="35" y="36"/>
                    </a:cubicBezTo>
                    <a:lnTo>
                      <a:pt x="35" y="35"/>
                    </a:lnTo>
                    <a:close/>
                    <a:moveTo>
                      <a:pt x="36" y="35"/>
                    </a:move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5"/>
                    </a:cubicBezTo>
                    <a:close/>
                    <a:moveTo>
                      <a:pt x="35" y="36"/>
                    </a:moveTo>
                    <a:cubicBezTo>
                      <a:pt x="35" y="36"/>
                      <a:pt x="35" y="36"/>
                      <a:pt x="35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lose/>
                    <a:moveTo>
                      <a:pt x="37" y="35"/>
                    </a:moveTo>
                    <a:cubicBezTo>
                      <a:pt x="37" y="35"/>
                      <a:pt x="37" y="35"/>
                      <a:pt x="37" y="35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7" y="35"/>
                      <a:pt x="37" y="35"/>
                      <a:pt x="36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7" y="35"/>
                    </a:cubicBezTo>
                    <a:cubicBezTo>
                      <a:pt x="37" y="35"/>
                      <a:pt x="37" y="35"/>
                      <a:pt x="37" y="35"/>
                    </a:cubicBezTo>
                    <a:close/>
                    <a:moveTo>
                      <a:pt x="42" y="36"/>
                    </a:move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36"/>
                      <a:pt x="42" y="36"/>
                      <a:pt x="42" y="36"/>
                    </a:cubicBezTo>
                    <a:close/>
                    <a:moveTo>
                      <a:pt x="212" y="39"/>
                    </a:moveTo>
                    <a:cubicBezTo>
                      <a:pt x="212" y="39"/>
                      <a:pt x="212" y="39"/>
                      <a:pt x="212" y="39"/>
                    </a:cubicBezTo>
                    <a:cubicBezTo>
                      <a:pt x="212" y="39"/>
                      <a:pt x="212" y="39"/>
                      <a:pt x="212" y="39"/>
                    </a:cubicBezTo>
                    <a:cubicBezTo>
                      <a:pt x="212" y="39"/>
                      <a:pt x="212" y="39"/>
                      <a:pt x="212" y="39"/>
                    </a:cubicBezTo>
                    <a:close/>
                    <a:moveTo>
                      <a:pt x="212" y="39"/>
                    </a:moveTo>
                    <a:cubicBezTo>
                      <a:pt x="212" y="39"/>
                      <a:pt x="212" y="39"/>
                      <a:pt x="212" y="39"/>
                    </a:cubicBezTo>
                    <a:cubicBezTo>
                      <a:pt x="212" y="39"/>
                      <a:pt x="212" y="39"/>
                      <a:pt x="212" y="39"/>
                    </a:cubicBezTo>
                    <a:close/>
                    <a:moveTo>
                      <a:pt x="107" y="38"/>
                    </a:move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8" y="38"/>
                    </a:cubicBezTo>
                    <a:cubicBezTo>
                      <a:pt x="108" y="39"/>
                      <a:pt x="107" y="38"/>
                      <a:pt x="107" y="38"/>
                    </a:cubicBezTo>
                    <a:close/>
                    <a:moveTo>
                      <a:pt x="102" y="38"/>
                    </a:moveTo>
                    <a:cubicBezTo>
                      <a:pt x="102" y="38"/>
                      <a:pt x="103" y="38"/>
                      <a:pt x="103" y="38"/>
                    </a:cubicBezTo>
                    <a:cubicBezTo>
                      <a:pt x="103" y="38"/>
                      <a:pt x="102" y="38"/>
                      <a:pt x="102" y="38"/>
                    </a:cubicBezTo>
                    <a:cubicBezTo>
                      <a:pt x="102" y="38"/>
                      <a:pt x="102" y="38"/>
                      <a:pt x="102" y="38"/>
                    </a:cubicBezTo>
                    <a:close/>
                    <a:moveTo>
                      <a:pt x="89" y="37"/>
                    </a:moveTo>
                    <a:cubicBezTo>
                      <a:pt x="89" y="37"/>
                      <a:pt x="89" y="37"/>
                      <a:pt x="89" y="37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89" y="37"/>
                      <a:pt x="89" y="37"/>
                      <a:pt x="89" y="37"/>
                    </a:cubicBezTo>
                    <a:close/>
                    <a:moveTo>
                      <a:pt x="47" y="37"/>
                    </a:move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48" y="37"/>
                      <a:pt x="48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lose/>
                    <a:moveTo>
                      <a:pt x="48" y="37"/>
                    </a:moveTo>
                    <a:cubicBezTo>
                      <a:pt x="48" y="37"/>
                      <a:pt x="48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8"/>
                    </a:cubicBezTo>
                    <a:cubicBezTo>
                      <a:pt x="49" y="38"/>
                      <a:pt x="49" y="37"/>
                      <a:pt x="48" y="37"/>
                    </a:cubicBezTo>
                    <a:close/>
                    <a:moveTo>
                      <a:pt x="52" y="38"/>
                    </a:move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1" y="38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1" y="38"/>
                      <a:pt x="51" y="38"/>
                      <a:pt x="52" y="38"/>
                    </a:cubicBezTo>
                    <a:close/>
                    <a:moveTo>
                      <a:pt x="52" y="38"/>
                    </a:move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2" y="38"/>
                      <a:pt x="52" y="38"/>
                      <a:pt x="52" y="38"/>
                    </a:cubicBezTo>
                    <a:close/>
                    <a:moveTo>
                      <a:pt x="53" y="38"/>
                    </a:moveTo>
                    <a:cubicBezTo>
                      <a:pt x="53" y="38"/>
                      <a:pt x="53" y="38"/>
                      <a:pt x="53" y="38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3" y="38"/>
                      <a:pt x="53" y="38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4" y="38"/>
                      <a:pt x="54" y="37"/>
                    </a:cubicBezTo>
                    <a:cubicBezTo>
                      <a:pt x="54" y="38"/>
                      <a:pt x="54" y="38"/>
                      <a:pt x="53" y="38"/>
                    </a:cubicBezTo>
                    <a:cubicBezTo>
                      <a:pt x="53" y="38"/>
                      <a:pt x="53" y="38"/>
                      <a:pt x="53" y="38"/>
                    </a:cubicBezTo>
                    <a:close/>
                    <a:moveTo>
                      <a:pt x="64" y="38"/>
                    </a:moveTo>
                    <a:cubicBezTo>
                      <a:pt x="64" y="38"/>
                      <a:pt x="64" y="38"/>
                      <a:pt x="64" y="38"/>
                    </a:cubicBezTo>
                    <a:cubicBezTo>
                      <a:pt x="63" y="38"/>
                      <a:pt x="63" y="38"/>
                      <a:pt x="62" y="38"/>
                    </a:cubicBezTo>
                    <a:cubicBezTo>
                      <a:pt x="62" y="38"/>
                      <a:pt x="61" y="38"/>
                      <a:pt x="61" y="37"/>
                    </a:cubicBezTo>
                    <a:cubicBezTo>
                      <a:pt x="60" y="37"/>
                      <a:pt x="60" y="38"/>
                      <a:pt x="59" y="38"/>
                    </a:cubicBezTo>
                    <a:cubicBezTo>
                      <a:pt x="59" y="38"/>
                      <a:pt x="59" y="38"/>
                      <a:pt x="59" y="37"/>
                    </a:cubicBezTo>
                    <a:cubicBezTo>
                      <a:pt x="58" y="37"/>
                      <a:pt x="56" y="37"/>
                      <a:pt x="56" y="38"/>
                    </a:cubicBezTo>
                    <a:cubicBezTo>
                      <a:pt x="55" y="37"/>
                      <a:pt x="55" y="37"/>
                      <a:pt x="54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4" y="37"/>
                      <a:pt x="54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2" y="37"/>
                      <a:pt x="52" y="37"/>
                    </a:cubicBezTo>
                    <a:cubicBezTo>
                      <a:pt x="52" y="37"/>
                      <a:pt x="52" y="37"/>
                      <a:pt x="51" y="37"/>
                    </a:cubicBezTo>
                    <a:cubicBezTo>
                      <a:pt x="51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1" y="37"/>
                    </a:cubicBezTo>
                    <a:cubicBezTo>
                      <a:pt x="51" y="37"/>
                      <a:pt x="50" y="37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50" y="37"/>
                      <a:pt x="50" y="37"/>
                    </a:cubicBezTo>
                    <a:cubicBezTo>
                      <a:pt x="50" y="36"/>
                      <a:pt x="49" y="37"/>
                      <a:pt x="49" y="37"/>
                    </a:cubicBezTo>
                    <a:cubicBezTo>
                      <a:pt x="49" y="37"/>
                      <a:pt x="48" y="37"/>
                      <a:pt x="48" y="37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47" y="37"/>
                      <a:pt x="47" y="36"/>
                      <a:pt x="47" y="36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7" y="36"/>
                      <a:pt x="46" y="36"/>
                      <a:pt x="46" y="36"/>
                    </a:cubicBezTo>
                    <a:cubicBezTo>
                      <a:pt x="46" y="36"/>
                      <a:pt x="46" y="36"/>
                      <a:pt x="46" y="36"/>
                    </a:cubicBezTo>
                    <a:cubicBezTo>
                      <a:pt x="46" y="36"/>
                      <a:pt x="46" y="36"/>
                      <a:pt x="46" y="36"/>
                    </a:cubicBezTo>
                    <a:cubicBezTo>
                      <a:pt x="46" y="36"/>
                      <a:pt x="45" y="36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6" y="36"/>
                      <a:pt x="47" y="36"/>
                      <a:pt x="47" y="36"/>
                    </a:cubicBezTo>
                    <a:cubicBezTo>
                      <a:pt x="47" y="36"/>
                      <a:pt x="47" y="36"/>
                      <a:pt x="48" y="36"/>
                    </a:cubicBezTo>
                    <a:cubicBezTo>
                      <a:pt x="48" y="36"/>
                      <a:pt x="49" y="36"/>
                      <a:pt x="50" y="36"/>
                    </a:cubicBezTo>
                    <a:cubicBezTo>
                      <a:pt x="51" y="36"/>
                      <a:pt x="54" y="37"/>
                      <a:pt x="55" y="36"/>
                    </a:cubicBezTo>
                    <a:cubicBezTo>
                      <a:pt x="55" y="36"/>
                      <a:pt x="55" y="37"/>
                      <a:pt x="55" y="37"/>
                    </a:cubicBezTo>
                    <a:cubicBezTo>
                      <a:pt x="55" y="37"/>
                      <a:pt x="55" y="36"/>
                      <a:pt x="56" y="36"/>
                    </a:cubicBezTo>
                    <a:cubicBezTo>
                      <a:pt x="56" y="37"/>
                      <a:pt x="56" y="36"/>
                      <a:pt x="56" y="36"/>
                    </a:cubicBezTo>
                    <a:cubicBezTo>
                      <a:pt x="56" y="37"/>
                      <a:pt x="56" y="37"/>
                      <a:pt x="57" y="37"/>
                    </a:cubicBezTo>
                    <a:cubicBezTo>
                      <a:pt x="61" y="37"/>
                      <a:pt x="65" y="38"/>
                      <a:pt x="70" y="38"/>
                    </a:cubicBezTo>
                    <a:cubicBezTo>
                      <a:pt x="70" y="38"/>
                      <a:pt x="70" y="38"/>
                      <a:pt x="70" y="38"/>
                    </a:cubicBezTo>
                    <a:cubicBezTo>
                      <a:pt x="70" y="38"/>
                      <a:pt x="70" y="38"/>
                      <a:pt x="70" y="38"/>
                    </a:cubicBezTo>
                    <a:cubicBezTo>
                      <a:pt x="70" y="38"/>
                      <a:pt x="70" y="38"/>
                      <a:pt x="70" y="38"/>
                    </a:cubicBezTo>
                    <a:cubicBezTo>
                      <a:pt x="70" y="38"/>
                      <a:pt x="70" y="39"/>
                      <a:pt x="70" y="39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69" y="38"/>
                      <a:pt x="67" y="38"/>
                      <a:pt x="67" y="38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5" y="38"/>
                      <a:pt x="65" y="38"/>
                      <a:pt x="64" y="38"/>
                    </a:cubicBezTo>
                    <a:close/>
                    <a:moveTo>
                      <a:pt x="63" y="38"/>
                    </a:moveTo>
                    <a:cubicBezTo>
                      <a:pt x="63" y="38"/>
                      <a:pt x="64" y="38"/>
                      <a:pt x="64" y="38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64" y="38"/>
                      <a:pt x="63" y="38"/>
                      <a:pt x="63" y="38"/>
                    </a:cubicBezTo>
                    <a:cubicBezTo>
                      <a:pt x="63" y="38"/>
                      <a:pt x="63" y="38"/>
                      <a:pt x="63" y="39"/>
                    </a:cubicBezTo>
                    <a:cubicBezTo>
                      <a:pt x="63" y="38"/>
                      <a:pt x="63" y="38"/>
                      <a:pt x="63" y="38"/>
                    </a:cubicBezTo>
                    <a:close/>
                    <a:moveTo>
                      <a:pt x="57" y="39"/>
                    </a:moveTo>
                    <a:cubicBezTo>
                      <a:pt x="57" y="38"/>
                      <a:pt x="58" y="38"/>
                      <a:pt x="58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7" y="39"/>
                      <a:pt x="57" y="39"/>
                      <a:pt x="57" y="39"/>
                    </a:cubicBezTo>
                    <a:close/>
                    <a:moveTo>
                      <a:pt x="60" y="39"/>
                    </a:move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9"/>
                      <a:pt x="60" y="39"/>
                      <a:pt x="60" y="39"/>
                    </a:cubicBezTo>
                    <a:close/>
                    <a:moveTo>
                      <a:pt x="61" y="39"/>
                    </a:move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39"/>
                      <a:pt x="61" y="39"/>
                      <a:pt x="61" y="39"/>
                    </a:cubicBezTo>
                    <a:close/>
                    <a:moveTo>
                      <a:pt x="208" y="39"/>
                    </a:moveTo>
                    <a:cubicBezTo>
                      <a:pt x="208" y="40"/>
                      <a:pt x="208" y="39"/>
                      <a:pt x="208" y="39"/>
                    </a:cubicBezTo>
                    <a:cubicBezTo>
                      <a:pt x="208" y="39"/>
                      <a:pt x="208" y="39"/>
                      <a:pt x="208" y="39"/>
                    </a:cubicBezTo>
                    <a:close/>
                    <a:moveTo>
                      <a:pt x="79" y="39"/>
                    </a:moveTo>
                    <a:cubicBezTo>
                      <a:pt x="79" y="39"/>
                      <a:pt x="78" y="39"/>
                      <a:pt x="78" y="39"/>
                    </a:cubicBezTo>
                    <a:cubicBezTo>
                      <a:pt x="78" y="39"/>
                      <a:pt x="78" y="39"/>
                      <a:pt x="79" y="39"/>
                    </a:cubicBezTo>
                    <a:close/>
                    <a:moveTo>
                      <a:pt x="82" y="39"/>
                    </a:moveTo>
                    <a:cubicBezTo>
                      <a:pt x="82" y="40"/>
                      <a:pt x="83" y="40"/>
                      <a:pt x="83" y="40"/>
                    </a:cubicBezTo>
                    <a:cubicBezTo>
                      <a:pt x="83" y="40"/>
                      <a:pt x="82" y="40"/>
                      <a:pt x="82" y="39"/>
                    </a:cubicBezTo>
                    <a:close/>
                    <a:moveTo>
                      <a:pt x="35" y="37"/>
                    </a:moveTo>
                    <a:cubicBezTo>
                      <a:pt x="35" y="37"/>
                      <a:pt x="35" y="37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4" y="38"/>
                      <a:pt x="35" y="37"/>
                      <a:pt x="35" y="37"/>
                    </a:cubicBezTo>
                    <a:close/>
                    <a:moveTo>
                      <a:pt x="32" y="38"/>
                    </a:move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lose/>
                    <a:moveTo>
                      <a:pt x="37" y="38"/>
                    </a:move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7"/>
                      <a:pt x="38" y="37"/>
                      <a:pt x="38" y="37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lose/>
                    <a:moveTo>
                      <a:pt x="35" y="38"/>
                    </a:move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lose/>
                    <a:moveTo>
                      <a:pt x="39" y="38"/>
                    </a:move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40" y="38"/>
                      <a:pt x="40" y="38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39" y="38"/>
                      <a:pt x="39" y="38"/>
                      <a:pt x="39" y="38"/>
                    </a:cubicBezTo>
                    <a:close/>
                    <a:moveTo>
                      <a:pt x="51" y="39"/>
                    </a:move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39"/>
                      <a:pt x="51" y="39"/>
                      <a:pt x="51" y="39"/>
                    </a:cubicBezTo>
                    <a:close/>
                    <a:moveTo>
                      <a:pt x="51" y="39"/>
                    </a:move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39"/>
                      <a:pt x="50" y="39"/>
                      <a:pt x="50" y="39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0" y="39"/>
                      <a:pt x="50" y="39"/>
                      <a:pt x="51" y="39"/>
                    </a:cubicBezTo>
                    <a:close/>
                    <a:moveTo>
                      <a:pt x="46" y="38"/>
                    </a:moveTo>
                    <a:cubicBezTo>
                      <a:pt x="46" y="38"/>
                      <a:pt x="46" y="38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lose/>
                    <a:moveTo>
                      <a:pt x="47" y="39"/>
                    </a:moveTo>
                    <a:cubicBezTo>
                      <a:pt x="47" y="39"/>
                      <a:pt x="47" y="39"/>
                      <a:pt x="47" y="38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8" y="39"/>
                      <a:pt x="47" y="39"/>
                      <a:pt x="47" y="39"/>
                    </a:cubicBezTo>
                    <a:close/>
                    <a:moveTo>
                      <a:pt x="12" y="39"/>
                    </a:move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lose/>
                    <a:moveTo>
                      <a:pt x="13" y="39"/>
                    </a:move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3" y="39"/>
                      <a:pt x="13" y="39"/>
                    </a:cubicBezTo>
                    <a:close/>
                    <a:moveTo>
                      <a:pt x="17" y="39"/>
                    </a:move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lose/>
                    <a:moveTo>
                      <a:pt x="31" y="39"/>
                    </a:move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39"/>
                      <a:pt x="31" y="39"/>
                      <a:pt x="32" y="39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39"/>
                      <a:pt x="31" y="39"/>
                      <a:pt x="31" y="39"/>
                    </a:cubicBezTo>
                    <a:close/>
                    <a:moveTo>
                      <a:pt x="16" y="39"/>
                    </a:move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lose/>
                    <a:moveTo>
                      <a:pt x="15" y="39"/>
                    </a:move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39"/>
                      <a:pt x="15" y="39"/>
                      <a:pt x="16" y="39"/>
                    </a:cubicBezTo>
                    <a:cubicBezTo>
                      <a:pt x="16" y="39"/>
                      <a:pt x="15" y="39"/>
                      <a:pt x="15" y="39"/>
                    </a:cubicBezTo>
                    <a:close/>
                    <a:moveTo>
                      <a:pt x="20" y="39"/>
                    </a:moveTo>
                    <a:cubicBezTo>
                      <a:pt x="20" y="39"/>
                      <a:pt x="20" y="39"/>
                      <a:pt x="20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0" y="39"/>
                      <a:pt x="21" y="39"/>
                      <a:pt x="21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1" y="39"/>
                      <a:pt x="20" y="39"/>
                      <a:pt x="20" y="39"/>
                    </a:cubicBezTo>
                    <a:close/>
                    <a:moveTo>
                      <a:pt x="15" y="41"/>
                    </a:moveTo>
                    <a:cubicBezTo>
                      <a:pt x="15" y="41"/>
                      <a:pt x="15" y="41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lose/>
                    <a:moveTo>
                      <a:pt x="32" y="40"/>
                    </a:move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40"/>
                      <a:pt x="32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40"/>
                      <a:pt x="33" y="40"/>
                      <a:pt x="33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40"/>
                      <a:pt x="33" y="41"/>
                      <a:pt x="33" y="41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0"/>
                      <a:pt x="32" y="40"/>
                      <a:pt x="32" y="40"/>
                    </a:cubicBezTo>
                    <a:close/>
                    <a:moveTo>
                      <a:pt x="34" y="40"/>
                    </a:moveTo>
                    <a:cubicBezTo>
                      <a:pt x="34" y="40"/>
                      <a:pt x="34" y="40"/>
                      <a:pt x="34" y="40"/>
                    </a:cubicBezTo>
                    <a:cubicBezTo>
                      <a:pt x="34" y="40"/>
                      <a:pt x="34" y="40"/>
                      <a:pt x="34" y="40"/>
                    </a:cubicBezTo>
                    <a:close/>
                    <a:moveTo>
                      <a:pt x="37" y="41"/>
                    </a:move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0"/>
                      <a:pt x="37" y="40"/>
                      <a:pt x="38" y="40"/>
                    </a:cubicBezTo>
                    <a:cubicBezTo>
                      <a:pt x="38" y="41"/>
                      <a:pt x="38" y="41"/>
                      <a:pt x="37" y="41"/>
                    </a:cubicBezTo>
                    <a:close/>
                    <a:moveTo>
                      <a:pt x="40" y="41"/>
                    </a:moveTo>
                    <a:cubicBezTo>
                      <a:pt x="40" y="41"/>
                      <a:pt x="40" y="41"/>
                      <a:pt x="40" y="41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39" y="40"/>
                      <a:pt x="39" y="41"/>
                      <a:pt x="40" y="41"/>
                    </a:cubicBezTo>
                    <a:close/>
                    <a:moveTo>
                      <a:pt x="36" y="41"/>
                    </a:moveTo>
                    <a:cubicBezTo>
                      <a:pt x="36" y="41"/>
                      <a:pt x="36" y="41"/>
                      <a:pt x="35" y="41"/>
                    </a:cubicBezTo>
                    <a:cubicBezTo>
                      <a:pt x="36" y="41"/>
                      <a:pt x="36" y="41"/>
                      <a:pt x="35" y="40"/>
                    </a:cubicBezTo>
                    <a:cubicBezTo>
                      <a:pt x="36" y="41"/>
                      <a:pt x="37" y="40"/>
                      <a:pt x="36" y="41"/>
                    </a:cubicBezTo>
                    <a:close/>
                    <a:moveTo>
                      <a:pt x="34" y="41"/>
                    </a:move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1"/>
                      <a:pt x="34" y="41"/>
                      <a:pt x="35" y="41"/>
                    </a:cubicBezTo>
                    <a:cubicBezTo>
                      <a:pt x="35" y="41"/>
                      <a:pt x="34" y="41"/>
                      <a:pt x="34" y="41"/>
                    </a:cubicBezTo>
                    <a:cubicBezTo>
                      <a:pt x="34" y="41"/>
                      <a:pt x="34" y="41"/>
                      <a:pt x="34" y="41"/>
                    </a:cubicBezTo>
                    <a:close/>
                    <a:moveTo>
                      <a:pt x="40" y="41"/>
                    </a:moveTo>
                    <a:cubicBezTo>
                      <a:pt x="40" y="41"/>
                      <a:pt x="40" y="41"/>
                      <a:pt x="40" y="40"/>
                    </a:cubicBezTo>
                    <a:cubicBezTo>
                      <a:pt x="41" y="40"/>
                      <a:pt x="42" y="40"/>
                      <a:pt x="41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4" y="40"/>
                      <a:pt x="43" y="41"/>
                    </a:cubicBezTo>
                    <a:cubicBezTo>
                      <a:pt x="42" y="41"/>
                      <a:pt x="42" y="41"/>
                      <a:pt x="40" y="41"/>
                    </a:cubicBezTo>
                    <a:close/>
                    <a:moveTo>
                      <a:pt x="44" y="41"/>
                    </a:moveTo>
                    <a:cubicBezTo>
                      <a:pt x="45" y="41"/>
                      <a:pt x="45" y="41"/>
                      <a:pt x="45" y="41"/>
                    </a:cubicBezTo>
                    <a:cubicBezTo>
                      <a:pt x="45" y="41"/>
                      <a:pt x="44" y="41"/>
                      <a:pt x="44" y="41"/>
                    </a:cubicBezTo>
                    <a:close/>
                    <a:moveTo>
                      <a:pt x="62" y="41"/>
                    </a:moveTo>
                    <a:cubicBezTo>
                      <a:pt x="62" y="41"/>
                      <a:pt x="61" y="41"/>
                      <a:pt x="61" y="41"/>
                    </a:cubicBezTo>
                    <a:cubicBezTo>
                      <a:pt x="61" y="41"/>
                      <a:pt x="62" y="41"/>
                      <a:pt x="62" y="41"/>
                    </a:cubicBezTo>
                    <a:close/>
                    <a:moveTo>
                      <a:pt x="61" y="41"/>
                    </a:moveTo>
                    <a:cubicBezTo>
                      <a:pt x="61" y="41"/>
                      <a:pt x="61" y="41"/>
                      <a:pt x="61" y="41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1" y="41"/>
                      <a:pt x="61" y="41"/>
                      <a:pt x="61" y="41"/>
                    </a:cubicBezTo>
                    <a:close/>
                    <a:moveTo>
                      <a:pt x="59" y="41"/>
                    </a:moveTo>
                    <a:cubicBezTo>
                      <a:pt x="59" y="41"/>
                      <a:pt x="59" y="41"/>
                      <a:pt x="59" y="41"/>
                    </a:cubicBezTo>
                    <a:cubicBezTo>
                      <a:pt x="59" y="41"/>
                      <a:pt x="59" y="41"/>
                      <a:pt x="60" y="41"/>
                    </a:cubicBezTo>
                    <a:cubicBezTo>
                      <a:pt x="60" y="41"/>
                      <a:pt x="59" y="41"/>
                      <a:pt x="59" y="41"/>
                    </a:cubicBezTo>
                    <a:close/>
                    <a:moveTo>
                      <a:pt x="59" y="41"/>
                    </a:moveTo>
                    <a:cubicBezTo>
                      <a:pt x="59" y="41"/>
                      <a:pt x="59" y="41"/>
                      <a:pt x="59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58" y="40"/>
                      <a:pt x="59" y="41"/>
                      <a:pt x="58" y="41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58" y="41"/>
                      <a:pt x="59" y="41"/>
                      <a:pt x="59" y="41"/>
                    </a:cubicBezTo>
                    <a:cubicBezTo>
                      <a:pt x="59" y="41"/>
                      <a:pt x="59" y="41"/>
                      <a:pt x="59" y="41"/>
                    </a:cubicBezTo>
                    <a:close/>
                    <a:moveTo>
                      <a:pt x="69" y="40"/>
                    </a:moveTo>
                    <a:cubicBezTo>
                      <a:pt x="69" y="40"/>
                      <a:pt x="70" y="40"/>
                      <a:pt x="70" y="40"/>
                    </a:cubicBezTo>
                    <a:cubicBezTo>
                      <a:pt x="70" y="40"/>
                      <a:pt x="69" y="40"/>
                      <a:pt x="69" y="40"/>
                    </a:cubicBezTo>
                    <a:close/>
                    <a:moveTo>
                      <a:pt x="63" y="40"/>
                    </a:move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40"/>
                      <a:pt x="63" y="40"/>
                      <a:pt x="63" y="40"/>
                    </a:cubicBezTo>
                    <a:close/>
                    <a:moveTo>
                      <a:pt x="64" y="4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64" y="40"/>
                      <a:pt x="64" y="41"/>
                      <a:pt x="64" y="41"/>
                    </a:cubicBezTo>
                    <a:cubicBezTo>
                      <a:pt x="64" y="40"/>
                      <a:pt x="64" y="40"/>
                      <a:pt x="64" y="40"/>
                    </a:cubicBezTo>
                    <a:close/>
                    <a:moveTo>
                      <a:pt x="57" y="40"/>
                    </a:moveTo>
                    <a:cubicBezTo>
                      <a:pt x="57" y="40"/>
                      <a:pt x="57" y="40"/>
                      <a:pt x="57" y="41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7" y="40"/>
                      <a:pt x="57" y="40"/>
                      <a:pt x="57" y="40"/>
                    </a:cubicBezTo>
                    <a:close/>
                    <a:moveTo>
                      <a:pt x="54" y="40"/>
                    </a:moveTo>
                    <a:cubicBezTo>
                      <a:pt x="54" y="40"/>
                      <a:pt x="54" y="40"/>
                      <a:pt x="54" y="40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4" y="39"/>
                      <a:pt x="54" y="39"/>
                      <a:pt x="54" y="40"/>
                    </a:cubicBezTo>
                    <a:close/>
                    <a:moveTo>
                      <a:pt x="52" y="39"/>
                    </a:move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40"/>
                      <a:pt x="52" y="40"/>
                      <a:pt x="51" y="40"/>
                    </a:cubicBezTo>
                    <a:cubicBezTo>
                      <a:pt x="51" y="40"/>
                      <a:pt x="51" y="39"/>
                      <a:pt x="51" y="39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39"/>
                      <a:pt x="51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lose/>
                    <a:moveTo>
                      <a:pt x="47" y="39"/>
                    </a:moveTo>
                    <a:cubicBezTo>
                      <a:pt x="47" y="39"/>
                      <a:pt x="47" y="39"/>
                      <a:pt x="47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40"/>
                      <a:pt x="49" y="39"/>
                      <a:pt x="49" y="39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50" y="40"/>
                      <a:pt x="50" y="39"/>
                      <a:pt x="51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3" y="40"/>
                      <a:pt x="53" y="40"/>
                      <a:pt x="53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4" y="40"/>
                      <a:pt x="55" y="40"/>
                      <a:pt x="55" y="40"/>
                    </a:cubicBezTo>
                    <a:cubicBezTo>
                      <a:pt x="55" y="40"/>
                      <a:pt x="56" y="40"/>
                      <a:pt x="56" y="40"/>
                    </a:cubicBezTo>
                    <a:cubicBezTo>
                      <a:pt x="56" y="40"/>
                      <a:pt x="56" y="40"/>
                      <a:pt x="56" y="40"/>
                    </a:cubicBezTo>
                    <a:cubicBezTo>
                      <a:pt x="56" y="40"/>
                      <a:pt x="56" y="40"/>
                      <a:pt x="56" y="40"/>
                    </a:cubicBezTo>
                    <a:cubicBezTo>
                      <a:pt x="56" y="40"/>
                      <a:pt x="56" y="40"/>
                      <a:pt x="56" y="41"/>
                    </a:cubicBezTo>
                    <a:cubicBezTo>
                      <a:pt x="56" y="41"/>
                      <a:pt x="56" y="40"/>
                      <a:pt x="55" y="40"/>
                    </a:cubicBezTo>
                    <a:cubicBezTo>
                      <a:pt x="55" y="40"/>
                      <a:pt x="55" y="41"/>
                      <a:pt x="55" y="41"/>
                    </a:cubicBezTo>
                    <a:cubicBezTo>
                      <a:pt x="54" y="40"/>
                      <a:pt x="53" y="40"/>
                      <a:pt x="52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0" y="41"/>
                      <a:pt x="48" y="40"/>
                      <a:pt x="47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0"/>
                      <a:pt x="47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lose/>
                    <a:moveTo>
                      <a:pt x="47" y="39"/>
                    </a:move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0"/>
                      <a:pt x="47" y="40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lose/>
                    <a:moveTo>
                      <a:pt x="46" y="39"/>
                    </a:move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5" y="40"/>
                      <a:pt x="46" y="39"/>
                    </a:cubicBezTo>
                    <a:close/>
                    <a:moveTo>
                      <a:pt x="43" y="40"/>
                    </a:moveTo>
                    <a:cubicBezTo>
                      <a:pt x="43" y="39"/>
                      <a:pt x="43" y="39"/>
                      <a:pt x="43" y="39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39"/>
                    </a:cubicBezTo>
                    <a:lnTo>
                      <a:pt x="43" y="40"/>
                    </a:lnTo>
                    <a:close/>
                    <a:moveTo>
                      <a:pt x="29" y="40"/>
                    </a:moveTo>
                    <a:cubicBezTo>
                      <a:pt x="29" y="40"/>
                      <a:pt x="30" y="39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9" y="40"/>
                      <a:pt x="29" y="40"/>
                      <a:pt x="29" y="40"/>
                    </a:cubicBezTo>
                    <a:close/>
                    <a:moveTo>
                      <a:pt x="29" y="40"/>
                    </a:move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lose/>
                    <a:moveTo>
                      <a:pt x="24" y="40"/>
                    </a:moveTo>
                    <a:cubicBezTo>
                      <a:pt x="24" y="40"/>
                      <a:pt x="25" y="40"/>
                      <a:pt x="25" y="40"/>
                    </a:cubicBezTo>
                    <a:cubicBezTo>
                      <a:pt x="25" y="40"/>
                      <a:pt x="24" y="40"/>
                      <a:pt x="24" y="40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4" y="40"/>
                      <a:pt x="24" y="40"/>
                    </a:cubicBezTo>
                    <a:close/>
                    <a:moveTo>
                      <a:pt x="25" y="40"/>
                    </a:move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lose/>
                    <a:moveTo>
                      <a:pt x="28" y="41"/>
                    </a:move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0"/>
                      <a:pt x="28" y="40"/>
                      <a:pt x="27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7" y="40"/>
                      <a:pt x="27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1"/>
                      <a:pt x="28" y="41"/>
                      <a:pt x="28" y="41"/>
                    </a:cubicBezTo>
                    <a:close/>
                    <a:moveTo>
                      <a:pt x="28" y="40"/>
                    </a:moveTo>
                    <a:cubicBezTo>
                      <a:pt x="29" y="40"/>
                      <a:pt x="29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8" y="41"/>
                      <a:pt x="28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28" y="41"/>
                      <a:pt x="28" y="41"/>
                    </a:cubicBezTo>
                    <a:lnTo>
                      <a:pt x="28" y="40"/>
                    </a:lnTo>
                    <a:close/>
                    <a:moveTo>
                      <a:pt x="29" y="40"/>
                    </a:move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9" y="41"/>
                      <a:pt x="29" y="40"/>
                    </a:cubicBezTo>
                    <a:close/>
                    <a:moveTo>
                      <a:pt x="30" y="40"/>
                    </a:move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1"/>
                      <a:pt x="32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1" y="41"/>
                      <a:pt x="31" y="41"/>
                    </a:cubicBezTo>
                    <a:cubicBezTo>
                      <a:pt x="31" y="41"/>
                      <a:pt x="30" y="41"/>
                      <a:pt x="30" y="41"/>
                    </a:cubicBezTo>
                    <a:cubicBezTo>
                      <a:pt x="30" y="41"/>
                      <a:pt x="30" y="41"/>
                      <a:pt x="30" y="40"/>
                    </a:cubicBezTo>
                    <a:close/>
                    <a:moveTo>
                      <a:pt x="27" y="41"/>
                    </a:move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8" y="41"/>
                      <a:pt x="28" y="41"/>
                      <a:pt x="29" y="41"/>
                    </a:cubicBezTo>
                    <a:cubicBezTo>
                      <a:pt x="28" y="42"/>
                      <a:pt x="28" y="41"/>
                      <a:pt x="27" y="41"/>
                    </a:cubicBezTo>
                    <a:close/>
                    <a:moveTo>
                      <a:pt x="10" y="42"/>
                    </a:moveTo>
                    <a:cubicBezTo>
                      <a:pt x="10" y="41"/>
                      <a:pt x="10" y="41"/>
                      <a:pt x="10" y="42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0" y="42"/>
                      <a:pt x="10" y="42"/>
                      <a:pt x="10" y="42"/>
                    </a:cubicBezTo>
                    <a:close/>
                    <a:moveTo>
                      <a:pt x="15" y="42"/>
                    </a:moveTo>
                    <a:cubicBezTo>
                      <a:pt x="15" y="42"/>
                      <a:pt x="15" y="42"/>
                      <a:pt x="15" y="42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6" y="41"/>
                      <a:pt x="16" y="42"/>
                      <a:pt x="16" y="42"/>
                    </a:cubicBezTo>
                    <a:cubicBezTo>
                      <a:pt x="16" y="42"/>
                      <a:pt x="15" y="42"/>
                      <a:pt x="15" y="42"/>
                    </a:cubicBezTo>
                    <a:close/>
                    <a:moveTo>
                      <a:pt x="31" y="42"/>
                    </a:moveTo>
                    <a:cubicBezTo>
                      <a:pt x="31" y="42"/>
                      <a:pt x="31" y="42"/>
                      <a:pt x="31" y="42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2" y="42"/>
                      <a:pt x="32" y="42"/>
                      <a:pt x="31" y="42"/>
                    </a:cubicBezTo>
                    <a:close/>
                    <a:moveTo>
                      <a:pt x="5" y="43"/>
                    </a:moveTo>
                    <a:cubicBezTo>
                      <a:pt x="5" y="43"/>
                      <a:pt x="5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5" y="43"/>
                      <a:pt x="5" y="43"/>
                      <a:pt x="5" y="43"/>
                    </a:cubicBezTo>
                    <a:close/>
                    <a:moveTo>
                      <a:pt x="6" y="42"/>
                    </a:moveTo>
                    <a:cubicBezTo>
                      <a:pt x="6" y="42"/>
                      <a:pt x="6" y="42"/>
                      <a:pt x="6" y="42"/>
                    </a:cubicBezTo>
                    <a:cubicBezTo>
                      <a:pt x="6" y="42"/>
                      <a:pt x="6" y="43"/>
                      <a:pt x="6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5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5" y="42"/>
                      <a:pt x="5" y="43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lose/>
                    <a:moveTo>
                      <a:pt x="207" y="42"/>
                    </a:moveTo>
                    <a:cubicBezTo>
                      <a:pt x="207" y="42"/>
                      <a:pt x="207" y="42"/>
                      <a:pt x="207" y="42"/>
                    </a:cubicBezTo>
                    <a:cubicBezTo>
                      <a:pt x="207" y="42"/>
                      <a:pt x="207" y="42"/>
                      <a:pt x="208" y="42"/>
                    </a:cubicBezTo>
                    <a:cubicBezTo>
                      <a:pt x="208" y="42"/>
                      <a:pt x="208" y="42"/>
                      <a:pt x="208" y="42"/>
                    </a:cubicBezTo>
                    <a:cubicBezTo>
                      <a:pt x="208" y="43"/>
                      <a:pt x="207" y="42"/>
                      <a:pt x="207" y="42"/>
                    </a:cubicBezTo>
                    <a:close/>
                    <a:moveTo>
                      <a:pt x="13" y="43"/>
                    </a:move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lose/>
                    <a:moveTo>
                      <a:pt x="242" y="45"/>
                    </a:moveTo>
                    <a:cubicBezTo>
                      <a:pt x="242" y="45"/>
                      <a:pt x="241" y="45"/>
                      <a:pt x="241" y="44"/>
                    </a:cubicBezTo>
                    <a:cubicBezTo>
                      <a:pt x="241" y="44"/>
                      <a:pt x="242" y="45"/>
                      <a:pt x="242" y="44"/>
                    </a:cubicBezTo>
                    <a:cubicBezTo>
                      <a:pt x="242" y="44"/>
                      <a:pt x="242" y="45"/>
                      <a:pt x="242" y="45"/>
                    </a:cubicBezTo>
                    <a:cubicBezTo>
                      <a:pt x="242" y="45"/>
                      <a:pt x="242" y="45"/>
                      <a:pt x="242" y="45"/>
                    </a:cubicBezTo>
                    <a:cubicBezTo>
                      <a:pt x="242" y="45"/>
                      <a:pt x="242" y="45"/>
                      <a:pt x="242" y="45"/>
                    </a:cubicBezTo>
                    <a:close/>
                    <a:moveTo>
                      <a:pt x="59" y="46"/>
                    </a:move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lose/>
                    <a:moveTo>
                      <a:pt x="71" y="47"/>
                    </a:moveTo>
                    <a:cubicBezTo>
                      <a:pt x="71" y="48"/>
                      <a:pt x="71" y="48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0" y="48"/>
                      <a:pt x="70" y="48"/>
                      <a:pt x="69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9" y="47"/>
                      <a:pt x="69" y="47"/>
                      <a:pt x="69" y="48"/>
                    </a:cubicBezTo>
                    <a:cubicBezTo>
                      <a:pt x="69" y="47"/>
                      <a:pt x="69" y="47"/>
                      <a:pt x="69" y="47"/>
                    </a:cubicBezTo>
                    <a:cubicBezTo>
                      <a:pt x="69" y="47"/>
                      <a:pt x="69" y="47"/>
                      <a:pt x="69" y="47"/>
                    </a:cubicBezTo>
                    <a:cubicBezTo>
                      <a:pt x="70" y="47"/>
                      <a:pt x="70" y="48"/>
                      <a:pt x="71" y="47"/>
                    </a:cubicBezTo>
                    <a:close/>
                    <a:moveTo>
                      <a:pt x="64" y="47"/>
                    </a:move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lose/>
                    <a:moveTo>
                      <a:pt x="63" y="47"/>
                    </a:moveTo>
                    <a:cubicBezTo>
                      <a:pt x="63" y="47"/>
                      <a:pt x="62" y="48"/>
                      <a:pt x="62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47"/>
                      <a:pt x="61" y="46"/>
                      <a:pt x="61" y="46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1" y="47"/>
                      <a:pt x="62" y="46"/>
                      <a:pt x="62" y="47"/>
                    </a:cubicBezTo>
                    <a:cubicBezTo>
                      <a:pt x="62" y="46"/>
                      <a:pt x="63" y="47"/>
                      <a:pt x="64" y="47"/>
                    </a:cubicBezTo>
                    <a:cubicBezTo>
                      <a:pt x="63" y="47"/>
                      <a:pt x="63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7"/>
                      <a:pt x="64" y="47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lose/>
                    <a:moveTo>
                      <a:pt x="66" y="47"/>
                    </a:move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7"/>
                      <a:pt x="66" y="47"/>
                      <a:pt x="66" y="47"/>
                    </a:cubicBezTo>
                    <a:close/>
                    <a:moveTo>
                      <a:pt x="64" y="47"/>
                    </a:move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7"/>
                      <a:pt x="64" y="47"/>
                      <a:pt x="64" y="48"/>
                    </a:cubicBezTo>
                    <a:cubicBezTo>
                      <a:pt x="64" y="47"/>
                      <a:pt x="64" y="47"/>
                      <a:pt x="64" y="47"/>
                    </a:cubicBezTo>
                    <a:close/>
                    <a:moveTo>
                      <a:pt x="65" y="48"/>
                    </a:moveTo>
                    <a:cubicBezTo>
                      <a:pt x="65" y="48"/>
                      <a:pt x="65" y="47"/>
                      <a:pt x="65" y="47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66" y="48"/>
                      <a:pt x="65" y="48"/>
                      <a:pt x="65" y="48"/>
                    </a:cubicBezTo>
                    <a:close/>
                    <a:moveTo>
                      <a:pt x="66" y="48"/>
                    </a:moveTo>
                    <a:cubicBezTo>
                      <a:pt x="66" y="48"/>
                      <a:pt x="66" y="48"/>
                      <a:pt x="66" y="48"/>
                    </a:cubicBezTo>
                    <a:cubicBezTo>
                      <a:pt x="66" y="48"/>
                      <a:pt x="66" y="47"/>
                      <a:pt x="66" y="47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7"/>
                      <a:pt x="67" y="47"/>
                      <a:pt x="67" y="47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67" y="47"/>
                      <a:pt x="67" y="47"/>
                      <a:pt x="67" y="48"/>
                    </a:cubicBezTo>
                    <a:cubicBezTo>
                      <a:pt x="67" y="48"/>
                      <a:pt x="67" y="48"/>
                      <a:pt x="67" y="48"/>
                    </a:cubicBezTo>
                    <a:cubicBezTo>
                      <a:pt x="67" y="48"/>
                      <a:pt x="67" y="48"/>
                      <a:pt x="67" y="48"/>
                    </a:cubicBezTo>
                    <a:cubicBezTo>
                      <a:pt x="67" y="48"/>
                      <a:pt x="67" y="48"/>
                      <a:pt x="67" y="48"/>
                    </a:cubicBezTo>
                    <a:cubicBezTo>
                      <a:pt x="67" y="48"/>
                      <a:pt x="67" y="48"/>
                      <a:pt x="67" y="48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67" y="47"/>
                      <a:pt x="68" y="47"/>
                      <a:pt x="68" y="47"/>
                    </a:cubicBezTo>
                    <a:cubicBezTo>
                      <a:pt x="67" y="48"/>
                      <a:pt x="68" y="48"/>
                      <a:pt x="68" y="48"/>
                    </a:cubicBezTo>
                    <a:cubicBezTo>
                      <a:pt x="68" y="48"/>
                      <a:pt x="68" y="48"/>
                      <a:pt x="67" y="48"/>
                    </a:cubicBezTo>
                    <a:cubicBezTo>
                      <a:pt x="67" y="48"/>
                      <a:pt x="66" y="48"/>
                      <a:pt x="66" y="48"/>
                    </a:cubicBezTo>
                    <a:close/>
                    <a:moveTo>
                      <a:pt x="72" y="48"/>
                    </a:moveTo>
                    <a:cubicBezTo>
                      <a:pt x="72" y="48"/>
                      <a:pt x="72" y="48"/>
                      <a:pt x="72" y="48"/>
                    </a:cubicBezTo>
                    <a:cubicBezTo>
                      <a:pt x="72" y="48"/>
                      <a:pt x="73" y="48"/>
                      <a:pt x="73" y="48"/>
                    </a:cubicBezTo>
                    <a:cubicBezTo>
                      <a:pt x="73" y="48"/>
                      <a:pt x="73" y="48"/>
                      <a:pt x="73" y="48"/>
                    </a:cubicBezTo>
                    <a:cubicBezTo>
                      <a:pt x="73" y="48"/>
                      <a:pt x="72" y="48"/>
                      <a:pt x="72" y="48"/>
                    </a:cubicBezTo>
                    <a:close/>
                    <a:moveTo>
                      <a:pt x="73" y="49"/>
                    </a:moveTo>
                    <a:cubicBezTo>
                      <a:pt x="73" y="50"/>
                      <a:pt x="73" y="50"/>
                      <a:pt x="73" y="50"/>
                    </a:cubicBezTo>
                    <a:cubicBezTo>
                      <a:pt x="74" y="49"/>
                      <a:pt x="74" y="50"/>
                      <a:pt x="75" y="50"/>
                    </a:cubicBezTo>
                    <a:cubicBezTo>
                      <a:pt x="74" y="50"/>
                      <a:pt x="73" y="50"/>
                      <a:pt x="73" y="50"/>
                    </a:cubicBezTo>
                    <a:cubicBezTo>
                      <a:pt x="73" y="50"/>
                      <a:pt x="73" y="50"/>
                      <a:pt x="73" y="49"/>
                    </a:cubicBezTo>
                    <a:close/>
                    <a:moveTo>
                      <a:pt x="61" y="49"/>
                    </a:moveTo>
                    <a:cubicBezTo>
                      <a:pt x="61" y="49"/>
                      <a:pt x="61" y="49"/>
                      <a:pt x="61" y="49"/>
                    </a:cubicBezTo>
                    <a:cubicBezTo>
                      <a:pt x="61" y="49"/>
                      <a:pt x="61" y="49"/>
                      <a:pt x="61" y="49"/>
                    </a:cubicBezTo>
                    <a:cubicBezTo>
                      <a:pt x="61" y="49"/>
                      <a:pt x="61" y="49"/>
                      <a:pt x="61" y="49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2" y="49"/>
                      <a:pt x="61" y="49"/>
                      <a:pt x="61" y="49"/>
                    </a:cubicBezTo>
                    <a:close/>
                    <a:moveTo>
                      <a:pt x="55" y="50"/>
                    </a:moveTo>
                    <a:cubicBezTo>
                      <a:pt x="55" y="50"/>
                      <a:pt x="55" y="50"/>
                      <a:pt x="55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5" y="50"/>
                      <a:pt x="55" y="50"/>
                      <a:pt x="54" y="50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9"/>
                      <a:pt x="53" y="49"/>
                    </a:cubicBezTo>
                    <a:cubicBezTo>
                      <a:pt x="53" y="49"/>
                      <a:pt x="54" y="49"/>
                      <a:pt x="54" y="49"/>
                    </a:cubicBezTo>
                    <a:cubicBezTo>
                      <a:pt x="55" y="49"/>
                      <a:pt x="56" y="49"/>
                      <a:pt x="57" y="49"/>
                    </a:cubicBezTo>
                    <a:cubicBezTo>
                      <a:pt x="58" y="49"/>
                      <a:pt x="58" y="49"/>
                      <a:pt x="59" y="49"/>
                    </a:cubicBezTo>
                    <a:cubicBezTo>
                      <a:pt x="59" y="49"/>
                      <a:pt x="59" y="49"/>
                      <a:pt x="59" y="49"/>
                    </a:cubicBezTo>
                    <a:cubicBezTo>
                      <a:pt x="60" y="50"/>
                      <a:pt x="60" y="50"/>
                      <a:pt x="60" y="50"/>
                    </a:cubicBezTo>
                    <a:cubicBezTo>
                      <a:pt x="59" y="50"/>
                      <a:pt x="57" y="50"/>
                      <a:pt x="55" y="50"/>
                    </a:cubicBezTo>
                    <a:close/>
                    <a:moveTo>
                      <a:pt x="252" y="52"/>
                    </a:moveTo>
                    <a:cubicBezTo>
                      <a:pt x="252" y="52"/>
                      <a:pt x="252" y="52"/>
                      <a:pt x="252" y="52"/>
                    </a:cubicBezTo>
                    <a:cubicBezTo>
                      <a:pt x="252" y="52"/>
                      <a:pt x="252" y="52"/>
                      <a:pt x="252" y="52"/>
                    </a:cubicBezTo>
                    <a:cubicBezTo>
                      <a:pt x="252" y="52"/>
                      <a:pt x="252" y="52"/>
                      <a:pt x="252" y="52"/>
                    </a:cubicBezTo>
                    <a:close/>
                    <a:moveTo>
                      <a:pt x="261" y="52"/>
                    </a:moveTo>
                    <a:cubicBezTo>
                      <a:pt x="261" y="52"/>
                      <a:pt x="261" y="52"/>
                      <a:pt x="261" y="52"/>
                    </a:cubicBezTo>
                    <a:cubicBezTo>
                      <a:pt x="261" y="52"/>
                      <a:pt x="261" y="52"/>
                      <a:pt x="261" y="52"/>
                    </a:cubicBezTo>
                    <a:cubicBezTo>
                      <a:pt x="261" y="52"/>
                      <a:pt x="261" y="52"/>
                      <a:pt x="262" y="52"/>
                    </a:cubicBezTo>
                    <a:cubicBezTo>
                      <a:pt x="262" y="53"/>
                      <a:pt x="261" y="53"/>
                      <a:pt x="261" y="52"/>
                    </a:cubicBezTo>
                    <a:close/>
                    <a:moveTo>
                      <a:pt x="83" y="54"/>
                    </a:moveTo>
                    <a:cubicBezTo>
                      <a:pt x="83" y="54"/>
                      <a:pt x="83" y="54"/>
                      <a:pt x="83" y="54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3" y="54"/>
                      <a:pt x="83" y="54"/>
                      <a:pt x="82" y="54"/>
                    </a:cubicBezTo>
                    <a:cubicBezTo>
                      <a:pt x="82" y="54"/>
                      <a:pt x="82" y="54"/>
                      <a:pt x="82" y="54"/>
                    </a:cubicBezTo>
                    <a:cubicBezTo>
                      <a:pt x="83" y="54"/>
                      <a:pt x="83" y="54"/>
                      <a:pt x="83" y="54"/>
                    </a:cubicBezTo>
                    <a:close/>
                    <a:moveTo>
                      <a:pt x="82" y="54"/>
                    </a:moveTo>
                    <a:cubicBezTo>
                      <a:pt x="82" y="54"/>
                      <a:pt x="82" y="54"/>
                      <a:pt x="82" y="54"/>
                    </a:cubicBezTo>
                    <a:cubicBezTo>
                      <a:pt x="82" y="54"/>
                      <a:pt x="82" y="54"/>
                      <a:pt x="82" y="54"/>
                    </a:cubicBezTo>
                    <a:cubicBezTo>
                      <a:pt x="82" y="54"/>
                      <a:pt x="82" y="54"/>
                      <a:pt x="82" y="54"/>
                    </a:cubicBezTo>
                    <a:cubicBezTo>
                      <a:pt x="82" y="54"/>
                      <a:pt x="82" y="54"/>
                      <a:pt x="82" y="54"/>
                    </a:cubicBezTo>
                    <a:cubicBezTo>
                      <a:pt x="82" y="54"/>
                      <a:pt x="82" y="54"/>
                      <a:pt x="82" y="54"/>
                    </a:cubicBezTo>
                    <a:cubicBezTo>
                      <a:pt x="82" y="54"/>
                      <a:pt x="82" y="54"/>
                      <a:pt x="82" y="54"/>
                    </a:cubicBezTo>
                    <a:cubicBezTo>
                      <a:pt x="82" y="54"/>
                      <a:pt x="82" y="54"/>
                      <a:pt x="82" y="54"/>
                    </a:cubicBezTo>
                    <a:cubicBezTo>
                      <a:pt x="82" y="54"/>
                      <a:pt x="81" y="54"/>
                      <a:pt x="81" y="54"/>
                    </a:cubicBezTo>
                    <a:cubicBezTo>
                      <a:pt x="81" y="54"/>
                      <a:pt x="81" y="54"/>
                      <a:pt x="81" y="54"/>
                    </a:cubicBezTo>
                    <a:cubicBezTo>
                      <a:pt x="81" y="54"/>
                      <a:pt x="81" y="54"/>
                      <a:pt x="81" y="54"/>
                    </a:cubicBezTo>
                    <a:cubicBezTo>
                      <a:pt x="81" y="54"/>
                      <a:pt x="81" y="54"/>
                      <a:pt x="81" y="54"/>
                    </a:cubicBezTo>
                    <a:cubicBezTo>
                      <a:pt x="82" y="54"/>
                      <a:pt x="81" y="54"/>
                      <a:pt x="82" y="54"/>
                    </a:cubicBezTo>
                    <a:close/>
                    <a:moveTo>
                      <a:pt x="81" y="54"/>
                    </a:moveTo>
                    <a:cubicBezTo>
                      <a:pt x="81" y="55"/>
                      <a:pt x="81" y="54"/>
                      <a:pt x="81" y="54"/>
                    </a:cubicBezTo>
                    <a:cubicBezTo>
                      <a:pt x="81" y="54"/>
                      <a:pt x="81" y="54"/>
                      <a:pt x="81" y="54"/>
                    </a:cubicBezTo>
                    <a:cubicBezTo>
                      <a:pt x="81" y="54"/>
                      <a:pt x="81" y="54"/>
                      <a:pt x="81" y="54"/>
                    </a:cubicBezTo>
                    <a:cubicBezTo>
                      <a:pt x="81" y="54"/>
                      <a:pt x="81" y="54"/>
                      <a:pt x="81" y="54"/>
                    </a:cubicBezTo>
                    <a:cubicBezTo>
                      <a:pt x="81" y="54"/>
                      <a:pt x="81" y="54"/>
                      <a:pt x="81" y="54"/>
                    </a:cubicBezTo>
                    <a:cubicBezTo>
                      <a:pt x="81" y="54"/>
                      <a:pt x="81" y="54"/>
                      <a:pt x="81" y="54"/>
                    </a:cubicBezTo>
                    <a:cubicBezTo>
                      <a:pt x="81" y="54"/>
                      <a:pt x="81" y="54"/>
                      <a:pt x="81" y="54"/>
                    </a:cubicBezTo>
                    <a:close/>
                    <a:moveTo>
                      <a:pt x="83" y="54"/>
                    </a:moveTo>
                    <a:cubicBezTo>
                      <a:pt x="83" y="54"/>
                      <a:pt x="83" y="54"/>
                      <a:pt x="83" y="54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3" y="54"/>
                      <a:pt x="83" y="54"/>
                      <a:pt x="84" y="54"/>
                    </a:cubicBezTo>
                    <a:cubicBezTo>
                      <a:pt x="84" y="54"/>
                      <a:pt x="83" y="54"/>
                      <a:pt x="83" y="54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3" y="54"/>
                      <a:pt x="83" y="54"/>
                      <a:pt x="83" y="54"/>
                    </a:cubicBezTo>
                    <a:close/>
                    <a:moveTo>
                      <a:pt x="71" y="54"/>
                    </a:moveTo>
                    <a:cubicBezTo>
                      <a:pt x="71" y="54"/>
                      <a:pt x="71" y="54"/>
                      <a:pt x="71" y="54"/>
                    </a:cubicBezTo>
                    <a:cubicBezTo>
                      <a:pt x="71" y="54"/>
                      <a:pt x="71" y="54"/>
                      <a:pt x="71" y="54"/>
                    </a:cubicBezTo>
                    <a:cubicBezTo>
                      <a:pt x="71" y="54"/>
                      <a:pt x="71" y="54"/>
                      <a:pt x="71" y="54"/>
                    </a:cubicBezTo>
                    <a:cubicBezTo>
                      <a:pt x="71" y="54"/>
                      <a:pt x="71" y="54"/>
                      <a:pt x="71" y="54"/>
                    </a:cubicBezTo>
                    <a:cubicBezTo>
                      <a:pt x="71" y="54"/>
                      <a:pt x="71" y="54"/>
                      <a:pt x="71" y="54"/>
                    </a:cubicBezTo>
                    <a:cubicBezTo>
                      <a:pt x="71" y="54"/>
                      <a:pt x="71" y="54"/>
                      <a:pt x="71" y="54"/>
                    </a:cubicBezTo>
                    <a:close/>
                    <a:moveTo>
                      <a:pt x="70" y="53"/>
                    </a:moveTo>
                    <a:cubicBezTo>
                      <a:pt x="70" y="53"/>
                      <a:pt x="70" y="53"/>
                      <a:pt x="70" y="53"/>
                    </a:cubicBezTo>
                    <a:cubicBezTo>
                      <a:pt x="70" y="54"/>
                      <a:pt x="70" y="54"/>
                      <a:pt x="70" y="54"/>
                    </a:cubicBezTo>
                    <a:cubicBezTo>
                      <a:pt x="70" y="54"/>
                      <a:pt x="70" y="54"/>
                      <a:pt x="70" y="53"/>
                    </a:cubicBezTo>
                    <a:close/>
                    <a:moveTo>
                      <a:pt x="67" y="54"/>
                    </a:moveTo>
                    <a:cubicBezTo>
                      <a:pt x="67" y="54"/>
                      <a:pt x="67" y="54"/>
                      <a:pt x="67" y="54"/>
                    </a:cubicBezTo>
                    <a:cubicBezTo>
                      <a:pt x="67" y="54"/>
                      <a:pt x="68" y="54"/>
                      <a:pt x="68" y="54"/>
                    </a:cubicBezTo>
                    <a:cubicBezTo>
                      <a:pt x="68" y="54"/>
                      <a:pt x="67" y="54"/>
                      <a:pt x="67" y="54"/>
                    </a:cubicBezTo>
                    <a:close/>
                    <a:moveTo>
                      <a:pt x="74" y="55"/>
                    </a:move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5"/>
                      <a:pt x="74" y="55"/>
                      <a:pt x="74" y="55"/>
                    </a:cubicBezTo>
                    <a:cubicBezTo>
                      <a:pt x="74" y="55"/>
                      <a:pt x="74" y="55"/>
                      <a:pt x="74" y="55"/>
                    </a:cubicBezTo>
                    <a:close/>
                    <a:moveTo>
                      <a:pt x="66" y="55"/>
                    </a:moveTo>
                    <a:cubicBezTo>
                      <a:pt x="66" y="55"/>
                      <a:pt x="66" y="55"/>
                      <a:pt x="66" y="55"/>
                    </a:cubicBezTo>
                    <a:cubicBezTo>
                      <a:pt x="66" y="55"/>
                      <a:pt x="66" y="55"/>
                      <a:pt x="66" y="55"/>
                    </a:cubicBezTo>
                    <a:cubicBezTo>
                      <a:pt x="66" y="55"/>
                      <a:pt x="66" y="55"/>
                      <a:pt x="66" y="55"/>
                    </a:cubicBezTo>
                    <a:close/>
                    <a:moveTo>
                      <a:pt x="66" y="58"/>
                    </a:moveTo>
                    <a:cubicBezTo>
                      <a:pt x="66" y="58"/>
                      <a:pt x="67" y="58"/>
                      <a:pt x="67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6" y="58"/>
                      <a:pt x="66" y="58"/>
                      <a:pt x="66" y="58"/>
                    </a:cubicBezTo>
                    <a:close/>
                    <a:moveTo>
                      <a:pt x="92" y="62"/>
                    </a:moveTo>
                    <a:cubicBezTo>
                      <a:pt x="92" y="62"/>
                      <a:pt x="92" y="62"/>
                      <a:pt x="92" y="62"/>
                    </a:cubicBezTo>
                    <a:cubicBezTo>
                      <a:pt x="92" y="62"/>
                      <a:pt x="92" y="62"/>
                      <a:pt x="92" y="62"/>
                    </a:cubicBezTo>
                    <a:close/>
                    <a:moveTo>
                      <a:pt x="99" y="61"/>
                    </a:moveTo>
                    <a:cubicBezTo>
                      <a:pt x="99" y="61"/>
                      <a:pt x="99" y="61"/>
                      <a:pt x="99" y="61"/>
                    </a:cubicBezTo>
                    <a:cubicBezTo>
                      <a:pt x="98" y="61"/>
                      <a:pt x="98" y="62"/>
                      <a:pt x="98" y="61"/>
                    </a:cubicBezTo>
                    <a:cubicBezTo>
                      <a:pt x="98" y="61"/>
                      <a:pt x="98" y="61"/>
                      <a:pt x="99" y="61"/>
                    </a:cubicBezTo>
                    <a:close/>
                    <a:moveTo>
                      <a:pt x="85" y="61"/>
                    </a:moveTo>
                    <a:cubicBezTo>
                      <a:pt x="85" y="61"/>
                      <a:pt x="85" y="61"/>
                      <a:pt x="85" y="61"/>
                    </a:cubicBezTo>
                    <a:cubicBezTo>
                      <a:pt x="85" y="61"/>
                      <a:pt x="85" y="61"/>
                      <a:pt x="85" y="61"/>
                    </a:cubicBezTo>
                    <a:cubicBezTo>
                      <a:pt x="85" y="61"/>
                      <a:pt x="85" y="61"/>
                      <a:pt x="85" y="61"/>
                    </a:cubicBezTo>
                    <a:cubicBezTo>
                      <a:pt x="85" y="61"/>
                      <a:pt x="85" y="61"/>
                      <a:pt x="85" y="61"/>
                    </a:cubicBezTo>
                    <a:cubicBezTo>
                      <a:pt x="85" y="61"/>
                      <a:pt x="85" y="62"/>
                      <a:pt x="85" y="61"/>
                    </a:cubicBezTo>
                    <a:close/>
                    <a:moveTo>
                      <a:pt x="82" y="61"/>
                    </a:move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1" y="61"/>
                      <a:pt x="81" y="61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1" y="61"/>
                      <a:pt x="81" y="61"/>
                      <a:pt x="82" y="61"/>
                    </a:cubicBezTo>
                    <a:cubicBezTo>
                      <a:pt x="82" y="61"/>
                      <a:pt x="82" y="61"/>
                      <a:pt x="82" y="61"/>
                    </a:cubicBezTo>
                    <a:close/>
                    <a:moveTo>
                      <a:pt x="87" y="60"/>
                    </a:moveTo>
                    <a:cubicBezTo>
                      <a:pt x="87" y="60"/>
                      <a:pt x="87" y="59"/>
                      <a:pt x="87" y="59"/>
                    </a:cubicBezTo>
                    <a:cubicBezTo>
                      <a:pt x="87" y="60"/>
                      <a:pt x="87" y="60"/>
                      <a:pt x="87" y="60"/>
                    </a:cubicBezTo>
                    <a:close/>
                    <a:moveTo>
                      <a:pt x="88" y="60"/>
                    </a:moveTo>
                    <a:cubicBezTo>
                      <a:pt x="88" y="60"/>
                      <a:pt x="87" y="60"/>
                      <a:pt x="87" y="60"/>
                    </a:cubicBezTo>
                    <a:cubicBezTo>
                      <a:pt x="87" y="59"/>
                      <a:pt x="88" y="60"/>
                      <a:pt x="88" y="60"/>
                    </a:cubicBezTo>
                    <a:close/>
                    <a:moveTo>
                      <a:pt x="85" y="60"/>
                    </a:moveTo>
                    <a:cubicBezTo>
                      <a:pt x="85" y="59"/>
                      <a:pt x="85" y="60"/>
                      <a:pt x="84" y="59"/>
                    </a:cubicBezTo>
                    <a:cubicBezTo>
                      <a:pt x="84" y="59"/>
                      <a:pt x="84" y="59"/>
                      <a:pt x="84" y="59"/>
                    </a:cubicBezTo>
                    <a:cubicBezTo>
                      <a:pt x="84" y="59"/>
                      <a:pt x="84" y="59"/>
                      <a:pt x="84" y="59"/>
                    </a:cubicBezTo>
                    <a:cubicBezTo>
                      <a:pt x="85" y="59"/>
                      <a:pt x="85" y="59"/>
                      <a:pt x="85" y="60"/>
                    </a:cubicBezTo>
                    <a:close/>
                    <a:moveTo>
                      <a:pt x="84" y="59"/>
                    </a:moveTo>
                    <a:cubicBezTo>
                      <a:pt x="84" y="59"/>
                      <a:pt x="84" y="59"/>
                      <a:pt x="84" y="59"/>
                    </a:cubicBezTo>
                    <a:cubicBezTo>
                      <a:pt x="84" y="59"/>
                      <a:pt x="84" y="59"/>
                      <a:pt x="84" y="60"/>
                    </a:cubicBezTo>
                    <a:cubicBezTo>
                      <a:pt x="84" y="60"/>
                      <a:pt x="84" y="60"/>
                      <a:pt x="84" y="60"/>
                    </a:cubicBezTo>
                    <a:cubicBezTo>
                      <a:pt x="84" y="60"/>
                      <a:pt x="84" y="60"/>
                      <a:pt x="84" y="60"/>
                    </a:cubicBezTo>
                    <a:cubicBezTo>
                      <a:pt x="84" y="60"/>
                      <a:pt x="83" y="60"/>
                      <a:pt x="82" y="59"/>
                    </a:cubicBezTo>
                    <a:cubicBezTo>
                      <a:pt x="83" y="59"/>
                      <a:pt x="83" y="59"/>
                      <a:pt x="83" y="59"/>
                    </a:cubicBezTo>
                    <a:cubicBezTo>
                      <a:pt x="83" y="59"/>
                      <a:pt x="83" y="59"/>
                      <a:pt x="83" y="59"/>
                    </a:cubicBezTo>
                    <a:cubicBezTo>
                      <a:pt x="83" y="59"/>
                      <a:pt x="83" y="60"/>
                      <a:pt x="84" y="59"/>
                    </a:cubicBezTo>
                    <a:cubicBezTo>
                      <a:pt x="84" y="59"/>
                      <a:pt x="84" y="59"/>
                      <a:pt x="84" y="59"/>
                    </a:cubicBezTo>
                    <a:cubicBezTo>
                      <a:pt x="84" y="59"/>
                      <a:pt x="84" y="59"/>
                      <a:pt x="84" y="59"/>
                    </a:cubicBezTo>
                    <a:close/>
                    <a:moveTo>
                      <a:pt x="82" y="59"/>
                    </a:moveTo>
                    <a:cubicBezTo>
                      <a:pt x="83" y="59"/>
                      <a:pt x="82" y="59"/>
                      <a:pt x="82" y="59"/>
                    </a:cubicBezTo>
                    <a:cubicBezTo>
                      <a:pt x="82" y="59"/>
                      <a:pt x="82" y="59"/>
                      <a:pt x="82" y="59"/>
                    </a:cubicBezTo>
                    <a:cubicBezTo>
                      <a:pt x="82" y="59"/>
                      <a:pt x="82" y="59"/>
                      <a:pt x="82" y="59"/>
                    </a:cubicBezTo>
                    <a:cubicBezTo>
                      <a:pt x="82" y="59"/>
                      <a:pt x="82" y="59"/>
                      <a:pt x="81" y="59"/>
                    </a:cubicBezTo>
                    <a:cubicBezTo>
                      <a:pt x="81" y="59"/>
                      <a:pt x="81" y="59"/>
                      <a:pt x="82" y="59"/>
                    </a:cubicBezTo>
                    <a:cubicBezTo>
                      <a:pt x="82" y="59"/>
                      <a:pt x="82" y="59"/>
                      <a:pt x="82" y="59"/>
                    </a:cubicBezTo>
                    <a:cubicBezTo>
                      <a:pt x="82" y="59"/>
                      <a:pt x="82" y="59"/>
                      <a:pt x="82" y="59"/>
                    </a:cubicBezTo>
                    <a:close/>
                    <a:moveTo>
                      <a:pt x="79" y="59"/>
                    </a:move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lose/>
                    <a:moveTo>
                      <a:pt x="79" y="58"/>
                    </a:move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8"/>
                      <a:pt x="79" y="58"/>
                    </a:cubicBezTo>
                    <a:cubicBezTo>
                      <a:pt x="79" y="58"/>
                      <a:pt x="79" y="58"/>
                      <a:pt x="79" y="58"/>
                    </a:cubicBezTo>
                    <a:close/>
                    <a:moveTo>
                      <a:pt x="78" y="59"/>
                    </a:move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9" y="58"/>
                      <a:pt x="79" y="58"/>
                    </a:cubicBezTo>
                    <a:cubicBezTo>
                      <a:pt x="79" y="58"/>
                      <a:pt x="79" y="58"/>
                      <a:pt x="79" y="58"/>
                    </a:cubicBezTo>
                    <a:cubicBezTo>
                      <a:pt x="79" y="58"/>
                      <a:pt x="79" y="59"/>
                      <a:pt x="79" y="59"/>
                    </a:cubicBezTo>
                    <a:cubicBezTo>
                      <a:pt x="78" y="59"/>
                      <a:pt x="78" y="59"/>
                      <a:pt x="78" y="59"/>
                    </a:cubicBezTo>
                    <a:close/>
                    <a:moveTo>
                      <a:pt x="78" y="59"/>
                    </a:move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9"/>
                      <a:pt x="78" y="59"/>
                    </a:cubicBezTo>
                    <a:close/>
                    <a:moveTo>
                      <a:pt x="78" y="58"/>
                    </a:move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77" y="58"/>
                      <a:pt x="78" y="58"/>
                      <a:pt x="78" y="58"/>
                    </a:cubicBezTo>
                    <a:cubicBezTo>
                      <a:pt x="78" y="58"/>
                      <a:pt x="78" y="58"/>
                      <a:pt x="78" y="58"/>
                    </a:cubicBezTo>
                    <a:close/>
                    <a:moveTo>
                      <a:pt x="82" y="57"/>
                    </a:moveTo>
                    <a:cubicBezTo>
                      <a:pt x="82" y="57"/>
                      <a:pt x="82" y="57"/>
                      <a:pt x="82" y="57"/>
                    </a:cubicBezTo>
                    <a:cubicBezTo>
                      <a:pt x="82" y="57"/>
                      <a:pt x="82" y="56"/>
                      <a:pt x="82" y="57"/>
                    </a:cubicBezTo>
                    <a:close/>
                    <a:moveTo>
                      <a:pt x="78" y="56"/>
                    </a:moveTo>
                    <a:cubicBezTo>
                      <a:pt x="78" y="56"/>
                      <a:pt x="79" y="56"/>
                      <a:pt x="79" y="56"/>
                    </a:cubicBezTo>
                    <a:cubicBezTo>
                      <a:pt x="79" y="56"/>
                      <a:pt x="79" y="56"/>
                      <a:pt x="80" y="56"/>
                    </a:cubicBezTo>
                    <a:cubicBezTo>
                      <a:pt x="79" y="57"/>
                      <a:pt x="81" y="56"/>
                      <a:pt x="81" y="57"/>
                    </a:cubicBezTo>
                    <a:cubicBezTo>
                      <a:pt x="80" y="57"/>
                      <a:pt x="79" y="57"/>
                      <a:pt x="79" y="56"/>
                    </a:cubicBezTo>
                    <a:cubicBezTo>
                      <a:pt x="79" y="56"/>
                      <a:pt x="78" y="56"/>
                      <a:pt x="78" y="56"/>
                    </a:cubicBezTo>
                    <a:cubicBezTo>
                      <a:pt x="78" y="56"/>
                      <a:pt x="78" y="56"/>
                      <a:pt x="78" y="56"/>
                    </a:cubicBezTo>
                    <a:cubicBezTo>
                      <a:pt x="78" y="56"/>
                      <a:pt x="78" y="56"/>
                      <a:pt x="78" y="56"/>
                    </a:cubicBezTo>
                    <a:cubicBezTo>
                      <a:pt x="78" y="56"/>
                      <a:pt x="78" y="56"/>
                      <a:pt x="78" y="56"/>
                    </a:cubicBezTo>
                    <a:close/>
                    <a:moveTo>
                      <a:pt x="88" y="55"/>
                    </a:moveTo>
                    <a:cubicBezTo>
                      <a:pt x="88" y="55"/>
                      <a:pt x="87" y="55"/>
                      <a:pt x="87" y="55"/>
                    </a:cubicBezTo>
                    <a:cubicBezTo>
                      <a:pt x="87" y="55"/>
                      <a:pt x="87" y="55"/>
                      <a:pt x="88" y="55"/>
                    </a:cubicBezTo>
                    <a:close/>
                    <a:moveTo>
                      <a:pt x="83" y="55"/>
                    </a:moveTo>
                    <a:cubicBezTo>
                      <a:pt x="83" y="55"/>
                      <a:pt x="83" y="55"/>
                      <a:pt x="83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4" y="55"/>
                      <a:pt x="84" y="55"/>
                      <a:pt x="84" y="55"/>
                    </a:cubicBezTo>
                    <a:cubicBezTo>
                      <a:pt x="84" y="55"/>
                      <a:pt x="84" y="55"/>
                      <a:pt x="84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3" y="55"/>
                      <a:pt x="83" y="55"/>
                      <a:pt x="83" y="55"/>
                    </a:cubicBezTo>
                    <a:close/>
                    <a:moveTo>
                      <a:pt x="83" y="55"/>
                    </a:moveTo>
                    <a:cubicBezTo>
                      <a:pt x="83" y="55"/>
                      <a:pt x="83" y="55"/>
                      <a:pt x="83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3" y="56"/>
                      <a:pt x="83" y="56"/>
                      <a:pt x="83" y="55"/>
                    </a:cubicBezTo>
                    <a:close/>
                    <a:moveTo>
                      <a:pt x="84" y="55"/>
                    </a:moveTo>
                    <a:cubicBezTo>
                      <a:pt x="84" y="55"/>
                      <a:pt x="84" y="55"/>
                      <a:pt x="84" y="55"/>
                    </a:cubicBezTo>
                    <a:cubicBezTo>
                      <a:pt x="84" y="55"/>
                      <a:pt x="84" y="55"/>
                      <a:pt x="84" y="55"/>
                    </a:cubicBezTo>
                    <a:cubicBezTo>
                      <a:pt x="84" y="55"/>
                      <a:pt x="84" y="55"/>
                      <a:pt x="84" y="55"/>
                    </a:cubicBezTo>
                    <a:cubicBezTo>
                      <a:pt x="84" y="55"/>
                      <a:pt x="84" y="55"/>
                      <a:pt x="85" y="55"/>
                    </a:cubicBezTo>
                    <a:cubicBezTo>
                      <a:pt x="85" y="55"/>
                      <a:pt x="85" y="55"/>
                      <a:pt x="84" y="55"/>
                    </a:cubicBezTo>
                    <a:cubicBezTo>
                      <a:pt x="85" y="56"/>
                      <a:pt x="85" y="56"/>
                      <a:pt x="85" y="56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5" y="55"/>
                      <a:pt x="86" y="55"/>
                      <a:pt x="86" y="55"/>
                    </a:cubicBezTo>
                    <a:cubicBezTo>
                      <a:pt x="86" y="55"/>
                      <a:pt x="86" y="55"/>
                      <a:pt x="86" y="55"/>
                    </a:cubicBezTo>
                    <a:cubicBezTo>
                      <a:pt x="86" y="55"/>
                      <a:pt x="86" y="55"/>
                      <a:pt x="86" y="55"/>
                    </a:cubicBezTo>
                    <a:cubicBezTo>
                      <a:pt x="85" y="56"/>
                      <a:pt x="85" y="56"/>
                      <a:pt x="85" y="56"/>
                    </a:cubicBezTo>
                    <a:cubicBezTo>
                      <a:pt x="85" y="56"/>
                      <a:pt x="85" y="56"/>
                      <a:pt x="84" y="56"/>
                    </a:cubicBezTo>
                    <a:cubicBezTo>
                      <a:pt x="84" y="55"/>
                      <a:pt x="84" y="56"/>
                      <a:pt x="84" y="55"/>
                    </a:cubicBezTo>
                    <a:close/>
                    <a:moveTo>
                      <a:pt x="75" y="56"/>
                    </a:moveTo>
                    <a:cubicBezTo>
                      <a:pt x="75" y="56"/>
                      <a:pt x="74" y="56"/>
                      <a:pt x="75" y="56"/>
                    </a:cubicBezTo>
                    <a:cubicBezTo>
                      <a:pt x="74" y="56"/>
                      <a:pt x="74" y="56"/>
                      <a:pt x="74" y="56"/>
                    </a:cubicBezTo>
                    <a:cubicBezTo>
                      <a:pt x="74" y="56"/>
                      <a:pt x="74" y="56"/>
                      <a:pt x="75" y="56"/>
                    </a:cubicBezTo>
                    <a:close/>
                    <a:moveTo>
                      <a:pt x="65" y="56"/>
                    </a:move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56"/>
                      <a:pt x="66" y="56"/>
                      <a:pt x="66" y="56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66" y="56"/>
                      <a:pt x="66" y="56"/>
                      <a:pt x="65" y="56"/>
                    </a:cubicBezTo>
                    <a:close/>
                    <a:moveTo>
                      <a:pt x="68" y="56"/>
                    </a:moveTo>
                    <a:cubicBezTo>
                      <a:pt x="68" y="56"/>
                      <a:pt x="67" y="56"/>
                      <a:pt x="67" y="56"/>
                    </a:cubicBezTo>
                    <a:cubicBezTo>
                      <a:pt x="67" y="56"/>
                      <a:pt x="68" y="55"/>
                      <a:pt x="68" y="56"/>
                    </a:cubicBezTo>
                    <a:close/>
                    <a:moveTo>
                      <a:pt x="68" y="56"/>
                    </a:moveTo>
                    <a:cubicBezTo>
                      <a:pt x="68" y="56"/>
                      <a:pt x="68" y="56"/>
                      <a:pt x="69" y="56"/>
                    </a:cubicBezTo>
                    <a:cubicBezTo>
                      <a:pt x="69" y="56"/>
                      <a:pt x="68" y="56"/>
                      <a:pt x="68" y="56"/>
                    </a:cubicBezTo>
                    <a:close/>
                    <a:moveTo>
                      <a:pt x="69" y="56"/>
                    </a:move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69" y="56"/>
                      <a:pt x="69" y="56"/>
                    </a:cubicBezTo>
                    <a:close/>
                    <a:moveTo>
                      <a:pt x="73" y="56"/>
                    </a:move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6"/>
                      <a:pt x="73" y="55"/>
                      <a:pt x="73" y="56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6"/>
                      <a:pt x="73" y="56"/>
                      <a:pt x="73" y="56"/>
                    </a:cubicBezTo>
                    <a:close/>
                    <a:moveTo>
                      <a:pt x="73" y="57"/>
                    </a:move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7"/>
                      <a:pt x="73" y="57"/>
                      <a:pt x="73" y="57"/>
                    </a:cubicBezTo>
                    <a:close/>
                    <a:moveTo>
                      <a:pt x="74" y="57"/>
                    </a:moveTo>
                    <a:cubicBezTo>
                      <a:pt x="74" y="57"/>
                      <a:pt x="74" y="57"/>
                      <a:pt x="74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7"/>
                      <a:pt x="73" y="57"/>
                      <a:pt x="72" y="57"/>
                    </a:cubicBezTo>
                    <a:cubicBezTo>
                      <a:pt x="72" y="57"/>
                      <a:pt x="73" y="57"/>
                      <a:pt x="73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7"/>
                      <a:pt x="73" y="56"/>
                      <a:pt x="73" y="56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6"/>
                      <a:pt x="74" y="56"/>
                      <a:pt x="74" y="56"/>
                    </a:cubicBezTo>
                    <a:cubicBezTo>
                      <a:pt x="74" y="57"/>
                      <a:pt x="74" y="57"/>
                      <a:pt x="74" y="57"/>
                    </a:cubicBezTo>
                    <a:cubicBezTo>
                      <a:pt x="74" y="57"/>
                      <a:pt x="74" y="57"/>
                      <a:pt x="74" y="57"/>
                    </a:cubicBezTo>
                    <a:cubicBezTo>
                      <a:pt x="74" y="57"/>
                      <a:pt x="74" y="57"/>
                      <a:pt x="74" y="57"/>
                    </a:cubicBezTo>
                    <a:close/>
                    <a:moveTo>
                      <a:pt x="75" y="57"/>
                    </a:moveTo>
                    <a:cubicBezTo>
                      <a:pt x="75" y="57"/>
                      <a:pt x="75" y="57"/>
                      <a:pt x="75" y="57"/>
                    </a:cubicBezTo>
                    <a:cubicBezTo>
                      <a:pt x="75" y="57"/>
                      <a:pt x="75" y="58"/>
                      <a:pt x="75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8"/>
                      <a:pt x="75" y="57"/>
                      <a:pt x="75" y="57"/>
                    </a:cubicBezTo>
                    <a:close/>
                    <a:moveTo>
                      <a:pt x="73" y="59"/>
                    </a:moveTo>
                    <a:cubicBezTo>
                      <a:pt x="73" y="59"/>
                      <a:pt x="73" y="59"/>
                      <a:pt x="73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75" y="58"/>
                      <a:pt x="75" y="57"/>
                      <a:pt x="75" y="57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6" y="58"/>
                      <a:pt x="76" y="58"/>
                      <a:pt x="76" y="58"/>
                    </a:cubicBezTo>
                    <a:cubicBezTo>
                      <a:pt x="76" y="58"/>
                      <a:pt x="76" y="58"/>
                      <a:pt x="76" y="58"/>
                    </a:cubicBezTo>
                    <a:cubicBezTo>
                      <a:pt x="76" y="58"/>
                      <a:pt x="76" y="58"/>
                      <a:pt x="76" y="58"/>
                    </a:cubicBezTo>
                    <a:cubicBezTo>
                      <a:pt x="76" y="59"/>
                      <a:pt x="77" y="59"/>
                      <a:pt x="77" y="59"/>
                    </a:cubicBezTo>
                    <a:cubicBezTo>
                      <a:pt x="77" y="58"/>
                      <a:pt x="77" y="58"/>
                      <a:pt x="77" y="58"/>
                    </a:cubicBezTo>
                    <a:cubicBezTo>
                      <a:pt x="77" y="58"/>
                      <a:pt x="77" y="58"/>
                      <a:pt x="76" y="58"/>
                    </a:cubicBezTo>
                    <a:cubicBezTo>
                      <a:pt x="77" y="58"/>
                      <a:pt x="77" y="58"/>
                      <a:pt x="77" y="58"/>
                    </a:cubicBezTo>
                    <a:cubicBezTo>
                      <a:pt x="77" y="58"/>
                      <a:pt x="77" y="59"/>
                      <a:pt x="77" y="59"/>
                    </a:cubicBezTo>
                    <a:cubicBezTo>
                      <a:pt x="77" y="59"/>
                      <a:pt x="77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9"/>
                      <a:pt x="75" y="59"/>
                      <a:pt x="74" y="59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74" y="59"/>
                      <a:pt x="73" y="59"/>
                      <a:pt x="73" y="59"/>
                    </a:cubicBezTo>
                    <a:close/>
                    <a:moveTo>
                      <a:pt x="66" y="59"/>
                    </a:move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lose/>
                    <a:moveTo>
                      <a:pt x="76" y="59"/>
                    </a:move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ubicBezTo>
                      <a:pt x="76" y="59"/>
                      <a:pt x="76" y="59"/>
                      <a:pt x="76" y="59"/>
                    </a:cubicBezTo>
                    <a:close/>
                    <a:moveTo>
                      <a:pt x="70" y="60"/>
                    </a:move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70" y="59"/>
                      <a:pt x="70" y="59"/>
                      <a:pt x="70" y="60"/>
                    </a:cubicBezTo>
                    <a:close/>
                    <a:moveTo>
                      <a:pt x="77" y="61"/>
                    </a:move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7" y="60"/>
                      <a:pt x="77" y="60"/>
                      <a:pt x="77" y="60"/>
                    </a:cubicBezTo>
                    <a:cubicBezTo>
                      <a:pt x="77" y="60"/>
                      <a:pt x="77" y="60"/>
                      <a:pt x="78" y="60"/>
                    </a:cubicBezTo>
                    <a:cubicBezTo>
                      <a:pt x="78" y="60"/>
                      <a:pt x="77" y="60"/>
                      <a:pt x="77" y="61"/>
                    </a:cubicBezTo>
                    <a:cubicBezTo>
                      <a:pt x="77" y="61"/>
                      <a:pt x="77" y="61"/>
                      <a:pt x="77" y="61"/>
                    </a:cubicBezTo>
                    <a:close/>
                    <a:moveTo>
                      <a:pt x="76" y="61"/>
                    </a:move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7" y="61"/>
                      <a:pt x="77" y="61"/>
                      <a:pt x="77" y="61"/>
                    </a:cubicBezTo>
                    <a:cubicBezTo>
                      <a:pt x="77" y="61"/>
                      <a:pt x="77" y="61"/>
                      <a:pt x="76" y="61"/>
                    </a:cubicBezTo>
                    <a:cubicBezTo>
                      <a:pt x="76" y="61"/>
                      <a:pt x="76" y="61"/>
                      <a:pt x="76" y="61"/>
                    </a:cubicBezTo>
                    <a:close/>
                    <a:moveTo>
                      <a:pt x="79" y="61"/>
                    </a:moveTo>
                    <a:cubicBezTo>
                      <a:pt x="79" y="61"/>
                      <a:pt x="79" y="61"/>
                      <a:pt x="78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60"/>
                      <a:pt x="78" y="60"/>
                      <a:pt x="78" y="60"/>
                    </a:cubicBezTo>
                    <a:cubicBezTo>
                      <a:pt x="78" y="60"/>
                      <a:pt x="78" y="60"/>
                      <a:pt x="78" y="60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78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0" y="59"/>
                      <a:pt x="80" y="60"/>
                    </a:cubicBezTo>
                    <a:cubicBezTo>
                      <a:pt x="80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8" y="60"/>
                    </a:cubicBezTo>
                    <a:cubicBezTo>
                      <a:pt x="78" y="60"/>
                      <a:pt x="78" y="60"/>
                      <a:pt x="78" y="60"/>
                    </a:cubicBezTo>
                    <a:cubicBezTo>
                      <a:pt x="78" y="60"/>
                      <a:pt x="78" y="60"/>
                      <a:pt x="78" y="60"/>
                    </a:cubicBezTo>
                    <a:cubicBezTo>
                      <a:pt x="78" y="60"/>
                      <a:pt x="79" y="60"/>
                      <a:pt x="79" y="60"/>
                    </a:cubicBezTo>
                    <a:cubicBezTo>
                      <a:pt x="79" y="60"/>
                      <a:pt x="80" y="61"/>
                      <a:pt x="80" y="61"/>
                    </a:cubicBezTo>
                    <a:cubicBezTo>
                      <a:pt x="80" y="61"/>
                      <a:pt x="80" y="61"/>
                      <a:pt x="80" y="61"/>
                    </a:cubicBezTo>
                    <a:cubicBezTo>
                      <a:pt x="79" y="61"/>
                      <a:pt x="79" y="61"/>
                      <a:pt x="79" y="61"/>
                    </a:cubicBezTo>
                    <a:close/>
                    <a:moveTo>
                      <a:pt x="81" y="61"/>
                    </a:moveTo>
                    <a:cubicBezTo>
                      <a:pt x="81" y="61"/>
                      <a:pt x="81" y="61"/>
                      <a:pt x="81" y="61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1" y="61"/>
                      <a:pt x="81" y="61"/>
                      <a:pt x="81" y="61"/>
                    </a:cubicBezTo>
                    <a:close/>
                    <a:moveTo>
                      <a:pt x="84" y="61"/>
                    </a:moveTo>
                    <a:cubicBezTo>
                      <a:pt x="84" y="61"/>
                      <a:pt x="84" y="61"/>
                      <a:pt x="84" y="61"/>
                    </a:cubicBezTo>
                    <a:cubicBezTo>
                      <a:pt x="84" y="61"/>
                      <a:pt x="84" y="61"/>
                      <a:pt x="84" y="61"/>
                    </a:cubicBezTo>
                    <a:cubicBezTo>
                      <a:pt x="84" y="61"/>
                      <a:pt x="84" y="61"/>
                      <a:pt x="84" y="61"/>
                    </a:cubicBezTo>
                    <a:cubicBezTo>
                      <a:pt x="84" y="61"/>
                      <a:pt x="84" y="61"/>
                      <a:pt x="84" y="61"/>
                    </a:cubicBezTo>
                    <a:cubicBezTo>
                      <a:pt x="84" y="61"/>
                      <a:pt x="84" y="61"/>
                      <a:pt x="84" y="61"/>
                    </a:cubicBezTo>
                    <a:close/>
                    <a:moveTo>
                      <a:pt x="79" y="62"/>
                    </a:moveTo>
                    <a:cubicBezTo>
                      <a:pt x="79" y="62"/>
                      <a:pt x="79" y="62"/>
                      <a:pt x="79" y="62"/>
                    </a:cubicBezTo>
                    <a:cubicBezTo>
                      <a:pt x="79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79" y="62"/>
                      <a:pt x="79" y="62"/>
                    </a:cubicBezTo>
                    <a:close/>
                    <a:moveTo>
                      <a:pt x="80" y="62"/>
                    </a:move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1"/>
                    </a:cubicBezTo>
                    <a:cubicBezTo>
                      <a:pt x="80" y="61"/>
                      <a:pt x="81" y="62"/>
                      <a:pt x="81" y="62"/>
                    </a:cubicBezTo>
                    <a:cubicBezTo>
                      <a:pt x="81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lose/>
                    <a:moveTo>
                      <a:pt x="85" y="62"/>
                    </a:moveTo>
                    <a:cubicBezTo>
                      <a:pt x="85" y="62"/>
                      <a:pt x="85" y="62"/>
                      <a:pt x="85" y="62"/>
                    </a:cubicBezTo>
                    <a:cubicBezTo>
                      <a:pt x="86" y="62"/>
                      <a:pt x="86" y="62"/>
                      <a:pt x="86" y="62"/>
                    </a:cubicBezTo>
                    <a:cubicBezTo>
                      <a:pt x="86" y="62"/>
                      <a:pt x="86" y="62"/>
                      <a:pt x="86" y="62"/>
                    </a:cubicBezTo>
                    <a:cubicBezTo>
                      <a:pt x="86" y="62"/>
                      <a:pt x="86" y="62"/>
                      <a:pt x="85" y="62"/>
                    </a:cubicBezTo>
                    <a:close/>
                    <a:moveTo>
                      <a:pt x="76" y="63"/>
                    </a:moveTo>
                    <a:cubicBezTo>
                      <a:pt x="76" y="63"/>
                      <a:pt x="76" y="63"/>
                      <a:pt x="76" y="63"/>
                    </a:cubicBezTo>
                    <a:cubicBezTo>
                      <a:pt x="76" y="63"/>
                      <a:pt x="75" y="64"/>
                      <a:pt x="76" y="63"/>
                    </a:cubicBezTo>
                    <a:close/>
                    <a:moveTo>
                      <a:pt x="67" y="65"/>
                    </a:moveTo>
                    <a:cubicBezTo>
                      <a:pt x="67" y="64"/>
                      <a:pt x="67" y="64"/>
                      <a:pt x="67" y="64"/>
                    </a:cubicBezTo>
                    <a:cubicBezTo>
                      <a:pt x="67" y="64"/>
                      <a:pt x="67" y="64"/>
                      <a:pt x="67" y="65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67" y="65"/>
                      <a:pt x="67" y="65"/>
                      <a:pt x="67" y="65"/>
                    </a:cubicBezTo>
                    <a:close/>
                    <a:moveTo>
                      <a:pt x="100" y="65"/>
                    </a:moveTo>
                    <a:cubicBezTo>
                      <a:pt x="100" y="65"/>
                      <a:pt x="100" y="65"/>
                      <a:pt x="100" y="65"/>
                    </a:cubicBezTo>
                    <a:cubicBezTo>
                      <a:pt x="99" y="65"/>
                      <a:pt x="99" y="65"/>
                      <a:pt x="99" y="65"/>
                    </a:cubicBezTo>
                    <a:cubicBezTo>
                      <a:pt x="99" y="65"/>
                      <a:pt x="99" y="65"/>
                      <a:pt x="99" y="65"/>
                    </a:cubicBezTo>
                    <a:cubicBezTo>
                      <a:pt x="99" y="65"/>
                      <a:pt x="99" y="65"/>
                      <a:pt x="99" y="65"/>
                    </a:cubicBezTo>
                    <a:cubicBezTo>
                      <a:pt x="99" y="65"/>
                      <a:pt x="100" y="65"/>
                      <a:pt x="100" y="65"/>
                    </a:cubicBezTo>
                    <a:cubicBezTo>
                      <a:pt x="100" y="65"/>
                      <a:pt x="100" y="65"/>
                      <a:pt x="100" y="65"/>
                    </a:cubicBezTo>
                    <a:close/>
                    <a:moveTo>
                      <a:pt x="100" y="65"/>
                    </a:moveTo>
                    <a:cubicBezTo>
                      <a:pt x="100" y="65"/>
                      <a:pt x="100" y="65"/>
                      <a:pt x="100" y="65"/>
                    </a:cubicBezTo>
                    <a:cubicBezTo>
                      <a:pt x="100" y="65"/>
                      <a:pt x="99" y="65"/>
                      <a:pt x="99" y="65"/>
                    </a:cubicBezTo>
                    <a:cubicBezTo>
                      <a:pt x="99" y="65"/>
                      <a:pt x="99" y="65"/>
                      <a:pt x="99" y="65"/>
                    </a:cubicBezTo>
                    <a:cubicBezTo>
                      <a:pt x="99" y="65"/>
                      <a:pt x="100" y="64"/>
                      <a:pt x="100" y="65"/>
                    </a:cubicBezTo>
                    <a:close/>
                    <a:moveTo>
                      <a:pt x="95" y="64"/>
                    </a:moveTo>
                    <a:cubicBezTo>
                      <a:pt x="95" y="64"/>
                      <a:pt x="95" y="65"/>
                      <a:pt x="96" y="65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7" y="64"/>
                      <a:pt x="98" y="64"/>
                      <a:pt x="98" y="65"/>
                    </a:cubicBezTo>
                    <a:cubicBezTo>
                      <a:pt x="98" y="65"/>
                      <a:pt x="97" y="65"/>
                      <a:pt x="96" y="65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5" y="65"/>
                      <a:pt x="95" y="65"/>
                      <a:pt x="95" y="65"/>
                    </a:cubicBezTo>
                    <a:cubicBezTo>
                      <a:pt x="95" y="65"/>
                      <a:pt x="95" y="65"/>
                      <a:pt x="95" y="65"/>
                    </a:cubicBezTo>
                    <a:cubicBezTo>
                      <a:pt x="95" y="65"/>
                      <a:pt x="95" y="64"/>
                      <a:pt x="95" y="64"/>
                    </a:cubicBezTo>
                    <a:close/>
                    <a:moveTo>
                      <a:pt x="95" y="65"/>
                    </a:moveTo>
                    <a:cubicBezTo>
                      <a:pt x="95" y="65"/>
                      <a:pt x="95" y="65"/>
                      <a:pt x="95" y="65"/>
                    </a:cubicBezTo>
                    <a:cubicBezTo>
                      <a:pt x="95" y="65"/>
                      <a:pt x="94" y="65"/>
                      <a:pt x="94" y="64"/>
                    </a:cubicBezTo>
                    <a:cubicBezTo>
                      <a:pt x="95" y="64"/>
                      <a:pt x="95" y="65"/>
                      <a:pt x="95" y="65"/>
                    </a:cubicBezTo>
                    <a:cubicBezTo>
                      <a:pt x="95" y="65"/>
                      <a:pt x="95" y="65"/>
                      <a:pt x="95" y="65"/>
                    </a:cubicBezTo>
                    <a:cubicBezTo>
                      <a:pt x="95" y="65"/>
                      <a:pt x="95" y="65"/>
                      <a:pt x="95" y="65"/>
                    </a:cubicBezTo>
                    <a:close/>
                    <a:moveTo>
                      <a:pt x="93" y="65"/>
                    </a:move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2" y="65"/>
                      <a:pt x="92" y="65"/>
                    </a:cubicBezTo>
                    <a:cubicBezTo>
                      <a:pt x="92" y="64"/>
                      <a:pt x="93" y="64"/>
                      <a:pt x="93" y="64"/>
                    </a:cubicBezTo>
                    <a:cubicBezTo>
                      <a:pt x="93" y="64"/>
                      <a:pt x="93" y="64"/>
                      <a:pt x="93" y="65"/>
                    </a:cubicBezTo>
                    <a:close/>
                    <a:moveTo>
                      <a:pt x="77" y="66"/>
                    </a:moveTo>
                    <a:cubicBezTo>
                      <a:pt x="77" y="66"/>
                      <a:pt x="76" y="66"/>
                      <a:pt x="77" y="66"/>
                    </a:cubicBezTo>
                    <a:close/>
                    <a:moveTo>
                      <a:pt x="75" y="66"/>
                    </a:moveTo>
                    <a:cubicBezTo>
                      <a:pt x="75" y="66"/>
                      <a:pt x="75" y="66"/>
                      <a:pt x="75" y="66"/>
                    </a:cubicBezTo>
                    <a:cubicBezTo>
                      <a:pt x="75" y="66"/>
                      <a:pt x="75" y="66"/>
                      <a:pt x="75" y="66"/>
                    </a:cubicBezTo>
                    <a:close/>
                    <a:moveTo>
                      <a:pt x="88" y="66"/>
                    </a:moveTo>
                    <a:cubicBezTo>
                      <a:pt x="88" y="66"/>
                      <a:pt x="88" y="66"/>
                      <a:pt x="88" y="6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8" y="65"/>
                      <a:pt x="88" y="65"/>
                      <a:pt x="88" y="6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8" y="66"/>
                      <a:pt x="87" y="66"/>
                      <a:pt x="87" y="66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7" y="66"/>
                      <a:pt x="87" y="65"/>
                      <a:pt x="87" y="65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8" y="65"/>
                      <a:pt x="88" y="65"/>
                      <a:pt x="88" y="65"/>
                    </a:cubicBezTo>
                    <a:cubicBezTo>
                      <a:pt x="88" y="65"/>
                      <a:pt x="88" y="65"/>
                      <a:pt x="88" y="65"/>
                    </a:cubicBezTo>
                    <a:cubicBezTo>
                      <a:pt x="88" y="65"/>
                      <a:pt x="88" y="66"/>
                      <a:pt x="88" y="66"/>
                    </a:cubicBezTo>
                    <a:cubicBezTo>
                      <a:pt x="88" y="66"/>
                      <a:pt x="88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8" y="66"/>
                      <a:pt x="88" y="66"/>
                      <a:pt x="88" y="66"/>
                    </a:cubicBezTo>
                    <a:close/>
                    <a:moveTo>
                      <a:pt x="92" y="65"/>
                    </a:move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5"/>
                      <a:pt x="92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2" y="65"/>
                      <a:pt x="92" y="65"/>
                    </a:cubicBezTo>
                    <a:close/>
                    <a:moveTo>
                      <a:pt x="91" y="65"/>
                    </a:moveTo>
                    <a:cubicBezTo>
                      <a:pt x="91" y="65"/>
                      <a:pt x="91" y="65"/>
                      <a:pt x="91" y="65"/>
                    </a:cubicBezTo>
                    <a:cubicBezTo>
                      <a:pt x="91" y="65"/>
                      <a:pt x="91" y="65"/>
                      <a:pt x="91" y="65"/>
                    </a:cubicBezTo>
                    <a:close/>
                    <a:moveTo>
                      <a:pt x="84" y="64"/>
                    </a:move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5" y="64"/>
                      <a:pt x="85" y="64"/>
                      <a:pt x="86" y="64"/>
                    </a:cubicBezTo>
                    <a:cubicBezTo>
                      <a:pt x="86" y="64"/>
                      <a:pt x="86" y="64"/>
                      <a:pt x="86" y="64"/>
                    </a:cubicBezTo>
                    <a:cubicBezTo>
                      <a:pt x="86" y="65"/>
                      <a:pt x="86" y="64"/>
                      <a:pt x="86" y="64"/>
                    </a:cubicBezTo>
                    <a:cubicBezTo>
                      <a:pt x="85" y="64"/>
                      <a:pt x="85" y="64"/>
                      <a:pt x="85" y="65"/>
                    </a:cubicBezTo>
                    <a:cubicBezTo>
                      <a:pt x="85" y="64"/>
                      <a:pt x="84" y="64"/>
                      <a:pt x="84" y="65"/>
                    </a:cubicBezTo>
                    <a:cubicBezTo>
                      <a:pt x="84" y="65"/>
                      <a:pt x="84" y="65"/>
                      <a:pt x="84" y="65"/>
                    </a:cubicBezTo>
                    <a:cubicBezTo>
                      <a:pt x="84" y="65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lose/>
                    <a:moveTo>
                      <a:pt x="91" y="65"/>
                    </a:moveTo>
                    <a:cubicBezTo>
                      <a:pt x="91" y="65"/>
                      <a:pt x="91" y="65"/>
                      <a:pt x="91" y="65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91" y="65"/>
                      <a:pt x="91" y="65"/>
                      <a:pt x="91" y="65"/>
                    </a:cubicBezTo>
                    <a:close/>
                    <a:moveTo>
                      <a:pt x="91" y="64"/>
                    </a:moveTo>
                    <a:cubicBezTo>
                      <a:pt x="91" y="64"/>
                      <a:pt x="91" y="64"/>
                      <a:pt x="91" y="64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90" y="65"/>
                      <a:pt x="90" y="64"/>
                      <a:pt x="90" y="64"/>
                    </a:cubicBezTo>
                    <a:cubicBezTo>
                      <a:pt x="90" y="64"/>
                      <a:pt x="90" y="64"/>
                      <a:pt x="91" y="64"/>
                    </a:cubicBezTo>
                    <a:close/>
                    <a:moveTo>
                      <a:pt x="89" y="64"/>
                    </a:moveTo>
                    <a:cubicBezTo>
                      <a:pt x="89" y="64"/>
                      <a:pt x="89" y="64"/>
                      <a:pt x="89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89" y="64"/>
                      <a:pt x="89" y="64"/>
                      <a:pt x="89" y="64"/>
                    </a:cubicBezTo>
                    <a:close/>
                    <a:moveTo>
                      <a:pt x="88" y="64"/>
                    </a:moveTo>
                    <a:cubicBezTo>
                      <a:pt x="88" y="64"/>
                      <a:pt x="88" y="64"/>
                      <a:pt x="88" y="64"/>
                    </a:cubicBezTo>
                    <a:cubicBezTo>
                      <a:pt x="87" y="64"/>
                      <a:pt x="88" y="64"/>
                      <a:pt x="88" y="64"/>
                    </a:cubicBezTo>
                    <a:cubicBezTo>
                      <a:pt x="88" y="64"/>
                      <a:pt x="88" y="64"/>
                      <a:pt x="88" y="64"/>
                    </a:cubicBezTo>
                    <a:close/>
                    <a:moveTo>
                      <a:pt x="80" y="64"/>
                    </a:moveTo>
                    <a:cubicBezTo>
                      <a:pt x="80" y="64"/>
                      <a:pt x="80" y="64"/>
                      <a:pt x="80" y="64"/>
                    </a:cubicBezTo>
                    <a:cubicBezTo>
                      <a:pt x="80" y="64"/>
                      <a:pt x="80" y="64"/>
                      <a:pt x="81" y="64"/>
                    </a:cubicBezTo>
                    <a:cubicBezTo>
                      <a:pt x="81" y="64"/>
                      <a:pt x="80" y="64"/>
                      <a:pt x="80" y="64"/>
                    </a:cubicBezTo>
                    <a:close/>
                    <a:moveTo>
                      <a:pt x="81" y="64"/>
                    </a:moveTo>
                    <a:cubicBezTo>
                      <a:pt x="81" y="64"/>
                      <a:pt x="81" y="64"/>
                      <a:pt x="81" y="64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81" y="64"/>
                      <a:pt x="81" y="64"/>
                      <a:pt x="81" y="64"/>
                    </a:cubicBezTo>
                    <a:close/>
                    <a:moveTo>
                      <a:pt x="75" y="64"/>
                    </a:moveTo>
                    <a:cubicBezTo>
                      <a:pt x="75" y="64"/>
                      <a:pt x="75" y="64"/>
                      <a:pt x="75" y="64"/>
                    </a:cubicBezTo>
                    <a:cubicBezTo>
                      <a:pt x="75" y="64"/>
                      <a:pt x="75" y="64"/>
                      <a:pt x="75" y="64"/>
                    </a:cubicBezTo>
                    <a:cubicBezTo>
                      <a:pt x="75" y="64"/>
                      <a:pt x="75" y="64"/>
                      <a:pt x="76" y="64"/>
                    </a:cubicBezTo>
                    <a:cubicBezTo>
                      <a:pt x="75" y="64"/>
                      <a:pt x="75" y="64"/>
                      <a:pt x="75" y="64"/>
                    </a:cubicBezTo>
                    <a:close/>
                    <a:moveTo>
                      <a:pt x="77" y="65"/>
                    </a:moveTo>
                    <a:cubicBezTo>
                      <a:pt x="77" y="65"/>
                      <a:pt x="77" y="65"/>
                      <a:pt x="77" y="65"/>
                    </a:cubicBezTo>
                    <a:cubicBezTo>
                      <a:pt x="76" y="65"/>
                      <a:pt x="77" y="65"/>
                      <a:pt x="76" y="65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77" y="65"/>
                      <a:pt x="77" y="64"/>
                      <a:pt x="77" y="64"/>
                    </a:cubicBezTo>
                    <a:cubicBezTo>
                      <a:pt x="77" y="64"/>
                      <a:pt x="76" y="64"/>
                      <a:pt x="77" y="64"/>
                    </a:cubicBezTo>
                    <a:cubicBezTo>
                      <a:pt x="77" y="64"/>
                      <a:pt x="77" y="64"/>
                      <a:pt x="78" y="64"/>
                    </a:cubicBezTo>
                    <a:cubicBezTo>
                      <a:pt x="78" y="64"/>
                      <a:pt x="78" y="64"/>
                      <a:pt x="78" y="64"/>
                    </a:cubicBezTo>
                    <a:cubicBezTo>
                      <a:pt x="78" y="64"/>
                      <a:pt x="78" y="64"/>
                      <a:pt x="78" y="64"/>
                    </a:cubicBezTo>
                    <a:cubicBezTo>
                      <a:pt x="78" y="64"/>
                      <a:pt x="78" y="64"/>
                      <a:pt x="78" y="64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4"/>
                      <a:pt x="80" y="64"/>
                      <a:pt x="81" y="64"/>
                    </a:cubicBezTo>
                    <a:cubicBezTo>
                      <a:pt x="81" y="65"/>
                      <a:pt x="81" y="64"/>
                      <a:pt x="82" y="65"/>
                    </a:cubicBezTo>
                    <a:cubicBezTo>
                      <a:pt x="82" y="65"/>
                      <a:pt x="82" y="64"/>
                      <a:pt x="82" y="64"/>
                    </a:cubicBezTo>
                    <a:cubicBezTo>
                      <a:pt x="82" y="64"/>
                      <a:pt x="82" y="64"/>
                      <a:pt x="82" y="64"/>
                    </a:cubicBezTo>
                    <a:cubicBezTo>
                      <a:pt x="82" y="64"/>
                      <a:pt x="82" y="64"/>
                      <a:pt x="82" y="64"/>
                    </a:cubicBezTo>
                    <a:cubicBezTo>
                      <a:pt x="82" y="64"/>
                      <a:pt x="82" y="63"/>
                      <a:pt x="82" y="63"/>
                    </a:cubicBezTo>
                    <a:cubicBezTo>
                      <a:pt x="82" y="63"/>
                      <a:pt x="82" y="63"/>
                      <a:pt x="81" y="63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3"/>
                      <a:pt x="82" y="63"/>
                      <a:pt x="83" y="63"/>
                    </a:cubicBezTo>
                    <a:cubicBezTo>
                      <a:pt x="83" y="63"/>
                      <a:pt x="82" y="63"/>
                      <a:pt x="82" y="64"/>
                    </a:cubicBezTo>
                    <a:cubicBezTo>
                      <a:pt x="83" y="64"/>
                      <a:pt x="83" y="64"/>
                      <a:pt x="83" y="64"/>
                    </a:cubicBezTo>
                    <a:cubicBezTo>
                      <a:pt x="82" y="64"/>
                      <a:pt x="82" y="64"/>
                      <a:pt x="82" y="64"/>
                    </a:cubicBezTo>
                    <a:cubicBezTo>
                      <a:pt x="82" y="64"/>
                      <a:pt x="82" y="64"/>
                      <a:pt x="82" y="64"/>
                    </a:cubicBezTo>
                    <a:cubicBezTo>
                      <a:pt x="83" y="64"/>
                      <a:pt x="83" y="64"/>
                      <a:pt x="83" y="63"/>
                    </a:cubicBezTo>
                    <a:cubicBezTo>
                      <a:pt x="83" y="63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3" y="64"/>
                      <a:pt x="83" y="64"/>
                      <a:pt x="83" y="64"/>
                    </a:cubicBezTo>
                    <a:cubicBezTo>
                      <a:pt x="83" y="64"/>
                      <a:pt x="83" y="64"/>
                      <a:pt x="83" y="64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4" y="65"/>
                      <a:pt x="84" y="65"/>
                      <a:pt x="84" y="65"/>
                    </a:cubicBezTo>
                    <a:cubicBezTo>
                      <a:pt x="84" y="65"/>
                      <a:pt x="84" y="65"/>
                      <a:pt x="84" y="65"/>
                    </a:cubicBezTo>
                    <a:cubicBezTo>
                      <a:pt x="84" y="65"/>
                      <a:pt x="84" y="65"/>
                      <a:pt x="84" y="65"/>
                    </a:cubicBezTo>
                    <a:cubicBezTo>
                      <a:pt x="84" y="65"/>
                      <a:pt x="84" y="65"/>
                      <a:pt x="84" y="65"/>
                    </a:cubicBezTo>
                    <a:cubicBezTo>
                      <a:pt x="84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6" y="66"/>
                      <a:pt x="86" y="65"/>
                      <a:pt x="87" y="65"/>
                    </a:cubicBezTo>
                    <a:cubicBezTo>
                      <a:pt x="86" y="65"/>
                      <a:pt x="87" y="65"/>
                      <a:pt x="87" y="65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5"/>
                      <a:pt x="87" y="65"/>
                      <a:pt x="87" y="66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7" y="66"/>
                      <a:pt x="86" y="66"/>
                      <a:pt x="86" y="66"/>
                    </a:cubicBezTo>
                    <a:cubicBezTo>
                      <a:pt x="86" y="66"/>
                      <a:pt x="85" y="66"/>
                      <a:pt x="85" y="66"/>
                    </a:cubicBezTo>
                    <a:cubicBezTo>
                      <a:pt x="85" y="66"/>
                      <a:pt x="85" y="66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4" y="65"/>
                      <a:pt x="84" y="65"/>
                    </a:cubicBezTo>
                    <a:cubicBezTo>
                      <a:pt x="84" y="66"/>
                      <a:pt x="85" y="65"/>
                      <a:pt x="85" y="66"/>
                    </a:cubicBezTo>
                    <a:cubicBezTo>
                      <a:pt x="83" y="65"/>
                      <a:pt x="81" y="65"/>
                      <a:pt x="80" y="65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9" y="65"/>
                      <a:pt x="80" y="65"/>
                      <a:pt x="80" y="65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9" y="65"/>
                      <a:pt x="78" y="65"/>
                      <a:pt x="78" y="65"/>
                    </a:cubicBezTo>
                    <a:cubicBezTo>
                      <a:pt x="78" y="65"/>
                      <a:pt x="78" y="65"/>
                      <a:pt x="78" y="65"/>
                    </a:cubicBezTo>
                    <a:cubicBezTo>
                      <a:pt x="78" y="65"/>
                      <a:pt x="77" y="65"/>
                      <a:pt x="77" y="65"/>
                    </a:cubicBezTo>
                    <a:close/>
                    <a:moveTo>
                      <a:pt x="78" y="65"/>
                    </a:moveTo>
                    <a:cubicBezTo>
                      <a:pt x="79" y="65"/>
                      <a:pt x="79" y="65"/>
                      <a:pt x="79" y="65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9" y="65"/>
                      <a:pt x="79" y="65"/>
                      <a:pt x="78" y="65"/>
                    </a:cubicBezTo>
                    <a:cubicBezTo>
                      <a:pt x="78" y="65"/>
                      <a:pt x="78" y="65"/>
                      <a:pt x="78" y="65"/>
                    </a:cubicBezTo>
                    <a:cubicBezTo>
                      <a:pt x="78" y="65"/>
                      <a:pt x="78" y="65"/>
                      <a:pt x="78" y="65"/>
                    </a:cubicBezTo>
                    <a:close/>
                    <a:moveTo>
                      <a:pt x="73" y="65"/>
                    </a:moveTo>
                    <a:cubicBezTo>
                      <a:pt x="73" y="65"/>
                      <a:pt x="73" y="65"/>
                      <a:pt x="73" y="65"/>
                    </a:cubicBezTo>
                    <a:cubicBezTo>
                      <a:pt x="73" y="65"/>
                      <a:pt x="72" y="65"/>
                      <a:pt x="72" y="65"/>
                    </a:cubicBezTo>
                    <a:cubicBezTo>
                      <a:pt x="72" y="65"/>
                      <a:pt x="72" y="65"/>
                      <a:pt x="72" y="65"/>
                    </a:cubicBezTo>
                    <a:cubicBezTo>
                      <a:pt x="72" y="65"/>
                      <a:pt x="72" y="65"/>
                      <a:pt x="72" y="65"/>
                    </a:cubicBezTo>
                    <a:cubicBezTo>
                      <a:pt x="72" y="65"/>
                      <a:pt x="72" y="65"/>
                      <a:pt x="72" y="65"/>
                    </a:cubicBezTo>
                    <a:cubicBezTo>
                      <a:pt x="72" y="65"/>
                      <a:pt x="72" y="65"/>
                      <a:pt x="72" y="65"/>
                    </a:cubicBezTo>
                    <a:cubicBezTo>
                      <a:pt x="72" y="65"/>
                      <a:pt x="72" y="65"/>
                      <a:pt x="73" y="65"/>
                    </a:cubicBezTo>
                    <a:close/>
                    <a:moveTo>
                      <a:pt x="70" y="65"/>
                    </a:moveTo>
                    <a:cubicBezTo>
                      <a:pt x="70" y="65"/>
                      <a:pt x="70" y="65"/>
                      <a:pt x="70" y="65"/>
                    </a:cubicBezTo>
                    <a:cubicBezTo>
                      <a:pt x="71" y="65"/>
                      <a:pt x="71" y="65"/>
                      <a:pt x="71" y="65"/>
                    </a:cubicBezTo>
                    <a:cubicBezTo>
                      <a:pt x="71" y="65"/>
                      <a:pt x="71" y="65"/>
                      <a:pt x="71" y="65"/>
                    </a:cubicBezTo>
                    <a:cubicBezTo>
                      <a:pt x="71" y="65"/>
                      <a:pt x="71" y="65"/>
                      <a:pt x="71" y="65"/>
                    </a:cubicBezTo>
                    <a:cubicBezTo>
                      <a:pt x="71" y="65"/>
                      <a:pt x="71" y="65"/>
                      <a:pt x="71" y="65"/>
                    </a:cubicBezTo>
                    <a:cubicBezTo>
                      <a:pt x="72" y="65"/>
                      <a:pt x="71" y="65"/>
                      <a:pt x="71" y="65"/>
                    </a:cubicBezTo>
                    <a:cubicBezTo>
                      <a:pt x="71" y="65"/>
                      <a:pt x="71" y="65"/>
                      <a:pt x="72" y="65"/>
                    </a:cubicBezTo>
                    <a:cubicBezTo>
                      <a:pt x="71" y="65"/>
                      <a:pt x="71" y="65"/>
                      <a:pt x="71" y="66"/>
                    </a:cubicBezTo>
                    <a:cubicBezTo>
                      <a:pt x="71" y="66"/>
                      <a:pt x="71" y="66"/>
                      <a:pt x="71" y="66"/>
                    </a:cubicBezTo>
                    <a:cubicBezTo>
                      <a:pt x="71" y="66"/>
                      <a:pt x="71" y="66"/>
                      <a:pt x="71" y="65"/>
                    </a:cubicBezTo>
                    <a:cubicBezTo>
                      <a:pt x="71" y="65"/>
                      <a:pt x="70" y="65"/>
                      <a:pt x="70" y="65"/>
                    </a:cubicBezTo>
                    <a:close/>
                    <a:moveTo>
                      <a:pt x="69" y="66"/>
                    </a:moveTo>
                    <a:cubicBezTo>
                      <a:pt x="69" y="66"/>
                      <a:pt x="69" y="66"/>
                      <a:pt x="69" y="65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5"/>
                      <a:pt x="69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close/>
                    <a:moveTo>
                      <a:pt x="70" y="65"/>
                    </a:moveTo>
                    <a:cubicBezTo>
                      <a:pt x="70" y="65"/>
                      <a:pt x="71" y="65"/>
                      <a:pt x="71" y="66"/>
                    </a:cubicBezTo>
                    <a:cubicBezTo>
                      <a:pt x="71" y="66"/>
                      <a:pt x="71" y="66"/>
                      <a:pt x="71" y="66"/>
                    </a:cubicBezTo>
                    <a:cubicBezTo>
                      <a:pt x="71" y="66"/>
                      <a:pt x="71" y="66"/>
                      <a:pt x="71" y="66"/>
                    </a:cubicBezTo>
                    <a:cubicBezTo>
                      <a:pt x="71" y="66"/>
                      <a:pt x="71" y="66"/>
                      <a:pt x="71" y="66"/>
                    </a:cubicBezTo>
                    <a:cubicBezTo>
                      <a:pt x="71" y="66"/>
                      <a:pt x="71" y="66"/>
                      <a:pt x="71" y="66"/>
                    </a:cubicBezTo>
                    <a:cubicBezTo>
                      <a:pt x="71" y="66"/>
                      <a:pt x="71" y="66"/>
                      <a:pt x="71" y="66"/>
                    </a:cubicBezTo>
                    <a:cubicBezTo>
                      <a:pt x="71" y="66"/>
                      <a:pt x="70" y="66"/>
                      <a:pt x="70" y="65"/>
                    </a:cubicBezTo>
                    <a:close/>
                    <a:moveTo>
                      <a:pt x="71" y="66"/>
                    </a:moveTo>
                    <a:cubicBezTo>
                      <a:pt x="71" y="66"/>
                      <a:pt x="71" y="66"/>
                      <a:pt x="71" y="66"/>
                    </a:cubicBezTo>
                    <a:cubicBezTo>
                      <a:pt x="71" y="66"/>
                      <a:pt x="72" y="66"/>
                      <a:pt x="72" y="65"/>
                    </a:cubicBezTo>
                    <a:cubicBezTo>
                      <a:pt x="72" y="65"/>
                      <a:pt x="72" y="66"/>
                      <a:pt x="72" y="66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2" y="66"/>
                      <a:pt x="72" y="66"/>
                      <a:pt x="71" y="66"/>
                    </a:cubicBezTo>
                    <a:close/>
                    <a:moveTo>
                      <a:pt x="72" y="66"/>
                    </a:moveTo>
                    <a:cubicBezTo>
                      <a:pt x="72" y="66"/>
                      <a:pt x="72" y="66"/>
                      <a:pt x="72" y="66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2" y="66"/>
                      <a:pt x="73" y="65"/>
                      <a:pt x="73" y="65"/>
                    </a:cubicBezTo>
                    <a:cubicBezTo>
                      <a:pt x="73" y="65"/>
                      <a:pt x="73" y="65"/>
                      <a:pt x="73" y="65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2" y="66"/>
                      <a:pt x="72" y="66"/>
                      <a:pt x="72" y="66"/>
                    </a:cubicBezTo>
                    <a:close/>
                    <a:moveTo>
                      <a:pt x="73" y="66"/>
                    </a:moveTo>
                    <a:cubicBezTo>
                      <a:pt x="73" y="66"/>
                      <a:pt x="73" y="66"/>
                      <a:pt x="73" y="66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3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74" y="67"/>
                      <a:pt x="74" y="67"/>
                      <a:pt x="74" y="67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3" y="67"/>
                      <a:pt x="73" y="67"/>
                      <a:pt x="73" y="66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3" y="66"/>
                      <a:pt x="73" y="66"/>
                      <a:pt x="73" y="66"/>
                    </a:cubicBezTo>
                    <a:close/>
                    <a:moveTo>
                      <a:pt x="75" y="67"/>
                    </a:moveTo>
                    <a:cubicBezTo>
                      <a:pt x="75" y="67"/>
                      <a:pt x="75" y="66"/>
                      <a:pt x="75" y="66"/>
                    </a:cubicBezTo>
                    <a:cubicBezTo>
                      <a:pt x="75" y="66"/>
                      <a:pt x="75" y="67"/>
                      <a:pt x="75" y="67"/>
                    </a:cubicBezTo>
                    <a:close/>
                    <a:moveTo>
                      <a:pt x="70" y="67"/>
                    </a:moveTo>
                    <a:cubicBezTo>
                      <a:pt x="70" y="67"/>
                      <a:pt x="70" y="66"/>
                      <a:pt x="70" y="66"/>
                    </a:cubicBezTo>
                    <a:cubicBezTo>
                      <a:pt x="71" y="67"/>
                      <a:pt x="71" y="67"/>
                      <a:pt x="71" y="66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71" y="67"/>
                      <a:pt x="70" y="67"/>
                      <a:pt x="70" y="67"/>
                    </a:cubicBezTo>
                    <a:close/>
                    <a:moveTo>
                      <a:pt x="98" y="67"/>
                    </a:moveTo>
                    <a:cubicBezTo>
                      <a:pt x="98" y="67"/>
                      <a:pt x="98" y="67"/>
                      <a:pt x="98" y="67"/>
                    </a:cubicBezTo>
                    <a:cubicBezTo>
                      <a:pt x="98" y="67"/>
                      <a:pt x="98" y="67"/>
                      <a:pt x="98" y="67"/>
                    </a:cubicBezTo>
                    <a:cubicBezTo>
                      <a:pt x="98" y="67"/>
                      <a:pt x="98" y="67"/>
                      <a:pt x="98" y="67"/>
                    </a:cubicBezTo>
                    <a:cubicBezTo>
                      <a:pt x="97" y="66"/>
                      <a:pt x="97" y="67"/>
                      <a:pt x="97" y="66"/>
                    </a:cubicBezTo>
                    <a:cubicBezTo>
                      <a:pt x="97" y="66"/>
                      <a:pt x="97" y="67"/>
                      <a:pt x="97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7"/>
                      <a:pt x="95" y="67"/>
                      <a:pt x="95" y="67"/>
                    </a:cubicBezTo>
                    <a:cubicBezTo>
                      <a:pt x="94" y="67"/>
                      <a:pt x="93" y="66"/>
                      <a:pt x="92" y="66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91" y="66"/>
                      <a:pt x="90" y="66"/>
                      <a:pt x="90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5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89" y="65"/>
                      <a:pt x="89" y="65"/>
                      <a:pt x="89" y="66"/>
                    </a:cubicBezTo>
                    <a:cubicBezTo>
                      <a:pt x="90" y="65"/>
                      <a:pt x="90" y="66"/>
                      <a:pt x="90" y="66"/>
                    </a:cubicBezTo>
                    <a:cubicBezTo>
                      <a:pt x="90" y="66"/>
                      <a:pt x="91" y="66"/>
                      <a:pt x="91" y="66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91" y="65"/>
                      <a:pt x="92" y="66"/>
                      <a:pt x="92" y="65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5"/>
                      <a:pt x="92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4" y="65"/>
                      <a:pt x="94" y="65"/>
                      <a:pt x="94" y="65"/>
                    </a:cubicBezTo>
                    <a:cubicBezTo>
                      <a:pt x="94" y="65"/>
                      <a:pt x="94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3" y="65"/>
                      <a:pt x="93" y="65"/>
                      <a:pt x="93" y="65"/>
                    </a:cubicBezTo>
                    <a:cubicBezTo>
                      <a:pt x="94" y="64"/>
                      <a:pt x="94" y="65"/>
                      <a:pt x="94" y="64"/>
                    </a:cubicBezTo>
                    <a:cubicBezTo>
                      <a:pt x="94" y="65"/>
                      <a:pt x="94" y="65"/>
                      <a:pt x="94" y="65"/>
                    </a:cubicBezTo>
                    <a:cubicBezTo>
                      <a:pt x="94" y="65"/>
                      <a:pt x="94" y="65"/>
                      <a:pt x="94" y="65"/>
                    </a:cubicBezTo>
                    <a:cubicBezTo>
                      <a:pt x="94" y="65"/>
                      <a:pt x="94" y="65"/>
                      <a:pt x="94" y="65"/>
                    </a:cubicBezTo>
                    <a:cubicBezTo>
                      <a:pt x="94" y="65"/>
                      <a:pt x="94" y="65"/>
                      <a:pt x="94" y="65"/>
                    </a:cubicBezTo>
                    <a:cubicBezTo>
                      <a:pt x="94" y="66"/>
                      <a:pt x="96" y="66"/>
                      <a:pt x="96" y="66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7" y="66"/>
                      <a:pt x="98" y="66"/>
                      <a:pt x="98" y="66"/>
                    </a:cubicBezTo>
                    <a:cubicBezTo>
                      <a:pt x="98" y="66"/>
                      <a:pt x="99" y="66"/>
                      <a:pt x="99" y="66"/>
                    </a:cubicBezTo>
                    <a:cubicBezTo>
                      <a:pt x="99" y="66"/>
                      <a:pt x="100" y="66"/>
                      <a:pt x="99" y="66"/>
                    </a:cubicBezTo>
                    <a:cubicBezTo>
                      <a:pt x="99" y="66"/>
                      <a:pt x="99" y="66"/>
                      <a:pt x="99" y="65"/>
                    </a:cubicBezTo>
                    <a:cubicBezTo>
                      <a:pt x="99" y="65"/>
                      <a:pt x="99" y="65"/>
                      <a:pt x="99" y="65"/>
                    </a:cubicBezTo>
                    <a:cubicBezTo>
                      <a:pt x="99" y="66"/>
                      <a:pt x="99" y="66"/>
                      <a:pt x="99" y="66"/>
                    </a:cubicBezTo>
                    <a:cubicBezTo>
                      <a:pt x="99" y="66"/>
                      <a:pt x="100" y="66"/>
                      <a:pt x="100" y="66"/>
                    </a:cubicBezTo>
                    <a:cubicBezTo>
                      <a:pt x="100" y="66"/>
                      <a:pt x="100" y="66"/>
                      <a:pt x="100" y="66"/>
                    </a:cubicBezTo>
                    <a:cubicBezTo>
                      <a:pt x="100" y="66"/>
                      <a:pt x="100" y="66"/>
                      <a:pt x="100" y="66"/>
                    </a:cubicBezTo>
                    <a:cubicBezTo>
                      <a:pt x="100" y="66"/>
                      <a:pt x="100" y="66"/>
                      <a:pt x="100" y="66"/>
                    </a:cubicBezTo>
                    <a:cubicBezTo>
                      <a:pt x="100" y="67"/>
                      <a:pt x="100" y="67"/>
                      <a:pt x="100" y="67"/>
                    </a:cubicBezTo>
                    <a:cubicBezTo>
                      <a:pt x="100" y="67"/>
                      <a:pt x="100" y="67"/>
                      <a:pt x="100" y="67"/>
                    </a:cubicBezTo>
                    <a:cubicBezTo>
                      <a:pt x="101" y="67"/>
                      <a:pt x="101" y="67"/>
                      <a:pt x="101" y="67"/>
                    </a:cubicBezTo>
                    <a:cubicBezTo>
                      <a:pt x="101" y="67"/>
                      <a:pt x="101" y="67"/>
                      <a:pt x="101" y="67"/>
                    </a:cubicBezTo>
                    <a:cubicBezTo>
                      <a:pt x="100" y="67"/>
                      <a:pt x="100" y="67"/>
                      <a:pt x="100" y="67"/>
                    </a:cubicBezTo>
                    <a:cubicBezTo>
                      <a:pt x="100" y="67"/>
                      <a:pt x="99" y="66"/>
                      <a:pt x="98" y="67"/>
                    </a:cubicBezTo>
                    <a:close/>
                    <a:moveTo>
                      <a:pt x="102" y="67"/>
                    </a:moveTo>
                    <a:cubicBezTo>
                      <a:pt x="102" y="67"/>
                      <a:pt x="102" y="67"/>
                      <a:pt x="102" y="67"/>
                    </a:cubicBezTo>
                    <a:cubicBezTo>
                      <a:pt x="102" y="67"/>
                      <a:pt x="102" y="67"/>
                      <a:pt x="102" y="67"/>
                    </a:cubicBezTo>
                    <a:cubicBezTo>
                      <a:pt x="102" y="67"/>
                      <a:pt x="102" y="67"/>
                      <a:pt x="102" y="67"/>
                    </a:cubicBezTo>
                    <a:cubicBezTo>
                      <a:pt x="102" y="67"/>
                      <a:pt x="102" y="67"/>
                      <a:pt x="102" y="67"/>
                    </a:cubicBezTo>
                    <a:cubicBezTo>
                      <a:pt x="102" y="67"/>
                      <a:pt x="102" y="67"/>
                      <a:pt x="102" y="67"/>
                    </a:cubicBezTo>
                    <a:close/>
                    <a:moveTo>
                      <a:pt x="102" y="67"/>
                    </a:moveTo>
                    <a:cubicBezTo>
                      <a:pt x="102" y="67"/>
                      <a:pt x="102" y="67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2" y="67"/>
                      <a:pt x="102" y="67"/>
                      <a:pt x="102" y="67"/>
                    </a:cubicBezTo>
                    <a:close/>
                    <a:moveTo>
                      <a:pt x="103" y="67"/>
                    </a:move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lose/>
                    <a:moveTo>
                      <a:pt x="103" y="67"/>
                    </a:move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67"/>
                      <a:pt x="102" y="67"/>
                      <a:pt x="102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2" y="67"/>
                      <a:pt x="102" y="67"/>
                      <a:pt x="102" y="67"/>
                    </a:cubicBezTo>
                    <a:cubicBezTo>
                      <a:pt x="102" y="67"/>
                      <a:pt x="102" y="67"/>
                      <a:pt x="102" y="67"/>
                    </a:cubicBezTo>
                    <a:cubicBezTo>
                      <a:pt x="102" y="67"/>
                      <a:pt x="102" y="67"/>
                      <a:pt x="102" y="67"/>
                    </a:cubicBezTo>
                    <a:cubicBezTo>
                      <a:pt x="102" y="67"/>
                      <a:pt x="102" y="67"/>
                      <a:pt x="102" y="67"/>
                    </a:cubicBezTo>
                    <a:cubicBezTo>
                      <a:pt x="102" y="67"/>
                      <a:pt x="102" y="67"/>
                      <a:pt x="101" y="67"/>
                    </a:cubicBezTo>
                    <a:cubicBezTo>
                      <a:pt x="101" y="67"/>
                      <a:pt x="101" y="67"/>
                      <a:pt x="101" y="67"/>
                    </a:cubicBezTo>
                    <a:cubicBezTo>
                      <a:pt x="101" y="67"/>
                      <a:pt x="101" y="67"/>
                      <a:pt x="101" y="67"/>
                    </a:cubicBezTo>
                    <a:cubicBezTo>
                      <a:pt x="101" y="67"/>
                      <a:pt x="101" y="67"/>
                      <a:pt x="101" y="67"/>
                    </a:cubicBezTo>
                    <a:cubicBezTo>
                      <a:pt x="102" y="66"/>
                      <a:pt x="103" y="66"/>
                      <a:pt x="104" y="67"/>
                    </a:cubicBezTo>
                    <a:cubicBezTo>
                      <a:pt x="104" y="67"/>
                      <a:pt x="104" y="67"/>
                      <a:pt x="104" y="67"/>
                    </a:cubicBezTo>
                    <a:cubicBezTo>
                      <a:pt x="104" y="67"/>
                      <a:pt x="104" y="67"/>
                      <a:pt x="104" y="67"/>
                    </a:cubicBezTo>
                    <a:cubicBezTo>
                      <a:pt x="103" y="67"/>
                      <a:pt x="104" y="67"/>
                      <a:pt x="103" y="67"/>
                    </a:cubicBezTo>
                    <a:cubicBezTo>
                      <a:pt x="103" y="67"/>
                      <a:pt x="103" y="67"/>
                      <a:pt x="103" y="67"/>
                    </a:cubicBezTo>
                    <a:close/>
                    <a:moveTo>
                      <a:pt x="64" y="68"/>
                    </a:moveTo>
                    <a:cubicBezTo>
                      <a:pt x="64" y="68"/>
                      <a:pt x="64" y="68"/>
                      <a:pt x="65" y="68"/>
                    </a:cubicBezTo>
                    <a:cubicBezTo>
                      <a:pt x="64" y="68"/>
                      <a:pt x="64" y="68"/>
                      <a:pt x="64" y="68"/>
                    </a:cubicBezTo>
                    <a:close/>
                    <a:moveTo>
                      <a:pt x="55" y="69"/>
                    </a:moveTo>
                    <a:cubicBezTo>
                      <a:pt x="55" y="69"/>
                      <a:pt x="55" y="69"/>
                      <a:pt x="55" y="69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55" y="69"/>
                      <a:pt x="55" y="69"/>
                      <a:pt x="55" y="69"/>
                    </a:cubicBezTo>
                    <a:cubicBezTo>
                      <a:pt x="55" y="69"/>
                      <a:pt x="55" y="69"/>
                      <a:pt x="55" y="69"/>
                    </a:cubicBezTo>
                    <a:close/>
                    <a:moveTo>
                      <a:pt x="58" y="67"/>
                    </a:moveTo>
                    <a:cubicBezTo>
                      <a:pt x="58" y="67"/>
                      <a:pt x="58" y="67"/>
                      <a:pt x="59" y="67"/>
                    </a:cubicBezTo>
                    <a:cubicBezTo>
                      <a:pt x="59" y="68"/>
                      <a:pt x="58" y="68"/>
                      <a:pt x="58" y="67"/>
                    </a:cubicBezTo>
                    <a:close/>
                    <a:moveTo>
                      <a:pt x="58" y="68"/>
                    </a:moveTo>
                    <a:cubicBezTo>
                      <a:pt x="58" y="68"/>
                      <a:pt x="58" y="68"/>
                      <a:pt x="57" y="68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7" y="68"/>
                      <a:pt x="58" y="68"/>
                      <a:pt x="58" y="68"/>
                    </a:cubicBezTo>
                    <a:cubicBezTo>
                      <a:pt x="58" y="68"/>
                      <a:pt x="58" y="68"/>
                      <a:pt x="58" y="68"/>
                    </a:cubicBezTo>
                    <a:close/>
                    <a:moveTo>
                      <a:pt x="61" y="68"/>
                    </a:moveTo>
                    <a:cubicBezTo>
                      <a:pt x="61" y="68"/>
                      <a:pt x="61" y="68"/>
                      <a:pt x="61" y="68"/>
                    </a:cubicBezTo>
                    <a:cubicBezTo>
                      <a:pt x="61" y="68"/>
                      <a:pt x="60" y="68"/>
                      <a:pt x="61" y="68"/>
                    </a:cubicBezTo>
                    <a:cubicBezTo>
                      <a:pt x="61" y="67"/>
                      <a:pt x="60" y="68"/>
                      <a:pt x="60" y="68"/>
                    </a:cubicBezTo>
                    <a:cubicBezTo>
                      <a:pt x="60" y="67"/>
                      <a:pt x="60" y="67"/>
                      <a:pt x="61" y="67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1" y="68"/>
                      <a:pt x="61" y="68"/>
                      <a:pt x="62" y="68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1" y="68"/>
                      <a:pt x="61" y="68"/>
                      <a:pt x="61" y="68"/>
                    </a:cubicBezTo>
                    <a:close/>
                    <a:moveTo>
                      <a:pt x="69" y="68"/>
                    </a:moveTo>
                    <a:cubicBezTo>
                      <a:pt x="69" y="68"/>
                      <a:pt x="69" y="68"/>
                      <a:pt x="69" y="68"/>
                    </a:cubicBezTo>
                    <a:cubicBezTo>
                      <a:pt x="70" y="69"/>
                      <a:pt x="69" y="69"/>
                      <a:pt x="69" y="68"/>
                    </a:cubicBezTo>
                    <a:close/>
                    <a:moveTo>
                      <a:pt x="67" y="70"/>
                    </a:moveTo>
                    <a:cubicBezTo>
                      <a:pt x="67" y="70"/>
                      <a:pt x="67" y="70"/>
                      <a:pt x="67" y="70"/>
                    </a:cubicBezTo>
                    <a:cubicBezTo>
                      <a:pt x="67" y="70"/>
                      <a:pt x="67" y="70"/>
                      <a:pt x="67" y="70"/>
                    </a:cubicBezTo>
                    <a:cubicBezTo>
                      <a:pt x="67" y="70"/>
                      <a:pt x="67" y="70"/>
                      <a:pt x="67" y="70"/>
                    </a:cubicBezTo>
                    <a:cubicBezTo>
                      <a:pt x="67" y="70"/>
                      <a:pt x="67" y="70"/>
                      <a:pt x="68" y="70"/>
                    </a:cubicBezTo>
                    <a:cubicBezTo>
                      <a:pt x="68" y="70"/>
                      <a:pt x="68" y="70"/>
                      <a:pt x="68" y="70"/>
                    </a:cubicBezTo>
                    <a:cubicBezTo>
                      <a:pt x="68" y="70"/>
                      <a:pt x="68" y="70"/>
                      <a:pt x="68" y="70"/>
                    </a:cubicBezTo>
                    <a:cubicBezTo>
                      <a:pt x="68" y="70"/>
                      <a:pt x="67" y="70"/>
                      <a:pt x="67" y="70"/>
                    </a:cubicBezTo>
                    <a:close/>
                    <a:moveTo>
                      <a:pt x="70" y="72"/>
                    </a:moveTo>
                    <a:cubicBezTo>
                      <a:pt x="70" y="72"/>
                      <a:pt x="69" y="72"/>
                      <a:pt x="69" y="72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69" y="72"/>
                      <a:pt x="70" y="72"/>
                      <a:pt x="70" y="72"/>
                    </a:cubicBezTo>
                    <a:cubicBezTo>
                      <a:pt x="70" y="72"/>
                      <a:pt x="70" y="72"/>
                      <a:pt x="70" y="72"/>
                    </a:cubicBezTo>
                    <a:close/>
                    <a:moveTo>
                      <a:pt x="71" y="72"/>
                    </a:moveTo>
                    <a:cubicBezTo>
                      <a:pt x="72" y="72"/>
                      <a:pt x="72" y="72"/>
                      <a:pt x="72" y="72"/>
                    </a:cubicBezTo>
                    <a:cubicBezTo>
                      <a:pt x="72" y="72"/>
                      <a:pt x="72" y="72"/>
                      <a:pt x="71" y="72"/>
                    </a:cubicBezTo>
                    <a:close/>
                    <a:moveTo>
                      <a:pt x="64" y="74"/>
                    </a:move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4"/>
                      <a:pt x="64" y="74"/>
                      <a:pt x="63" y="74"/>
                    </a:cubicBezTo>
                    <a:cubicBezTo>
                      <a:pt x="63" y="74"/>
                      <a:pt x="63" y="74"/>
                      <a:pt x="63" y="74"/>
                    </a:cubicBezTo>
                    <a:cubicBezTo>
                      <a:pt x="63" y="74"/>
                      <a:pt x="63" y="74"/>
                      <a:pt x="63" y="74"/>
                    </a:cubicBezTo>
                    <a:cubicBezTo>
                      <a:pt x="63" y="74"/>
                      <a:pt x="64" y="74"/>
                      <a:pt x="64" y="74"/>
                    </a:cubicBezTo>
                    <a:close/>
                    <a:moveTo>
                      <a:pt x="68" y="75"/>
                    </a:moveTo>
                    <a:cubicBezTo>
                      <a:pt x="68" y="75"/>
                      <a:pt x="67" y="75"/>
                      <a:pt x="67" y="75"/>
                    </a:cubicBezTo>
                    <a:cubicBezTo>
                      <a:pt x="67" y="75"/>
                      <a:pt x="67" y="75"/>
                      <a:pt x="67" y="75"/>
                    </a:cubicBezTo>
                    <a:cubicBezTo>
                      <a:pt x="67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lose/>
                    <a:moveTo>
                      <a:pt x="68" y="75"/>
                    </a:move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lose/>
                    <a:moveTo>
                      <a:pt x="56" y="77"/>
                    </a:move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6" y="77"/>
                      <a:pt x="56" y="77"/>
                      <a:pt x="56" y="77"/>
                    </a:cubicBezTo>
                    <a:close/>
                    <a:moveTo>
                      <a:pt x="63" y="78"/>
                    </a:moveTo>
                    <a:cubicBezTo>
                      <a:pt x="63" y="78"/>
                      <a:pt x="63" y="78"/>
                      <a:pt x="63" y="78"/>
                    </a:cubicBezTo>
                    <a:cubicBezTo>
                      <a:pt x="63" y="78"/>
                      <a:pt x="63" y="78"/>
                      <a:pt x="63" y="78"/>
                    </a:cubicBezTo>
                    <a:cubicBezTo>
                      <a:pt x="63" y="78"/>
                      <a:pt x="63" y="78"/>
                      <a:pt x="63" y="78"/>
                    </a:cubicBezTo>
                    <a:cubicBezTo>
                      <a:pt x="63" y="78"/>
                      <a:pt x="63" y="78"/>
                      <a:pt x="63" y="78"/>
                    </a:cubicBezTo>
                    <a:close/>
                    <a:moveTo>
                      <a:pt x="39" y="80"/>
                    </a:move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0"/>
                      <a:pt x="39" y="79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lose/>
                    <a:moveTo>
                      <a:pt x="115" y="84"/>
                    </a:moveTo>
                    <a:cubicBezTo>
                      <a:pt x="115" y="85"/>
                      <a:pt x="115" y="84"/>
                      <a:pt x="115" y="84"/>
                    </a:cubicBezTo>
                    <a:cubicBezTo>
                      <a:pt x="115" y="84"/>
                      <a:pt x="115" y="84"/>
                      <a:pt x="115" y="84"/>
                    </a:cubicBezTo>
                    <a:close/>
                    <a:moveTo>
                      <a:pt x="117" y="84"/>
                    </a:moveTo>
                    <a:cubicBezTo>
                      <a:pt x="117" y="85"/>
                      <a:pt x="116" y="84"/>
                      <a:pt x="116" y="84"/>
                    </a:cubicBezTo>
                    <a:cubicBezTo>
                      <a:pt x="116" y="84"/>
                      <a:pt x="116" y="84"/>
                      <a:pt x="117" y="84"/>
                    </a:cubicBezTo>
                    <a:close/>
                    <a:moveTo>
                      <a:pt x="113" y="84"/>
                    </a:moveTo>
                    <a:cubicBezTo>
                      <a:pt x="113" y="84"/>
                      <a:pt x="112" y="84"/>
                      <a:pt x="112" y="84"/>
                    </a:cubicBezTo>
                    <a:cubicBezTo>
                      <a:pt x="112" y="84"/>
                      <a:pt x="112" y="84"/>
                      <a:pt x="112" y="84"/>
                    </a:cubicBezTo>
                    <a:cubicBezTo>
                      <a:pt x="112" y="84"/>
                      <a:pt x="112" y="84"/>
                      <a:pt x="112" y="84"/>
                    </a:cubicBezTo>
                    <a:cubicBezTo>
                      <a:pt x="112" y="84"/>
                      <a:pt x="112" y="84"/>
                      <a:pt x="112" y="84"/>
                    </a:cubicBezTo>
                    <a:cubicBezTo>
                      <a:pt x="112" y="84"/>
                      <a:pt x="112" y="84"/>
                      <a:pt x="112" y="84"/>
                    </a:cubicBezTo>
                    <a:cubicBezTo>
                      <a:pt x="112" y="84"/>
                      <a:pt x="112" y="84"/>
                      <a:pt x="112" y="84"/>
                    </a:cubicBezTo>
                    <a:cubicBezTo>
                      <a:pt x="112" y="84"/>
                      <a:pt x="112" y="84"/>
                      <a:pt x="112" y="84"/>
                    </a:cubicBezTo>
                    <a:cubicBezTo>
                      <a:pt x="112" y="84"/>
                      <a:pt x="112" y="84"/>
                      <a:pt x="112" y="84"/>
                    </a:cubicBezTo>
                    <a:cubicBezTo>
                      <a:pt x="112" y="84"/>
                      <a:pt x="112" y="84"/>
                      <a:pt x="112" y="84"/>
                    </a:cubicBezTo>
                    <a:cubicBezTo>
                      <a:pt x="112" y="84"/>
                      <a:pt x="112" y="84"/>
                      <a:pt x="112" y="84"/>
                    </a:cubicBezTo>
                    <a:cubicBezTo>
                      <a:pt x="112" y="84"/>
                      <a:pt x="113" y="84"/>
                      <a:pt x="113" y="84"/>
                    </a:cubicBezTo>
                    <a:cubicBezTo>
                      <a:pt x="113" y="84"/>
                      <a:pt x="113" y="84"/>
                      <a:pt x="113" y="84"/>
                    </a:cubicBezTo>
                    <a:close/>
                    <a:moveTo>
                      <a:pt x="40" y="84"/>
                    </a:moveTo>
                    <a:cubicBezTo>
                      <a:pt x="40" y="84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40" y="84"/>
                      <a:pt x="40" y="84"/>
                      <a:pt x="40" y="84"/>
                    </a:cubicBezTo>
                    <a:close/>
                    <a:moveTo>
                      <a:pt x="106" y="84"/>
                    </a:moveTo>
                    <a:cubicBezTo>
                      <a:pt x="106" y="84"/>
                      <a:pt x="106" y="84"/>
                      <a:pt x="106" y="84"/>
                    </a:cubicBezTo>
                    <a:cubicBezTo>
                      <a:pt x="106" y="84"/>
                      <a:pt x="106" y="84"/>
                      <a:pt x="106" y="84"/>
                    </a:cubicBezTo>
                    <a:close/>
                    <a:moveTo>
                      <a:pt x="108" y="84"/>
                    </a:moveTo>
                    <a:cubicBezTo>
                      <a:pt x="108" y="84"/>
                      <a:pt x="109" y="84"/>
                      <a:pt x="109" y="84"/>
                    </a:cubicBezTo>
                    <a:cubicBezTo>
                      <a:pt x="108" y="84"/>
                      <a:pt x="108" y="84"/>
                      <a:pt x="108" y="84"/>
                    </a:cubicBezTo>
                    <a:close/>
                    <a:moveTo>
                      <a:pt x="111" y="84"/>
                    </a:moveTo>
                    <a:cubicBezTo>
                      <a:pt x="111" y="84"/>
                      <a:pt x="111" y="84"/>
                      <a:pt x="111" y="84"/>
                    </a:cubicBezTo>
                    <a:cubicBezTo>
                      <a:pt x="111" y="84"/>
                      <a:pt x="111" y="84"/>
                      <a:pt x="111" y="84"/>
                    </a:cubicBezTo>
                    <a:cubicBezTo>
                      <a:pt x="111" y="84"/>
                      <a:pt x="111" y="84"/>
                      <a:pt x="111" y="84"/>
                    </a:cubicBezTo>
                    <a:close/>
                    <a:moveTo>
                      <a:pt x="111" y="84"/>
                    </a:moveTo>
                    <a:cubicBezTo>
                      <a:pt x="111" y="84"/>
                      <a:pt x="111" y="84"/>
                      <a:pt x="111" y="84"/>
                    </a:cubicBezTo>
                    <a:cubicBezTo>
                      <a:pt x="111" y="84"/>
                      <a:pt x="111" y="84"/>
                      <a:pt x="111" y="84"/>
                    </a:cubicBezTo>
                    <a:cubicBezTo>
                      <a:pt x="111" y="84"/>
                      <a:pt x="111" y="84"/>
                      <a:pt x="111" y="84"/>
                    </a:cubicBezTo>
                    <a:cubicBezTo>
                      <a:pt x="111" y="84"/>
                      <a:pt x="111" y="84"/>
                      <a:pt x="111" y="84"/>
                    </a:cubicBezTo>
                    <a:close/>
                    <a:moveTo>
                      <a:pt x="110" y="84"/>
                    </a:moveTo>
                    <a:cubicBezTo>
                      <a:pt x="110" y="84"/>
                      <a:pt x="110" y="84"/>
                      <a:pt x="110" y="84"/>
                    </a:cubicBezTo>
                    <a:cubicBezTo>
                      <a:pt x="110" y="84"/>
                      <a:pt x="110" y="84"/>
                      <a:pt x="110" y="84"/>
                    </a:cubicBezTo>
                    <a:cubicBezTo>
                      <a:pt x="110" y="84"/>
                      <a:pt x="110" y="84"/>
                      <a:pt x="110" y="84"/>
                    </a:cubicBezTo>
                    <a:cubicBezTo>
                      <a:pt x="110" y="84"/>
                      <a:pt x="110" y="84"/>
                      <a:pt x="110" y="84"/>
                    </a:cubicBezTo>
                    <a:cubicBezTo>
                      <a:pt x="110" y="84"/>
                      <a:pt x="110" y="84"/>
                      <a:pt x="110" y="84"/>
                    </a:cubicBezTo>
                    <a:cubicBezTo>
                      <a:pt x="110" y="84"/>
                      <a:pt x="110" y="84"/>
                      <a:pt x="110" y="84"/>
                    </a:cubicBezTo>
                    <a:close/>
                    <a:moveTo>
                      <a:pt x="113" y="84"/>
                    </a:moveTo>
                    <a:cubicBezTo>
                      <a:pt x="113" y="84"/>
                      <a:pt x="113" y="84"/>
                      <a:pt x="113" y="84"/>
                    </a:cubicBezTo>
                    <a:cubicBezTo>
                      <a:pt x="113" y="84"/>
                      <a:pt x="112" y="84"/>
                      <a:pt x="112" y="84"/>
                    </a:cubicBezTo>
                    <a:cubicBezTo>
                      <a:pt x="112" y="84"/>
                      <a:pt x="112" y="84"/>
                      <a:pt x="112" y="84"/>
                    </a:cubicBezTo>
                    <a:cubicBezTo>
                      <a:pt x="112" y="84"/>
                      <a:pt x="112" y="84"/>
                      <a:pt x="112" y="84"/>
                    </a:cubicBezTo>
                    <a:cubicBezTo>
                      <a:pt x="112" y="84"/>
                      <a:pt x="112" y="84"/>
                      <a:pt x="112" y="84"/>
                    </a:cubicBezTo>
                    <a:cubicBezTo>
                      <a:pt x="113" y="84"/>
                      <a:pt x="112" y="84"/>
                      <a:pt x="113" y="84"/>
                    </a:cubicBezTo>
                    <a:close/>
                    <a:moveTo>
                      <a:pt x="108" y="83"/>
                    </a:moveTo>
                    <a:cubicBezTo>
                      <a:pt x="107" y="84"/>
                      <a:pt x="107" y="84"/>
                      <a:pt x="107" y="84"/>
                    </a:cubicBezTo>
                    <a:cubicBezTo>
                      <a:pt x="107" y="83"/>
                      <a:pt x="107" y="83"/>
                      <a:pt x="107" y="83"/>
                    </a:cubicBezTo>
                    <a:cubicBezTo>
                      <a:pt x="107" y="84"/>
                      <a:pt x="107" y="84"/>
                      <a:pt x="107" y="84"/>
                    </a:cubicBezTo>
                    <a:cubicBezTo>
                      <a:pt x="107" y="84"/>
                      <a:pt x="107" y="84"/>
                      <a:pt x="107" y="83"/>
                    </a:cubicBezTo>
                    <a:cubicBezTo>
                      <a:pt x="107" y="83"/>
                      <a:pt x="107" y="83"/>
                      <a:pt x="107" y="83"/>
                    </a:cubicBezTo>
                    <a:cubicBezTo>
                      <a:pt x="107" y="83"/>
                      <a:pt x="107" y="83"/>
                      <a:pt x="107" y="83"/>
                    </a:cubicBezTo>
                    <a:cubicBezTo>
                      <a:pt x="107" y="83"/>
                      <a:pt x="108" y="83"/>
                      <a:pt x="108" y="83"/>
                    </a:cubicBezTo>
                    <a:close/>
                    <a:moveTo>
                      <a:pt x="41" y="84"/>
                    </a:moveTo>
                    <a:cubicBezTo>
                      <a:pt x="40" y="84"/>
                      <a:pt x="40" y="83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0" y="83"/>
                      <a:pt x="41" y="83"/>
                      <a:pt x="41" y="83"/>
                    </a:cubicBezTo>
                    <a:cubicBezTo>
                      <a:pt x="41" y="83"/>
                      <a:pt x="41" y="83"/>
                      <a:pt x="41" y="84"/>
                    </a:cubicBezTo>
                    <a:close/>
                    <a:moveTo>
                      <a:pt x="102" y="83"/>
                    </a:moveTo>
                    <a:cubicBezTo>
                      <a:pt x="102" y="83"/>
                      <a:pt x="102" y="83"/>
                      <a:pt x="102" y="83"/>
                    </a:cubicBezTo>
                    <a:cubicBezTo>
                      <a:pt x="102" y="83"/>
                      <a:pt x="102" y="83"/>
                      <a:pt x="102" y="83"/>
                    </a:cubicBezTo>
                    <a:close/>
                    <a:moveTo>
                      <a:pt x="248" y="83"/>
                    </a:moveTo>
                    <a:cubicBezTo>
                      <a:pt x="248" y="83"/>
                      <a:pt x="248" y="83"/>
                      <a:pt x="248" y="83"/>
                    </a:cubicBezTo>
                    <a:cubicBezTo>
                      <a:pt x="248" y="84"/>
                      <a:pt x="248" y="83"/>
                      <a:pt x="248" y="83"/>
                    </a:cubicBezTo>
                    <a:cubicBezTo>
                      <a:pt x="248" y="83"/>
                      <a:pt x="248" y="83"/>
                      <a:pt x="248" y="83"/>
                    </a:cubicBezTo>
                    <a:close/>
                    <a:moveTo>
                      <a:pt x="101" y="83"/>
                    </a:moveTo>
                    <a:cubicBezTo>
                      <a:pt x="101" y="83"/>
                      <a:pt x="101" y="83"/>
                      <a:pt x="101" y="83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101" y="83"/>
                      <a:pt x="100" y="84"/>
                      <a:pt x="101" y="83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101" y="83"/>
                      <a:pt x="101" y="83"/>
                      <a:pt x="101" y="83"/>
                    </a:cubicBezTo>
                    <a:close/>
                    <a:moveTo>
                      <a:pt x="97" y="83"/>
                    </a:moveTo>
                    <a:cubicBezTo>
                      <a:pt x="97" y="83"/>
                      <a:pt x="98" y="83"/>
                      <a:pt x="98" y="83"/>
                    </a:cubicBezTo>
                    <a:cubicBezTo>
                      <a:pt x="98" y="83"/>
                      <a:pt x="98" y="83"/>
                      <a:pt x="98" y="83"/>
                    </a:cubicBezTo>
                    <a:cubicBezTo>
                      <a:pt x="98" y="83"/>
                      <a:pt x="98" y="83"/>
                      <a:pt x="98" y="83"/>
                    </a:cubicBezTo>
                    <a:cubicBezTo>
                      <a:pt x="98" y="83"/>
                      <a:pt x="98" y="83"/>
                      <a:pt x="98" y="83"/>
                    </a:cubicBezTo>
                    <a:cubicBezTo>
                      <a:pt x="99" y="83"/>
                      <a:pt x="99" y="83"/>
                      <a:pt x="99" y="83"/>
                    </a:cubicBezTo>
                    <a:cubicBezTo>
                      <a:pt x="99" y="83"/>
                      <a:pt x="99" y="83"/>
                      <a:pt x="99" y="83"/>
                    </a:cubicBezTo>
                    <a:cubicBezTo>
                      <a:pt x="99" y="83"/>
                      <a:pt x="98" y="83"/>
                      <a:pt x="98" y="83"/>
                    </a:cubicBezTo>
                    <a:cubicBezTo>
                      <a:pt x="98" y="83"/>
                      <a:pt x="98" y="83"/>
                      <a:pt x="98" y="83"/>
                    </a:cubicBezTo>
                    <a:cubicBezTo>
                      <a:pt x="98" y="83"/>
                      <a:pt x="98" y="83"/>
                      <a:pt x="98" y="83"/>
                    </a:cubicBezTo>
                    <a:cubicBezTo>
                      <a:pt x="98" y="83"/>
                      <a:pt x="98" y="83"/>
                      <a:pt x="97" y="83"/>
                    </a:cubicBezTo>
                    <a:close/>
                    <a:moveTo>
                      <a:pt x="100" y="83"/>
                    </a:moveTo>
                    <a:cubicBezTo>
                      <a:pt x="99" y="83"/>
                      <a:pt x="100" y="83"/>
                      <a:pt x="100" y="83"/>
                    </a:cubicBezTo>
                    <a:cubicBezTo>
                      <a:pt x="100" y="83"/>
                      <a:pt x="100" y="83"/>
                      <a:pt x="100" y="83"/>
                    </a:cubicBezTo>
                    <a:close/>
                    <a:moveTo>
                      <a:pt x="101" y="83"/>
                    </a:moveTo>
                    <a:cubicBezTo>
                      <a:pt x="101" y="83"/>
                      <a:pt x="101" y="83"/>
                      <a:pt x="101" y="83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101" y="83"/>
                      <a:pt x="101" y="83"/>
                      <a:pt x="101" y="83"/>
                    </a:cubicBezTo>
                    <a:close/>
                    <a:moveTo>
                      <a:pt x="95" y="83"/>
                    </a:moveTo>
                    <a:cubicBezTo>
                      <a:pt x="95" y="83"/>
                      <a:pt x="94" y="83"/>
                      <a:pt x="94" y="83"/>
                    </a:cubicBezTo>
                    <a:cubicBezTo>
                      <a:pt x="94" y="83"/>
                      <a:pt x="95" y="83"/>
                      <a:pt x="95" y="83"/>
                    </a:cubicBezTo>
                    <a:close/>
                    <a:moveTo>
                      <a:pt x="95" y="82"/>
                    </a:moveTo>
                    <a:cubicBezTo>
                      <a:pt x="95" y="82"/>
                      <a:pt x="94" y="82"/>
                      <a:pt x="94" y="82"/>
                    </a:cubicBezTo>
                    <a:cubicBezTo>
                      <a:pt x="94" y="81"/>
                      <a:pt x="94" y="82"/>
                      <a:pt x="95" y="82"/>
                    </a:cubicBezTo>
                    <a:close/>
                    <a:moveTo>
                      <a:pt x="86" y="82"/>
                    </a:moveTo>
                    <a:cubicBezTo>
                      <a:pt x="86" y="82"/>
                      <a:pt x="87" y="82"/>
                      <a:pt x="87" y="82"/>
                    </a:cubicBezTo>
                    <a:cubicBezTo>
                      <a:pt x="87" y="82"/>
                      <a:pt x="87" y="82"/>
                      <a:pt x="86" y="82"/>
                    </a:cubicBezTo>
                    <a:close/>
                    <a:moveTo>
                      <a:pt x="93" y="82"/>
                    </a:moveTo>
                    <a:cubicBezTo>
                      <a:pt x="93" y="82"/>
                      <a:pt x="93" y="81"/>
                      <a:pt x="93" y="82"/>
                    </a:cubicBezTo>
                    <a:close/>
                    <a:moveTo>
                      <a:pt x="84" y="81"/>
                    </a:moveTo>
                    <a:cubicBezTo>
                      <a:pt x="84" y="82"/>
                      <a:pt x="83" y="81"/>
                      <a:pt x="83" y="82"/>
                    </a:cubicBezTo>
                    <a:cubicBezTo>
                      <a:pt x="83" y="82"/>
                      <a:pt x="83" y="82"/>
                      <a:pt x="82" y="82"/>
                    </a:cubicBezTo>
                    <a:cubicBezTo>
                      <a:pt x="83" y="82"/>
                      <a:pt x="83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1"/>
                      <a:pt x="82" y="81"/>
                      <a:pt x="81" y="81"/>
                    </a:cubicBezTo>
                    <a:cubicBezTo>
                      <a:pt x="81" y="81"/>
                      <a:pt x="81" y="81"/>
                      <a:pt x="81" y="81"/>
                    </a:cubicBezTo>
                    <a:cubicBezTo>
                      <a:pt x="81" y="81"/>
                      <a:pt x="81" y="81"/>
                      <a:pt x="81" y="81"/>
                    </a:cubicBezTo>
                    <a:cubicBezTo>
                      <a:pt x="81" y="81"/>
                      <a:pt x="81" y="81"/>
                      <a:pt x="81" y="81"/>
                    </a:cubicBezTo>
                    <a:cubicBezTo>
                      <a:pt x="82" y="81"/>
                      <a:pt x="83" y="81"/>
                      <a:pt x="84" y="82"/>
                    </a:cubicBezTo>
                    <a:cubicBezTo>
                      <a:pt x="84" y="82"/>
                      <a:pt x="84" y="81"/>
                      <a:pt x="84" y="81"/>
                    </a:cubicBezTo>
                    <a:close/>
                    <a:moveTo>
                      <a:pt x="81" y="82"/>
                    </a:moveTo>
                    <a:cubicBezTo>
                      <a:pt x="81" y="82"/>
                      <a:pt x="81" y="82"/>
                      <a:pt x="81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1" y="82"/>
                    </a:cubicBezTo>
                    <a:close/>
                    <a:moveTo>
                      <a:pt x="79" y="81"/>
                    </a:moveTo>
                    <a:cubicBezTo>
                      <a:pt x="79" y="81"/>
                      <a:pt x="79" y="81"/>
                      <a:pt x="80" y="81"/>
                    </a:cubicBezTo>
                    <a:cubicBezTo>
                      <a:pt x="80" y="81"/>
                      <a:pt x="80" y="81"/>
                      <a:pt x="80" y="81"/>
                    </a:cubicBezTo>
                    <a:cubicBezTo>
                      <a:pt x="80" y="81"/>
                      <a:pt x="80" y="81"/>
                      <a:pt x="80" y="81"/>
                    </a:cubicBezTo>
                    <a:cubicBezTo>
                      <a:pt x="80" y="81"/>
                      <a:pt x="80" y="81"/>
                      <a:pt x="80" y="81"/>
                    </a:cubicBezTo>
                    <a:cubicBezTo>
                      <a:pt x="80" y="81"/>
                      <a:pt x="80" y="81"/>
                      <a:pt x="80" y="81"/>
                    </a:cubicBezTo>
                    <a:cubicBezTo>
                      <a:pt x="80" y="81"/>
                      <a:pt x="80" y="81"/>
                      <a:pt x="80" y="81"/>
                    </a:cubicBezTo>
                    <a:cubicBezTo>
                      <a:pt x="80" y="81"/>
                      <a:pt x="81" y="81"/>
                      <a:pt x="81" y="81"/>
                    </a:cubicBezTo>
                    <a:cubicBezTo>
                      <a:pt x="81" y="81"/>
                      <a:pt x="81" y="81"/>
                      <a:pt x="81" y="81"/>
                    </a:cubicBezTo>
                    <a:cubicBezTo>
                      <a:pt x="81" y="81"/>
                      <a:pt x="81" y="82"/>
                      <a:pt x="81" y="82"/>
                    </a:cubicBezTo>
                    <a:cubicBezTo>
                      <a:pt x="81" y="82"/>
                      <a:pt x="81" y="82"/>
                      <a:pt x="81" y="82"/>
                    </a:cubicBezTo>
                    <a:cubicBezTo>
                      <a:pt x="81" y="82"/>
                      <a:pt x="81" y="82"/>
                      <a:pt x="81" y="82"/>
                    </a:cubicBezTo>
                    <a:cubicBezTo>
                      <a:pt x="81" y="82"/>
                      <a:pt x="81" y="82"/>
                      <a:pt x="81" y="82"/>
                    </a:cubicBezTo>
                    <a:cubicBezTo>
                      <a:pt x="80" y="82"/>
                      <a:pt x="79" y="82"/>
                      <a:pt x="78" y="82"/>
                    </a:cubicBezTo>
                    <a:cubicBezTo>
                      <a:pt x="78" y="81"/>
                      <a:pt x="78" y="81"/>
                      <a:pt x="78" y="81"/>
                    </a:cubicBezTo>
                    <a:cubicBezTo>
                      <a:pt x="78" y="81"/>
                      <a:pt x="78" y="81"/>
                      <a:pt x="78" y="81"/>
                    </a:cubicBezTo>
                    <a:cubicBezTo>
                      <a:pt x="78" y="81"/>
                      <a:pt x="77" y="81"/>
                      <a:pt x="77" y="82"/>
                    </a:cubicBezTo>
                    <a:cubicBezTo>
                      <a:pt x="76" y="82"/>
                      <a:pt x="76" y="81"/>
                      <a:pt x="76" y="82"/>
                    </a:cubicBezTo>
                    <a:cubicBezTo>
                      <a:pt x="76" y="81"/>
                      <a:pt x="76" y="81"/>
                      <a:pt x="75" y="81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75" y="82"/>
                      <a:pt x="75" y="81"/>
                      <a:pt x="75" y="81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75" y="81"/>
                      <a:pt x="75" y="81"/>
                      <a:pt x="76" y="81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1"/>
                      <a:pt x="77" y="80"/>
                      <a:pt x="76" y="80"/>
                    </a:cubicBezTo>
                    <a:cubicBezTo>
                      <a:pt x="77" y="80"/>
                      <a:pt x="78" y="81"/>
                      <a:pt x="78" y="81"/>
                    </a:cubicBezTo>
                    <a:cubicBezTo>
                      <a:pt x="78" y="81"/>
                      <a:pt x="78" y="81"/>
                      <a:pt x="78" y="81"/>
                    </a:cubicBezTo>
                    <a:cubicBezTo>
                      <a:pt x="79" y="81"/>
                      <a:pt x="79" y="80"/>
                      <a:pt x="79" y="80"/>
                    </a:cubicBezTo>
                    <a:cubicBezTo>
                      <a:pt x="79" y="81"/>
                      <a:pt x="79" y="81"/>
                      <a:pt x="79" y="81"/>
                    </a:cubicBezTo>
                    <a:close/>
                    <a:moveTo>
                      <a:pt x="71" y="81"/>
                    </a:moveTo>
                    <a:cubicBezTo>
                      <a:pt x="71" y="81"/>
                      <a:pt x="71" y="81"/>
                      <a:pt x="71" y="81"/>
                    </a:cubicBezTo>
                    <a:cubicBezTo>
                      <a:pt x="71" y="81"/>
                      <a:pt x="71" y="81"/>
                      <a:pt x="72" y="81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2" y="81"/>
                      <a:pt x="71" y="82"/>
                      <a:pt x="71" y="82"/>
                    </a:cubicBezTo>
                    <a:cubicBezTo>
                      <a:pt x="70" y="81"/>
                      <a:pt x="71" y="82"/>
                      <a:pt x="71" y="81"/>
                    </a:cubicBezTo>
                    <a:close/>
                    <a:moveTo>
                      <a:pt x="70" y="82"/>
                    </a:moveTo>
                    <a:cubicBezTo>
                      <a:pt x="70" y="81"/>
                      <a:pt x="70" y="82"/>
                      <a:pt x="69" y="81"/>
                    </a:cubicBezTo>
                    <a:cubicBezTo>
                      <a:pt x="69" y="81"/>
                      <a:pt x="70" y="81"/>
                      <a:pt x="70" y="81"/>
                    </a:cubicBezTo>
                    <a:cubicBezTo>
                      <a:pt x="70" y="81"/>
                      <a:pt x="70" y="81"/>
                      <a:pt x="70" y="82"/>
                    </a:cubicBezTo>
                    <a:close/>
                    <a:moveTo>
                      <a:pt x="75" y="81"/>
                    </a:moveTo>
                    <a:cubicBezTo>
                      <a:pt x="75" y="81"/>
                      <a:pt x="75" y="81"/>
                      <a:pt x="75" y="81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74" y="81"/>
                      <a:pt x="74" y="82"/>
                      <a:pt x="73" y="81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4" y="81"/>
                      <a:pt x="74" y="81"/>
                      <a:pt x="74" y="81"/>
                    </a:cubicBezTo>
                    <a:cubicBezTo>
                      <a:pt x="74" y="81"/>
                      <a:pt x="74" y="81"/>
                      <a:pt x="74" y="81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0"/>
                      <a:pt x="74" y="81"/>
                      <a:pt x="75" y="81"/>
                    </a:cubicBezTo>
                    <a:close/>
                    <a:moveTo>
                      <a:pt x="72" y="81"/>
                    </a:moveTo>
                    <a:cubicBezTo>
                      <a:pt x="72" y="81"/>
                      <a:pt x="72" y="81"/>
                      <a:pt x="72" y="81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2" y="80"/>
                      <a:pt x="71" y="81"/>
                      <a:pt x="71" y="80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71" y="80"/>
                      <a:pt x="72" y="80"/>
                      <a:pt x="72" y="80"/>
                    </a:cubicBezTo>
                    <a:cubicBezTo>
                      <a:pt x="72" y="80"/>
                      <a:pt x="72" y="80"/>
                      <a:pt x="72" y="80"/>
                    </a:cubicBezTo>
                    <a:cubicBezTo>
                      <a:pt x="72" y="80"/>
                      <a:pt x="72" y="80"/>
                      <a:pt x="72" y="80"/>
                    </a:cubicBezTo>
                    <a:cubicBezTo>
                      <a:pt x="72" y="80"/>
                      <a:pt x="72" y="81"/>
                      <a:pt x="72" y="81"/>
                    </a:cubicBezTo>
                    <a:close/>
                    <a:moveTo>
                      <a:pt x="73" y="81"/>
                    </a:move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1"/>
                      <a:pt x="73" y="81"/>
                      <a:pt x="72" y="81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1"/>
                      <a:pt x="73" y="81"/>
                      <a:pt x="73" y="81"/>
                    </a:cubicBezTo>
                    <a:close/>
                    <a:moveTo>
                      <a:pt x="80" y="80"/>
                    </a:moveTo>
                    <a:cubicBezTo>
                      <a:pt x="80" y="81"/>
                      <a:pt x="80" y="81"/>
                      <a:pt x="80" y="81"/>
                    </a:cubicBezTo>
                    <a:cubicBezTo>
                      <a:pt x="80" y="81"/>
                      <a:pt x="80" y="80"/>
                      <a:pt x="80" y="80"/>
                    </a:cubicBezTo>
                    <a:cubicBezTo>
                      <a:pt x="80" y="81"/>
                      <a:pt x="80" y="81"/>
                      <a:pt x="80" y="81"/>
                    </a:cubicBezTo>
                    <a:cubicBezTo>
                      <a:pt x="80" y="80"/>
                      <a:pt x="80" y="80"/>
                      <a:pt x="80" y="80"/>
                    </a:cubicBezTo>
                    <a:cubicBezTo>
                      <a:pt x="80" y="80"/>
                      <a:pt x="80" y="80"/>
                      <a:pt x="80" y="80"/>
                    </a:cubicBezTo>
                    <a:close/>
                    <a:moveTo>
                      <a:pt x="75" y="81"/>
                    </a:move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75" y="80"/>
                      <a:pt x="74" y="81"/>
                      <a:pt x="75" y="80"/>
                    </a:cubicBezTo>
                    <a:cubicBezTo>
                      <a:pt x="75" y="80"/>
                      <a:pt x="75" y="80"/>
                      <a:pt x="75" y="81"/>
                    </a:cubicBezTo>
                    <a:close/>
                    <a:moveTo>
                      <a:pt x="71" y="80"/>
                    </a:moveTo>
                    <a:cubicBezTo>
                      <a:pt x="71" y="80"/>
                      <a:pt x="70" y="80"/>
                      <a:pt x="70" y="80"/>
                    </a:cubicBezTo>
                    <a:cubicBezTo>
                      <a:pt x="70" y="80"/>
                      <a:pt x="70" y="80"/>
                      <a:pt x="71" y="80"/>
                    </a:cubicBezTo>
                    <a:cubicBezTo>
                      <a:pt x="71" y="80"/>
                      <a:pt x="71" y="80"/>
                      <a:pt x="71" y="80"/>
                    </a:cubicBezTo>
                    <a:close/>
                    <a:moveTo>
                      <a:pt x="246" y="79"/>
                    </a:moveTo>
                    <a:cubicBezTo>
                      <a:pt x="246" y="79"/>
                      <a:pt x="246" y="80"/>
                      <a:pt x="246" y="80"/>
                    </a:cubicBezTo>
                    <a:cubicBezTo>
                      <a:pt x="246" y="80"/>
                      <a:pt x="246" y="80"/>
                      <a:pt x="246" y="80"/>
                    </a:cubicBezTo>
                    <a:cubicBezTo>
                      <a:pt x="246" y="80"/>
                      <a:pt x="246" y="80"/>
                      <a:pt x="246" y="80"/>
                    </a:cubicBezTo>
                    <a:cubicBezTo>
                      <a:pt x="246" y="80"/>
                      <a:pt x="246" y="80"/>
                      <a:pt x="246" y="80"/>
                    </a:cubicBezTo>
                    <a:cubicBezTo>
                      <a:pt x="246" y="80"/>
                      <a:pt x="246" y="80"/>
                      <a:pt x="246" y="79"/>
                    </a:cubicBezTo>
                    <a:close/>
                    <a:moveTo>
                      <a:pt x="249" y="79"/>
                    </a:moveTo>
                    <a:cubicBezTo>
                      <a:pt x="249" y="79"/>
                      <a:pt x="249" y="80"/>
                      <a:pt x="249" y="80"/>
                    </a:cubicBezTo>
                    <a:cubicBezTo>
                      <a:pt x="248" y="80"/>
                      <a:pt x="248" y="80"/>
                      <a:pt x="248" y="80"/>
                    </a:cubicBezTo>
                    <a:cubicBezTo>
                      <a:pt x="248" y="79"/>
                      <a:pt x="248" y="79"/>
                      <a:pt x="249" y="79"/>
                    </a:cubicBezTo>
                    <a:close/>
                    <a:moveTo>
                      <a:pt x="247" y="80"/>
                    </a:moveTo>
                    <a:cubicBezTo>
                      <a:pt x="247" y="80"/>
                      <a:pt x="247" y="80"/>
                      <a:pt x="247" y="80"/>
                    </a:cubicBezTo>
                    <a:cubicBezTo>
                      <a:pt x="247" y="80"/>
                      <a:pt x="247" y="80"/>
                      <a:pt x="247" y="80"/>
                    </a:cubicBezTo>
                    <a:cubicBezTo>
                      <a:pt x="247" y="80"/>
                      <a:pt x="247" y="80"/>
                      <a:pt x="247" y="79"/>
                    </a:cubicBezTo>
                    <a:cubicBezTo>
                      <a:pt x="247" y="80"/>
                      <a:pt x="247" y="80"/>
                      <a:pt x="248" y="80"/>
                    </a:cubicBezTo>
                    <a:cubicBezTo>
                      <a:pt x="248" y="80"/>
                      <a:pt x="247" y="80"/>
                      <a:pt x="247" y="80"/>
                    </a:cubicBezTo>
                    <a:close/>
                    <a:moveTo>
                      <a:pt x="96" y="79"/>
                    </a:moveTo>
                    <a:cubicBezTo>
                      <a:pt x="96" y="79"/>
                      <a:pt x="95" y="79"/>
                      <a:pt x="95" y="79"/>
                    </a:cubicBezTo>
                    <a:cubicBezTo>
                      <a:pt x="95" y="79"/>
                      <a:pt x="95" y="79"/>
                      <a:pt x="96" y="79"/>
                    </a:cubicBezTo>
                    <a:close/>
                    <a:moveTo>
                      <a:pt x="254" y="78"/>
                    </a:moveTo>
                    <a:cubicBezTo>
                      <a:pt x="253" y="79"/>
                      <a:pt x="253" y="79"/>
                      <a:pt x="253" y="79"/>
                    </a:cubicBezTo>
                    <a:cubicBezTo>
                      <a:pt x="253" y="78"/>
                      <a:pt x="253" y="79"/>
                      <a:pt x="254" y="78"/>
                    </a:cubicBezTo>
                    <a:close/>
                    <a:moveTo>
                      <a:pt x="94" y="79"/>
                    </a:moveTo>
                    <a:cubicBezTo>
                      <a:pt x="94" y="79"/>
                      <a:pt x="94" y="79"/>
                      <a:pt x="94" y="79"/>
                    </a:cubicBezTo>
                    <a:cubicBezTo>
                      <a:pt x="94" y="79"/>
                      <a:pt x="94" y="79"/>
                      <a:pt x="93" y="79"/>
                    </a:cubicBezTo>
                    <a:cubicBezTo>
                      <a:pt x="93" y="78"/>
                      <a:pt x="93" y="78"/>
                      <a:pt x="94" y="78"/>
                    </a:cubicBezTo>
                    <a:cubicBezTo>
                      <a:pt x="94" y="78"/>
                      <a:pt x="94" y="78"/>
                      <a:pt x="94" y="79"/>
                    </a:cubicBezTo>
                    <a:close/>
                    <a:moveTo>
                      <a:pt x="84" y="78"/>
                    </a:moveTo>
                    <a:cubicBezTo>
                      <a:pt x="84" y="78"/>
                      <a:pt x="84" y="78"/>
                      <a:pt x="84" y="78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84" y="78"/>
                      <a:pt x="84" y="78"/>
                      <a:pt x="84" y="78"/>
                    </a:cubicBezTo>
                    <a:close/>
                    <a:moveTo>
                      <a:pt x="79" y="78"/>
                    </a:moveTo>
                    <a:cubicBezTo>
                      <a:pt x="78" y="78"/>
                      <a:pt x="78" y="78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ubicBezTo>
                      <a:pt x="77" y="78"/>
                      <a:pt x="77" y="78"/>
                      <a:pt x="77" y="77"/>
                    </a:cubicBezTo>
                    <a:cubicBezTo>
                      <a:pt x="77" y="78"/>
                      <a:pt x="76" y="78"/>
                      <a:pt x="76" y="78"/>
                    </a:cubicBezTo>
                    <a:cubicBezTo>
                      <a:pt x="76" y="78"/>
                      <a:pt x="76" y="78"/>
                      <a:pt x="76" y="78"/>
                    </a:cubicBezTo>
                    <a:cubicBezTo>
                      <a:pt x="76" y="78"/>
                      <a:pt x="76" y="77"/>
                      <a:pt x="76" y="77"/>
                    </a:cubicBezTo>
                    <a:cubicBezTo>
                      <a:pt x="77" y="77"/>
                      <a:pt x="77" y="77"/>
                      <a:pt x="77" y="77"/>
                    </a:cubicBezTo>
                    <a:cubicBezTo>
                      <a:pt x="77" y="77"/>
                      <a:pt x="77" y="77"/>
                      <a:pt x="77" y="77"/>
                    </a:cubicBezTo>
                    <a:cubicBezTo>
                      <a:pt x="77" y="77"/>
                      <a:pt x="77" y="77"/>
                      <a:pt x="77" y="77"/>
                    </a:cubicBezTo>
                    <a:cubicBezTo>
                      <a:pt x="77" y="78"/>
                      <a:pt x="77" y="78"/>
                      <a:pt x="77" y="78"/>
                    </a:cubicBezTo>
                    <a:cubicBezTo>
                      <a:pt x="77" y="77"/>
                      <a:pt x="78" y="77"/>
                      <a:pt x="78" y="77"/>
                    </a:cubicBezTo>
                    <a:cubicBezTo>
                      <a:pt x="78" y="77"/>
                      <a:pt x="78" y="77"/>
                      <a:pt x="78" y="77"/>
                    </a:cubicBezTo>
                    <a:cubicBezTo>
                      <a:pt x="78" y="77"/>
                      <a:pt x="79" y="77"/>
                      <a:pt x="79" y="77"/>
                    </a:cubicBezTo>
                    <a:cubicBezTo>
                      <a:pt x="79" y="77"/>
                      <a:pt x="80" y="77"/>
                      <a:pt x="80" y="78"/>
                    </a:cubicBezTo>
                    <a:cubicBezTo>
                      <a:pt x="80" y="78"/>
                      <a:pt x="80" y="78"/>
                      <a:pt x="80" y="78"/>
                    </a:cubicBezTo>
                    <a:cubicBezTo>
                      <a:pt x="80" y="78"/>
                      <a:pt x="79" y="78"/>
                      <a:pt x="79" y="78"/>
                    </a:cubicBezTo>
                    <a:close/>
                    <a:moveTo>
                      <a:pt x="74" y="77"/>
                    </a:moveTo>
                    <a:cubicBezTo>
                      <a:pt x="75" y="77"/>
                      <a:pt x="75" y="77"/>
                      <a:pt x="75" y="77"/>
                    </a:cubicBezTo>
                    <a:cubicBezTo>
                      <a:pt x="75" y="77"/>
                      <a:pt x="75" y="77"/>
                      <a:pt x="75" y="77"/>
                    </a:cubicBezTo>
                    <a:cubicBezTo>
                      <a:pt x="75" y="77"/>
                      <a:pt x="75" y="77"/>
                      <a:pt x="75" y="77"/>
                    </a:cubicBezTo>
                    <a:cubicBezTo>
                      <a:pt x="75" y="77"/>
                      <a:pt x="75" y="77"/>
                      <a:pt x="75" y="78"/>
                    </a:cubicBezTo>
                    <a:cubicBezTo>
                      <a:pt x="75" y="78"/>
                      <a:pt x="75" y="78"/>
                      <a:pt x="75" y="78"/>
                    </a:cubicBezTo>
                    <a:cubicBezTo>
                      <a:pt x="75" y="78"/>
                      <a:pt x="75" y="78"/>
                      <a:pt x="75" y="78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4" y="78"/>
                      <a:pt x="74" y="78"/>
                      <a:pt x="74" y="77"/>
                    </a:cubicBezTo>
                    <a:cubicBezTo>
                      <a:pt x="74" y="77"/>
                      <a:pt x="74" y="77"/>
                      <a:pt x="73" y="77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4" y="77"/>
                      <a:pt x="74" y="77"/>
                      <a:pt x="74" y="77"/>
                    </a:cubicBezTo>
                    <a:close/>
                    <a:moveTo>
                      <a:pt x="251" y="77"/>
                    </a:moveTo>
                    <a:cubicBezTo>
                      <a:pt x="252" y="77"/>
                      <a:pt x="253" y="77"/>
                      <a:pt x="253" y="77"/>
                    </a:cubicBezTo>
                    <a:cubicBezTo>
                      <a:pt x="253" y="77"/>
                      <a:pt x="253" y="77"/>
                      <a:pt x="253" y="77"/>
                    </a:cubicBezTo>
                    <a:cubicBezTo>
                      <a:pt x="253" y="77"/>
                      <a:pt x="253" y="77"/>
                      <a:pt x="253" y="77"/>
                    </a:cubicBezTo>
                    <a:cubicBezTo>
                      <a:pt x="253" y="77"/>
                      <a:pt x="253" y="77"/>
                      <a:pt x="253" y="77"/>
                    </a:cubicBezTo>
                    <a:cubicBezTo>
                      <a:pt x="254" y="77"/>
                      <a:pt x="254" y="77"/>
                      <a:pt x="254" y="77"/>
                    </a:cubicBezTo>
                    <a:cubicBezTo>
                      <a:pt x="254" y="77"/>
                      <a:pt x="254" y="78"/>
                      <a:pt x="254" y="78"/>
                    </a:cubicBezTo>
                    <a:cubicBezTo>
                      <a:pt x="254" y="78"/>
                      <a:pt x="254" y="77"/>
                      <a:pt x="254" y="77"/>
                    </a:cubicBezTo>
                    <a:cubicBezTo>
                      <a:pt x="253" y="78"/>
                      <a:pt x="253" y="78"/>
                      <a:pt x="253" y="78"/>
                    </a:cubicBezTo>
                    <a:cubicBezTo>
                      <a:pt x="253" y="78"/>
                      <a:pt x="253" y="78"/>
                      <a:pt x="253" y="78"/>
                    </a:cubicBezTo>
                    <a:cubicBezTo>
                      <a:pt x="253" y="78"/>
                      <a:pt x="252" y="77"/>
                      <a:pt x="251" y="78"/>
                    </a:cubicBezTo>
                    <a:cubicBezTo>
                      <a:pt x="251" y="78"/>
                      <a:pt x="251" y="78"/>
                      <a:pt x="251" y="77"/>
                    </a:cubicBezTo>
                    <a:cubicBezTo>
                      <a:pt x="251" y="77"/>
                      <a:pt x="251" y="77"/>
                      <a:pt x="251" y="77"/>
                    </a:cubicBezTo>
                    <a:close/>
                    <a:moveTo>
                      <a:pt x="250" y="77"/>
                    </a:moveTo>
                    <a:cubicBezTo>
                      <a:pt x="250" y="78"/>
                      <a:pt x="250" y="77"/>
                      <a:pt x="250" y="77"/>
                    </a:cubicBezTo>
                    <a:cubicBezTo>
                      <a:pt x="250" y="77"/>
                      <a:pt x="250" y="77"/>
                      <a:pt x="250" y="77"/>
                    </a:cubicBezTo>
                    <a:close/>
                    <a:moveTo>
                      <a:pt x="250" y="76"/>
                    </a:moveTo>
                    <a:cubicBezTo>
                      <a:pt x="250" y="76"/>
                      <a:pt x="252" y="76"/>
                      <a:pt x="252" y="76"/>
                    </a:cubicBezTo>
                    <a:cubicBezTo>
                      <a:pt x="252" y="76"/>
                      <a:pt x="252" y="76"/>
                      <a:pt x="252" y="76"/>
                    </a:cubicBezTo>
                    <a:cubicBezTo>
                      <a:pt x="252" y="76"/>
                      <a:pt x="251" y="76"/>
                      <a:pt x="251" y="76"/>
                    </a:cubicBezTo>
                    <a:cubicBezTo>
                      <a:pt x="251" y="76"/>
                      <a:pt x="251" y="76"/>
                      <a:pt x="250" y="76"/>
                    </a:cubicBezTo>
                    <a:cubicBezTo>
                      <a:pt x="250" y="76"/>
                      <a:pt x="250" y="76"/>
                      <a:pt x="250" y="76"/>
                    </a:cubicBezTo>
                    <a:cubicBezTo>
                      <a:pt x="249" y="76"/>
                      <a:pt x="248" y="77"/>
                      <a:pt x="247" y="76"/>
                    </a:cubicBezTo>
                    <a:cubicBezTo>
                      <a:pt x="248" y="76"/>
                      <a:pt x="250" y="76"/>
                      <a:pt x="250" y="76"/>
                    </a:cubicBezTo>
                    <a:close/>
                    <a:moveTo>
                      <a:pt x="100" y="76"/>
                    </a:moveTo>
                    <a:cubicBezTo>
                      <a:pt x="100" y="76"/>
                      <a:pt x="99" y="76"/>
                      <a:pt x="99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100" y="76"/>
                      <a:pt x="100" y="76"/>
                      <a:pt x="100" y="76"/>
                    </a:cubicBezTo>
                    <a:close/>
                    <a:moveTo>
                      <a:pt x="100" y="75"/>
                    </a:moveTo>
                    <a:cubicBezTo>
                      <a:pt x="100" y="75"/>
                      <a:pt x="100" y="75"/>
                      <a:pt x="100" y="75"/>
                    </a:cubicBezTo>
                    <a:cubicBezTo>
                      <a:pt x="100" y="75"/>
                      <a:pt x="100" y="75"/>
                      <a:pt x="100" y="75"/>
                    </a:cubicBezTo>
                    <a:cubicBezTo>
                      <a:pt x="100" y="75"/>
                      <a:pt x="100" y="75"/>
                      <a:pt x="100" y="75"/>
                    </a:cubicBezTo>
                    <a:cubicBezTo>
                      <a:pt x="99" y="75"/>
                      <a:pt x="100" y="75"/>
                      <a:pt x="100" y="75"/>
                    </a:cubicBezTo>
                    <a:cubicBezTo>
                      <a:pt x="100" y="75"/>
                      <a:pt x="100" y="75"/>
                      <a:pt x="100" y="75"/>
                    </a:cubicBezTo>
                    <a:close/>
                    <a:moveTo>
                      <a:pt x="247" y="75"/>
                    </a:moveTo>
                    <a:cubicBezTo>
                      <a:pt x="247" y="75"/>
                      <a:pt x="247" y="75"/>
                      <a:pt x="247" y="75"/>
                    </a:cubicBezTo>
                    <a:cubicBezTo>
                      <a:pt x="247" y="75"/>
                      <a:pt x="247" y="75"/>
                      <a:pt x="247" y="75"/>
                    </a:cubicBezTo>
                    <a:close/>
                    <a:moveTo>
                      <a:pt x="96" y="74"/>
                    </a:moveTo>
                    <a:cubicBezTo>
                      <a:pt x="96" y="74"/>
                      <a:pt x="96" y="74"/>
                      <a:pt x="95" y="74"/>
                    </a:cubicBezTo>
                    <a:cubicBezTo>
                      <a:pt x="96" y="74"/>
                      <a:pt x="96" y="74"/>
                      <a:pt x="96" y="74"/>
                    </a:cubicBezTo>
                    <a:cubicBezTo>
                      <a:pt x="96" y="74"/>
                      <a:pt x="96" y="74"/>
                      <a:pt x="96" y="74"/>
                    </a:cubicBezTo>
                    <a:close/>
                    <a:moveTo>
                      <a:pt x="86" y="75"/>
                    </a:moveTo>
                    <a:cubicBezTo>
                      <a:pt x="86" y="75"/>
                      <a:pt x="86" y="75"/>
                      <a:pt x="86" y="75"/>
                    </a:cubicBezTo>
                    <a:cubicBezTo>
                      <a:pt x="86" y="75"/>
                      <a:pt x="86" y="75"/>
                      <a:pt x="86" y="75"/>
                    </a:cubicBezTo>
                    <a:cubicBezTo>
                      <a:pt x="86" y="75"/>
                      <a:pt x="86" y="75"/>
                      <a:pt x="86" y="75"/>
                    </a:cubicBezTo>
                    <a:cubicBezTo>
                      <a:pt x="86" y="75"/>
                      <a:pt x="86" y="75"/>
                      <a:pt x="86" y="75"/>
                    </a:cubicBezTo>
                    <a:cubicBezTo>
                      <a:pt x="86" y="75"/>
                      <a:pt x="86" y="75"/>
                      <a:pt x="86" y="75"/>
                    </a:cubicBezTo>
                    <a:close/>
                    <a:moveTo>
                      <a:pt x="84" y="75"/>
                    </a:moveTo>
                    <a:cubicBezTo>
                      <a:pt x="84" y="75"/>
                      <a:pt x="84" y="75"/>
                      <a:pt x="84" y="75"/>
                    </a:cubicBezTo>
                    <a:cubicBezTo>
                      <a:pt x="84" y="75"/>
                      <a:pt x="84" y="75"/>
                      <a:pt x="84" y="75"/>
                    </a:cubicBezTo>
                    <a:cubicBezTo>
                      <a:pt x="84" y="75"/>
                      <a:pt x="84" y="75"/>
                      <a:pt x="84" y="75"/>
                    </a:cubicBezTo>
                    <a:cubicBezTo>
                      <a:pt x="84" y="75"/>
                      <a:pt x="84" y="75"/>
                      <a:pt x="84" y="75"/>
                    </a:cubicBezTo>
                    <a:cubicBezTo>
                      <a:pt x="84" y="75"/>
                      <a:pt x="85" y="75"/>
                      <a:pt x="85" y="75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5" y="75"/>
                      <a:pt x="85" y="75"/>
                      <a:pt x="84" y="75"/>
                    </a:cubicBezTo>
                    <a:close/>
                    <a:moveTo>
                      <a:pt x="89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9" y="75"/>
                      <a:pt x="90" y="75"/>
                      <a:pt x="9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0" y="75"/>
                      <a:pt x="89" y="75"/>
                      <a:pt x="89" y="75"/>
                    </a:cubicBezTo>
                    <a:close/>
                    <a:moveTo>
                      <a:pt x="88" y="75"/>
                    </a:move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7" y="75"/>
                      <a:pt x="88" y="74"/>
                      <a:pt x="87" y="75"/>
                    </a:cubicBezTo>
                    <a:cubicBezTo>
                      <a:pt x="87" y="74"/>
                      <a:pt x="88" y="74"/>
                      <a:pt x="88" y="74"/>
                    </a:cubicBezTo>
                    <a:cubicBezTo>
                      <a:pt x="88" y="75"/>
                      <a:pt x="88" y="75"/>
                      <a:pt x="88" y="75"/>
                    </a:cubicBezTo>
                    <a:close/>
                    <a:moveTo>
                      <a:pt x="86" y="74"/>
                    </a:moveTo>
                    <a:cubicBezTo>
                      <a:pt x="86" y="74"/>
                      <a:pt x="86" y="74"/>
                      <a:pt x="86" y="74"/>
                    </a:cubicBezTo>
                    <a:cubicBezTo>
                      <a:pt x="86" y="74"/>
                      <a:pt x="86" y="74"/>
                      <a:pt x="86" y="74"/>
                    </a:cubicBezTo>
                    <a:cubicBezTo>
                      <a:pt x="86" y="74"/>
                      <a:pt x="86" y="74"/>
                      <a:pt x="86" y="74"/>
                    </a:cubicBezTo>
                    <a:cubicBezTo>
                      <a:pt x="86" y="74"/>
                      <a:pt x="86" y="74"/>
                      <a:pt x="87" y="74"/>
                    </a:cubicBezTo>
                    <a:cubicBezTo>
                      <a:pt x="87" y="75"/>
                      <a:pt x="86" y="74"/>
                      <a:pt x="86" y="74"/>
                    </a:cubicBezTo>
                    <a:close/>
                    <a:moveTo>
                      <a:pt x="85" y="74"/>
                    </a:moveTo>
                    <a:cubicBezTo>
                      <a:pt x="86" y="74"/>
                      <a:pt x="86" y="74"/>
                      <a:pt x="86" y="74"/>
                    </a:cubicBezTo>
                    <a:cubicBezTo>
                      <a:pt x="86" y="74"/>
                      <a:pt x="86" y="74"/>
                      <a:pt x="86" y="74"/>
                    </a:cubicBezTo>
                    <a:cubicBezTo>
                      <a:pt x="86" y="75"/>
                      <a:pt x="85" y="75"/>
                      <a:pt x="85" y="74"/>
                    </a:cubicBezTo>
                    <a:close/>
                    <a:moveTo>
                      <a:pt x="94" y="74"/>
                    </a:moveTo>
                    <a:cubicBezTo>
                      <a:pt x="94" y="74"/>
                      <a:pt x="95" y="74"/>
                      <a:pt x="95" y="74"/>
                    </a:cubicBezTo>
                    <a:cubicBezTo>
                      <a:pt x="95" y="74"/>
                      <a:pt x="95" y="74"/>
                      <a:pt x="95" y="74"/>
                    </a:cubicBezTo>
                    <a:cubicBezTo>
                      <a:pt x="95" y="74"/>
                      <a:pt x="95" y="74"/>
                      <a:pt x="94" y="74"/>
                    </a:cubicBezTo>
                    <a:cubicBezTo>
                      <a:pt x="94" y="74"/>
                      <a:pt x="94" y="74"/>
                      <a:pt x="94" y="74"/>
                    </a:cubicBezTo>
                    <a:cubicBezTo>
                      <a:pt x="94" y="74"/>
                      <a:pt x="94" y="74"/>
                      <a:pt x="94" y="74"/>
                    </a:cubicBezTo>
                    <a:close/>
                    <a:moveTo>
                      <a:pt x="84" y="74"/>
                    </a:moveTo>
                    <a:cubicBezTo>
                      <a:pt x="84" y="74"/>
                      <a:pt x="84" y="74"/>
                      <a:pt x="84" y="74"/>
                    </a:cubicBezTo>
                    <a:cubicBezTo>
                      <a:pt x="84" y="74"/>
                      <a:pt x="84" y="74"/>
                      <a:pt x="84" y="74"/>
                    </a:cubicBezTo>
                    <a:cubicBezTo>
                      <a:pt x="84" y="74"/>
                      <a:pt x="84" y="74"/>
                      <a:pt x="84" y="74"/>
                    </a:cubicBezTo>
                    <a:close/>
                    <a:moveTo>
                      <a:pt x="91" y="74"/>
                    </a:moveTo>
                    <a:cubicBezTo>
                      <a:pt x="91" y="74"/>
                      <a:pt x="91" y="74"/>
                      <a:pt x="91" y="74"/>
                    </a:cubicBezTo>
                    <a:cubicBezTo>
                      <a:pt x="91" y="74"/>
                      <a:pt x="90" y="74"/>
                      <a:pt x="90" y="74"/>
                    </a:cubicBezTo>
                    <a:cubicBezTo>
                      <a:pt x="90" y="74"/>
                      <a:pt x="90" y="74"/>
                      <a:pt x="90" y="74"/>
                    </a:cubicBezTo>
                    <a:cubicBezTo>
                      <a:pt x="91" y="74"/>
                      <a:pt x="90" y="74"/>
                      <a:pt x="91" y="74"/>
                    </a:cubicBezTo>
                    <a:cubicBezTo>
                      <a:pt x="91" y="74"/>
                      <a:pt x="91" y="74"/>
                      <a:pt x="91" y="74"/>
                    </a:cubicBezTo>
                    <a:close/>
                    <a:moveTo>
                      <a:pt x="92" y="73"/>
                    </a:moveTo>
                    <a:cubicBezTo>
                      <a:pt x="92" y="73"/>
                      <a:pt x="91" y="73"/>
                      <a:pt x="91" y="73"/>
                    </a:cubicBezTo>
                    <a:cubicBezTo>
                      <a:pt x="91" y="73"/>
                      <a:pt x="92" y="73"/>
                      <a:pt x="92" y="73"/>
                    </a:cubicBezTo>
                    <a:close/>
                    <a:moveTo>
                      <a:pt x="80" y="73"/>
                    </a:moveTo>
                    <a:cubicBezTo>
                      <a:pt x="80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80" y="73"/>
                    </a:cubicBezTo>
                    <a:close/>
                    <a:moveTo>
                      <a:pt x="76" y="72"/>
                    </a:move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76" y="73"/>
                      <a:pt x="76" y="73"/>
                      <a:pt x="76" y="73"/>
                    </a:cubicBezTo>
                    <a:cubicBezTo>
                      <a:pt x="76" y="73"/>
                      <a:pt x="76" y="73"/>
                      <a:pt x="76" y="72"/>
                    </a:cubicBezTo>
                    <a:close/>
                    <a:moveTo>
                      <a:pt x="75" y="73"/>
                    </a:moveTo>
                    <a:cubicBezTo>
                      <a:pt x="75" y="73"/>
                      <a:pt x="74" y="73"/>
                      <a:pt x="74" y="73"/>
                    </a:cubicBezTo>
                    <a:cubicBezTo>
                      <a:pt x="74" y="73"/>
                      <a:pt x="75" y="72"/>
                      <a:pt x="75" y="73"/>
                    </a:cubicBezTo>
                    <a:close/>
                    <a:moveTo>
                      <a:pt x="73" y="73"/>
                    </a:moveTo>
                    <a:cubicBezTo>
                      <a:pt x="73" y="73"/>
                      <a:pt x="73" y="73"/>
                      <a:pt x="73" y="73"/>
                    </a:cubicBezTo>
                    <a:cubicBezTo>
                      <a:pt x="73" y="73"/>
                      <a:pt x="73" y="73"/>
                      <a:pt x="73" y="73"/>
                    </a:cubicBezTo>
                    <a:cubicBezTo>
                      <a:pt x="73" y="73"/>
                      <a:pt x="73" y="73"/>
                      <a:pt x="73" y="73"/>
                    </a:cubicBezTo>
                    <a:cubicBezTo>
                      <a:pt x="73" y="73"/>
                      <a:pt x="73" y="73"/>
                      <a:pt x="73" y="73"/>
                    </a:cubicBezTo>
                    <a:cubicBezTo>
                      <a:pt x="73" y="73"/>
                      <a:pt x="73" y="73"/>
                      <a:pt x="73" y="73"/>
                    </a:cubicBezTo>
                    <a:close/>
                    <a:moveTo>
                      <a:pt x="80" y="73"/>
                    </a:moveTo>
                    <a:cubicBezTo>
                      <a:pt x="80" y="73"/>
                      <a:pt x="80" y="73"/>
                      <a:pt x="80" y="73"/>
                    </a:cubicBezTo>
                    <a:cubicBezTo>
                      <a:pt x="80" y="73"/>
                      <a:pt x="80" y="73"/>
                      <a:pt x="80" y="73"/>
                    </a:cubicBezTo>
                    <a:close/>
                    <a:moveTo>
                      <a:pt x="73" y="73"/>
                    </a:moveTo>
                    <a:cubicBezTo>
                      <a:pt x="72" y="73"/>
                      <a:pt x="72" y="73"/>
                      <a:pt x="72" y="73"/>
                    </a:cubicBezTo>
                    <a:cubicBezTo>
                      <a:pt x="72" y="73"/>
                      <a:pt x="72" y="73"/>
                      <a:pt x="72" y="73"/>
                    </a:cubicBezTo>
                    <a:cubicBezTo>
                      <a:pt x="72" y="73"/>
                      <a:pt x="72" y="73"/>
                      <a:pt x="72" y="73"/>
                    </a:cubicBezTo>
                    <a:cubicBezTo>
                      <a:pt x="72" y="73"/>
                      <a:pt x="72" y="73"/>
                      <a:pt x="72" y="73"/>
                    </a:cubicBezTo>
                    <a:cubicBezTo>
                      <a:pt x="72" y="73"/>
                      <a:pt x="72" y="73"/>
                      <a:pt x="72" y="73"/>
                    </a:cubicBezTo>
                    <a:cubicBezTo>
                      <a:pt x="72" y="73"/>
                      <a:pt x="73" y="73"/>
                      <a:pt x="73" y="73"/>
                    </a:cubicBezTo>
                    <a:cubicBezTo>
                      <a:pt x="73" y="73"/>
                      <a:pt x="73" y="73"/>
                      <a:pt x="73" y="73"/>
                    </a:cubicBezTo>
                    <a:cubicBezTo>
                      <a:pt x="73" y="73"/>
                      <a:pt x="73" y="73"/>
                      <a:pt x="73" y="73"/>
                    </a:cubicBezTo>
                    <a:cubicBezTo>
                      <a:pt x="73" y="73"/>
                      <a:pt x="73" y="73"/>
                      <a:pt x="73" y="73"/>
                    </a:cubicBezTo>
                    <a:cubicBezTo>
                      <a:pt x="73" y="73"/>
                      <a:pt x="73" y="73"/>
                      <a:pt x="73" y="73"/>
                    </a:cubicBezTo>
                    <a:cubicBezTo>
                      <a:pt x="73" y="73"/>
                      <a:pt x="73" y="73"/>
                      <a:pt x="73" y="73"/>
                    </a:cubicBezTo>
                    <a:close/>
                    <a:moveTo>
                      <a:pt x="76" y="73"/>
                    </a:moveTo>
                    <a:cubicBezTo>
                      <a:pt x="77" y="73"/>
                      <a:pt x="77" y="73"/>
                      <a:pt x="77" y="73"/>
                    </a:cubicBezTo>
                    <a:cubicBezTo>
                      <a:pt x="77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8" y="74"/>
                      <a:pt x="78" y="74"/>
                      <a:pt x="78" y="74"/>
                    </a:cubicBezTo>
                    <a:cubicBezTo>
                      <a:pt x="78" y="74"/>
                      <a:pt x="78" y="74"/>
                      <a:pt x="77" y="74"/>
                    </a:cubicBezTo>
                    <a:cubicBezTo>
                      <a:pt x="78" y="74"/>
                      <a:pt x="78" y="74"/>
                      <a:pt x="78" y="74"/>
                    </a:cubicBezTo>
                    <a:cubicBezTo>
                      <a:pt x="77" y="74"/>
                      <a:pt x="77" y="74"/>
                      <a:pt x="76" y="74"/>
                    </a:cubicBezTo>
                    <a:cubicBezTo>
                      <a:pt x="77" y="73"/>
                      <a:pt x="76" y="73"/>
                      <a:pt x="76" y="73"/>
                    </a:cubicBezTo>
                    <a:close/>
                    <a:moveTo>
                      <a:pt x="74" y="74"/>
                    </a:moveTo>
                    <a:cubicBezTo>
                      <a:pt x="74" y="74"/>
                      <a:pt x="74" y="74"/>
                      <a:pt x="74" y="74"/>
                    </a:cubicBezTo>
                    <a:cubicBezTo>
                      <a:pt x="74" y="74"/>
                      <a:pt x="74" y="74"/>
                      <a:pt x="74" y="74"/>
                    </a:cubicBezTo>
                    <a:close/>
                    <a:moveTo>
                      <a:pt x="79" y="74"/>
                    </a:move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lose/>
                    <a:moveTo>
                      <a:pt x="78" y="74"/>
                    </a:moveTo>
                    <a:cubicBezTo>
                      <a:pt x="78" y="74"/>
                      <a:pt x="78" y="74"/>
                      <a:pt x="78" y="74"/>
                    </a:cubicBezTo>
                    <a:cubicBezTo>
                      <a:pt x="78" y="74"/>
                      <a:pt x="78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8" y="74"/>
                      <a:pt x="78" y="74"/>
                      <a:pt x="78" y="74"/>
                    </a:cubicBezTo>
                    <a:cubicBezTo>
                      <a:pt x="78" y="74"/>
                      <a:pt x="78" y="74"/>
                      <a:pt x="78" y="74"/>
                    </a:cubicBezTo>
                    <a:cubicBezTo>
                      <a:pt x="78" y="74"/>
                      <a:pt x="78" y="74"/>
                      <a:pt x="78" y="74"/>
                    </a:cubicBezTo>
                    <a:cubicBezTo>
                      <a:pt x="78" y="74"/>
                      <a:pt x="78" y="74"/>
                      <a:pt x="78" y="74"/>
                    </a:cubicBezTo>
                    <a:cubicBezTo>
                      <a:pt x="78" y="74"/>
                      <a:pt x="78" y="74"/>
                      <a:pt x="78" y="74"/>
                    </a:cubicBezTo>
                    <a:close/>
                    <a:moveTo>
                      <a:pt x="78" y="74"/>
                    </a:moveTo>
                    <a:cubicBezTo>
                      <a:pt x="78" y="74"/>
                      <a:pt x="78" y="74"/>
                      <a:pt x="78" y="74"/>
                    </a:cubicBezTo>
                    <a:cubicBezTo>
                      <a:pt x="78" y="74"/>
                      <a:pt x="78" y="74"/>
                      <a:pt x="78" y="74"/>
                    </a:cubicBezTo>
                    <a:cubicBezTo>
                      <a:pt x="77" y="74"/>
                      <a:pt x="77" y="74"/>
                      <a:pt x="77" y="74"/>
                    </a:cubicBezTo>
                    <a:cubicBezTo>
                      <a:pt x="77" y="74"/>
                      <a:pt x="77" y="74"/>
                      <a:pt x="77" y="74"/>
                    </a:cubicBezTo>
                    <a:cubicBezTo>
                      <a:pt x="77" y="74"/>
                      <a:pt x="77" y="74"/>
                      <a:pt x="77" y="74"/>
                    </a:cubicBezTo>
                    <a:cubicBezTo>
                      <a:pt x="77" y="74"/>
                      <a:pt x="77" y="74"/>
                      <a:pt x="77" y="74"/>
                    </a:cubicBezTo>
                    <a:cubicBezTo>
                      <a:pt x="77" y="74"/>
                      <a:pt x="77" y="74"/>
                      <a:pt x="78" y="74"/>
                    </a:cubicBezTo>
                    <a:close/>
                    <a:moveTo>
                      <a:pt x="71" y="74"/>
                    </a:moveTo>
                    <a:cubicBezTo>
                      <a:pt x="71" y="74"/>
                      <a:pt x="71" y="74"/>
                      <a:pt x="71" y="74"/>
                    </a:cubicBezTo>
                    <a:cubicBezTo>
                      <a:pt x="71" y="74"/>
                      <a:pt x="72" y="74"/>
                      <a:pt x="72" y="74"/>
                    </a:cubicBezTo>
                    <a:cubicBezTo>
                      <a:pt x="72" y="74"/>
                      <a:pt x="72" y="74"/>
                      <a:pt x="72" y="74"/>
                    </a:cubicBezTo>
                    <a:cubicBezTo>
                      <a:pt x="72" y="74"/>
                      <a:pt x="72" y="74"/>
                      <a:pt x="72" y="74"/>
                    </a:cubicBezTo>
                    <a:cubicBezTo>
                      <a:pt x="72" y="74"/>
                      <a:pt x="72" y="74"/>
                      <a:pt x="72" y="75"/>
                    </a:cubicBezTo>
                    <a:cubicBezTo>
                      <a:pt x="71" y="74"/>
                      <a:pt x="71" y="74"/>
                      <a:pt x="71" y="74"/>
                    </a:cubicBezTo>
                    <a:close/>
                    <a:moveTo>
                      <a:pt x="76" y="75"/>
                    </a:moveTo>
                    <a:cubicBezTo>
                      <a:pt x="76" y="74"/>
                      <a:pt x="77" y="75"/>
                      <a:pt x="77" y="75"/>
                    </a:cubicBezTo>
                    <a:cubicBezTo>
                      <a:pt x="77" y="75"/>
                      <a:pt x="77" y="75"/>
                      <a:pt x="77" y="75"/>
                    </a:cubicBezTo>
                    <a:cubicBezTo>
                      <a:pt x="77" y="75"/>
                      <a:pt x="77" y="75"/>
                      <a:pt x="77" y="75"/>
                    </a:cubicBezTo>
                    <a:cubicBezTo>
                      <a:pt x="77" y="75"/>
                      <a:pt x="78" y="75"/>
                      <a:pt x="78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7" y="75"/>
                      <a:pt x="76" y="75"/>
                      <a:pt x="76" y="75"/>
                    </a:cubicBezTo>
                    <a:close/>
                    <a:moveTo>
                      <a:pt x="79" y="75"/>
                    </a:moveTo>
                    <a:cubicBezTo>
                      <a:pt x="79" y="75"/>
                      <a:pt x="78" y="75"/>
                      <a:pt x="78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8" y="75"/>
                      <a:pt x="78" y="75"/>
                      <a:pt x="79" y="75"/>
                    </a:cubicBezTo>
                    <a:cubicBezTo>
                      <a:pt x="79" y="75"/>
                      <a:pt x="79" y="75"/>
                      <a:pt x="79" y="75"/>
                    </a:cubicBezTo>
                    <a:cubicBezTo>
                      <a:pt x="79" y="75"/>
                      <a:pt x="79" y="75"/>
                      <a:pt x="79" y="75"/>
                    </a:cubicBezTo>
                    <a:cubicBezTo>
                      <a:pt x="79" y="75"/>
                      <a:pt x="79" y="75"/>
                      <a:pt x="79" y="75"/>
                    </a:cubicBezTo>
                    <a:cubicBezTo>
                      <a:pt x="79" y="75"/>
                      <a:pt x="79" y="75"/>
                      <a:pt x="79" y="75"/>
                    </a:cubicBezTo>
                    <a:cubicBezTo>
                      <a:pt x="79" y="75"/>
                      <a:pt x="79" y="75"/>
                      <a:pt x="79" y="75"/>
                    </a:cubicBezTo>
                    <a:cubicBezTo>
                      <a:pt x="80" y="75"/>
                      <a:pt x="80" y="75"/>
                      <a:pt x="80" y="75"/>
                    </a:cubicBezTo>
                    <a:cubicBezTo>
                      <a:pt x="80" y="75"/>
                      <a:pt x="80" y="75"/>
                      <a:pt x="80" y="75"/>
                    </a:cubicBezTo>
                    <a:cubicBezTo>
                      <a:pt x="80" y="75"/>
                      <a:pt x="80" y="75"/>
                      <a:pt x="80" y="75"/>
                    </a:cubicBezTo>
                    <a:cubicBezTo>
                      <a:pt x="80" y="74"/>
                      <a:pt x="80" y="74"/>
                      <a:pt x="80" y="74"/>
                    </a:cubicBezTo>
                    <a:cubicBezTo>
                      <a:pt x="80" y="74"/>
                      <a:pt x="81" y="74"/>
                      <a:pt x="81" y="74"/>
                    </a:cubicBezTo>
                    <a:cubicBezTo>
                      <a:pt x="81" y="74"/>
                      <a:pt x="81" y="74"/>
                      <a:pt x="82" y="74"/>
                    </a:cubicBezTo>
                    <a:cubicBezTo>
                      <a:pt x="82" y="74"/>
                      <a:pt x="82" y="74"/>
                      <a:pt x="82" y="74"/>
                    </a:cubicBezTo>
                    <a:cubicBezTo>
                      <a:pt x="82" y="74"/>
                      <a:pt x="82" y="74"/>
                      <a:pt x="82" y="74"/>
                    </a:cubicBezTo>
                    <a:cubicBezTo>
                      <a:pt x="81" y="74"/>
                      <a:pt x="81" y="74"/>
                      <a:pt x="81" y="74"/>
                    </a:cubicBezTo>
                    <a:cubicBezTo>
                      <a:pt x="81" y="74"/>
                      <a:pt x="80" y="74"/>
                      <a:pt x="80" y="74"/>
                    </a:cubicBezTo>
                    <a:cubicBezTo>
                      <a:pt x="80" y="74"/>
                      <a:pt x="80" y="74"/>
                      <a:pt x="80" y="74"/>
                    </a:cubicBezTo>
                    <a:cubicBezTo>
                      <a:pt x="80" y="74"/>
                      <a:pt x="80" y="74"/>
                      <a:pt x="80" y="74"/>
                    </a:cubicBezTo>
                    <a:cubicBezTo>
                      <a:pt x="80" y="74"/>
                      <a:pt x="80" y="74"/>
                      <a:pt x="80" y="74"/>
                    </a:cubicBezTo>
                    <a:cubicBezTo>
                      <a:pt x="80" y="74"/>
                      <a:pt x="80" y="74"/>
                      <a:pt x="80" y="74"/>
                    </a:cubicBezTo>
                    <a:cubicBezTo>
                      <a:pt x="80" y="74"/>
                      <a:pt x="80" y="74"/>
                      <a:pt x="80" y="74"/>
                    </a:cubicBezTo>
                    <a:cubicBezTo>
                      <a:pt x="80" y="74"/>
                      <a:pt x="80" y="74"/>
                      <a:pt x="81" y="73"/>
                    </a:cubicBezTo>
                    <a:cubicBezTo>
                      <a:pt x="81" y="74"/>
                      <a:pt x="82" y="74"/>
                      <a:pt x="82" y="73"/>
                    </a:cubicBezTo>
                    <a:cubicBezTo>
                      <a:pt x="83" y="74"/>
                      <a:pt x="83" y="74"/>
                      <a:pt x="84" y="74"/>
                    </a:cubicBezTo>
                    <a:cubicBezTo>
                      <a:pt x="84" y="74"/>
                      <a:pt x="84" y="74"/>
                      <a:pt x="84" y="74"/>
                    </a:cubicBezTo>
                    <a:cubicBezTo>
                      <a:pt x="84" y="74"/>
                      <a:pt x="84" y="74"/>
                      <a:pt x="84" y="74"/>
                    </a:cubicBezTo>
                    <a:cubicBezTo>
                      <a:pt x="84" y="74"/>
                      <a:pt x="84" y="74"/>
                      <a:pt x="84" y="74"/>
                    </a:cubicBezTo>
                    <a:cubicBezTo>
                      <a:pt x="84" y="74"/>
                      <a:pt x="84" y="74"/>
                      <a:pt x="84" y="74"/>
                    </a:cubicBezTo>
                    <a:cubicBezTo>
                      <a:pt x="85" y="74"/>
                      <a:pt x="85" y="74"/>
                      <a:pt x="85" y="74"/>
                    </a:cubicBezTo>
                    <a:cubicBezTo>
                      <a:pt x="85" y="74"/>
                      <a:pt x="85" y="74"/>
                      <a:pt x="85" y="74"/>
                    </a:cubicBezTo>
                    <a:cubicBezTo>
                      <a:pt x="85" y="74"/>
                      <a:pt x="85" y="74"/>
                      <a:pt x="85" y="74"/>
                    </a:cubicBezTo>
                    <a:cubicBezTo>
                      <a:pt x="85" y="74"/>
                      <a:pt x="84" y="74"/>
                      <a:pt x="84" y="74"/>
                    </a:cubicBezTo>
                    <a:cubicBezTo>
                      <a:pt x="84" y="74"/>
                      <a:pt x="84" y="74"/>
                      <a:pt x="84" y="74"/>
                    </a:cubicBezTo>
                    <a:cubicBezTo>
                      <a:pt x="84" y="74"/>
                      <a:pt x="84" y="74"/>
                      <a:pt x="84" y="74"/>
                    </a:cubicBezTo>
                    <a:cubicBezTo>
                      <a:pt x="83" y="74"/>
                      <a:pt x="83" y="74"/>
                      <a:pt x="83" y="74"/>
                    </a:cubicBezTo>
                    <a:cubicBezTo>
                      <a:pt x="83" y="74"/>
                      <a:pt x="83" y="74"/>
                      <a:pt x="83" y="74"/>
                    </a:cubicBezTo>
                    <a:cubicBezTo>
                      <a:pt x="83" y="74"/>
                      <a:pt x="83" y="74"/>
                      <a:pt x="83" y="74"/>
                    </a:cubicBezTo>
                    <a:cubicBezTo>
                      <a:pt x="83" y="74"/>
                      <a:pt x="83" y="74"/>
                      <a:pt x="83" y="74"/>
                    </a:cubicBezTo>
                    <a:cubicBezTo>
                      <a:pt x="83" y="74"/>
                      <a:pt x="83" y="74"/>
                      <a:pt x="83" y="75"/>
                    </a:cubicBezTo>
                    <a:cubicBezTo>
                      <a:pt x="84" y="75"/>
                      <a:pt x="84" y="75"/>
                      <a:pt x="84" y="75"/>
                    </a:cubicBezTo>
                    <a:cubicBezTo>
                      <a:pt x="84" y="75"/>
                      <a:pt x="84" y="75"/>
                      <a:pt x="84" y="75"/>
                    </a:cubicBezTo>
                    <a:cubicBezTo>
                      <a:pt x="84" y="75"/>
                      <a:pt x="84" y="75"/>
                      <a:pt x="84" y="75"/>
                    </a:cubicBezTo>
                    <a:cubicBezTo>
                      <a:pt x="84" y="75"/>
                      <a:pt x="84" y="75"/>
                      <a:pt x="84" y="75"/>
                    </a:cubicBezTo>
                    <a:cubicBezTo>
                      <a:pt x="82" y="75"/>
                      <a:pt x="80" y="76"/>
                      <a:pt x="79" y="75"/>
                    </a:cubicBezTo>
                    <a:close/>
                    <a:moveTo>
                      <a:pt x="88" y="75"/>
                    </a:move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9" y="75"/>
                      <a:pt x="89" y="75"/>
                    </a:cubicBezTo>
                    <a:cubicBezTo>
                      <a:pt x="89" y="75"/>
                      <a:pt x="89" y="75"/>
                      <a:pt x="89" y="75"/>
                    </a:cubicBezTo>
                    <a:cubicBezTo>
                      <a:pt x="89" y="75"/>
                      <a:pt x="89" y="75"/>
                      <a:pt x="89" y="75"/>
                    </a:cubicBezTo>
                    <a:cubicBezTo>
                      <a:pt x="89" y="75"/>
                      <a:pt x="89" y="75"/>
                      <a:pt x="9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0" y="76"/>
                      <a:pt x="89" y="75"/>
                      <a:pt x="88" y="76"/>
                    </a:cubicBezTo>
                    <a:cubicBezTo>
                      <a:pt x="88" y="75"/>
                      <a:pt x="88" y="75"/>
                      <a:pt x="88" y="75"/>
                    </a:cubicBezTo>
                    <a:close/>
                    <a:moveTo>
                      <a:pt x="80" y="76"/>
                    </a:moveTo>
                    <a:cubicBezTo>
                      <a:pt x="79" y="76"/>
                      <a:pt x="79" y="76"/>
                      <a:pt x="80" y="76"/>
                    </a:cubicBezTo>
                    <a:close/>
                    <a:moveTo>
                      <a:pt x="96" y="76"/>
                    </a:moveTo>
                    <a:cubicBezTo>
                      <a:pt x="96" y="76"/>
                      <a:pt x="96" y="76"/>
                      <a:pt x="96" y="76"/>
                    </a:cubicBezTo>
                    <a:cubicBezTo>
                      <a:pt x="95" y="76"/>
                      <a:pt x="96" y="76"/>
                      <a:pt x="95" y="76"/>
                    </a:cubicBezTo>
                    <a:cubicBezTo>
                      <a:pt x="95" y="76"/>
                      <a:pt x="96" y="76"/>
                      <a:pt x="95" y="76"/>
                    </a:cubicBezTo>
                    <a:cubicBezTo>
                      <a:pt x="95" y="76"/>
                      <a:pt x="93" y="76"/>
                      <a:pt x="93" y="76"/>
                    </a:cubicBezTo>
                    <a:cubicBezTo>
                      <a:pt x="93" y="76"/>
                      <a:pt x="93" y="76"/>
                      <a:pt x="93" y="76"/>
                    </a:cubicBezTo>
                    <a:cubicBezTo>
                      <a:pt x="93" y="76"/>
                      <a:pt x="93" y="76"/>
                      <a:pt x="93" y="76"/>
                    </a:cubicBezTo>
                    <a:cubicBezTo>
                      <a:pt x="93" y="76"/>
                      <a:pt x="94" y="76"/>
                      <a:pt x="94" y="76"/>
                    </a:cubicBezTo>
                    <a:cubicBezTo>
                      <a:pt x="94" y="76"/>
                      <a:pt x="94" y="76"/>
                      <a:pt x="94" y="76"/>
                    </a:cubicBezTo>
                    <a:cubicBezTo>
                      <a:pt x="94" y="76"/>
                      <a:pt x="94" y="76"/>
                      <a:pt x="94" y="76"/>
                    </a:cubicBezTo>
                    <a:cubicBezTo>
                      <a:pt x="94" y="76"/>
                      <a:pt x="93" y="76"/>
                      <a:pt x="93" y="76"/>
                    </a:cubicBezTo>
                    <a:cubicBezTo>
                      <a:pt x="93" y="76"/>
                      <a:pt x="93" y="76"/>
                      <a:pt x="93" y="76"/>
                    </a:cubicBezTo>
                    <a:cubicBezTo>
                      <a:pt x="92" y="75"/>
                      <a:pt x="91" y="76"/>
                      <a:pt x="9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1" y="75"/>
                      <a:pt x="91" y="75"/>
                      <a:pt x="92" y="75"/>
                    </a:cubicBezTo>
                    <a:cubicBezTo>
                      <a:pt x="92" y="75"/>
                      <a:pt x="93" y="75"/>
                      <a:pt x="93" y="75"/>
                    </a:cubicBezTo>
                    <a:cubicBezTo>
                      <a:pt x="93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3" y="75"/>
                    </a:cubicBezTo>
                    <a:cubicBezTo>
                      <a:pt x="93" y="75"/>
                      <a:pt x="92" y="75"/>
                      <a:pt x="92" y="75"/>
                    </a:cubicBezTo>
                    <a:cubicBezTo>
                      <a:pt x="91" y="75"/>
                      <a:pt x="91" y="75"/>
                      <a:pt x="9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0" y="74"/>
                      <a:pt x="91" y="74"/>
                      <a:pt x="91" y="75"/>
                    </a:cubicBezTo>
                    <a:cubicBezTo>
                      <a:pt x="92" y="74"/>
                      <a:pt x="93" y="75"/>
                      <a:pt x="93" y="75"/>
                    </a:cubicBezTo>
                    <a:cubicBezTo>
                      <a:pt x="94" y="75"/>
                      <a:pt x="93" y="74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4" y="75"/>
                      <a:pt x="94" y="75"/>
                      <a:pt x="94" y="75"/>
                    </a:cubicBezTo>
                    <a:cubicBezTo>
                      <a:pt x="95" y="75"/>
                      <a:pt x="95" y="75"/>
                      <a:pt x="95" y="75"/>
                    </a:cubicBezTo>
                    <a:cubicBezTo>
                      <a:pt x="95" y="75"/>
                      <a:pt x="95" y="75"/>
                      <a:pt x="95" y="75"/>
                    </a:cubicBezTo>
                    <a:cubicBezTo>
                      <a:pt x="95" y="75"/>
                      <a:pt x="95" y="75"/>
                      <a:pt x="95" y="75"/>
                    </a:cubicBezTo>
                    <a:cubicBezTo>
                      <a:pt x="96" y="75"/>
                      <a:pt x="96" y="75"/>
                      <a:pt x="96" y="75"/>
                    </a:cubicBezTo>
                    <a:cubicBezTo>
                      <a:pt x="96" y="75"/>
                      <a:pt x="96" y="75"/>
                      <a:pt x="96" y="75"/>
                    </a:cubicBezTo>
                    <a:cubicBezTo>
                      <a:pt x="97" y="75"/>
                      <a:pt x="98" y="75"/>
                      <a:pt x="98" y="75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98" y="75"/>
                      <a:pt x="97" y="76"/>
                      <a:pt x="97" y="76"/>
                    </a:cubicBezTo>
                    <a:cubicBezTo>
                      <a:pt x="97" y="76"/>
                      <a:pt x="97" y="76"/>
                      <a:pt x="97" y="76"/>
                    </a:cubicBezTo>
                    <a:cubicBezTo>
                      <a:pt x="97" y="76"/>
                      <a:pt x="98" y="76"/>
                      <a:pt x="98" y="76"/>
                    </a:cubicBezTo>
                    <a:cubicBezTo>
                      <a:pt x="98" y="76"/>
                      <a:pt x="98" y="76"/>
                      <a:pt x="98" y="76"/>
                    </a:cubicBezTo>
                    <a:cubicBezTo>
                      <a:pt x="98" y="76"/>
                      <a:pt x="97" y="76"/>
                      <a:pt x="97" y="76"/>
                    </a:cubicBezTo>
                    <a:cubicBezTo>
                      <a:pt x="97" y="76"/>
                      <a:pt x="97" y="76"/>
                      <a:pt x="97" y="76"/>
                    </a:cubicBezTo>
                    <a:cubicBezTo>
                      <a:pt x="97" y="76"/>
                      <a:pt x="97" y="76"/>
                      <a:pt x="96" y="76"/>
                    </a:cubicBezTo>
                    <a:close/>
                    <a:moveTo>
                      <a:pt x="81" y="77"/>
                    </a:moveTo>
                    <a:cubicBezTo>
                      <a:pt x="81" y="77"/>
                      <a:pt x="80" y="77"/>
                      <a:pt x="80" y="77"/>
                    </a:cubicBezTo>
                    <a:cubicBezTo>
                      <a:pt x="80" y="77"/>
                      <a:pt x="80" y="77"/>
                      <a:pt x="80" y="77"/>
                    </a:cubicBezTo>
                    <a:cubicBezTo>
                      <a:pt x="80" y="77"/>
                      <a:pt x="80" y="77"/>
                      <a:pt x="80" y="77"/>
                    </a:cubicBezTo>
                    <a:cubicBezTo>
                      <a:pt x="80" y="77"/>
                      <a:pt x="79" y="77"/>
                      <a:pt x="79" y="77"/>
                    </a:cubicBezTo>
                    <a:cubicBezTo>
                      <a:pt x="79" y="77"/>
                      <a:pt x="78" y="77"/>
                      <a:pt x="78" y="77"/>
                    </a:cubicBezTo>
                    <a:cubicBezTo>
                      <a:pt x="78" y="77"/>
                      <a:pt x="78" y="77"/>
                      <a:pt x="78" y="77"/>
                    </a:cubicBezTo>
                    <a:cubicBezTo>
                      <a:pt x="79" y="76"/>
                      <a:pt x="81" y="77"/>
                      <a:pt x="81" y="77"/>
                    </a:cubicBezTo>
                    <a:close/>
                    <a:moveTo>
                      <a:pt x="71" y="77"/>
                    </a:moveTo>
                    <a:cubicBezTo>
                      <a:pt x="71" y="77"/>
                      <a:pt x="71" y="77"/>
                      <a:pt x="71" y="77"/>
                    </a:cubicBezTo>
                    <a:cubicBezTo>
                      <a:pt x="71" y="77"/>
                      <a:pt x="71" y="77"/>
                      <a:pt x="71" y="77"/>
                    </a:cubicBezTo>
                    <a:cubicBezTo>
                      <a:pt x="71" y="77"/>
                      <a:pt x="71" y="77"/>
                      <a:pt x="71" y="77"/>
                    </a:cubicBezTo>
                    <a:cubicBezTo>
                      <a:pt x="71" y="77"/>
                      <a:pt x="71" y="77"/>
                      <a:pt x="71" y="77"/>
                    </a:cubicBezTo>
                    <a:cubicBezTo>
                      <a:pt x="71" y="77"/>
                      <a:pt x="71" y="77"/>
                      <a:pt x="71" y="77"/>
                    </a:cubicBezTo>
                    <a:cubicBezTo>
                      <a:pt x="71" y="77"/>
                      <a:pt x="71" y="77"/>
                      <a:pt x="71" y="77"/>
                    </a:cubicBezTo>
                    <a:cubicBezTo>
                      <a:pt x="71" y="78"/>
                      <a:pt x="71" y="77"/>
                      <a:pt x="71" y="77"/>
                    </a:cubicBezTo>
                    <a:close/>
                    <a:moveTo>
                      <a:pt x="74" y="77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4" y="78"/>
                      <a:pt x="73" y="78"/>
                      <a:pt x="73" y="78"/>
                    </a:cubicBezTo>
                    <a:cubicBezTo>
                      <a:pt x="73" y="78"/>
                      <a:pt x="73" y="78"/>
                      <a:pt x="73" y="78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3" y="77"/>
                      <a:pt x="74" y="77"/>
                      <a:pt x="74" y="77"/>
                    </a:cubicBezTo>
                    <a:close/>
                    <a:moveTo>
                      <a:pt x="67" y="78"/>
                    </a:moveTo>
                    <a:cubicBezTo>
                      <a:pt x="67" y="78"/>
                      <a:pt x="67" y="78"/>
                      <a:pt x="67" y="78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7" y="78"/>
                      <a:pt x="67" y="77"/>
                      <a:pt x="67" y="77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8" y="77"/>
                      <a:pt x="69" y="77"/>
                      <a:pt x="70" y="78"/>
                    </a:cubicBezTo>
                    <a:cubicBezTo>
                      <a:pt x="70" y="78"/>
                      <a:pt x="70" y="78"/>
                      <a:pt x="71" y="78"/>
                    </a:cubicBezTo>
                    <a:cubicBezTo>
                      <a:pt x="70" y="78"/>
                      <a:pt x="70" y="78"/>
                      <a:pt x="70" y="78"/>
                    </a:cubicBezTo>
                    <a:cubicBezTo>
                      <a:pt x="70" y="78"/>
                      <a:pt x="69" y="78"/>
                      <a:pt x="69" y="78"/>
                    </a:cubicBezTo>
                    <a:cubicBezTo>
                      <a:pt x="69" y="78"/>
                      <a:pt x="68" y="77"/>
                      <a:pt x="67" y="78"/>
                    </a:cubicBezTo>
                    <a:close/>
                    <a:moveTo>
                      <a:pt x="72" y="78"/>
                    </a:moveTo>
                    <a:cubicBezTo>
                      <a:pt x="72" y="78"/>
                      <a:pt x="72" y="78"/>
                      <a:pt x="71" y="78"/>
                    </a:cubicBezTo>
                    <a:cubicBezTo>
                      <a:pt x="71" y="78"/>
                      <a:pt x="72" y="78"/>
                      <a:pt x="72" y="78"/>
                    </a:cubicBezTo>
                    <a:cubicBezTo>
                      <a:pt x="72" y="78"/>
                      <a:pt x="72" y="78"/>
                      <a:pt x="72" y="78"/>
                    </a:cubicBezTo>
                    <a:cubicBezTo>
                      <a:pt x="73" y="78"/>
                      <a:pt x="73" y="78"/>
                      <a:pt x="73" y="78"/>
                    </a:cubicBezTo>
                    <a:cubicBezTo>
                      <a:pt x="73" y="78"/>
                      <a:pt x="73" y="78"/>
                      <a:pt x="73" y="78"/>
                    </a:cubicBezTo>
                    <a:cubicBezTo>
                      <a:pt x="73" y="78"/>
                      <a:pt x="73" y="78"/>
                      <a:pt x="73" y="78"/>
                    </a:cubicBezTo>
                    <a:cubicBezTo>
                      <a:pt x="73" y="78"/>
                      <a:pt x="73" y="78"/>
                      <a:pt x="73" y="78"/>
                    </a:cubicBezTo>
                    <a:cubicBezTo>
                      <a:pt x="73" y="78"/>
                      <a:pt x="74" y="78"/>
                      <a:pt x="74" y="78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74" y="78"/>
                      <a:pt x="74" y="78"/>
                      <a:pt x="75" y="78"/>
                    </a:cubicBezTo>
                    <a:cubicBezTo>
                      <a:pt x="75" y="78"/>
                      <a:pt x="75" y="78"/>
                      <a:pt x="75" y="78"/>
                    </a:cubicBezTo>
                    <a:cubicBezTo>
                      <a:pt x="75" y="78"/>
                      <a:pt x="75" y="78"/>
                      <a:pt x="76" y="78"/>
                    </a:cubicBezTo>
                    <a:cubicBezTo>
                      <a:pt x="75" y="79"/>
                      <a:pt x="74" y="78"/>
                      <a:pt x="73" y="78"/>
                    </a:cubicBezTo>
                    <a:lnTo>
                      <a:pt x="72" y="78"/>
                    </a:lnTo>
                    <a:close/>
                    <a:moveTo>
                      <a:pt x="76" y="78"/>
                    </a:moveTo>
                    <a:cubicBezTo>
                      <a:pt x="76" y="78"/>
                      <a:pt x="76" y="78"/>
                      <a:pt x="76" y="78"/>
                    </a:cubicBezTo>
                    <a:cubicBezTo>
                      <a:pt x="76" y="79"/>
                      <a:pt x="76" y="78"/>
                      <a:pt x="76" y="78"/>
                    </a:cubicBezTo>
                    <a:cubicBezTo>
                      <a:pt x="76" y="78"/>
                      <a:pt x="76" y="78"/>
                      <a:pt x="76" y="78"/>
                    </a:cubicBezTo>
                    <a:close/>
                    <a:moveTo>
                      <a:pt x="77" y="79"/>
                    </a:moveTo>
                    <a:cubicBezTo>
                      <a:pt x="77" y="78"/>
                      <a:pt x="78" y="78"/>
                      <a:pt x="78" y="78"/>
                    </a:cubicBezTo>
                    <a:cubicBezTo>
                      <a:pt x="78" y="79"/>
                      <a:pt x="77" y="79"/>
                      <a:pt x="77" y="79"/>
                    </a:cubicBezTo>
                    <a:close/>
                    <a:moveTo>
                      <a:pt x="79" y="79"/>
                    </a:moveTo>
                    <a:cubicBezTo>
                      <a:pt x="79" y="78"/>
                      <a:pt x="80" y="79"/>
                      <a:pt x="80" y="79"/>
                    </a:cubicBezTo>
                    <a:cubicBezTo>
                      <a:pt x="80" y="79"/>
                      <a:pt x="79" y="79"/>
                      <a:pt x="79" y="79"/>
                    </a:cubicBezTo>
                    <a:close/>
                    <a:moveTo>
                      <a:pt x="82" y="79"/>
                    </a:moveTo>
                    <a:cubicBezTo>
                      <a:pt x="83" y="79"/>
                      <a:pt x="83" y="79"/>
                      <a:pt x="83" y="79"/>
                    </a:cubicBezTo>
                    <a:cubicBezTo>
                      <a:pt x="83" y="79"/>
                      <a:pt x="83" y="79"/>
                      <a:pt x="82" y="79"/>
                    </a:cubicBezTo>
                    <a:close/>
                    <a:moveTo>
                      <a:pt x="247" y="79"/>
                    </a:moveTo>
                    <a:cubicBezTo>
                      <a:pt x="247" y="79"/>
                      <a:pt x="247" y="79"/>
                      <a:pt x="247" y="79"/>
                    </a:cubicBezTo>
                    <a:cubicBezTo>
                      <a:pt x="247" y="79"/>
                      <a:pt x="247" y="80"/>
                      <a:pt x="247" y="80"/>
                    </a:cubicBezTo>
                    <a:cubicBezTo>
                      <a:pt x="247" y="80"/>
                      <a:pt x="247" y="80"/>
                      <a:pt x="247" y="80"/>
                    </a:cubicBezTo>
                    <a:cubicBezTo>
                      <a:pt x="246" y="80"/>
                      <a:pt x="246" y="80"/>
                      <a:pt x="246" y="80"/>
                    </a:cubicBezTo>
                    <a:cubicBezTo>
                      <a:pt x="246" y="80"/>
                      <a:pt x="246" y="80"/>
                      <a:pt x="246" y="80"/>
                    </a:cubicBezTo>
                    <a:cubicBezTo>
                      <a:pt x="246" y="80"/>
                      <a:pt x="246" y="79"/>
                      <a:pt x="246" y="79"/>
                    </a:cubicBezTo>
                    <a:cubicBezTo>
                      <a:pt x="246" y="79"/>
                      <a:pt x="247" y="79"/>
                      <a:pt x="247" y="79"/>
                    </a:cubicBezTo>
                    <a:close/>
                    <a:moveTo>
                      <a:pt x="74" y="80"/>
                    </a:moveTo>
                    <a:cubicBezTo>
                      <a:pt x="74" y="80"/>
                      <a:pt x="74" y="80"/>
                      <a:pt x="74" y="80"/>
                    </a:cubicBezTo>
                    <a:cubicBezTo>
                      <a:pt x="74" y="79"/>
                      <a:pt x="74" y="79"/>
                      <a:pt x="74" y="80"/>
                    </a:cubicBezTo>
                    <a:close/>
                    <a:moveTo>
                      <a:pt x="72" y="80"/>
                    </a:moveTo>
                    <a:cubicBezTo>
                      <a:pt x="72" y="80"/>
                      <a:pt x="71" y="80"/>
                      <a:pt x="71" y="80"/>
                    </a:cubicBezTo>
                    <a:cubicBezTo>
                      <a:pt x="72" y="79"/>
                      <a:pt x="72" y="80"/>
                      <a:pt x="73" y="80"/>
                    </a:cubicBezTo>
                    <a:cubicBezTo>
                      <a:pt x="73" y="80"/>
                      <a:pt x="72" y="80"/>
                      <a:pt x="72" y="80"/>
                    </a:cubicBezTo>
                    <a:cubicBezTo>
                      <a:pt x="72" y="80"/>
                      <a:pt x="72" y="80"/>
                      <a:pt x="72" y="80"/>
                    </a:cubicBezTo>
                    <a:cubicBezTo>
                      <a:pt x="72" y="80"/>
                      <a:pt x="72" y="80"/>
                      <a:pt x="72" y="80"/>
                    </a:cubicBezTo>
                    <a:cubicBezTo>
                      <a:pt x="72" y="80"/>
                      <a:pt x="72" y="80"/>
                      <a:pt x="71" y="80"/>
                    </a:cubicBezTo>
                    <a:cubicBezTo>
                      <a:pt x="71" y="80"/>
                      <a:pt x="71" y="80"/>
                      <a:pt x="72" y="80"/>
                    </a:cubicBezTo>
                    <a:close/>
                    <a:moveTo>
                      <a:pt x="69" y="80"/>
                    </a:moveTo>
                    <a:cubicBezTo>
                      <a:pt x="69" y="80"/>
                      <a:pt x="69" y="80"/>
                      <a:pt x="69" y="80"/>
                    </a:cubicBezTo>
                    <a:cubicBezTo>
                      <a:pt x="70" y="80"/>
                      <a:pt x="69" y="80"/>
                      <a:pt x="69" y="80"/>
                    </a:cubicBezTo>
                    <a:cubicBezTo>
                      <a:pt x="69" y="80"/>
                      <a:pt x="69" y="80"/>
                      <a:pt x="69" y="80"/>
                    </a:cubicBezTo>
                    <a:cubicBezTo>
                      <a:pt x="69" y="80"/>
                      <a:pt x="69" y="80"/>
                      <a:pt x="69" y="80"/>
                    </a:cubicBezTo>
                    <a:close/>
                    <a:moveTo>
                      <a:pt x="66" y="80"/>
                    </a:moveTo>
                    <a:cubicBezTo>
                      <a:pt x="66" y="80"/>
                      <a:pt x="66" y="80"/>
                      <a:pt x="67" y="80"/>
                    </a:cubicBezTo>
                    <a:cubicBezTo>
                      <a:pt x="67" y="80"/>
                      <a:pt x="67" y="80"/>
                      <a:pt x="67" y="80"/>
                    </a:cubicBezTo>
                    <a:cubicBezTo>
                      <a:pt x="67" y="80"/>
                      <a:pt x="66" y="80"/>
                      <a:pt x="66" y="80"/>
                    </a:cubicBezTo>
                    <a:cubicBezTo>
                      <a:pt x="67" y="80"/>
                      <a:pt x="67" y="80"/>
                      <a:pt x="67" y="80"/>
                    </a:cubicBezTo>
                    <a:cubicBezTo>
                      <a:pt x="66" y="81"/>
                      <a:pt x="68" y="81"/>
                      <a:pt x="68" y="81"/>
                    </a:cubicBezTo>
                    <a:cubicBezTo>
                      <a:pt x="68" y="81"/>
                      <a:pt x="68" y="81"/>
                      <a:pt x="67" y="81"/>
                    </a:cubicBezTo>
                    <a:cubicBezTo>
                      <a:pt x="67" y="81"/>
                      <a:pt x="67" y="81"/>
                      <a:pt x="67" y="80"/>
                    </a:cubicBezTo>
                    <a:cubicBezTo>
                      <a:pt x="67" y="80"/>
                      <a:pt x="67" y="81"/>
                      <a:pt x="66" y="81"/>
                    </a:cubicBezTo>
                    <a:cubicBezTo>
                      <a:pt x="66" y="81"/>
                      <a:pt x="66" y="81"/>
                      <a:pt x="66" y="81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66" y="80"/>
                      <a:pt x="66" y="80"/>
                      <a:pt x="66" y="80"/>
                    </a:cubicBezTo>
                    <a:close/>
                    <a:moveTo>
                      <a:pt x="54" y="81"/>
                    </a:moveTo>
                    <a:cubicBezTo>
                      <a:pt x="54" y="81"/>
                      <a:pt x="54" y="81"/>
                      <a:pt x="54" y="81"/>
                    </a:cubicBezTo>
                    <a:cubicBezTo>
                      <a:pt x="54" y="81"/>
                      <a:pt x="54" y="81"/>
                      <a:pt x="54" y="81"/>
                    </a:cubicBezTo>
                    <a:cubicBezTo>
                      <a:pt x="54" y="81"/>
                      <a:pt x="54" y="81"/>
                      <a:pt x="54" y="81"/>
                    </a:cubicBezTo>
                    <a:cubicBezTo>
                      <a:pt x="54" y="81"/>
                      <a:pt x="54" y="81"/>
                      <a:pt x="54" y="81"/>
                    </a:cubicBezTo>
                    <a:close/>
                    <a:moveTo>
                      <a:pt x="64" y="80"/>
                    </a:moveTo>
                    <a:cubicBezTo>
                      <a:pt x="65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5" y="80"/>
                      <a:pt x="65" y="80"/>
                    </a:cubicBezTo>
                    <a:cubicBezTo>
                      <a:pt x="65" y="80"/>
                      <a:pt x="65" y="80"/>
                      <a:pt x="65" y="80"/>
                    </a:cubicBezTo>
                    <a:cubicBezTo>
                      <a:pt x="65" y="80"/>
                      <a:pt x="65" y="80"/>
                      <a:pt x="65" y="80"/>
                    </a:cubicBezTo>
                    <a:cubicBezTo>
                      <a:pt x="65" y="80"/>
                      <a:pt x="65" y="80"/>
                      <a:pt x="65" y="80"/>
                    </a:cubicBezTo>
                    <a:cubicBezTo>
                      <a:pt x="65" y="80"/>
                      <a:pt x="65" y="80"/>
                      <a:pt x="65" y="80"/>
                    </a:cubicBezTo>
                    <a:cubicBezTo>
                      <a:pt x="65" y="80"/>
                      <a:pt x="65" y="80"/>
                      <a:pt x="65" y="80"/>
                    </a:cubicBezTo>
                    <a:cubicBezTo>
                      <a:pt x="65" y="81"/>
                      <a:pt x="65" y="80"/>
                      <a:pt x="65" y="81"/>
                    </a:cubicBezTo>
                    <a:cubicBezTo>
                      <a:pt x="65" y="80"/>
                      <a:pt x="65" y="81"/>
                      <a:pt x="64" y="80"/>
                    </a:cubicBezTo>
                    <a:close/>
                    <a:moveTo>
                      <a:pt x="50" y="81"/>
                    </a:move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1"/>
                      <a:pt x="50" y="81"/>
                      <a:pt x="51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0" y="80"/>
                      <a:pt x="50" y="81"/>
                      <a:pt x="50" y="81"/>
                    </a:cubicBezTo>
                    <a:close/>
                    <a:moveTo>
                      <a:pt x="47" y="81"/>
                    </a:moveTo>
                    <a:cubicBezTo>
                      <a:pt x="46" y="81"/>
                      <a:pt x="46" y="80"/>
                      <a:pt x="46" y="80"/>
                    </a:cubicBezTo>
                    <a:cubicBezTo>
                      <a:pt x="46" y="80"/>
                      <a:pt x="47" y="81"/>
                      <a:pt x="47" y="80"/>
                    </a:cubicBezTo>
                    <a:cubicBezTo>
                      <a:pt x="47" y="80"/>
                      <a:pt x="47" y="80"/>
                      <a:pt x="47" y="81"/>
                    </a:cubicBezTo>
                    <a:close/>
                    <a:moveTo>
                      <a:pt x="56" y="80"/>
                    </a:moveTo>
                    <a:cubicBezTo>
                      <a:pt x="56" y="80"/>
                      <a:pt x="56" y="80"/>
                      <a:pt x="56" y="80"/>
                    </a:cubicBezTo>
                    <a:cubicBezTo>
                      <a:pt x="56" y="80"/>
                      <a:pt x="56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6" y="80"/>
                      <a:pt x="56" y="80"/>
                    </a:cubicBezTo>
                    <a:close/>
                    <a:moveTo>
                      <a:pt x="54" y="80"/>
                    </a:moveTo>
                    <a:cubicBezTo>
                      <a:pt x="54" y="80"/>
                      <a:pt x="54" y="80"/>
                      <a:pt x="54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4" y="80"/>
                      <a:pt x="53" y="80"/>
                    </a:cubicBezTo>
                    <a:cubicBezTo>
                      <a:pt x="54" y="80"/>
                      <a:pt x="54" y="80"/>
                      <a:pt x="54" y="80"/>
                    </a:cubicBezTo>
                    <a:cubicBezTo>
                      <a:pt x="54" y="80"/>
                      <a:pt x="54" y="80"/>
                      <a:pt x="54" y="80"/>
                    </a:cubicBezTo>
                    <a:cubicBezTo>
                      <a:pt x="54" y="80"/>
                      <a:pt x="54" y="80"/>
                      <a:pt x="54" y="80"/>
                    </a:cubicBezTo>
                    <a:close/>
                    <a:moveTo>
                      <a:pt x="54" y="80"/>
                    </a:moveTo>
                    <a:cubicBezTo>
                      <a:pt x="54" y="80"/>
                      <a:pt x="54" y="80"/>
                      <a:pt x="54" y="80"/>
                    </a:cubicBezTo>
                    <a:cubicBezTo>
                      <a:pt x="54" y="80"/>
                      <a:pt x="54" y="80"/>
                      <a:pt x="54" y="80"/>
                    </a:cubicBezTo>
                    <a:cubicBezTo>
                      <a:pt x="54" y="80"/>
                      <a:pt x="54" y="80"/>
                      <a:pt x="54" y="80"/>
                    </a:cubicBezTo>
                    <a:cubicBezTo>
                      <a:pt x="54" y="80"/>
                      <a:pt x="54" y="80"/>
                      <a:pt x="54" y="80"/>
                    </a:cubicBezTo>
                    <a:close/>
                    <a:moveTo>
                      <a:pt x="51" y="80"/>
                    </a:move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3" y="80"/>
                      <a:pt x="53" y="80"/>
                    </a:cubicBezTo>
                    <a:cubicBezTo>
                      <a:pt x="53" y="80"/>
                      <a:pt x="53" y="80"/>
                      <a:pt x="53" y="80"/>
                    </a:cubicBezTo>
                    <a:cubicBezTo>
                      <a:pt x="53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1" y="80"/>
                    </a:cubicBezTo>
                    <a:close/>
                    <a:moveTo>
                      <a:pt x="42" y="81"/>
                    </a:moveTo>
                    <a:cubicBezTo>
                      <a:pt x="42" y="81"/>
                      <a:pt x="42" y="81"/>
                      <a:pt x="42" y="81"/>
                    </a:cubicBezTo>
                    <a:cubicBezTo>
                      <a:pt x="42" y="81"/>
                      <a:pt x="42" y="81"/>
                      <a:pt x="42" y="81"/>
                    </a:cubicBezTo>
                    <a:cubicBezTo>
                      <a:pt x="42" y="81"/>
                      <a:pt x="42" y="81"/>
                      <a:pt x="42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3" y="80"/>
                      <a:pt x="43" y="80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2" y="80"/>
                      <a:pt x="43" y="80"/>
                      <a:pt x="43" y="80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4" y="81"/>
                      <a:pt x="44" y="80"/>
                      <a:pt x="44" y="81"/>
                    </a:cubicBezTo>
                    <a:cubicBezTo>
                      <a:pt x="44" y="81"/>
                      <a:pt x="44" y="80"/>
                      <a:pt x="44" y="80"/>
                    </a:cubicBezTo>
                    <a:cubicBezTo>
                      <a:pt x="44" y="80"/>
                      <a:pt x="45" y="80"/>
                      <a:pt x="45" y="80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4" y="81"/>
                      <a:pt x="44" y="81"/>
                      <a:pt x="43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3" y="81"/>
                      <a:pt x="43" y="81"/>
                      <a:pt x="42" y="81"/>
                    </a:cubicBezTo>
                    <a:cubicBezTo>
                      <a:pt x="42" y="81"/>
                      <a:pt x="42" y="81"/>
                      <a:pt x="42" y="81"/>
                    </a:cubicBezTo>
                    <a:cubicBezTo>
                      <a:pt x="42" y="81"/>
                      <a:pt x="42" y="81"/>
                      <a:pt x="42" y="81"/>
                    </a:cubicBezTo>
                    <a:close/>
                    <a:moveTo>
                      <a:pt x="42" y="81"/>
                    </a:moveTo>
                    <a:cubicBezTo>
                      <a:pt x="42" y="81"/>
                      <a:pt x="42" y="81"/>
                      <a:pt x="42" y="81"/>
                    </a:cubicBezTo>
                    <a:cubicBezTo>
                      <a:pt x="42" y="81"/>
                      <a:pt x="42" y="81"/>
                      <a:pt x="42" y="81"/>
                    </a:cubicBezTo>
                    <a:cubicBezTo>
                      <a:pt x="42" y="81"/>
                      <a:pt x="42" y="81"/>
                      <a:pt x="42" y="81"/>
                    </a:cubicBezTo>
                    <a:cubicBezTo>
                      <a:pt x="42" y="81"/>
                      <a:pt x="42" y="81"/>
                      <a:pt x="42" y="81"/>
                    </a:cubicBezTo>
                    <a:cubicBezTo>
                      <a:pt x="42" y="81"/>
                      <a:pt x="42" y="81"/>
                      <a:pt x="42" y="81"/>
                    </a:cubicBezTo>
                    <a:cubicBezTo>
                      <a:pt x="42" y="81"/>
                      <a:pt x="42" y="81"/>
                      <a:pt x="42" y="81"/>
                    </a:cubicBezTo>
                    <a:close/>
                    <a:moveTo>
                      <a:pt x="41" y="81"/>
                    </a:moveTo>
                    <a:cubicBezTo>
                      <a:pt x="41" y="81"/>
                      <a:pt x="41" y="81"/>
                      <a:pt x="41" y="81"/>
                    </a:cubicBezTo>
                    <a:cubicBezTo>
                      <a:pt x="41" y="81"/>
                      <a:pt x="41" y="81"/>
                      <a:pt x="41" y="81"/>
                    </a:cubicBezTo>
                    <a:close/>
                    <a:moveTo>
                      <a:pt x="54" y="81"/>
                    </a:moveTo>
                    <a:cubicBezTo>
                      <a:pt x="55" y="81"/>
                      <a:pt x="55" y="81"/>
                      <a:pt x="55" y="81"/>
                    </a:cubicBezTo>
                    <a:cubicBezTo>
                      <a:pt x="55" y="81"/>
                      <a:pt x="55" y="81"/>
                      <a:pt x="54" y="81"/>
                    </a:cubicBezTo>
                    <a:close/>
                    <a:moveTo>
                      <a:pt x="57" y="81"/>
                    </a:moveTo>
                    <a:cubicBezTo>
                      <a:pt x="57" y="81"/>
                      <a:pt x="57" y="81"/>
                      <a:pt x="57" y="81"/>
                    </a:cubicBezTo>
                    <a:cubicBezTo>
                      <a:pt x="57" y="81"/>
                      <a:pt x="57" y="81"/>
                      <a:pt x="57" y="81"/>
                    </a:cubicBezTo>
                    <a:cubicBezTo>
                      <a:pt x="57" y="81"/>
                      <a:pt x="57" y="81"/>
                      <a:pt x="57" y="81"/>
                    </a:cubicBezTo>
                    <a:cubicBezTo>
                      <a:pt x="57" y="81"/>
                      <a:pt x="57" y="81"/>
                      <a:pt x="57" y="81"/>
                    </a:cubicBezTo>
                    <a:cubicBezTo>
                      <a:pt x="57" y="81"/>
                      <a:pt x="57" y="81"/>
                      <a:pt x="57" y="81"/>
                    </a:cubicBezTo>
                    <a:cubicBezTo>
                      <a:pt x="57" y="82"/>
                      <a:pt x="57" y="82"/>
                      <a:pt x="57" y="82"/>
                    </a:cubicBezTo>
                    <a:cubicBezTo>
                      <a:pt x="57" y="82"/>
                      <a:pt x="57" y="82"/>
                      <a:pt x="57" y="82"/>
                    </a:cubicBezTo>
                    <a:cubicBezTo>
                      <a:pt x="57" y="82"/>
                      <a:pt x="57" y="82"/>
                      <a:pt x="57" y="82"/>
                    </a:cubicBezTo>
                    <a:cubicBezTo>
                      <a:pt x="57" y="82"/>
                      <a:pt x="57" y="82"/>
                      <a:pt x="57" y="82"/>
                    </a:cubicBezTo>
                    <a:lnTo>
                      <a:pt x="57" y="81"/>
                    </a:lnTo>
                    <a:close/>
                    <a:moveTo>
                      <a:pt x="56" y="81"/>
                    </a:moveTo>
                    <a:cubicBezTo>
                      <a:pt x="56" y="82"/>
                      <a:pt x="56" y="82"/>
                      <a:pt x="56" y="82"/>
                    </a:cubicBezTo>
                    <a:cubicBezTo>
                      <a:pt x="56" y="82"/>
                      <a:pt x="56" y="82"/>
                      <a:pt x="56" y="82"/>
                    </a:cubicBezTo>
                    <a:cubicBezTo>
                      <a:pt x="56" y="82"/>
                      <a:pt x="56" y="82"/>
                      <a:pt x="56" y="81"/>
                    </a:cubicBezTo>
                    <a:close/>
                    <a:moveTo>
                      <a:pt x="36" y="81"/>
                    </a:moveTo>
                    <a:cubicBezTo>
                      <a:pt x="36" y="81"/>
                      <a:pt x="36" y="81"/>
                      <a:pt x="36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6" y="82"/>
                      <a:pt x="36" y="82"/>
                      <a:pt x="36" y="81"/>
                    </a:cubicBezTo>
                    <a:close/>
                    <a:moveTo>
                      <a:pt x="44" y="82"/>
                    </a:moveTo>
                    <a:cubicBezTo>
                      <a:pt x="44" y="82"/>
                      <a:pt x="44" y="82"/>
                      <a:pt x="45" y="82"/>
                    </a:cubicBezTo>
                    <a:cubicBezTo>
                      <a:pt x="45" y="82"/>
                      <a:pt x="44" y="82"/>
                      <a:pt x="44" y="82"/>
                    </a:cubicBezTo>
                    <a:cubicBezTo>
                      <a:pt x="44" y="82"/>
                      <a:pt x="44" y="82"/>
                      <a:pt x="44" y="82"/>
                    </a:cubicBezTo>
                    <a:close/>
                    <a:moveTo>
                      <a:pt x="46" y="82"/>
                    </a:moveTo>
                    <a:cubicBezTo>
                      <a:pt x="46" y="82"/>
                      <a:pt x="47" y="82"/>
                      <a:pt x="47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2"/>
                      <a:pt x="46" y="82"/>
                    </a:cubicBezTo>
                    <a:cubicBezTo>
                      <a:pt x="46" y="82"/>
                      <a:pt x="46" y="82"/>
                      <a:pt x="46" y="82"/>
                    </a:cubicBezTo>
                    <a:close/>
                    <a:moveTo>
                      <a:pt x="33" y="82"/>
                    </a:moveTo>
                    <a:cubicBezTo>
                      <a:pt x="33" y="82"/>
                      <a:pt x="33" y="82"/>
                      <a:pt x="33" y="82"/>
                    </a:cubicBezTo>
                    <a:cubicBezTo>
                      <a:pt x="32" y="82"/>
                      <a:pt x="32" y="82"/>
                      <a:pt x="3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2" y="82"/>
                      <a:pt x="33" y="82"/>
                      <a:pt x="34" y="82"/>
                    </a:cubicBezTo>
                    <a:cubicBezTo>
                      <a:pt x="34" y="82"/>
                      <a:pt x="33" y="82"/>
                      <a:pt x="33" y="82"/>
                    </a:cubicBezTo>
                    <a:cubicBezTo>
                      <a:pt x="33" y="82"/>
                      <a:pt x="33" y="82"/>
                      <a:pt x="33" y="82"/>
                    </a:cubicBezTo>
                    <a:cubicBezTo>
                      <a:pt x="33" y="82"/>
                      <a:pt x="33" y="82"/>
                      <a:pt x="33" y="82"/>
                    </a:cubicBezTo>
                    <a:close/>
                    <a:moveTo>
                      <a:pt x="36" y="82"/>
                    </a:moveTo>
                    <a:cubicBezTo>
                      <a:pt x="37" y="82"/>
                      <a:pt x="38" y="82"/>
                      <a:pt x="38" y="82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8" y="82"/>
                      <a:pt x="37" y="82"/>
                      <a:pt x="37" y="82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7" y="82"/>
                      <a:pt x="37" y="82"/>
                      <a:pt x="36" y="82"/>
                    </a:cubicBezTo>
                    <a:close/>
                    <a:moveTo>
                      <a:pt x="92" y="83"/>
                    </a:moveTo>
                    <a:cubicBezTo>
                      <a:pt x="91" y="83"/>
                      <a:pt x="91" y="82"/>
                      <a:pt x="92" y="83"/>
                    </a:cubicBezTo>
                    <a:close/>
                    <a:moveTo>
                      <a:pt x="35" y="84"/>
                    </a:moveTo>
                    <a:cubicBezTo>
                      <a:pt x="34" y="84"/>
                      <a:pt x="32" y="84"/>
                      <a:pt x="31" y="83"/>
                    </a:cubicBezTo>
                    <a:cubicBezTo>
                      <a:pt x="31" y="83"/>
                      <a:pt x="31" y="83"/>
                      <a:pt x="31" y="83"/>
                    </a:cubicBezTo>
                    <a:cubicBezTo>
                      <a:pt x="31" y="83"/>
                      <a:pt x="31" y="83"/>
                      <a:pt x="31" y="83"/>
                    </a:cubicBezTo>
                    <a:cubicBezTo>
                      <a:pt x="31" y="83"/>
                      <a:pt x="32" y="84"/>
                      <a:pt x="32" y="83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3" y="83"/>
                      <a:pt x="33" y="83"/>
                      <a:pt x="34" y="83"/>
                    </a:cubicBezTo>
                    <a:cubicBezTo>
                      <a:pt x="34" y="83"/>
                      <a:pt x="34" y="83"/>
                      <a:pt x="34" y="83"/>
                    </a:cubicBezTo>
                    <a:cubicBezTo>
                      <a:pt x="34" y="83"/>
                      <a:pt x="34" y="83"/>
                      <a:pt x="34" y="83"/>
                    </a:cubicBezTo>
                    <a:cubicBezTo>
                      <a:pt x="34" y="83"/>
                      <a:pt x="35" y="84"/>
                      <a:pt x="35" y="83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36" y="83"/>
                      <a:pt x="37" y="83"/>
                      <a:pt x="37" y="83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38" y="83"/>
                      <a:pt x="39" y="83"/>
                      <a:pt x="40" y="83"/>
                    </a:cubicBezTo>
                    <a:cubicBezTo>
                      <a:pt x="39" y="83"/>
                      <a:pt x="39" y="83"/>
                      <a:pt x="38" y="84"/>
                    </a:cubicBezTo>
                    <a:cubicBezTo>
                      <a:pt x="38" y="84"/>
                      <a:pt x="38" y="84"/>
                      <a:pt x="39" y="84"/>
                    </a:cubicBezTo>
                    <a:cubicBezTo>
                      <a:pt x="38" y="84"/>
                      <a:pt x="37" y="84"/>
                      <a:pt x="36" y="84"/>
                    </a:cubicBezTo>
                    <a:cubicBezTo>
                      <a:pt x="36" y="84"/>
                      <a:pt x="35" y="84"/>
                      <a:pt x="35" y="84"/>
                    </a:cubicBezTo>
                    <a:close/>
                    <a:moveTo>
                      <a:pt x="109" y="84"/>
                    </a:moveTo>
                    <a:cubicBezTo>
                      <a:pt x="109" y="84"/>
                      <a:pt x="109" y="84"/>
                      <a:pt x="109" y="84"/>
                    </a:cubicBezTo>
                    <a:cubicBezTo>
                      <a:pt x="109" y="84"/>
                      <a:pt x="109" y="84"/>
                      <a:pt x="109" y="84"/>
                    </a:cubicBezTo>
                    <a:close/>
                    <a:moveTo>
                      <a:pt x="45" y="84"/>
                    </a:moveTo>
                    <a:cubicBezTo>
                      <a:pt x="45" y="84"/>
                      <a:pt x="46" y="84"/>
                      <a:pt x="46" y="84"/>
                    </a:cubicBezTo>
                    <a:cubicBezTo>
                      <a:pt x="46" y="84"/>
                      <a:pt x="45" y="84"/>
                      <a:pt x="45" y="84"/>
                    </a:cubicBezTo>
                    <a:close/>
                    <a:moveTo>
                      <a:pt x="46" y="84"/>
                    </a:moveTo>
                    <a:cubicBezTo>
                      <a:pt x="47" y="84"/>
                      <a:pt x="47" y="84"/>
                      <a:pt x="47" y="84"/>
                    </a:cubicBezTo>
                    <a:cubicBezTo>
                      <a:pt x="47" y="85"/>
                      <a:pt x="46" y="84"/>
                      <a:pt x="46" y="84"/>
                    </a:cubicBezTo>
                    <a:close/>
                    <a:moveTo>
                      <a:pt x="51" y="85"/>
                    </a:moveTo>
                    <a:cubicBezTo>
                      <a:pt x="51" y="85"/>
                      <a:pt x="51" y="85"/>
                      <a:pt x="50" y="85"/>
                    </a:cubicBezTo>
                    <a:cubicBezTo>
                      <a:pt x="50" y="84"/>
                      <a:pt x="51" y="85"/>
                      <a:pt x="51" y="85"/>
                    </a:cubicBezTo>
                    <a:close/>
                    <a:moveTo>
                      <a:pt x="117" y="84"/>
                    </a:moveTo>
                    <a:cubicBezTo>
                      <a:pt x="117" y="84"/>
                      <a:pt x="118" y="84"/>
                      <a:pt x="118" y="84"/>
                    </a:cubicBezTo>
                    <a:cubicBezTo>
                      <a:pt x="118" y="85"/>
                      <a:pt x="118" y="85"/>
                      <a:pt x="117" y="85"/>
                    </a:cubicBezTo>
                    <a:cubicBezTo>
                      <a:pt x="118" y="84"/>
                      <a:pt x="117" y="84"/>
                      <a:pt x="117" y="84"/>
                    </a:cubicBezTo>
                    <a:close/>
                    <a:moveTo>
                      <a:pt x="22" y="85"/>
                    </a:moveTo>
                    <a:cubicBezTo>
                      <a:pt x="22" y="85"/>
                      <a:pt x="22" y="85"/>
                      <a:pt x="22" y="85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2" y="85"/>
                      <a:pt x="22" y="85"/>
                      <a:pt x="22" y="85"/>
                    </a:cubicBezTo>
                    <a:close/>
                    <a:moveTo>
                      <a:pt x="50" y="86"/>
                    </a:moveTo>
                    <a:cubicBezTo>
                      <a:pt x="50" y="86"/>
                      <a:pt x="50" y="86"/>
                      <a:pt x="50" y="86"/>
                    </a:cubicBezTo>
                    <a:cubicBezTo>
                      <a:pt x="50" y="86"/>
                      <a:pt x="50" y="86"/>
                      <a:pt x="50" y="86"/>
                    </a:cubicBezTo>
                    <a:cubicBezTo>
                      <a:pt x="50" y="86"/>
                      <a:pt x="50" y="86"/>
                      <a:pt x="50" y="86"/>
                    </a:cubicBezTo>
                    <a:cubicBezTo>
                      <a:pt x="50" y="86"/>
                      <a:pt x="50" y="86"/>
                      <a:pt x="50" y="86"/>
                    </a:cubicBezTo>
                    <a:close/>
                    <a:moveTo>
                      <a:pt x="42" y="85"/>
                    </a:moveTo>
                    <a:cubicBezTo>
                      <a:pt x="42" y="85"/>
                      <a:pt x="43" y="85"/>
                      <a:pt x="43" y="85"/>
                    </a:cubicBezTo>
                    <a:cubicBezTo>
                      <a:pt x="43" y="86"/>
                      <a:pt x="42" y="85"/>
                      <a:pt x="42" y="85"/>
                    </a:cubicBezTo>
                    <a:close/>
                    <a:moveTo>
                      <a:pt x="41" y="85"/>
                    </a:move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6"/>
                      <a:pt x="41" y="85"/>
                      <a:pt x="41" y="85"/>
                    </a:cubicBezTo>
                    <a:close/>
                    <a:moveTo>
                      <a:pt x="50" y="85"/>
                    </a:moveTo>
                    <a:cubicBezTo>
                      <a:pt x="49" y="85"/>
                      <a:pt x="50" y="85"/>
                      <a:pt x="50" y="85"/>
                    </a:cubicBezTo>
                    <a:cubicBezTo>
                      <a:pt x="50" y="85"/>
                      <a:pt x="50" y="85"/>
                      <a:pt x="50" y="85"/>
                    </a:cubicBezTo>
                    <a:close/>
                    <a:moveTo>
                      <a:pt x="38" y="85"/>
                    </a:moveTo>
                    <a:cubicBezTo>
                      <a:pt x="39" y="85"/>
                      <a:pt x="39" y="85"/>
                      <a:pt x="40" y="85"/>
                    </a:cubicBezTo>
                    <a:cubicBezTo>
                      <a:pt x="40" y="86"/>
                      <a:pt x="39" y="85"/>
                      <a:pt x="39" y="86"/>
                    </a:cubicBezTo>
                    <a:cubicBezTo>
                      <a:pt x="39" y="85"/>
                      <a:pt x="39" y="85"/>
                      <a:pt x="38" y="85"/>
                    </a:cubicBezTo>
                    <a:close/>
                    <a:moveTo>
                      <a:pt x="46" y="86"/>
                    </a:moveTo>
                    <a:cubicBezTo>
                      <a:pt x="46" y="86"/>
                      <a:pt x="46" y="85"/>
                      <a:pt x="47" y="86"/>
                    </a:cubicBezTo>
                    <a:cubicBezTo>
                      <a:pt x="47" y="86"/>
                      <a:pt x="47" y="86"/>
                      <a:pt x="47" y="86"/>
                    </a:cubicBezTo>
                    <a:cubicBezTo>
                      <a:pt x="46" y="86"/>
                      <a:pt x="46" y="86"/>
                      <a:pt x="46" y="86"/>
                    </a:cubicBezTo>
                    <a:cubicBezTo>
                      <a:pt x="46" y="86"/>
                      <a:pt x="46" y="86"/>
                      <a:pt x="46" y="86"/>
                    </a:cubicBezTo>
                    <a:cubicBezTo>
                      <a:pt x="46" y="86"/>
                      <a:pt x="46" y="86"/>
                      <a:pt x="46" y="86"/>
                    </a:cubicBezTo>
                    <a:cubicBezTo>
                      <a:pt x="46" y="86"/>
                      <a:pt x="46" y="86"/>
                      <a:pt x="46" y="86"/>
                    </a:cubicBezTo>
                    <a:cubicBezTo>
                      <a:pt x="46" y="86"/>
                      <a:pt x="46" y="86"/>
                      <a:pt x="46" y="86"/>
                    </a:cubicBezTo>
                    <a:close/>
                    <a:moveTo>
                      <a:pt x="47" y="86"/>
                    </a:moveTo>
                    <a:cubicBezTo>
                      <a:pt x="47" y="86"/>
                      <a:pt x="47" y="86"/>
                      <a:pt x="47" y="86"/>
                    </a:cubicBezTo>
                    <a:cubicBezTo>
                      <a:pt x="47" y="86"/>
                      <a:pt x="47" y="86"/>
                      <a:pt x="47" y="86"/>
                    </a:cubicBezTo>
                    <a:cubicBezTo>
                      <a:pt x="47" y="86"/>
                      <a:pt x="47" y="86"/>
                      <a:pt x="47" y="85"/>
                    </a:cubicBezTo>
                    <a:cubicBezTo>
                      <a:pt x="47" y="85"/>
                      <a:pt x="47" y="85"/>
                      <a:pt x="47" y="85"/>
                    </a:cubicBezTo>
                    <a:cubicBezTo>
                      <a:pt x="47" y="86"/>
                      <a:pt x="47" y="85"/>
                      <a:pt x="47" y="86"/>
                    </a:cubicBezTo>
                    <a:cubicBezTo>
                      <a:pt x="48" y="86"/>
                      <a:pt x="47" y="86"/>
                      <a:pt x="47" y="86"/>
                    </a:cubicBezTo>
                    <a:close/>
                    <a:moveTo>
                      <a:pt x="48" y="86"/>
                    </a:moveTo>
                    <a:cubicBezTo>
                      <a:pt x="48" y="86"/>
                      <a:pt x="49" y="86"/>
                      <a:pt x="49" y="86"/>
                    </a:cubicBezTo>
                    <a:cubicBezTo>
                      <a:pt x="49" y="86"/>
                      <a:pt x="48" y="86"/>
                      <a:pt x="48" y="86"/>
                    </a:cubicBezTo>
                    <a:close/>
                    <a:moveTo>
                      <a:pt x="50" y="86"/>
                    </a:moveTo>
                    <a:cubicBezTo>
                      <a:pt x="50" y="86"/>
                      <a:pt x="50" y="86"/>
                      <a:pt x="50" y="86"/>
                    </a:cubicBezTo>
                    <a:cubicBezTo>
                      <a:pt x="50" y="86"/>
                      <a:pt x="50" y="86"/>
                      <a:pt x="50" y="86"/>
                    </a:cubicBezTo>
                    <a:cubicBezTo>
                      <a:pt x="50" y="86"/>
                      <a:pt x="50" y="86"/>
                      <a:pt x="50" y="86"/>
                    </a:cubicBezTo>
                    <a:cubicBezTo>
                      <a:pt x="50" y="86"/>
                      <a:pt x="51" y="86"/>
                      <a:pt x="51" y="86"/>
                    </a:cubicBezTo>
                    <a:cubicBezTo>
                      <a:pt x="51" y="86"/>
                      <a:pt x="51" y="86"/>
                      <a:pt x="51" y="86"/>
                    </a:cubicBezTo>
                    <a:cubicBezTo>
                      <a:pt x="51" y="87"/>
                      <a:pt x="51" y="86"/>
                      <a:pt x="51" y="86"/>
                    </a:cubicBezTo>
                    <a:cubicBezTo>
                      <a:pt x="51" y="86"/>
                      <a:pt x="51" y="86"/>
                      <a:pt x="50" y="86"/>
                    </a:cubicBezTo>
                    <a:close/>
                    <a:moveTo>
                      <a:pt x="56" y="87"/>
                    </a:moveTo>
                    <a:cubicBezTo>
                      <a:pt x="57" y="86"/>
                      <a:pt x="58" y="87"/>
                      <a:pt x="59" y="87"/>
                    </a:cubicBezTo>
                    <a:cubicBezTo>
                      <a:pt x="59" y="87"/>
                      <a:pt x="59" y="87"/>
                      <a:pt x="59" y="87"/>
                    </a:cubicBezTo>
                    <a:cubicBezTo>
                      <a:pt x="58" y="87"/>
                      <a:pt x="57" y="87"/>
                      <a:pt x="56" y="87"/>
                    </a:cubicBezTo>
                    <a:close/>
                    <a:moveTo>
                      <a:pt x="31" y="87"/>
                    </a:moveTo>
                    <a:cubicBezTo>
                      <a:pt x="31" y="87"/>
                      <a:pt x="31" y="87"/>
                      <a:pt x="31" y="87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1" y="87"/>
                      <a:pt x="31" y="87"/>
                      <a:pt x="31" y="87"/>
                    </a:cubicBezTo>
                    <a:close/>
                    <a:moveTo>
                      <a:pt x="31" y="87"/>
                    </a:moveTo>
                    <a:cubicBezTo>
                      <a:pt x="31" y="87"/>
                      <a:pt x="32" y="87"/>
                      <a:pt x="32" y="87"/>
                    </a:cubicBezTo>
                    <a:cubicBezTo>
                      <a:pt x="32" y="87"/>
                      <a:pt x="32" y="87"/>
                      <a:pt x="32" y="87"/>
                    </a:cubicBezTo>
                    <a:cubicBezTo>
                      <a:pt x="32" y="87"/>
                      <a:pt x="31" y="87"/>
                      <a:pt x="31" y="87"/>
                    </a:cubicBezTo>
                    <a:close/>
                    <a:moveTo>
                      <a:pt x="34" y="88"/>
                    </a:moveTo>
                    <a:cubicBezTo>
                      <a:pt x="33" y="88"/>
                      <a:pt x="33" y="88"/>
                      <a:pt x="33" y="87"/>
                    </a:cubicBezTo>
                    <a:cubicBezTo>
                      <a:pt x="33" y="87"/>
                      <a:pt x="33" y="87"/>
                      <a:pt x="33" y="87"/>
                    </a:cubicBezTo>
                    <a:cubicBezTo>
                      <a:pt x="33" y="87"/>
                      <a:pt x="33" y="87"/>
                      <a:pt x="33" y="87"/>
                    </a:cubicBezTo>
                    <a:cubicBezTo>
                      <a:pt x="33" y="87"/>
                      <a:pt x="33" y="87"/>
                      <a:pt x="33" y="87"/>
                    </a:cubicBezTo>
                    <a:cubicBezTo>
                      <a:pt x="33" y="87"/>
                      <a:pt x="33" y="87"/>
                      <a:pt x="33" y="87"/>
                    </a:cubicBezTo>
                    <a:cubicBezTo>
                      <a:pt x="33" y="88"/>
                      <a:pt x="33" y="88"/>
                      <a:pt x="34" y="88"/>
                    </a:cubicBezTo>
                    <a:cubicBezTo>
                      <a:pt x="34" y="88"/>
                      <a:pt x="34" y="88"/>
                      <a:pt x="34" y="88"/>
                    </a:cubicBezTo>
                    <a:close/>
                    <a:moveTo>
                      <a:pt x="35" y="87"/>
                    </a:moveTo>
                    <a:cubicBezTo>
                      <a:pt x="34" y="88"/>
                      <a:pt x="34" y="87"/>
                      <a:pt x="34" y="88"/>
                    </a:cubicBezTo>
                    <a:cubicBezTo>
                      <a:pt x="34" y="88"/>
                      <a:pt x="34" y="88"/>
                      <a:pt x="34" y="88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4" y="87"/>
                      <a:pt x="34" y="87"/>
                      <a:pt x="34" y="87"/>
                    </a:cubicBezTo>
                    <a:cubicBezTo>
                      <a:pt x="34" y="87"/>
                      <a:pt x="35" y="87"/>
                      <a:pt x="35" y="87"/>
                    </a:cubicBezTo>
                    <a:cubicBezTo>
                      <a:pt x="35" y="87"/>
                      <a:pt x="35" y="87"/>
                      <a:pt x="35" y="87"/>
                    </a:cubicBezTo>
                    <a:close/>
                    <a:moveTo>
                      <a:pt x="39" y="88"/>
                    </a:moveTo>
                    <a:cubicBezTo>
                      <a:pt x="39" y="88"/>
                      <a:pt x="39" y="88"/>
                      <a:pt x="39" y="87"/>
                    </a:cubicBezTo>
                    <a:cubicBezTo>
                      <a:pt x="39" y="87"/>
                      <a:pt x="39" y="87"/>
                      <a:pt x="39" y="88"/>
                    </a:cubicBezTo>
                    <a:cubicBezTo>
                      <a:pt x="39" y="88"/>
                      <a:pt x="39" y="88"/>
                      <a:pt x="39" y="88"/>
                    </a:cubicBezTo>
                    <a:cubicBezTo>
                      <a:pt x="39" y="88"/>
                      <a:pt x="39" y="88"/>
                      <a:pt x="39" y="88"/>
                    </a:cubicBezTo>
                    <a:close/>
                    <a:moveTo>
                      <a:pt x="251" y="90"/>
                    </a:moveTo>
                    <a:cubicBezTo>
                      <a:pt x="251" y="90"/>
                      <a:pt x="251" y="90"/>
                      <a:pt x="252" y="90"/>
                    </a:cubicBezTo>
                    <a:cubicBezTo>
                      <a:pt x="251" y="91"/>
                      <a:pt x="250" y="90"/>
                      <a:pt x="249" y="90"/>
                    </a:cubicBezTo>
                    <a:cubicBezTo>
                      <a:pt x="249" y="89"/>
                      <a:pt x="250" y="90"/>
                      <a:pt x="250" y="90"/>
                    </a:cubicBezTo>
                    <a:cubicBezTo>
                      <a:pt x="250" y="90"/>
                      <a:pt x="250" y="90"/>
                      <a:pt x="250" y="90"/>
                    </a:cubicBezTo>
                    <a:cubicBezTo>
                      <a:pt x="250" y="90"/>
                      <a:pt x="251" y="90"/>
                      <a:pt x="251" y="90"/>
                    </a:cubicBezTo>
                    <a:cubicBezTo>
                      <a:pt x="251" y="90"/>
                      <a:pt x="251" y="90"/>
                      <a:pt x="251" y="90"/>
                    </a:cubicBezTo>
                    <a:close/>
                    <a:moveTo>
                      <a:pt x="79" y="90"/>
                    </a:moveTo>
                    <a:cubicBezTo>
                      <a:pt x="79" y="90"/>
                      <a:pt x="78" y="90"/>
                      <a:pt x="78" y="90"/>
                    </a:cubicBezTo>
                    <a:cubicBezTo>
                      <a:pt x="78" y="90"/>
                      <a:pt x="76" y="91"/>
                      <a:pt x="76" y="90"/>
                    </a:cubicBezTo>
                    <a:cubicBezTo>
                      <a:pt x="77" y="90"/>
                      <a:pt x="78" y="90"/>
                      <a:pt x="79" y="90"/>
                    </a:cubicBezTo>
                    <a:close/>
                    <a:moveTo>
                      <a:pt x="248" y="90"/>
                    </a:moveTo>
                    <a:cubicBezTo>
                      <a:pt x="248" y="90"/>
                      <a:pt x="248" y="90"/>
                      <a:pt x="248" y="90"/>
                    </a:cubicBezTo>
                    <a:cubicBezTo>
                      <a:pt x="249" y="90"/>
                      <a:pt x="248" y="90"/>
                      <a:pt x="248" y="90"/>
                    </a:cubicBezTo>
                    <a:close/>
                    <a:moveTo>
                      <a:pt x="251" y="89"/>
                    </a:moveTo>
                    <a:cubicBezTo>
                      <a:pt x="251" y="89"/>
                      <a:pt x="251" y="89"/>
                      <a:pt x="251" y="89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51" y="90"/>
                      <a:pt x="250" y="90"/>
                      <a:pt x="250" y="89"/>
                    </a:cubicBezTo>
                    <a:cubicBezTo>
                      <a:pt x="250" y="89"/>
                      <a:pt x="250" y="89"/>
                      <a:pt x="250" y="89"/>
                    </a:cubicBezTo>
                    <a:cubicBezTo>
                      <a:pt x="250" y="89"/>
                      <a:pt x="250" y="89"/>
                      <a:pt x="251" y="89"/>
                    </a:cubicBezTo>
                    <a:cubicBezTo>
                      <a:pt x="251" y="89"/>
                      <a:pt x="251" y="89"/>
                      <a:pt x="251" y="89"/>
                    </a:cubicBezTo>
                    <a:cubicBezTo>
                      <a:pt x="251" y="89"/>
                      <a:pt x="251" y="89"/>
                      <a:pt x="251" y="89"/>
                    </a:cubicBezTo>
                    <a:close/>
                    <a:moveTo>
                      <a:pt x="246" y="87"/>
                    </a:moveTo>
                    <a:cubicBezTo>
                      <a:pt x="247" y="87"/>
                      <a:pt x="248" y="88"/>
                      <a:pt x="249" y="87"/>
                    </a:cubicBezTo>
                    <a:cubicBezTo>
                      <a:pt x="249" y="88"/>
                      <a:pt x="250" y="88"/>
                      <a:pt x="251" y="88"/>
                    </a:cubicBezTo>
                    <a:cubicBezTo>
                      <a:pt x="251" y="88"/>
                      <a:pt x="251" y="88"/>
                      <a:pt x="251" y="88"/>
                    </a:cubicBezTo>
                    <a:cubicBezTo>
                      <a:pt x="251" y="88"/>
                      <a:pt x="251" y="88"/>
                      <a:pt x="251" y="88"/>
                    </a:cubicBezTo>
                    <a:cubicBezTo>
                      <a:pt x="251" y="88"/>
                      <a:pt x="250" y="88"/>
                      <a:pt x="250" y="88"/>
                    </a:cubicBezTo>
                    <a:cubicBezTo>
                      <a:pt x="250" y="88"/>
                      <a:pt x="250" y="88"/>
                      <a:pt x="250" y="88"/>
                    </a:cubicBezTo>
                    <a:cubicBezTo>
                      <a:pt x="250" y="88"/>
                      <a:pt x="249" y="88"/>
                      <a:pt x="249" y="88"/>
                    </a:cubicBezTo>
                    <a:cubicBezTo>
                      <a:pt x="249" y="88"/>
                      <a:pt x="248" y="88"/>
                      <a:pt x="248" y="88"/>
                    </a:cubicBezTo>
                    <a:cubicBezTo>
                      <a:pt x="248" y="88"/>
                      <a:pt x="248" y="89"/>
                      <a:pt x="248" y="88"/>
                    </a:cubicBezTo>
                    <a:cubicBezTo>
                      <a:pt x="248" y="88"/>
                      <a:pt x="248" y="88"/>
                      <a:pt x="248" y="88"/>
                    </a:cubicBezTo>
                    <a:cubicBezTo>
                      <a:pt x="248" y="88"/>
                      <a:pt x="248" y="88"/>
                      <a:pt x="248" y="88"/>
                    </a:cubicBezTo>
                    <a:cubicBezTo>
                      <a:pt x="247" y="88"/>
                      <a:pt x="247" y="88"/>
                      <a:pt x="247" y="88"/>
                    </a:cubicBezTo>
                    <a:cubicBezTo>
                      <a:pt x="247" y="88"/>
                      <a:pt x="247" y="88"/>
                      <a:pt x="247" y="89"/>
                    </a:cubicBezTo>
                    <a:cubicBezTo>
                      <a:pt x="247" y="89"/>
                      <a:pt x="247" y="89"/>
                      <a:pt x="247" y="89"/>
                    </a:cubicBezTo>
                    <a:cubicBezTo>
                      <a:pt x="247" y="89"/>
                      <a:pt x="247" y="89"/>
                      <a:pt x="247" y="89"/>
                    </a:cubicBezTo>
                    <a:cubicBezTo>
                      <a:pt x="247" y="89"/>
                      <a:pt x="248" y="89"/>
                      <a:pt x="248" y="89"/>
                    </a:cubicBezTo>
                    <a:cubicBezTo>
                      <a:pt x="248" y="89"/>
                      <a:pt x="248" y="89"/>
                      <a:pt x="248" y="89"/>
                    </a:cubicBezTo>
                    <a:cubicBezTo>
                      <a:pt x="248" y="89"/>
                      <a:pt x="248" y="89"/>
                      <a:pt x="248" y="89"/>
                    </a:cubicBezTo>
                    <a:cubicBezTo>
                      <a:pt x="248" y="89"/>
                      <a:pt x="248" y="89"/>
                      <a:pt x="249" y="89"/>
                    </a:cubicBezTo>
                    <a:cubicBezTo>
                      <a:pt x="249" y="89"/>
                      <a:pt x="249" y="89"/>
                      <a:pt x="249" y="89"/>
                    </a:cubicBezTo>
                    <a:cubicBezTo>
                      <a:pt x="250" y="89"/>
                      <a:pt x="249" y="89"/>
                      <a:pt x="249" y="89"/>
                    </a:cubicBezTo>
                    <a:cubicBezTo>
                      <a:pt x="248" y="89"/>
                      <a:pt x="247" y="89"/>
                      <a:pt x="246" y="89"/>
                    </a:cubicBezTo>
                    <a:cubicBezTo>
                      <a:pt x="247" y="89"/>
                      <a:pt x="245" y="89"/>
                      <a:pt x="245" y="89"/>
                    </a:cubicBezTo>
                    <a:cubicBezTo>
                      <a:pt x="245" y="89"/>
                      <a:pt x="244" y="89"/>
                      <a:pt x="244" y="89"/>
                    </a:cubicBezTo>
                    <a:cubicBezTo>
                      <a:pt x="244" y="89"/>
                      <a:pt x="244" y="89"/>
                      <a:pt x="244" y="89"/>
                    </a:cubicBezTo>
                    <a:cubicBezTo>
                      <a:pt x="244" y="89"/>
                      <a:pt x="244" y="89"/>
                      <a:pt x="244" y="89"/>
                    </a:cubicBezTo>
                    <a:cubicBezTo>
                      <a:pt x="245" y="89"/>
                      <a:pt x="245" y="89"/>
                      <a:pt x="245" y="89"/>
                    </a:cubicBezTo>
                    <a:cubicBezTo>
                      <a:pt x="245" y="89"/>
                      <a:pt x="244" y="89"/>
                      <a:pt x="244" y="89"/>
                    </a:cubicBezTo>
                    <a:cubicBezTo>
                      <a:pt x="244" y="89"/>
                      <a:pt x="244" y="89"/>
                      <a:pt x="244" y="89"/>
                    </a:cubicBezTo>
                    <a:cubicBezTo>
                      <a:pt x="244" y="89"/>
                      <a:pt x="244" y="89"/>
                      <a:pt x="244" y="89"/>
                    </a:cubicBezTo>
                    <a:cubicBezTo>
                      <a:pt x="244" y="89"/>
                      <a:pt x="244" y="88"/>
                      <a:pt x="244" y="88"/>
                    </a:cubicBezTo>
                    <a:cubicBezTo>
                      <a:pt x="244" y="88"/>
                      <a:pt x="244" y="88"/>
                      <a:pt x="244" y="88"/>
                    </a:cubicBezTo>
                    <a:cubicBezTo>
                      <a:pt x="244" y="88"/>
                      <a:pt x="244" y="88"/>
                      <a:pt x="244" y="88"/>
                    </a:cubicBezTo>
                    <a:cubicBezTo>
                      <a:pt x="244" y="88"/>
                      <a:pt x="244" y="88"/>
                      <a:pt x="244" y="88"/>
                    </a:cubicBezTo>
                    <a:cubicBezTo>
                      <a:pt x="244" y="88"/>
                      <a:pt x="244" y="88"/>
                      <a:pt x="244" y="88"/>
                    </a:cubicBezTo>
                    <a:cubicBezTo>
                      <a:pt x="245" y="88"/>
                      <a:pt x="245" y="88"/>
                      <a:pt x="245" y="88"/>
                    </a:cubicBezTo>
                    <a:cubicBezTo>
                      <a:pt x="245" y="88"/>
                      <a:pt x="245" y="88"/>
                      <a:pt x="245" y="88"/>
                    </a:cubicBezTo>
                    <a:cubicBezTo>
                      <a:pt x="245" y="88"/>
                      <a:pt x="245" y="88"/>
                      <a:pt x="245" y="88"/>
                    </a:cubicBezTo>
                    <a:cubicBezTo>
                      <a:pt x="245" y="88"/>
                      <a:pt x="245" y="88"/>
                      <a:pt x="244" y="88"/>
                    </a:cubicBezTo>
                    <a:cubicBezTo>
                      <a:pt x="244" y="88"/>
                      <a:pt x="244" y="88"/>
                      <a:pt x="244" y="88"/>
                    </a:cubicBezTo>
                    <a:cubicBezTo>
                      <a:pt x="244" y="88"/>
                      <a:pt x="244" y="88"/>
                      <a:pt x="244" y="88"/>
                    </a:cubicBezTo>
                    <a:cubicBezTo>
                      <a:pt x="244" y="88"/>
                      <a:pt x="244" y="88"/>
                      <a:pt x="244" y="88"/>
                    </a:cubicBezTo>
                    <a:cubicBezTo>
                      <a:pt x="244" y="88"/>
                      <a:pt x="244" y="88"/>
                      <a:pt x="244" y="87"/>
                    </a:cubicBezTo>
                    <a:cubicBezTo>
                      <a:pt x="244" y="87"/>
                      <a:pt x="244" y="87"/>
                      <a:pt x="244" y="87"/>
                    </a:cubicBezTo>
                    <a:cubicBezTo>
                      <a:pt x="244" y="87"/>
                      <a:pt x="244" y="87"/>
                      <a:pt x="244" y="87"/>
                    </a:cubicBezTo>
                    <a:cubicBezTo>
                      <a:pt x="244" y="87"/>
                      <a:pt x="244" y="87"/>
                      <a:pt x="244" y="87"/>
                    </a:cubicBezTo>
                    <a:cubicBezTo>
                      <a:pt x="244" y="87"/>
                      <a:pt x="244" y="88"/>
                      <a:pt x="244" y="87"/>
                    </a:cubicBezTo>
                    <a:cubicBezTo>
                      <a:pt x="244" y="87"/>
                      <a:pt x="244" y="87"/>
                      <a:pt x="244" y="87"/>
                    </a:cubicBezTo>
                    <a:cubicBezTo>
                      <a:pt x="244" y="87"/>
                      <a:pt x="244" y="87"/>
                      <a:pt x="244" y="87"/>
                    </a:cubicBezTo>
                    <a:cubicBezTo>
                      <a:pt x="244" y="87"/>
                      <a:pt x="244" y="87"/>
                      <a:pt x="244" y="87"/>
                    </a:cubicBezTo>
                    <a:cubicBezTo>
                      <a:pt x="244" y="87"/>
                      <a:pt x="244" y="87"/>
                      <a:pt x="244" y="87"/>
                    </a:cubicBezTo>
                    <a:cubicBezTo>
                      <a:pt x="244" y="87"/>
                      <a:pt x="244" y="87"/>
                      <a:pt x="244" y="87"/>
                    </a:cubicBezTo>
                    <a:cubicBezTo>
                      <a:pt x="245" y="87"/>
                      <a:pt x="245" y="87"/>
                      <a:pt x="246" y="87"/>
                    </a:cubicBezTo>
                    <a:close/>
                    <a:moveTo>
                      <a:pt x="51" y="88"/>
                    </a:moveTo>
                    <a:cubicBezTo>
                      <a:pt x="51" y="88"/>
                      <a:pt x="49" y="88"/>
                      <a:pt x="49" y="87"/>
                    </a:cubicBezTo>
                    <a:cubicBezTo>
                      <a:pt x="49" y="88"/>
                      <a:pt x="48" y="88"/>
                      <a:pt x="48" y="88"/>
                    </a:cubicBezTo>
                    <a:cubicBezTo>
                      <a:pt x="48" y="88"/>
                      <a:pt x="48" y="88"/>
                      <a:pt x="48" y="88"/>
                    </a:cubicBezTo>
                    <a:cubicBezTo>
                      <a:pt x="49" y="87"/>
                      <a:pt x="51" y="87"/>
                      <a:pt x="52" y="87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53" y="88"/>
                      <a:pt x="53" y="88"/>
                      <a:pt x="54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5" y="87"/>
                      <a:pt x="56" y="88"/>
                      <a:pt x="57" y="88"/>
                    </a:cubicBezTo>
                    <a:cubicBezTo>
                      <a:pt x="57" y="88"/>
                      <a:pt x="57" y="88"/>
                      <a:pt x="57" y="88"/>
                    </a:cubicBezTo>
                    <a:cubicBezTo>
                      <a:pt x="58" y="88"/>
                      <a:pt x="58" y="88"/>
                      <a:pt x="59" y="88"/>
                    </a:cubicBezTo>
                    <a:cubicBezTo>
                      <a:pt x="59" y="88"/>
                      <a:pt x="58" y="88"/>
                      <a:pt x="58" y="88"/>
                    </a:cubicBezTo>
                    <a:cubicBezTo>
                      <a:pt x="59" y="88"/>
                      <a:pt x="59" y="88"/>
                      <a:pt x="59" y="88"/>
                    </a:cubicBezTo>
                    <a:cubicBezTo>
                      <a:pt x="60" y="89"/>
                      <a:pt x="61" y="88"/>
                      <a:pt x="62" y="88"/>
                    </a:cubicBezTo>
                    <a:cubicBezTo>
                      <a:pt x="64" y="89"/>
                      <a:pt x="65" y="89"/>
                      <a:pt x="66" y="89"/>
                    </a:cubicBezTo>
                    <a:cubicBezTo>
                      <a:pt x="66" y="89"/>
                      <a:pt x="66" y="89"/>
                      <a:pt x="67" y="89"/>
                    </a:cubicBezTo>
                    <a:cubicBezTo>
                      <a:pt x="67" y="88"/>
                      <a:pt x="68" y="89"/>
                      <a:pt x="68" y="89"/>
                    </a:cubicBezTo>
                    <a:cubicBezTo>
                      <a:pt x="68" y="89"/>
                      <a:pt x="69" y="89"/>
                      <a:pt x="69" y="89"/>
                    </a:cubicBezTo>
                    <a:cubicBezTo>
                      <a:pt x="70" y="89"/>
                      <a:pt x="71" y="89"/>
                      <a:pt x="72" y="89"/>
                    </a:cubicBezTo>
                    <a:cubicBezTo>
                      <a:pt x="73" y="90"/>
                      <a:pt x="73" y="90"/>
                      <a:pt x="73" y="90"/>
                    </a:cubicBezTo>
                    <a:cubicBezTo>
                      <a:pt x="73" y="90"/>
                      <a:pt x="74" y="89"/>
                      <a:pt x="74" y="90"/>
                    </a:cubicBezTo>
                    <a:cubicBezTo>
                      <a:pt x="74" y="90"/>
                      <a:pt x="74" y="90"/>
                      <a:pt x="74" y="90"/>
                    </a:cubicBezTo>
                    <a:cubicBezTo>
                      <a:pt x="73" y="90"/>
                      <a:pt x="72" y="90"/>
                      <a:pt x="71" y="90"/>
                    </a:cubicBezTo>
                    <a:cubicBezTo>
                      <a:pt x="71" y="90"/>
                      <a:pt x="71" y="90"/>
                      <a:pt x="71" y="90"/>
                    </a:cubicBezTo>
                    <a:cubicBezTo>
                      <a:pt x="71" y="90"/>
                      <a:pt x="71" y="90"/>
                      <a:pt x="71" y="90"/>
                    </a:cubicBezTo>
                    <a:cubicBezTo>
                      <a:pt x="70" y="90"/>
                      <a:pt x="69" y="90"/>
                      <a:pt x="69" y="89"/>
                    </a:cubicBezTo>
                    <a:cubicBezTo>
                      <a:pt x="68" y="90"/>
                      <a:pt x="67" y="90"/>
                      <a:pt x="67" y="89"/>
                    </a:cubicBezTo>
                    <a:cubicBezTo>
                      <a:pt x="67" y="89"/>
                      <a:pt x="67" y="89"/>
                      <a:pt x="67" y="89"/>
                    </a:cubicBezTo>
                    <a:cubicBezTo>
                      <a:pt x="66" y="89"/>
                      <a:pt x="65" y="89"/>
                      <a:pt x="65" y="89"/>
                    </a:cubicBezTo>
                    <a:cubicBezTo>
                      <a:pt x="65" y="89"/>
                      <a:pt x="64" y="89"/>
                      <a:pt x="65" y="89"/>
                    </a:cubicBezTo>
                    <a:cubicBezTo>
                      <a:pt x="64" y="89"/>
                      <a:pt x="64" y="89"/>
                      <a:pt x="64" y="89"/>
                    </a:cubicBezTo>
                    <a:cubicBezTo>
                      <a:pt x="63" y="89"/>
                      <a:pt x="63" y="89"/>
                      <a:pt x="62" y="89"/>
                    </a:cubicBezTo>
                    <a:cubicBezTo>
                      <a:pt x="62" y="89"/>
                      <a:pt x="61" y="89"/>
                      <a:pt x="61" y="89"/>
                    </a:cubicBezTo>
                    <a:cubicBezTo>
                      <a:pt x="61" y="89"/>
                      <a:pt x="60" y="89"/>
                      <a:pt x="60" y="89"/>
                    </a:cubicBezTo>
                    <a:cubicBezTo>
                      <a:pt x="60" y="89"/>
                      <a:pt x="60" y="89"/>
                      <a:pt x="59" y="89"/>
                    </a:cubicBezTo>
                    <a:cubicBezTo>
                      <a:pt x="59" y="89"/>
                      <a:pt x="58" y="89"/>
                      <a:pt x="58" y="88"/>
                    </a:cubicBezTo>
                    <a:cubicBezTo>
                      <a:pt x="57" y="89"/>
                      <a:pt x="57" y="89"/>
                      <a:pt x="56" y="89"/>
                    </a:cubicBezTo>
                    <a:cubicBezTo>
                      <a:pt x="56" y="89"/>
                      <a:pt x="56" y="89"/>
                      <a:pt x="56" y="89"/>
                    </a:cubicBezTo>
                    <a:cubicBezTo>
                      <a:pt x="56" y="89"/>
                      <a:pt x="56" y="89"/>
                      <a:pt x="56" y="89"/>
                    </a:cubicBezTo>
                    <a:cubicBezTo>
                      <a:pt x="56" y="88"/>
                      <a:pt x="54" y="88"/>
                      <a:pt x="54" y="88"/>
                    </a:cubicBezTo>
                    <a:cubicBezTo>
                      <a:pt x="54" y="88"/>
                      <a:pt x="54" y="89"/>
                      <a:pt x="53" y="88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53" y="88"/>
                      <a:pt x="53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1" y="88"/>
                      <a:pt x="51" y="88"/>
                    </a:cubicBezTo>
                    <a:cubicBezTo>
                      <a:pt x="51" y="88"/>
                      <a:pt x="51" y="88"/>
                      <a:pt x="51" y="88"/>
                    </a:cubicBezTo>
                    <a:close/>
                    <a:moveTo>
                      <a:pt x="66" y="90"/>
                    </a:moveTo>
                    <a:cubicBezTo>
                      <a:pt x="66" y="90"/>
                      <a:pt x="66" y="90"/>
                      <a:pt x="66" y="90"/>
                    </a:cubicBezTo>
                    <a:close/>
                    <a:moveTo>
                      <a:pt x="59" y="90"/>
                    </a:moveTo>
                    <a:cubicBezTo>
                      <a:pt x="59" y="90"/>
                      <a:pt x="59" y="90"/>
                      <a:pt x="59" y="90"/>
                    </a:cubicBezTo>
                    <a:cubicBezTo>
                      <a:pt x="59" y="90"/>
                      <a:pt x="59" y="90"/>
                      <a:pt x="59" y="90"/>
                    </a:cubicBezTo>
                    <a:cubicBezTo>
                      <a:pt x="59" y="90"/>
                      <a:pt x="59" y="90"/>
                      <a:pt x="59" y="90"/>
                    </a:cubicBezTo>
                    <a:cubicBezTo>
                      <a:pt x="59" y="90"/>
                      <a:pt x="59" y="90"/>
                      <a:pt x="59" y="90"/>
                    </a:cubicBezTo>
                    <a:cubicBezTo>
                      <a:pt x="59" y="90"/>
                      <a:pt x="59" y="90"/>
                      <a:pt x="59" y="90"/>
                    </a:cubicBezTo>
                    <a:close/>
                    <a:moveTo>
                      <a:pt x="63" y="90"/>
                    </a:moveTo>
                    <a:cubicBezTo>
                      <a:pt x="63" y="90"/>
                      <a:pt x="63" y="90"/>
                      <a:pt x="63" y="90"/>
                    </a:cubicBezTo>
                    <a:cubicBezTo>
                      <a:pt x="62" y="90"/>
                      <a:pt x="63" y="89"/>
                      <a:pt x="63" y="90"/>
                    </a:cubicBezTo>
                    <a:close/>
                    <a:moveTo>
                      <a:pt x="53" y="89"/>
                    </a:moveTo>
                    <a:cubicBezTo>
                      <a:pt x="53" y="89"/>
                      <a:pt x="53" y="89"/>
                      <a:pt x="53" y="89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3" y="89"/>
                      <a:pt x="53" y="89"/>
                      <a:pt x="54" y="89"/>
                    </a:cubicBezTo>
                    <a:cubicBezTo>
                      <a:pt x="53" y="89"/>
                      <a:pt x="53" y="89"/>
                      <a:pt x="53" y="89"/>
                    </a:cubicBezTo>
                    <a:close/>
                    <a:moveTo>
                      <a:pt x="51" y="89"/>
                    </a:moveTo>
                    <a:cubicBezTo>
                      <a:pt x="51" y="88"/>
                      <a:pt x="51" y="89"/>
                      <a:pt x="50" y="89"/>
                    </a:cubicBezTo>
                    <a:cubicBezTo>
                      <a:pt x="50" y="89"/>
                      <a:pt x="50" y="89"/>
                      <a:pt x="50" y="89"/>
                    </a:cubicBezTo>
                    <a:cubicBezTo>
                      <a:pt x="50" y="89"/>
                      <a:pt x="50" y="89"/>
                      <a:pt x="50" y="89"/>
                    </a:cubicBezTo>
                    <a:cubicBezTo>
                      <a:pt x="50" y="89"/>
                      <a:pt x="50" y="88"/>
                      <a:pt x="50" y="88"/>
                    </a:cubicBezTo>
                    <a:cubicBezTo>
                      <a:pt x="50" y="88"/>
                      <a:pt x="50" y="88"/>
                      <a:pt x="51" y="88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1" y="89"/>
                      <a:pt x="52" y="89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2" y="89"/>
                      <a:pt x="51" y="89"/>
                      <a:pt x="51" y="89"/>
                    </a:cubicBezTo>
                    <a:close/>
                    <a:moveTo>
                      <a:pt x="50" y="89"/>
                    </a:moveTo>
                    <a:cubicBezTo>
                      <a:pt x="50" y="89"/>
                      <a:pt x="50" y="89"/>
                      <a:pt x="50" y="89"/>
                    </a:cubicBezTo>
                    <a:cubicBezTo>
                      <a:pt x="50" y="89"/>
                      <a:pt x="50" y="89"/>
                      <a:pt x="50" y="89"/>
                    </a:cubicBezTo>
                    <a:cubicBezTo>
                      <a:pt x="50" y="89"/>
                      <a:pt x="50" y="89"/>
                      <a:pt x="50" y="89"/>
                    </a:cubicBezTo>
                    <a:cubicBezTo>
                      <a:pt x="50" y="89"/>
                      <a:pt x="50" y="89"/>
                      <a:pt x="50" y="89"/>
                    </a:cubicBezTo>
                    <a:cubicBezTo>
                      <a:pt x="50" y="89"/>
                      <a:pt x="50" y="89"/>
                      <a:pt x="50" y="89"/>
                    </a:cubicBezTo>
                    <a:close/>
                    <a:moveTo>
                      <a:pt x="55" y="89"/>
                    </a:moveTo>
                    <a:cubicBezTo>
                      <a:pt x="54" y="90"/>
                      <a:pt x="54" y="89"/>
                      <a:pt x="55" y="89"/>
                    </a:cubicBezTo>
                    <a:close/>
                    <a:moveTo>
                      <a:pt x="57" y="89"/>
                    </a:moveTo>
                    <a:cubicBezTo>
                      <a:pt x="57" y="89"/>
                      <a:pt x="58" y="89"/>
                      <a:pt x="58" y="89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58" y="89"/>
                      <a:pt x="58" y="89"/>
                      <a:pt x="57" y="89"/>
                    </a:cubicBezTo>
                    <a:close/>
                    <a:moveTo>
                      <a:pt x="58" y="89"/>
                    </a:moveTo>
                    <a:cubicBezTo>
                      <a:pt x="58" y="89"/>
                      <a:pt x="58" y="89"/>
                      <a:pt x="58" y="89"/>
                    </a:cubicBezTo>
                    <a:cubicBezTo>
                      <a:pt x="58" y="89"/>
                      <a:pt x="58" y="89"/>
                      <a:pt x="59" y="89"/>
                    </a:cubicBezTo>
                    <a:cubicBezTo>
                      <a:pt x="59" y="89"/>
                      <a:pt x="59" y="89"/>
                      <a:pt x="58" y="89"/>
                    </a:cubicBezTo>
                    <a:cubicBezTo>
                      <a:pt x="58" y="90"/>
                      <a:pt x="59" y="90"/>
                      <a:pt x="59" y="90"/>
                    </a:cubicBezTo>
                    <a:cubicBezTo>
                      <a:pt x="59" y="90"/>
                      <a:pt x="59" y="90"/>
                      <a:pt x="59" y="90"/>
                    </a:cubicBezTo>
                    <a:cubicBezTo>
                      <a:pt x="59" y="90"/>
                      <a:pt x="58" y="90"/>
                      <a:pt x="58" y="90"/>
                    </a:cubicBezTo>
                    <a:cubicBezTo>
                      <a:pt x="58" y="90"/>
                      <a:pt x="58" y="89"/>
                      <a:pt x="58" y="89"/>
                    </a:cubicBezTo>
                    <a:close/>
                    <a:moveTo>
                      <a:pt x="57" y="90"/>
                    </a:moveTo>
                    <a:cubicBezTo>
                      <a:pt x="57" y="90"/>
                      <a:pt x="57" y="90"/>
                      <a:pt x="57" y="90"/>
                    </a:cubicBezTo>
                    <a:cubicBezTo>
                      <a:pt x="57" y="90"/>
                      <a:pt x="57" y="90"/>
                      <a:pt x="57" y="90"/>
                    </a:cubicBezTo>
                    <a:close/>
                    <a:moveTo>
                      <a:pt x="61" y="90"/>
                    </a:moveTo>
                    <a:cubicBezTo>
                      <a:pt x="61" y="90"/>
                      <a:pt x="61" y="90"/>
                      <a:pt x="61" y="90"/>
                    </a:cubicBezTo>
                    <a:cubicBezTo>
                      <a:pt x="61" y="90"/>
                      <a:pt x="60" y="90"/>
                      <a:pt x="61" y="90"/>
                    </a:cubicBezTo>
                    <a:close/>
                    <a:moveTo>
                      <a:pt x="74" y="90"/>
                    </a:moveTo>
                    <a:cubicBezTo>
                      <a:pt x="74" y="89"/>
                      <a:pt x="75" y="90"/>
                      <a:pt x="75" y="90"/>
                    </a:cubicBezTo>
                    <a:cubicBezTo>
                      <a:pt x="75" y="90"/>
                      <a:pt x="76" y="90"/>
                      <a:pt x="76" y="90"/>
                    </a:cubicBezTo>
                    <a:cubicBezTo>
                      <a:pt x="75" y="90"/>
                      <a:pt x="75" y="90"/>
                      <a:pt x="74" y="90"/>
                    </a:cubicBezTo>
                    <a:close/>
                    <a:moveTo>
                      <a:pt x="67" y="91"/>
                    </a:moveTo>
                    <a:cubicBezTo>
                      <a:pt x="67" y="90"/>
                      <a:pt x="67" y="90"/>
                      <a:pt x="67" y="90"/>
                    </a:cubicBezTo>
                    <a:cubicBezTo>
                      <a:pt x="67" y="91"/>
                      <a:pt x="67" y="91"/>
                      <a:pt x="67" y="91"/>
                    </a:cubicBezTo>
                    <a:close/>
                    <a:moveTo>
                      <a:pt x="80" y="91"/>
                    </a:moveTo>
                    <a:cubicBezTo>
                      <a:pt x="80" y="90"/>
                      <a:pt x="79" y="91"/>
                      <a:pt x="79" y="90"/>
                    </a:cubicBezTo>
                    <a:cubicBezTo>
                      <a:pt x="81" y="90"/>
                      <a:pt x="82" y="91"/>
                      <a:pt x="83" y="91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83" y="91"/>
                      <a:pt x="82" y="91"/>
                      <a:pt x="82" y="91"/>
                    </a:cubicBezTo>
                    <a:cubicBezTo>
                      <a:pt x="81" y="91"/>
                      <a:pt x="81" y="91"/>
                      <a:pt x="81" y="91"/>
                    </a:cubicBezTo>
                    <a:cubicBezTo>
                      <a:pt x="80" y="91"/>
                      <a:pt x="81" y="91"/>
                      <a:pt x="80" y="91"/>
                    </a:cubicBezTo>
                    <a:close/>
                    <a:moveTo>
                      <a:pt x="91" y="91"/>
                    </a:move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1"/>
                      <a:pt x="91" y="91"/>
                      <a:pt x="91" y="91"/>
                    </a:cubicBezTo>
                    <a:cubicBezTo>
                      <a:pt x="91" y="91"/>
                      <a:pt x="91" y="91"/>
                      <a:pt x="91" y="91"/>
                    </a:cubicBezTo>
                    <a:cubicBezTo>
                      <a:pt x="91" y="91"/>
                      <a:pt x="91" y="91"/>
                      <a:pt x="91" y="91"/>
                    </a:cubicBezTo>
                    <a:close/>
                    <a:moveTo>
                      <a:pt x="69" y="91"/>
                    </a:moveTo>
                    <a:cubicBezTo>
                      <a:pt x="69" y="91"/>
                      <a:pt x="69" y="91"/>
                      <a:pt x="69" y="91"/>
                    </a:cubicBezTo>
                    <a:cubicBezTo>
                      <a:pt x="69" y="91"/>
                      <a:pt x="69" y="91"/>
                      <a:pt x="69" y="91"/>
                    </a:cubicBezTo>
                    <a:cubicBezTo>
                      <a:pt x="69" y="91"/>
                      <a:pt x="69" y="91"/>
                      <a:pt x="69" y="92"/>
                    </a:cubicBezTo>
                    <a:lnTo>
                      <a:pt x="69" y="91"/>
                    </a:lnTo>
                    <a:close/>
                    <a:moveTo>
                      <a:pt x="90" y="91"/>
                    </a:moveTo>
                    <a:cubicBezTo>
                      <a:pt x="90" y="91"/>
                      <a:pt x="90" y="91"/>
                      <a:pt x="90" y="91"/>
                    </a:cubicBezTo>
                    <a:cubicBezTo>
                      <a:pt x="90" y="91"/>
                      <a:pt x="90" y="91"/>
                      <a:pt x="90" y="91"/>
                    </a:cubicBezTo>
                    <a:cubicBezTo>
                      <a:pt x="90" y="91"/>
                      <a:pt x="90" y="91"/>
                      <a:pt x="90" y="91"/>
                    </a:cubicBezTo>
                    <a:cubicBezTo>
                      <a:pt x="90" y="91"/>
                      <a:pt x="90" y="91"/>
                      <a:pt x="90" y="91"/>
                    </a:cubicBezTo>
                    <a:cubicBezTo>
                      <a:pt x="90" y="92"/>
                      <a:pt x="90" y="92"/>
                      <a:pt x="90" y="92"/>
                    </a:cubicBezTo>
                    <a:cubicBezTo>
                      <a:pt x="90" y="92"/>
                      <a:pt x="90" y="91"/>
                      <a:pt x="90" y="91"/>
                    </a:cubicBezTo>
                    <a:close/>
                    <a:moveTo>
                      <a:pt x="93" y="92"/>
                    </a:moveTo>
                    <a:cubicBezTo>
                      <a:pt x="93" y="92"/>
                      <a:pt x="94" y="92"/>
                      <a:pt x="94" y="92"/>
                    </a:cubicBezTo>
                    <a:cubicBezTo>
                      <a:pt x="94" y="92"/>
                      <a:pt x="93" y="92"/>
                      <a:pt x="93" y="92"/>
                    </a:cubicBezTo>
                    <a:close/>
                    <a:moveTo>
                      <a:pt x="95" y="92"/>
                    </a:moveTo>
                    <a:cubicBezTo>
                      <a:pt x="95" y="92"/>
                      <a:pt x="95" y="92"/>
                      <a:pt x="95" y="92"/>
                    </a:cubicBezTo>
                    <a:cubicBezTo>
                      <a:pt x="95" y="92"/>
                      <a:pt x="95" y="92"/>
                      <a:pt x="95" y="92"/>
                    </a:cubicBezTo>
                    <a:cubicBezTo>
                      <a:pt x="95" y="92"/>
                      <a:pt x="95" y="92"/>
                      <a:pt x="95" y="92"/>
                    </a:cubicBezTo>
                    <a:close/>
                    <a:moveTo>
                      <a:pt x="255" y="93"/>
                    </a:moveTo>
                    <a:cubicBezTo>
                      <a:pt x="255" y="93"/>
                      <a:pt x="255" y="93"/>
                      <a:pt x="255" y="93"/>
                    </a:cubicBezTo>
                    <a:cubicBezTo>
                      <a:pt x="255" y="93"/>
                      <a:pt x="255" y="93"/>
                      <a:pt x="255" y="93"/>
                    </a:cubicBezTo>
                    <a:cubicBezTo>
                      <a:pt x="254" y="93"/>
                      <a:pt x="254" y="93"/>
                      <a:pt x="254" y="93"/>
                    </a:cubicBezTo>
                    <a:cubicBezTo>
                      <a:pt x="254" y="93"/>
                      <a:pt x="254" y="93"/>
                      <a:pt x="254" y="93"/>
                    </a:cubicBezTo>
                    <a:cubicBezTo>
                      <a:pt x="254" y="92"/>
                      <a:pt x="255" y="93"/>
                      <a:pt x="255" y="93"/>
                    </a:cubicBezTo>
                    <a:close/>
                    <a:moveTo>
                      <a:pt x="253" y="93"/>
                    </a:moveTo>
                    <a:cubicBezTo>
                      <a:pt x="253" y="93"/>
                      <a:pt x="253" y="93"/>
                      <a:pt x="253" y="93"/>
                    </a:cubicBezTo>
                    <a:cubicBezTo>
                      <a:pt x="252" y="93"/>
                      <a:pt x="252" y="93"/>
                      <a:pt x="252" y="93"/>
                    </a:cubicBezTo>
                    <a:cubicBezTo>
                      <a:pt x="252" y="93"/>
                      <a:pt x="252" y="93"/>
                      <a:pt x="252" y="93"/>
                    </a:cubicBezTo>
                    <a:cubicBezTo>
                      <a:pt x="252" y="92"/>
                      <a:pt x="253" y="92"/>
                      <a:pt x="253" y="92"/>
                    </a:cubicBezTo>
                    <a:cubicBezTo>
                      <a:pt x="253" y="92"/>
                      <a:pt x="253" y="92"/>
                      <a:pt x="253" y="93"/>
                    </a:cubicBezTo>
                    <a:close/>
                    <a:moveTo>
                      <a:pt x="102" y="93"/>
                    </a:moveTo>
                    <a:cubicBezTo>
                      <a:pt x="103" y="92"/>
                      <a:pt x="103" y="93"/>
                      <a:pt x="103" y="92"/>
                    </a:cubicBezTo>
                    <a:cubicBezTo>
                      <a:pt x="103" y="93"/>
                      <a:pt x="103" y="93"/>
                      <a:pt x="102" y="93"/>
                    </a:cubicBezTo>
                    <a:close/>
                    <a:moveTo>
                      <a:pt x="104" y="93"/>
                    </a:moveTo>
                    <a:cubicBezTo>
                      <a:pt x="104" y="93"/>
                      <a:pt x="104" y="92"/>
                      <a:pt x="104" y="93"/>
                    </a:cubicBezTo>
                    <a:close/>
                    <a:moveTo>
                      <a:pt x="251" y="93"/>
                    </a:moveTo>
                    <a:cubicBezTo>
                      <a:pt x="251" y="93"/>
                      <a:pt x="251" y="93"/>
                      <a:pt x="252" y="93"/>
                    </a:cubicBezTo>
                    <a:cubicBezTo>
                      <a:pt x="252" y="93"/>
                      <a:pt x="252" y="93"/>
                      <a:pt x="252" y="93"/>
                    </a:cubicBezTo>
                    <a:cubicBezTo>
                      <a:pt x="251" y="93"/>
                      <a:pt x="251" y="93"/>
                      <a:pt x="251" y="93"/>
                    </a:cubicBezTo>
                    <a:cubicBezTo>
                      <a:pt x="251" y="93"/>
                      <a:pt x="251" y="93"/>
                      <a:pt x="251" y="93"/>
                    </a:cubicBezTo>
                    <a:close/>
                    <a:moveTo>
                      <a:pt x="110" y="93"/>
                    </a:moveTo>
                    <a:cubicBezTo>
                      <a:pt x="110" y="93"/>
                      <a:pt x="110" y="93"/>
                      <a:pt x="110" y="93"/>
                    </a:cubicBezTo>
                    <a:close/>
                    <a:moveTo>
                      <a:pt x="253" y="93"/>
                    </a:moveTo>
                    <a:cubicBezTo>
                      <a:pt x="253" y="93"/>
                      <a:pt x="253" y="93"/>
                      <a:pt x="253" y="93"/>
                    </a:cubicBezTo>
                    <a:cubicBezTo>
                      <a:pt x="253" y="93"/>
                      <a:pt x="253" y="93"/>
                      <a:pt x="253" y="93"/>
                    </a:cubicBezTo>
                    <a:cubicBezTo>
                      <a:pt x="253" y="93"/>
                      <a:pt x="253" y="93"/>
                      <a:pt x="253" y="93"/>
                    </a:cubicBezTo>
                    <a:cubicBezTo>
                      <a:pt x="253" y="93"/>
                      <a:pt x="253" y="93"/>
                      <a:pt x="254" y="92"/>
                    </a:cubicBezTo>
                    <a:cubicBezTo>
                      <a:pt x="254" y="92"/>
                      <a:pt x="253" y="93"/>
                      <a:pt x="254" y="93"/>
                    </a:cubicBezTo>
                    <a:cubicBezTo>
                      <a:pt x="254" y="93"/>
                      <a:pt x="254" y="93"/>
                      <a:pt x="254" y="93"/>
                    </a:cubicBezTo>
                    <a:cubicBezTo>
                      <a:pt x="254" y="93"/>
                      <a:pt x="254" y="93"/>
                      <a:pt x="254" y="93"/>
                    </a:cubicBezTo>
                    <a:cubicBezTo>
                      <a:pt x="254" y="93"/>
                      <a:pt x="254" y="93"/>
                      <a:pt x="254" y="93"/>
                    </a:cubicBezTo>
                    <a:cubicBezTo>
                      <a:pt x="254" y="93"/>
                      <a:pt x="254" y="93"/>
                      <a:pt x="254" y="93"/>
                    </a:cubicBezTo>
                    <a:cubicBezTo>
                      <a:pt x="254" y="93"/>
                      <a:pt x="254" y="93"/>
                      <a:pt x="255" y="93"/>
                    </a:cubicBezTo>
                    <a:cubicBezTo>
                      <a:pt x="255" y="93"/>
                      <a:pt x="255" y="93"/>
                      <a:pt x="255" y="93"/>
                    </a:cubicBezTo>
                    <a:cubicBezTo>
                      <a:pt x="255" y="93"/>
                      <a:pt x="254" y="93"/>
                      <a:pt x="254" y="93"/>
                    </a:cubicBezTo>
                    <a:cubicBezTo>
                      <a:pt x="254" y="93"/>
                      <a:pt x="254" y="93"/>
                      <a:pt x="254" y="93"/>
                    </a:cubicBezTo>
                    <a:cubicBezTo>
                      <a:pt x="254" y="93"/>
                      <a:pt x="254" y="93"/>
                      <a:pt x="254" y="93"/>
                    </a:cubicBezTo>
                    <a:cubicBezTo>
                      <a:pt x="253" y="93"/>
                      <a:pt x="252" y="93"/>
                      <a:pt x="253" y="93"/>
                    </a:cubicBezTo>
                    <a:close/>
                    <a:moveTo>
                      <a:pt x="97" y="94"/>
                    </a:moveTo>
                    <a:cubicBezTo>
                      <a:pt x="97" y="94"/>
                      <a:pt x="97" y="94"/>
                      <a:pt x="97" y="94"/>
                    </a:cubicBezTo>
                    <a:cubicBezTo>
                      <a:pt x="97" y="94"/>
                      <a:pt x="97" y="94"/>
                      <a:pt x="97" y="94"/>
                    </a:cubicBezTo>
                    <a:cubicBezTo>
                      <a:pt x="97" y="94"/>
                      <a:pt x="97" y="94"/>
                      <a:pt x="97" y="94"/>
                    </a:cubicBezTo>
                    <a:cubicBezTo>
                      <a:pt x="97" y="94"/>
                      <a:pt x="97" y="94"/>
                      <a:pt x="97" y="94"/>
                    </a:cubicBezTo>
                    <a:close/>
                    <a:moveTo>
                      <a:pt x="98" y="95"/>
                    </a:moveTo>
                    <a:cubicBezTo>
                      <a:pt x="98" y="95"/>
                      <a:pt x="98" y="95"/>
                      <a:pt x="98" y="95"/>
                    </a:cubicBezTo>
                    <a:cubicBezTo>
                      <a:pt x="98" y="95"/>
                      <a:pt x="98" y="96"/>
                      <a:pt x="98" y="96"/>
                    </a:cubicBezTo>
                    <a:cubicBezTo>
                      <a:pt x="98" y="96"/>
                      <a:pt x="97" y="96"/>
                      <a:pt x="97" y="95"/>
                    </a:cubicBezTo>
                    <a:cubicBezTo>
                      <a:pt x="97" y="95"/>
                      <a:pt x="97" y="95"/>
                      <a:pt x="97" y="95"/>
                    </a:cubicBezTo>
                    <a:cubicBezTo>
                      <a:pt x="97" y="95"/>
                      <a:pt x="97" y="95"/>
                      <a:pt x="97" y="95"/>
                    </a:cubicBezTo>
                    <a:cubicBezTo>
                      <a:pt x="97" y="95"/>
                      <a:pt x="98" y="95"/>
                      <a:pt x="98" y="95"/>
                    </a:cubicBezTo>
                    <a:close/>
                    <a:moveTo>
                      <a:pt x="95" y="95"/>
                    </a:moveTo>
                    <a:cubicBezTo>
                      <a:pt x="95" y="95"/>
                      <a:pt x="95" y="95"/>
                      <a:pt x="95" y="95"/>
                    </a:cubicBezTo>
                    <a:cubicBezTo>
                      <a:pt x="95" y="95"/>
                      <a:pt x="96" y="95"/>
                      <a:pt x="96" y="95"/>
                    </a:cubicBezTo>
                    <a:cubicBezTo>
                      <a:pt x="96" y="95"/>
                      <a:pt x="96" y="95"/>
                      <a:pt x="96" y="95"/>
                    </a:cubicBezTo>
                    <a:cubicBezTo>
                      <a:pt x="96" y="95"/>
                      <a:pt x="96" y="95"/>
                      <a:pt x="95" y="95"/>
                    </a:cubicBezTo>
                    <a:close/>
                    <a:moveTo>
                      <a:pt x="96" y="95"/>
                    </a:moveTo>
                    <a:cubicBezTo>
                      <a:pt x="96" y="95"/>
                      <a:pt x="97" y="95"/>
                      <a:pt x="97" y="95"/>
                    </a:cubicBezTo>
                    <a:cubicBezTo>
                      <a:pt x="97" y="95"/>
                      <a:pt x="97" y="95"/>
                      <a:pt x="97" y="95"/>
                    </a:cubicBezTo>
                    <a:cubicBezTo>
                      <a:pt x="97" y="95"/>
                      <a:pt x="97" y="95"/>
                      <a:pt x="97" y="95"/>
                    </a:cubicBezTo>
                    <a:cubicBezTo>
                      <a:pt x="97" y="95"/>
                      <a:pt x="97" y="95"/>
                      <a:pt x="97" y="94"/>
                    </a:cubicBezTo>
                    <a:cubicBezTo>
                      <a:pt x="97" y="94"/>
                      <a:pt x="97" y="94"/>
                      <a:pt x="97" y="94"/>
                    </a:cubicBezTo>
                    <a:cubicBezTo>
                      <a:pt x="97" y="94"/>
                      <a:pt x="98" y="94"/>
                      <a:pt x="98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95"/>
                      <a:pt x="98" y="95"/>
                      <a:pt x="98" y="95"/>
                    </a:cubicBezTo>
                    <a:cubicBezTo>
                      <a:pt x="98" y="95"/>
                      <a:pt x="98" y="95"/>
                      <a:pt x="98" y="95"/>
                    </a:cubicBezTo>
                    <a:cubicBezTo>
                      <a:pt x="97" y="95"/>
                      <a:pt x="97" y="95"/>
                      <a:pt x="97" y="95"/>
                    </a:cubicBezTo>
                    <a:cubicBezTo>
                      <a:pt x="97" y="95"/>
                      <a:pt x="97" y="95"/>
                      <a:pt x="97" y="95"/>
                    </a:cubicBezTo>
                    <a:cubicBezTo>
                      <a:pt x="97" y="95"/>
                      <a:pt x="97" y="95"/>
                      <a:pt x="97" y="95"/>
                    </a:cubicBezTo>
                    <a:cubicBezTo>
                      <a:pt x="97" y="95"/>
                      <a:pt x="97" y="95"/>
                      <a:pt x="97" y="95"/>
                    </a:cubicBezTo>
                    <a:cubicBezTo>
                      <a:pt x="97" y="95"/>
                      <a:pt x="97" y="95"/>
                      <a:pt x="96" y="95"/>
                    </a:cubicBezTo>
                    <a:close/>
                    <a:moveTo>
                      <a:pt x="98" y="94"/>
                    </a:move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94"/>
                      <a:pt x="98" y="95"/>
                      <a:pt x="98" y="95"/>
                    </a:cubicBezTo>
                    <a:cubicBezTo>
                      <a:pt x="98" y="95"/>
                      <a:pt x="98" y="95"/>
                      <a:pt x="98" y="95"/>
                    </a:cubicBezTo>
                    <a:cubicBezTo>
                      <a:pt x="98" y="95"/>
                      <a:pt x="98" y="94"/>
                      <a:pt x="98" y="94"/>
                    </a:cubicBezTo>
                    <a:cubicBezTo>
                      <a:pt x="98" y="94"/>
                      <a:pt x="98" y="94"/>
                      <a:pt x="98" y="94"/>
                    </a:cubicBezTo>
                    <a:close/>
                    <a:moveTo>
                      <a:pt x="99" y="95"/>
                    </a:moveTo>
                    <a:cubicBezTo>
                      <a:pt x="99" y="95"/>
                      <a:pt x="99" y="95"/>
                      <a:pt x="99" y="95"/>
                    </a:cubicBezTo>
                    <a:cubicBezTo>
                      <a:pt x="99" y="95"/>
                      <a:pt x="98" y="95"/>
                      <a:pt x="98" y="95"/>
                    </a:cubicBezTo>
                    <a:cubicBezTo>
                      <a:pt x="98" y="95"/>
                      <a:pt x="98" y="95"/>
                      <a:pt x="98" y="95"/>
                    </a:cubicBezTo>
                    <a:cubicBezTo>
                      <a:pt x="98" y="95"/>
                      <a:pt x="98" y="95"/>
                      <a:pt x="98" y="95"/>
                    </a:cubicBezTo>
                    <a:cubicBezTo>
                      <a:pt x="98" y="95"/>
                      <a:pt x="98" y="95"/>
                      <a:pt x="98" y="95"/>
                    </a:cubicBezTo>
                    <a:cubicBezTo>
                      <a:pt x="98" y="95"/>
                      <a:pt x="98" y="95"/>
                      <a:pt x="97" y="95"/>
                    </a:cubicBezTo>
                    <a:cubicBezTo>
                      <a:pt x="97" y="95"/>
                      <a:pt x="97" y="95"/>
                      <a:pt x="97" y="95"/>
                    </a:cubicBezTo>
                    <a:cubicBezTo>
                      <a:pt x="97" y="95"/>
                      <a:pt x="98" y="95"/>
                      <a:pt x="98" y="95"/>
                    </a:cubicBezTo>
                    <a:cubicBezTo>
                      <a:pt x="98" y="95"/>
                      <a:pt x="98" y="95"/>
                      <a:pt x="98" y="95"/>
                    </a:cubicBezTo>
                    <a:cubicBezTo>
                      <a:pt x="98" y="95"/>
                      <a:pt x="98" y="95"/>
                      <a:pt x="98" y="95"/>
                    </a:cubicBezTo>
                    <a:cubicBezTo>
                      <a:pt x="98" y="95"/>
                      <a:pt x="98" y="94"/>
                      <a:pt x="98" y="94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94"/>
                      <a:pt x="99" y="94"/>
                      <a:pt x="99" y="95"/>
                    </a:cubicBezTo>
                    <a:cubicBezTo>
                      <a:pt x="99" y="95"/>
                      <a:pt x="99" y="95"/>
                      <a:pt x="99" y="94"/>
                    </a:cubicBezTo>
                    <a:cubicBezTo>
                      <a:pt x="99" y="94"/>
                      <a:pt x="99" y="95"/>
                      <a:pt x="99" y="95"/>
                    </a:cubicBezTo>
                    <a:cubicBezTo>
                      <a:pt x="99" y="95"/>
                      <a:pt x="99" y="95"/>
                      <a:pt x="99" y="95"/>
                    </a:cubicBezTo>
                    <a:close/>
                    <a:moveTo>
                      <a:pt x="105" y="95"/>
                    </a:moveTo>
                    <a:cubicBezTo>
                      <a:pt x="105" y="95"/>
                      <a:pt x="105" y="95"/>
                      <a:pt x="105" y="95"/>
                    </a:cubicBezTo>
                    <a:cubicBezTo>
                      <a:pt x="105" y="95"/>
                      <a:pt x="105" y="95"/>
                      <a:pt x="105" y="95"/>
                    </a:cubicBezTo>
                    <a:cubicBezTo>
                      <a:pt x="105" y="95"/>
                      <a:pt x="105" y="95"/>
                      <a:pt x="105" y="95"/>
                    </a:cubicBezTo>
                    <a:cubicBezTo>
                      <a:pt x="105" y="95"/>
                      <a:pt x="105" y="95"/>
                      <a:pt x="105" y="95"/>
                    </a:cubicBezTo>
                    <a:close/>
                    <a:moveTo>
                      <a:pt x="107" y="95"/>
                    </a:moveTo>
                    <a:cubicBezTo>
                      <a:pt x="107" y="95"/>
                      <a:pt x="107" y="95"/>
                      <a:pt x="107" y="95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06" y="95"/>
                      <a:pt x="107" y="95"/>
                      <a:pt x="107" y="95"/>
                    </a:cubicBezTo>
                    <a:close/>
                    <a:moveTo>
                      <a:pt x="257" y="95"/>
                    </a:moveTo>
                    <a:cubicBezTo>
                      <a:pt x="257" y="95"/>
                      <a:pt x="257" y="95"/>
                      <a:pt x="258" y="95"/>
                    </a:cubicBezTo>
                    <a:cubicBezTo>
                      <a:pt x="258" y="95"/>
                      <a:pt x="258" y="95"/>
                      <a:pt x="259" y="95"/>
                    </a:cubicBezTo>
                    <a:cubicBezTo>
                      <a:pt x="259" y="95"/>
                      <a:pt x="259" y="95"/>
                      <a:pt x="259" y="95"/>
                    </a:cubicBezTo>
                    <a:cubicBezTo>
                      <a:pt x="259" y="95"/>
                      <a:pt x="259" y="95"/>
                      <a:pt x="259" y="95"/>
                    </a:cubicBezTo>
                    <a:cubicBezTo>
                      <a:pt x="259" y="95"/>
                      <a:pt x="259" y="95"/>
                      <a:pt x="259" y="95"/>
                    </a:cubicBezTo>
                    <a:cubicBezTo>
                      <a:pt x="259" y="95"/>
                      <a:pt x="257" y="95"/>
                      <a:pt x="257" y="95"/>
                    </a:cubicBezTo>
                    <a:close/>
                    <a:moveTo>
                      <a:pt x="118" y="96"/>
                    </a:moveTo>
                    <a:cubicBezTo>
                      <a:pt x="118" y="96"/>
                      <a:pt x="118" y="96"/>
                      <a:pt x="117" y="96"/>
                    </a:cubicBezTo>
                    <a:cubicBezTo>
                      <a:pt x="118" y="96"/>
                      <a:pt x="118" y="96"/>
                      <a:pt x="118" y="96"/>
                    </a:cubicBezTo>
                    <a:cubicBezTo>
                      <a:pt x="118" y="97"/>
                      <a:pt x="119" y="96"/>
                      <a:pt x="119" y="96"/>
                    </a:cubicBezTo>
                    <a:cubicBezTo>
                      <a:pt x="119" y="96"/>
                      <a:pt x="119" y="96"/>
                      <a:pt x="119" y="96"/>
                    </a:cubicBezTo>
                    <a:cubicBezTo>
                      <a:pt x="119" y="96"/>
                      <a:pt x="119" y="96"/>
                      <a:pt x="119" y="96"/>
                    </a:cubicBezTo>
                    <a:cubicBezTo>
                      <a:pt x="119" y="96"/>
                      <a:pt x="119" y="96"/>
                      <a:pt x="119" y="96"/>
                    </a:cubicBezTo>
                    <a:cubicBezTo>
                      <a:pt x="119" y="96"/>
                      <a:pt x="119" y="96"/>
                      <a:pt x="119" y="96"/>
                    </a:cubicBezTo>
                    <a:cubicBezTo>
                      <a:pt x="119" y="96"/>
                      <a:pt x="119" y="96"/>
                      <a:pt x="118" y="96"/>
                    </a:cubicBezTo>
                    <a:cubicBezTo>
                      <a:pt x="118" y="96"/>
                      <a:pt x="118" y="96"/>
                      <a:pt x="118" y="96"/>
                    </a:cubicBezTo>
                    <a:close/>
                    <a:moveTo>
                      <a:pt x="119" y="96"/>
                    </a:moveTo>
                    <a:cubicBezTo>
                      <a:pt x="119" y="96"/>
                      <a:pt x="119" y="96"/>
                      <a:pt x="119" y="96"/>
                    </a:cubicBezTo>
                    <a:cubicBezTo>
                      <a:pt x="119" y="96"/>
                      <a:pt x="119" y="96"/>
                      <a:pt x="119" y="96"/>
                    </a:cubicBezTo>
                    <a:cubicBezTo>
                      <a:pt x="119" y="96"/>
                      <a:pt x="119" y="96"/>
                      <a:pt x="119" y="96"/>
                    </a:cubicBezTo>
                    <a:cubicBezTo>
                      <a:pt x="119" y="96"/>
                      <a:pt x="119" y="96"/>
                      <a:pt x="119" y="96"/>
                    </a:cubicBezTo>
                    <a:close/>
                    <a:moveTo>
                      <a:pt x="119" y="97"/>
                    </a:moveTo>
                    <a:cubicBezTo>
                      <a:pt x="119" y="97"/>
                      <a:pt x="119" y="97"/>
                      <a:pt x="119" y="97"/>
                    </a:cubicBezTo>
                    <a:cubicBezTo>
                      <a:pt x="119" y="97"/>
                      <a:pt x="119" y="97"/>
                      <a:pt x="119" y="97"/>
                    </a:cubicBezTo>
                    <a:close/>
                    <a:moveTo>
                      <a:pt x="121" y="96"/>
                    </a:moveTo>
                    <a:cubicBezTo>
                      <a:pt x="121" y="96"/>
                      <a:pt x="121" y="96"/>
                      <a:pt x="120" y="96"/>
                    </a:cubicBezTo>
                    <a:cubicBezTo>
                      <a:pt x="121" y="96"/>
                      <a:pt x="121" y="96"/>
                      <a:pt x="121" y="96"/>
                    </a:cubicBezTo>
                    <a:cubicBezTo>
                      <a:pt x="121" y="96"/>
                      <a:pt x="121" y="96"/>
                      <a:pt x="121" y="96"/>
                    </a:cubicBezTo>
                    <a:cubicBezTo>
                      <a:pt x="121" y="96"/>
                      <a:pt x="121" y="96"/>
                      <a:pt x="121" y="96"/>
                    </a:cubicBezTo>
                    <a:cubicBezTo>
                      <a:pt x="121" y="97"/>
                      <a:pt x="121" y="97"/>
                      <a:pt x="121" y="97"/>
                    </a:cubicBezTo>
                    <a:cubicBezTo>
                      <a:pt x="121" y="97"/>
                      <a:pt x="121" y="96"/>
                      <a:pt x="121" y="96"/>
                    </a:cubicBezTo>
                    <a:close/>
                    <a:moveTo>
                      <a:pt x="128" y="97"/>
                    </a:moveTo>
                    <a:cubicBezTo>
                      <a:pt x="128" y="97"/>
                      <a:pt x="128" y="97"/>
                      <a:pt x="128" y="97"/>
                    </a:cubicBezTo>
                    <a:cubicBezTo>
                      <a:pt x="128" y="97"/>
                      <a:pt x="128" y="97"/>
                      <a:pt x="128" y="97"/>
                    </a:cubicBezTo>
                    <a:cubicBezTo>
                      <a:pt x="128" y="97"/>
                      <a:pt x="128" y="97"/>
                      <a:pt x="128" y="97"/>
                    </a:cubicBezTo>
                    <a:cubicBezTo>
                      <a:pt x="128" y="97"/>
                      <a:pt x="128" y="97"/>
                      <a:pt x="128" y="97"/>
                    </a:cubicBezTo>
                    <a:cubicBezTo>
                      <a:pt x="128" y="97"/>
                      <a:pt x="128" y="97"/>
                      <a:pt x="128" y="97"/>
                    </a:cubicBezTo>
                    <a:cubicBezTo>
                      <a:pt x="128" y="97"/>
                      <a:pt x="128" y="97"/>
                      <a:pt x="128" y="97"/>
                    </a:cubicBezTo>
                    <a:cubicBezTo>
                      <a:pt x="128" y="97"/>
                      <a:pt x="128" y="97"/>
                      <a:pt x="128" y="97"/>
                    </a:cubicBezTo>
                    <a:cubicBezTo>
                      <a:pt x="128" y="97"/>
                      <a:pt x="128" y="97"/>
                      <a:pt x="128" y="97"/>
                    </a:cubicBezTo>
                    <a:cubicBezTo>
                      <a:pt x="128" y="97"/>
                      <a:pt x="128" y="97"/>
                      <a:pt x="128" y="97"/>
                    </a:cubicBezTo>
                    <a:cubicBezTo>
                      <a:pt x="128" y="97"/>
                      <a:pt x="127" y="97"/>
                      <a:pt x="128" y="97"/>
                    </a:cubicBezTo>
                    <a:cubicBezTo>
                      <a:pt x="128" y="97"/>
                      <a:pt x="128" y="97"/>
                      <a:pt x="128" y="97"/>
                    </a:cubicBezTo>
                    <a:close/>
                    <a:moveTo>
                      <a:pt x="127" y="97"/>
                    </a:moveTo>
                    <a:cubicBezTo>
                      <a:pt x="127" y="97"/>
                      <a:pt x="127" y="97"/>
                      <a:pt x="127" y="97"/>
                    </a:cubicBezTo>
                    <a:cubicBezTo>
                      <a:pt x="127" y="97"/>
                      <a:pt x="127" y="97"/>
                      <a:pt x="127" y="97"/>
                    </a:cubicBezTo>
                    <a:cubicBezTo>
                      <a:pt x="127" y="97"/>
                      <a:pt x="126" y="97"/>
                      <a:pt x="126" y="97"/>
                    </a:cubicBezTo>
                    <a:cubicBezTo>
                      <a:pt x="126" y="97"/>
                      <a:pt x="126" y="97"/>
                      <a:pt x="126" y="97"/>
                    </a:cubicBezTo>
                    <a:cubicBezTo>
                      <a:pt x="126" y="97"/>
                      <a:pt x="126" y="97"/>
                      <a:pt x="126" y="97"/>
                    </a:cubicBezTo>
                    <a:cubicBezTo>
                      <a:pt x="126" y="97"/>
                      <a:pt x="126" y="97"/>
                      <a:pt x="125" y="97"/>
                    </a:cubicBezTo>
                    <a:cubicBezTo>
                      <a:pt x="126" y="97"/>
                      <a:pt x="126" y="97"/>
                      <a:pt x="126" y="97"/>
                    </a:cubicBezTo>
                    <a:cubicBezTo>
                      <a:pt x="125" y="97"/>
                      <a:pt x="125" y="97"/>
                      <a:pt x="125" y="97"/>
                    </a:cubicBezTo>
                    <a:cubicBezTo>
                      <a:pt x="124" y="97"/>
                      <a:pt x="124" y="96"/>
                      <a:pt x="123" y="97"/>
                    </a:cubicBezTo>
                    <a:cubicBezTo>
                      <a:pt x="123" y="96"/>
                      <a:pt x="122" y="97"/>
                      <a:pt x="122" y="97"/>
                    </a:cubicBezTo>
                    <a:cubicBezTo>
                      <a:pt x="122" y="97"/>
                      <a:pt x="122" y="97"/>
                      <a:pt x="122" y="97"/>
                    </a:cubicBezTo>
                    <a:cubicBezTo>
                      <a:pt x="122" y="97"/>
                      <a:pt x="122" y="97"/>
                      <a:pt x="122" y="97"/>
                    </a:cubicBezTo>
                    <a:cubicBezTo>
                      <a:pt x="122" y="97"/>
                      <a:pt x="122" y="97"/>
                      <a:pt x="122" y="97"/>
                    </a:cubicBezTo>
                    <a:cubicBezTo>
                      <a:pt x="122" y="97"/>
                      <a:pt x="122" y="97"/>
                      <a:pt x="121" y="97"/>
                    </a:cubicBezTo>
                    <a:cubicBezTo>
                      <a:pt x="121" y="97"/>
                      <a:pt x="121" y="97"/>
                      <a:pt x="121" y="97"/>
                    </a:cubicBezTo>
                    <a:cubicBezTo>
                      <a:pt x="121" y="97"/>
                      <a:pt x="121" y="97"/>
                      <a:pt x="121" y="97"/>
                    </a:cubicBezTo>
                    <a:cubicBezTo>
                      <a:pt x="121" y="97"/>
                      <a:pt x="121" y="97"/>
                      <a:pt x="121" y="96"/>
                    </a:cubicBezTo>
                    <a:cubicBezTo>
                      <a:pt x="121" y="96"/>
                      <a:pt x="121" y="96"/>
                      <a:pt x="121" y="96"/>
                    </a:cubicBezTo>
                    <a:cubicBezTo>
                      <a:pt x="123" y="96"/>
                      <a:pt x="125" y="96"/>
                      <a:pt x="127" y="97"/>
                    </a:cubicBezTo>
                    <a:close/>
                    <a:moveTo>
                      <a:pt x="141" y="98"/>
                    </a:moveTo>
                    <a:cubicBezTo>
                      <a:pt x="141" y="98"/>
                      <a:pt x="141" y="98"/>
                      <a:pt x="141" y="98"/>
                    </a:cubicBezTo>
                    <a:cubicBezTo>
                      <a:pt x="141" y="98"/>
                      <a:pt x="141" y="98"/>
                      <a:pt x="141" y="98"/>
                    </a:cubicBezTo>
                    <a:cubicBezTo>
                      <a:pt x="141" y="98"/>
                      <a:pt x="141" y="98"/>
                      <a:pt x="141" y="98"/>
                    </a:cubicBezTo>
                    <a:cubicBezTo>
                      <a:pt x="141" y="98"/>
                      <a:pt x="141" y="98"/>
                      <a:pt x="141" y="98"/>
                    </a:cubicBezTo>
                    <a:cubicBezTo>
                      <a:pt x="141" y="98"/>
                      <a:pt x="141" y="98"/>
                      <a:pt x="141" y="98"/>
                    </a:cubicBezTo>
                    <a:cubicBezTo>
                      <a:pt x="141" y="98"/>
                      <a:pt x="141" y="98"/>
                      <a:pt x="141" y="98"/>
                    </a:cubicBezTo>
                    <a:close/>
                    <a:moveTo>
                      <a:pt x="135" y="98"/>
                    </a:moveTo>
                    <a:cubicBezTo>
                      <a:pt x="135" y="98"/>
                      <a:pt x="135" y="98"/>
                      <a:pt x="135" y="98"/>
                    </a:cubicBezTo>
                    <a:cubicBezTo>
                      <a:pt x="135" y="98"/>
                      <a:pt x="135" y="98"/>
                      <a:pt x="135" y="98"/>
                    </a:cubicBezTo>
                    <a:cubicBezTo>
                      <a:pt x="135" y="97"/>
                      <a:pt x="135" y="98"/>
                      <a:pt x="136" y="98"/>
                    </a:cubicBezTo>
                    <a:cubicBezTo>
                      <a:pt x="136" y="97"/>
                      <a:pt x="136" y="97"/>
                      <a:pt x="136" y="97"/>
                    </a:cubicBezTo>
                    <a:cubicBezTo>
                      <a:pt x="136" y="97"/>
                      <a:pt x="136" y="97"/>
                      <a:pt x="136" y="97"/>
                    </a:cubicBezTo>
                    <a:cubicBezTo>
                      <a:pt x="136" y="97"/>
                      <a:pt x="136" y="97"/>
                      <a:pt x="136" y="97"/>
                    </a:cubicBezTo>
                    <a:cubicBezTo>
                      <a:pt x="136" y="97"/>
                      <a:pt x="136" y="97"/>
                      <a:pt x="136" y="98"/>
                    </a:cubicBezTo>
                    <a:cubicBezTo>
                      <a:pt x="136" y="98"/>
                      <a:pt x="136" y="97"/>
                      <a:pt x="136" y="97"/>
                    </a:cubicBezTo>
                    <a:cubicBezTo>
                      <a:pt x="136" y="98"/>
                      <a:pt x="136" y="98"/>
                      <a:pt x="136" y="98"/>
                    </a:cubicBezTo>
                    <a:cubicBezTo>
                      <a:pt x="136" y="98"/>
                      <a:pt x="136" y="98"/>
                      <a:pt x="136" y="98"/>
                    </a:cubicBezTo>
                    <a:cubicBezTo>
                      <a:pt x="136" y="98"/>
                      <a:pt x="136" y="98"/>
                      <a:pt x="135" y="98"/>
                    </a:cubicBezTo>
                    <a:cubicBezTo>
                      <a:pt x="135" y="98"/>
                      <a:pt x="135" y="98"/>
                      <a:pt x="135" y="98"/>
                    </a:cubicBezTo>
                    <a:cubicBezTo>
                      <a:pt x="135" y="98"/>
                      <a:pt x="135" y="98"/>
                      <a:pt x="135" y="98"/>
                    </a:cubicBezTo>
                    <a:close/>
                    <a:moveTo>
                      <a:pt x="140" y="97"/>
                    </a:moveTo>
                    <a:cubicBezTo>
                      <a:pt x="140" y="98"/>
                      <a:pt x="140" y="97"/>
                      <a:pt x="140" y="98"/>
                    </a:cubicBezTo>
                    <a:cubicBezTo>
                      <a:pt x="140" y="98"/>
                      <a:pt x="140" y="97"/>
                      <a:pt x="140" y="97"/>
                    </a:cubicBezTo>
                    <a:close/>
                    <a:moveTo>
                      <a:pt x="142" y="98"/>
                    </a:moveTo>
                    <a:cubicBezTo>
                      <a:pt x="142" y="98"/>
                      <a:pt x="142" y="98"/>
                      <a:pt x="141" y="98"/>
                    </a:cubicBezTo>
                    <a:cubicBezTo>
                      <a:pt x="141" y="98"/>
                      <a:pt x="141" y="98"/>
                      <a:pt x="141" y="98"/>
                    </a:cubicBezTo>
                    <a:cubicBezTo>
                      <a:pt x="141" y="98"/>
                      <a:pt x="141" y="98"/>
                      <a:pt x="141" y="98"/>
                    </a:cubicBezTo>
                    <a:cubicBezTo>
                      <a:pt x="141" y="98"/>
                      <a:pt x="141" y="98"/>
                      <a:pt x="141" y="98"/>
                    </a:cubicBezTo>
                    <a:cubicBezTo>
                      <a:pt x="141" y="98"/>
                      <a:pt x="141" y="98"/>
                      <a:pt x="141" y="98"/>
                    </a:cubicBezTo>
                    <a:cubicBezTo>
                      <a:pt x="141" y="97"/>
                      <a:pt x="142" y="97"/>
                      <a:pt x="143" y="97"/>
                    </a:cubicBezTo>
                    <a:cubicBezTo>
                      <a:pt x="143" y="98"/>
                      <a:pt x="142" y="97"/>
                      <a:pt x="142" y="98"/>
                    </a:cubicBezTo>
                    <a:close/>
                    <a:moveTo>
                      <a:pt x="144" y="98"/>
                    </a:moveTo>
                    <a:cubicBezTo>
                      <a:pt x="143" y="98"/>
                      <a:pt x="143" y="98"/>
                      <a:pt x="143" y="98"/>
                    </a:cubicBezTo>
                    <a:cubicBezTo>
                      <a:pt x="143" y="97"/>
                      <a:pt x="143" y="98"/>
                      <a:pt x="144" y="98"/>
                    </a:cubicBezTo>
                    <a:cubicBezTo>
                      <a:pt x="144" y="98"/>
                      <a:pt x="144" y="98"/>
                      <a:pt x="144" y="98"/>
                    </a:cubicBezTo>
                    <a:close/>
                    <a:moveTo>
                      <a:pt x="248" y="98"/>
                    </a:moveTo>
                    <a:cubicBezTo>
                      <a:pt x="248" y="97"/>
                      <a:pt x="249" y="98"/>
                      <a:pt x="249" y="98"/>
                    </a:cubicBezTo>
                    <a:cubicBezTo>
                      <a:pt x="249" y="98"/>
                      <a:pt x="249" y="98"/>
                      <a:pt x="248" y="98"/>
                    </a:cubicBezTo>
                    <a:close/>
                    <a:moveTo>
                      <a:pt x="250" y="98"/>
                    </a:moveTo>
                    <a:cubicBezTo>
                      <a:pt x="249" y="98"/>
                      <a:pt x="250" y="98"/>
                      <a:pt x="250" y="98"/>
                    </a:cubicBezTo>
                    <a:cubicBezTo>
                      <a:pt x="251" y="98"/>
                      <a:pt x="250" y="98"/>
                      <a:pt x="250" y="98"/>
                    </a:cubicBezTo>
                    <a:close/>
                    <a:moveTo>
                      <a:pt x="258" y="99"/>
                    </a:moveTo>
                    <a:cubicBezTo>
                      <a:pt x="258" y="99"/>
                      <a:pt x="258" y="99"/>
                      <a:pt x="258" y="99"/>
                    </a:cubicBezTo>
                    <a:cubicBezTo>
                      <a:pt x="258" y="99"/>
                      <a:pt x="258" y="99"/>
                      <a:pt x="258" y="99"/>
                    </a:cubicBezTo>
                    <a:cubicBezTo>
                      <a:pt x="258" y="99"/>
                      <a:pt x="258" y="99"/>
                      <a:pt x="258" y="99"/>
                    </a:cubicBezTo>
                    <a:cubicBezTo>
                      <a:pt x="258" y="99"/>
                      <a:pt x="258" y="99"/>
                      <a:pt x="258" y="99"/>
                    </a:cubicBezTo>
                    <a:close/>
                    <a:moveTo>
                      <a:pt x="171" y="100"/>
                    </a:moveTo>
                    <a:cubicBezTo>
                      <a:pt x="171" y="100"/>
                      <a:pt x="171" y="100"/>
                      <a:pt x="171" y="100"/>
                    </a:cubicBezTo>
                    <a:cubicBezTo>
                      <a:pt x="171" y="100"/>
                      <a:pt x="171" y="100"/>
                      <a:pt x="171" y="100"/>
                    </a:cubicBezTo>
                    <a:cubicBezTo>
                      <a:pt x="171" y="100"/>
                      <a:pt x="171" y="100"/>
                      <a:pt x="171" y="100"/>
                    </a:cubicBezTo>
                    <a:close/>
                    <a:moveTo>
                      <a:pt x="230" y="101"/>
                    </a:moveTo>
                    <a:cubicBezTo>
                      <a:pt x="230" y="102"/>
                      <a:pt x="230" y="101"/>
                      <a:pt x="230" y="101"/>
                    </a:cubicBezTo>
                    <a:cubicBezTo>
                      <a:pt x="230" y="101"/>
                      <a:pt x="230" y="101"/>
                      <a:pt x="230" y="101"/>
                    </a:cubicBezTo>
                    <a:cubicBezTo>
                      <a:pt x="231" y="101"/>
                      <a:pt x="231" y="101"/>
                      <a:pt x="231" y="101"/>
                    </a:cubicBezTo>
                    <a:cubicBezTo>
                      <a:pt x="231" y="101"/>
                      <a:pt x="230" y="101"/>
                      <a:pt x="230" y="101"/>
                    </a:cubicBezTo>
                    <a:close/>
                    <a:moveTo>
                      <a:pt x="185" y="101"/>
                    </a:moveTo>
                    <a:cubicBezTo>
                      <a:pt x="185" y="101"/>
                      <a:pt x="185" y="101"/>
                      <a:pt x="185" y="101"/>
                    </a:cubicBezTo>
                    <a:cubicBezTo>
                      <a:pt x="186" y="101"/>
                      <a:pt x="186" y="100"/>
                      <a:pt x="186" y="100"/>
                    </a:cubicBezTo>
                    <a:cubicBezTo>
                      <a:pt x="186" y="100"/>
                      <a:pt x="186" y="101"/>
                      <a:pt x="185" y="101"/>
                    </a:cubicBezTo>
                    <a:close/>
                    <a:moveTo>
                      <a:pt x="187" y="100"/>
                    </a:moveTo>
                    <a:cubicBezTo>
                      <a:pt x="187" y="101"/>
                      <a:pt x="187" y="101"/>
                      <a:pt x="187" y="101"/>
                    </a:cubicBezTo>
                    <a:cubicBezTo>
                      <a:pt x="187" y="100"/>
                      <a:pt x="187" y="101"/>
                      <a:pt x="187" y="100"/>
                    </a:cubicBezTo>
                    <a:close/>
                    <a:moveTo>
                      <a:pt x="258" y="100"/>
                    </a:moveTo>
                    <a:cubicBezTo>
                      <a:pt x="258" y="100"/>
                      <a:pt x="258" y="101"/>
                      <a:pt x="258" y="101"/>
                    </a:cubicBezTo>
                    <a:cubicBezTo>
                      <a:pt x="258" y="101"/>
                      <a:pt x="258" y="101"/>
                      <a:pt x="258" y="101"/>
                    </a:cubicBezTo>
                    <a:cubicBezTo>
                      <a:pt x="258" y="101"/>
                      <a:pt x="258" y="101"/>
                      <a:pt x="258" y="101"/>
                    </a:cubicBezTo>
                    <a:cubicBezTo>
                      <a:pt x="258" y="101"/>
                      <a:pt x="258" y="101"/>
                      <a:pt x="258" y="101"/>
                    </a:cubicBezTo>
                    <a:cubicBezTo>
                      <a:pt x="258" y="101"/>
                      <a:pt x="258" y="101"/>
                      <a:pt x="258" y="101"/>
                    </a:cubicBezTo>
                    <a:cubicBezTo>
                      <a:pt x="258" y="101"/>
                      <a:pt x="257" y="101"/>
                      <a:pt x="257" y="101"/>
                    </a:cubicBezTo>
                    <a:cubicBezTo>
                      <a:pt x="257" y="101"/>
                      <a:pt x="257" y="101"/>
                      <a:pt x="257" y="101"/>
                    </a:cubicBezTo>
                    <a:cubicBezTo>
                      <a:pt x="257" y="101"/>
                      <a:pt x="257" y="101"/>
                      <a:pt x="257" y="101"/>
                    </a:cubicBezTo>
                    <a:cubicBezTo>
                      <a:pt x="257" y="100"/>
                      <a:pt x="258" y="101"/>
                      <a:pt x="258" y="100"/>
                    </a:cubicBezTo>
                    <a:close/>
                    <a:moveTo>
                      <a:pt x="185" y="101"/>
                    </a:moveTo>
                    <a:cubicBezTo>
                      <a:pt x="185" y="101"/>
                      <a:pt x="185" y="101"/>
                      <a:pt x="185" y="101"/>
                    </a:cubicBezTo>
                    <a:cubicBezTo>
                      <a:pt x="185" y="101"/>
                      <a:pt x="185" y="101"/>
                      <a:pt x="185" y="101"/>
                    </a:cubicBezTo>
                    <a:cubicBezTo>
                      <a:pt x="185" y="100"/>
                      <a:pt x="185" y="100"/>
                      <a:pt x="185" y="101"/>
                    </a:cubicBezTo>
                    <a:close/>
                    <a:moveTo>
                      <a:pt x="182" y="100"/>
                    </a:moveTo>
                    <a:cubicBezTo>
                      <a:pt x="182" y="101"/>
                      <a:pt x="181" y="100"/>
                      <a:pt x="181" y="101"/>
                    </a:cubicBezTo>
                    <a:cubicBezTo>
                      <a:pt x="181" y="101"/>
                      <a:pt x="181" y="100"/>
                      <a:pt x="181" y="100"/>
                    </a:cubicBezTo>
                    <a:cubicBezTo>
                      <a:pt x="181" y="100"/>
                      <a:pt x="181" y="100"/>
                      <a:pt x="180" y="100"/>
                    </a:cubicBezTo>
                    <a:cubicBezTo>
                      <a:pt x="181" y="100"/>
                      <a:pt x="181" y="100"/>
                      <a:pt x="182" y="100"/>
                    </a:cubicBezTo>
                    <a:close/>
                    <a:moveTo>
                      <a:pt x="180" y="100"/>
                    </a:moveTo>
                    <a:cubicBezTo>
                      <a:pt x="180" y="100"/>
                      <a:pt x="180" y="101"/>
                      <a:pt x="180" y="101"/>
                    </a:cubicBezTo>
                    <a:cubicBezTo>
                      <a:pt x="180" y="101"/>
                      <a:pt x="180" y="101"/>
                      <a:pt x="180" y="101"/>
                    </a:cubicBezTo>
                    <a:cubicBezTo>
                      <a:pt x="180" y="101"/>
                      <a:pt x="180" y="101"/>
                      <a:pt x="180" y="101"/>
                    </a:cubicBezTo>
                    <a:cubicBezTo>
                      <a:pt x="180" y="101"/>
                      <a:pt x="180" y="101"/>
                      <a:pt x="180" y="101"/>
                    </a:cubicBezTo>
                    <a:cubicBezTo>
                      <a:pt x="180" y="101"/>
                      <a:pt x="180" y="101"/>
                      <a:pt x="180" y="101"/>
                    </a:cubicBezTo>
                    <a:cubicBezTo>
                      <a:pt x="180" y="101"/>
                      <a:pt x="180" y="101"/>
                      <a:pt x="180" y="100"/>
                    </a:cubicBezTo>
                    <a:cubicBezTo>
                      <a:pt x="180" y="100"/>
                      <a:pt x="180" y="100"/>
                      <a:pt x="180" y="100"/>
                    </a:cubicBezTo>
                    <a:cubicBezTo>
                      <a:pt x="180" y="100"/>
                      <a:pt x="180" y="100"/>
                      <a:pt x="180" y="100"/>
                    </a:cubicBezTo>
                    <a:cubicBezTo>
                      <a:pt x="180" y="100"/>
                      <a:pt x="180" y="100"/>
                      <a:pt x="180" y="100"/>
                    </a:cubicBezTo>
                    <a:close/>
                    <a:moveTo>
                      <a:pt x="177" y="100"/>
                    </a:moveTo>
                    <a:cubicBezTo>
                      <a:pt x="177" y="100"/>
                      <a:pt x="177" y="100"/>
                      <a:pt x="178" y="100"/>
                    </a:cubicBezTo>
                    <a:cubicBezTo>
                      <a:pt x="178" y="100"/>
                      <a:pt x="178" y="100"/>
                      <a:pt x="178" y="100"/>
                    </a:cubicBezTo>
                    <a:cubicBezTo>
                      <a:pt x="178" y="100"/>
                      <a:pt x="177" y="100"/>
                      <a:pt x="177" y="100"/>
                    </a:cubicBezTo>
                    <a:close/>
                    <a:moveTo>
                      <a:pt x="176" y="101"/>
                    </a:moveTo>
                    <a:cubicBezTo>
                      <a:pt x="176" y="101"/>
                      <a:pt x="176" y="101"/>
                      <a:pt x="176" y="101"/>
                    </a:cubicBezTo>
                    <a:cubicBezTo>
                      <a:pt x="176" y="101"/>
                      <a:pt x="176" y="101"/>
                      <a:pt x="176" y="101"/>
                    </a:cubicBezTo>
                    <a:cubicBezTo>
                      <a:pt x="176" y="101"/>
                      <a:pt x="176" y="101"/>
                      <a:pt x="176" y="101"/>
                    </a:cubicBezTo>
                    <a:cubicBezTo>
                      <a:pt x="176" y="101"/>
                      <a:pt x="176" y="101"/>
                      <a:pt x="176" y="101"/>
                    </a:cubicBezTo>
                    <a:cubicBezTo>
                      <a:pt x="176" y="101"/>
                      <a:pt x="176" y="101"/>
                      <a:pt x="176" y="101"/>
                    </a:cubicBezTo>
                    <a:close/>
                    <a:moveTo>
                      <a:pt x="179" y="101"/>
                    </a:moveTo>
                    <a:cubicBezTo>
                      <a:pt x="179" y="100"/>
                      <a:pt x="179" y="100"/>
                      <a:pt x="180" y="100"/>
                    </a:cubicBezTo>
                    <a:cubicBezTo>
                      <a:pt x="180" y="100"/>
                      <a:pt x="180" y="100"/>
                      <a:pt x="180" y="101"/>
                    </a:cubicBezTo>
                    <a:cubicBezTo>
                      <a:pt x="180" y="101"/>
                      <a:pt x="180" y="100"/>
                      <a:pt x="180" y="100"/>
                    </a:cubicBezTo>
                    <a:cubicBezTo>
                      <a:pt x="180" y="100"/>
                      <a:pt x="180" y="100"/>
                      <a:pt x="180" y="100"/>
                    </a:cubicBezTo>
                    <a:cubicBezTo>
                      <a:pt x="180" y="101"/>
                      <a:pt x="180" y="101"/>
                      <a:pt x="180" y="101"/>
                    </a:cubicBezTo>
                    <a:cubicBezTo>
                      <a:pt x="180" y="101"/>
                      <a:pt x="180" y="101"/>
                      <a:pt x="180" y="101"/>
                    </a:cubicBezTo>
                    <a:cubicBezTo>
                      <a:pt x="180" y="101"/>
                      <a:pt x="179" y="100"/>
                      <a:pt x="179" y="101"/>
                    </a:cubicBezTo>
                    <a:close/>
                    <a:moveTo>
                      <a:pt x="181" y="101"/>
                    </a:moveTo>
                    <a:cubicBezTo>
                      <a:pt x="182" y="101"/>
                      <a:pt x="182" y="101"/>
                      <a:pt x="182" y="101"/>
                    </a:cubicBezTo>
                    <a:cubicBezTo>
                      <a:pt x="183" y="101"/>
                      <a:pt x="183" y="101"/>
                      <a:pt x="183" y="101"/>
                    </a:cubicBezTo>
                    <a:cubicBezTo>
                      <a:pt x="183" y="101"/>
                      <a:pt x="183" y="101"/>
                      <a:pt x="182" y="101"/>
                    </a:cubicBezTo>
                    <a:cubicBezTo>
                      <a:pt x="182" y="101"/>
                      <a:pt x="182" y="101"/>
                      <a:pt x="182" y="101"/>
                    </a:cubicBezTo>
                    <a:cubicBezTo>
                      <a:pt x="182" y="101"/>
                      <a:pt x="182" y="101"/>
                      <a:pt x="182" y="101"/>
                    </a:cubicBezTo>
                    <a:cubicBezTo>
                      <a:pt x="182" y="101"/>
                      <a:pt x="181" y="101"/>
                      <a:pt x="181" y="101"/>
                    </a:cubicBezTo>
                    <a:close/>
                    <a:moveTo>
                      <a:pt x="182" y="101"/>
                    </a:moveTo>
                    <a:cubicBezTo>
                      <a:pt x="182" y="101"/>
                      <a:pt x="182" y="101"/>
                      <a:pt x="182" y="101"/>
                    </a:cubicBezTo>
                    <a:cubicBezTo>
                      <a:pt x="183" y="101"/>
                      <a:pt x="183" y="101"/>
                      <a:pt x="183" y="101"/>
                    </a:cubicBezTo>
                    <a:cubicBezTo>
                      <a:pt x="183" y="101"/>
                      <a:pt x="183" y="101"/>
                      <a:pt x="183" y="101"/>
                    </a:cubicBezTo>
                    <a:cubicBezTo>
                      <a:pt x="183" y="101"/>
                      <a:pt x="183" y="101"/>
                      <a:pt x="183" y="101"/>
                    </a:cubicBezTo>
                    <a:cubicBezTo>
                      <a:pt x="183" y="101"/>
                      <a:pt x="183" y="101"/>
                      <a:pt x="183" y="101"/>
                    </a:cubicBezTo>
                    <a:cubicBezTo>
                      <a:pt x="183" y="101"/>
                      <a:pt x="183" y="101"/>
                      <a:pt x="183" y="101"/>
                    </a:cubicBezTo>
                    <a:cubicBezTo>
                      <a:pt x="183" y="101"/>
                      <a:pt x="183" y="101"/>
                      <a:pt x="183" y="101"/>
                    </a:cubicBezTo>
                    <a:cubicBezTo>
                      <a:pt x="183" y="101"/>
                      <a:pt x="183" y="101"/>
                      <a:pt x="183" y="101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2" y="102"/>
                      <a:pt x="182" y="102"/>
                      <a:pt x="182" y="102"/>
                    </a:cubicBezTo>
                    <a:cubicBezTo>
                      <a:pt x="182" y="102"/>
                      <a:pt x="182" y="101"/>
                      <a:pt x="182" y="101"/>
                    </a:cubicBezTo>
                    <a:close/>
                    <a:moveTo>
                      <a:pt x="175" y="102"/>
                    </a:moveTo>
                    <a:cubicBezTo>
                      <a:pt x="175" y="102"/>
                      <a:pt x="175" y="102"/>
                      <a:pt x="175" y="102"/>
                    </a:cubicBezTo>
                    <a:cubicBezTo>
                      <a:pt x="175" y="102"/>
                      <a:pt x="176" y="102"/>
                      <a:pt x="176" y="102"/>
                    </a:cubicBez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76" y="102"/>
                      <a:pt x="176" y="102"/>
                      <a:pt x="176" y="102"/>
                    </a:cubicBezTo>
                    <a:cubicBezTo>
                      <a:pt x="176" y="102"/>
                      <a:pt x="175" y="102"/>
                      <a:pt x="175" y="102"/>
                    </a:cubicBezTo>
                    <a:close/>
                    <a:moveTo>
                      <a:pt x="180" y="102"/>
                    </a:moveTo>
                    <a:cubicBezTo>
                      <a:pt x="180" y="102"/>
                      <a:pt x="180" y="102"/>
                      <a:pt x="180" y="102"/>
                    </a:cubicBezTo>
                    <a:cubicBezTo>
                      <a:pt x="180" y="102"/>
                      <a:pt x="180" y="102"/>
                      <a:pt x="180" y="102"/>
                    </a:cubicBezTo>
                    <a:cubicBezTo>
                      <a:pt x="180" y="102"/>
                      <a:pt x="180" y="102"/>
                      <a:pt x="180" y="102"/>
                    </a:cubicBezTo>
                    <a:cubicBezTo>
                      <a:pt x="179" y="102"/>
                      <a:pt x="179" y="102"/>
                      <a:pt x="179" y="102"/>
                    </a:cubicBezTo>
                    <a:cubicBezTo>
                      <a:pt x="179" y="102"/>
                      <a:pt x="179" y="102"/>
                      <a:pt x="179" y="102"/>
                    </a:cubicBezTo>
                    <a:cubicBezTo>
                      <a:pt x="179" y="102"/>
                      <a:pt x="179" y="102"/>
                      <a:pt x="179" y="102"/>
                    </a:cubicBezTo>
                    <a:cubicBezTo>
                      <a:pt x="178" y="102"/>
                      <a:pt x="178" y="102"/>
                      <a:pt x="178" y="102"/>
                    </a:cubicBezTo>
                    <a:cubicBezTo>
                      <a:pt x="178" y="102"/>
                      <a:pt x="177" y="102"/>
                      <a:pt x="177" y="102"/>
                    </a:cubicBezTo>
                    <a:cubicBezTo>
                      <a:pt x="177" y="102"/>
                      <a:pt x="177" y="102"/>
                      <a:pt x="177" y="102"/>
                    </a:cubicBezTo>
                    <a:cubicBezTo>
                      <a:pt x="178" y="101"/>
                      <a:pt x="178" y="102"/>
                      <a:pt x="180" y="102"/>
                    </a:cubicBezTo>
                    <a:close/>
                    <a:moveTo>
                      <a:pt x="229" y="102"/>
                    </a:moveTo>
                    <a:cubicBezTo>
                      <a:pt x="230" y="102"/>
                      <a:pt x="230" y="102"/>
                      <a:pt x="231" y="102"/>
                    </a:cubicBezTo>
                    <a:cubicBezTo>
                      <a:pt x="230" y="102"/>
                      <a:pt x="230" y="102"/>
                      <a:pt x="229" y="102"/>
                    </a:cubicBezTo>
                    <a:close/>
                    <a:moveTo>
                      <a:pt x="193" y="103"/>
                    </a:moveTo>
                    <a:cubicBezTo>
                      <a:pt x="193" y="103"/>
                      <a:pt x="193" y="103"/>
                      <a:pt x="193" y="103"/>
                    </a:cubicBezTo>
                    <a:cubicBezTo>
                      <a:pt x="193" y="103"/>
                      <a:pt x="193" y="103"/>
                      <a:pt x="193" y="103"/>
                    </a:cubicBezTo>
                    <a:cubicBezTo>
                      <a:pt x="193" y="103"/>
                      <a:pt x="193" y="103"/>
                      <a:pt x="193" y="103"/>
                    </a:cubicBezTo>
                    <a:cubicBezTo>
                      <a:pt x="193" y="103"/>
                      <a:pt x="193" y="103"/>
                      <a:pt x="193" y="103"/>
                    </a:cubicBezTo>
                    <a:close/>
                    <a:moveTo>
                      <a:pt x="233" y="104"/>
                    </a:moveTo>
                    <a:cubicBezTo>
                      <a:pt x="234" y="104"/>
                      <a:pt x="233" y="104"/>
                      <a:pt x="233" y="104"/>
                    </a:cubicBezTo>
                    <a:cubicBezTo>
                      <a:pt x="233" y="105"/>
                      <a:pt x="233" y="105"/>
                      <a:pt x="233" y="105"/>
                    </a:cubicBezTo>
                    <a:cubicBezTo>
                      <a:pt x="233" y="105"/>
                      <a:pt x="233" y="104"/>
                      <a:pt x="233" y="104"/>
                    </a:cubicBezTo>
                    <a:cubicBezTo>
                      <a:pt x="233" y="104"/>
                      <a:pt x="233" y="104"/>
                      <a:pt x="233" y="104"/>
                    </a:cubicBezTo>
                    <a:cubicBezTo>
                      <a:pt x="233" y="104"/>
                      <a:pt x="233" y="104"/>
                      <a:pt x="233" y="104"/>
                    </a:cubicBezTo>
                    <a:cubicBezTo>
                      <a:pt x="233" y="104"/>
                      <a:pt x="233" y="104"/>
                      <a:pt x="233" y="104"/>
                    </a:cubicBezTo>
                    <a:cubicBezTo>
                      <a:pt x="233" y="104"/>
                      <a:pt x="233" y="104"/>
                      <a:pt x="233" y="104"/>
                    </a:cubicBezTo>
                    <a:close/>
                    <a:moveTo>
                      <a:pt x="232" y="104"/>
                    </a:moveTo>
                    <a:cubicBezTo>
                      <a:pt x="232" y="104"/>
                      <a:pt x="232" y="104"/>
                      <a:pt x="232" y="104"/>
                    </a:cubicBezTo>
                    <a:cubicBezTo>
                      <a:pt x="232" y="104"/>
                      <a:pt x="232" y="104"/>
                      <a:pt x="232" y="104"/>
                    </a:cubicBezTo>
                    <a:cubicBezTo>
                      <a:pt x="232" y="104"/>
                      <a:pt x="233" y="104"/>
                      <a:pt x="232" y="104"/>
                    </a:cubicBezTo>
                    <a:cubicBezTo>
                      <a:pt x="232" y="104"/>
                      <a:pt x="232" y="104"/>
                      <a:pt x="232" y="104"/>
                    </a:cubicBezTo>
                    <a:cubicBezTo>
                      <a:pt x="232" y="104"/>
                      <a:pt x="232" y="104"/>
                      <a:pt x="232" y="104"/>
                    </a:cubicBezTo>
                    <a:cubicBezTo>
                      <a:pt x="232" y="104"/>
                      <a:pt x="232" y="104"/>
                      <a:pt x="233" y="104"/>
                    </a:cubicBezTo>
                    <a:cubicBezTo>
                      <a:pt x="232" y="104"/>
                      <a:pt x="232" y="104"/>
                      <a:pt x="232" y="104"/>
                    </a:cubicBezTo>
                    <a:close/>
                    <a:moveTo>
                      <a:pt x="226" y="104"/>
                    </a:moveTo>
                    <a:cubicBezTo>
                      <a:pt x="226" y="104"/>
                      <a:pt x="225" y="104"/>
                      <a:pt x="225" y="104"/>
                    </a:cubicBezTo>
                    <a:cubicBezTo>
                      <a:pt x="225" y="104"/>
                      <a:pt x="225" y="104"/>
                      <a:pt x="225" y="104"/>
                    </a:cubicBezTo>
                    <a:cubicBezTo>
                      <a:pt x="225" y="104"/>
                      <a:pt x="225" y="104"/>
                      <a:pt x="225" y="104"/>
                    </a:cubicBezTo>
                    <a:cubicBezTo>
                      <a:pt x="225" y="104"/>
                      <a:pt x="225" y="104"/>
                      <a:pt x="225" y="104"/>
                    </a:cubicBezTo>
                    <a:cubicBezTo>
                      <a:pt x="226" y="104"/>
                      <a:pt x="226" y="104"/>
                      <a:pt x="227" y="104"/>
                    </a:cubicBezTo>
                    <a:cubicBezTo>
                      <a:pt x="227" y="104"/>
                      <a:pt x="227" y="104"/>
                      <a:pt x="227" y="104"/>
                    </a:cubicBezTo>
                    <a:cubicBezTo>
                      <a:pt x="227" y="104"/>
                      <a:pt x="227" y="104"/>
                      <a:pt x="227" y="104"/>
                    </a:cubicBezTo>
                    <a:cubicBezTo>
                      <a:pt x="227" y="104"/>
                      <a:pt x="227" y="104"/>
                      <a:pt x="227" y="104"/>
                    </a:cubicBezTo>
                    <a:cubicBezTo>
                      <a:pt x="227" y="104"/>
                      <a:pt x="227" y="104"/>
                      <a:pt x="227" y="104"/>
                    </a:cubicBezTo>
                    <a:cubicBezTo>
                      <a:pt x="227" y="104"/>
                      <a:pt x="226" y="105"/>
                      <a:pt x="226" y="104"/>
                    </a:cubicBezTo>
                    <a:close/>
                    <a:moveTo>
                      <a:pt x="234" y="104"/>
                    </a:moveTo>
                    <a:cubicBezTo>
                      <a:pt x="234" y="104"/>
                      <a:pt x="234" y="104"/>
                      <a:pt x="234" y="104"/>
                    </a:cubicBezTo>
                    <a:cubicBezTo>
                      <a:pt x="234" y="104"/>
                      <a:pt x="234" y="104"/>
                      <a:pt x="234" y="104"/>
                    </a:cubicBezTo>
                    <a:cubicBezTo>
                      <a:pt x="234" y="104"/>
                      <a:pt x="233" y="104"/>
                      <a:pt x="233" y="104"/>
                    </a:cubicBezTo>
                    <a:cubicBezTo>
                      <a:pt x="233" y="104"/>
                      <a:pt x="233" y="104"/>
                      <a:pt x="233" y="104"/>
                    </a:cubicBezTo>
                    <a:cubicBezTo>
                      <a:pt x="233" y="104"/>
                      <a:pt x="233" y="104"/>
                      <a:pt x="233" y="104"/>
                    </a:cubicBezTo>
                    <a:cubicBezTo>
                      <a:pt x="233" y="104"/>
                      <a:pt x="233" y="104"/>
                      <a:pt x="233" y="104"/>
                    </a:cubicBezTo>
                    <a:cubicBezTo>
                      <a:pt x="233" y="104"/>
                      <a:pt x="233" y="104"/>
                      <a:pt x="233" y="104"/>
                    </a:cubicBezTo>
                    <a:cubicBezTo>
                      <a:pt x="233" y="104"/>
                      <a:pt x="234" y="103"/>
                      <a:pt x="234" y="104"/>
                    </a:cubicBezTo>
                    <a:cubicBezTo>
                      <a:pt x="234" y="104"/>
                      <a:pt x="234" y="104"/>
                      <a:pt x="234" y="103"/>
                    </a:cubicBezTo>
                    <a:cubicBezTo>
                      <a:pt x="234" y="103"/>
                      <a:pt x="234" y="104"/>
                      <a:pt x="234" y="104"/>
                    </a:cubicBezTo>
                    <a:cubicBezTo>
                      <a:pt x="234" y="104"/>
                      <a:pt x="234" y="104"/>
                      <a:pt x="234" y="104"/>
                    </a:cubicBezTo>
                    <a:close/>
                    <a:moveTo>
                      <a:pt x="235" y="103"/>
                    </a:moveTo>
                    <a:cubicBezTo>
                      <a:pt x="235" y="103"/>
                      <a:pt x="235" y="103"/>
                      <a:pt x="235" y="103"/>
                    </a:cubicBezTo>
                    <a:cubicBezTo>
                      <a:pt x="235" y="103"/>
                      <a:pt x="235" y="104"/>
                      <a:pt x="234" y="104"/>
                    </a:cubicBezTo>
                    <a:cubicBezTo>
                      <a:pt x="234" y="104"/>
                      <a:pt x="234" y="104"/>
                      <a:pt x="234" y="104"/>
                    </a:cubicBezTo>
                    <a:cubicBezTo>
                      <a:pt x="234" y="104"/>
                      <a:pt x="234" y="104"/>
                      <a:pt x="234" y="104"/>
                    </a:cubicBezTo>
                    <a:cubicBezTo>
                      <a:pt x="234" y="104"/>
                      <a:pt x="234" y="103"/>
                      <a:pt x="234" y="103"/>
                    </a:cubicBezTo>
                    <a:cubicBezTo>
                      <a:pt x="234" y="103"/>
                      <a:pt x="234" y="103"/>
                      <a:pt x="234" y="103"/>
                    </a:cubicBezTo>
                    <a:cubicBezTo>
                      <a:pt x="235" y="103"/>
                      <a:pt x="235" y="103"/>
                      <a:pt x="235" y="103"/>
                    </a:cubicBezTo>
                    <a:close/>
                    <a:moveTo>
                      <a:pt x="213" y="103"/>
                    </a:moveTo>
                    <a:cubicBezTo>
                      <a:pt x="213" y="103"/>
                      <a:pt x="214" y="103"/>
                      <a:pt x="214" y="103"/>
                    </a:cubicBezTo>
                    <a:cubicBezTo>
                      <a:pt x="214" y="103"/>
                      <a:pt x="214" y="103"/>
                      <a:pt x="214" y="103"/>
                    </a:cubicBezTo>
                    <a:cubicBezTo>
                      <a:pt x="214" y="103"/>
                      <a:pt x="214" y="103"/>
                      <a:pt x="214" y="103"/>
                    </a:cubicBezTo>
                    <a:cubicBezTo>
                      <a:pt x="213" y="103"/>
                      <a:pt x="213" y="103"/>
                      <a:pt x="213" y="103"/>
                    </a:cubicBezTo>
                    <a:close/>
                    <a:moveTo>
                      <a:pt x="212" y="105"/>
                    </a:moveTo>
                    <a:cubicBezTo>
                      <a:pt x="212" y="105"/>
                      <a:pt x="212" y="105"/>
                      <a:pt x="212" y="105"/>
                    </a:cubicBezTo>
                    <a:cubicBezTo>
                      <a:pt x="211" y="105"/>
                      <a:pt x="211" y="105"/>
                      <a:pt x="211" y="105"/>
                    </a:cubicBezTo>
                    <a:cubicBezTo>
                      <a:pt x="211" y="105"/>
                      <a:pt x="211" y="105"/>
                      <a:pt x="211" y="105"/>
                    </a:cubicBezTo>
                    <a:cubicBezTo>
                      <a:pt x="211" y="105"/>
                      <a:pt x="211" y="105"/>
                      <a:pt x="211" y="105"/>
                    </a:cubicBezTo>
                    <a:cubicBezTo>
                      <a:pt x="211" y="105"/>
                      <a:pt x="211" y="105"/>
                      <a:pt x="211" y="105"/>
                    </a:cubicBezTo>
                    <a:cubicBezTo>
                      <a:pt x="211" y="105"/>
                      <a:pt x="211" y="105"/>
                      <a:pt x="211" y="104"/>
                    </a:cubicBezTo>
                    <a:cubicBezTo>
                      <a:pt x="211" y="104"/>
                      <a:pt x="211" y="104"/>
                      <a:pt x="211" y="104"/>
                    </a:cubicBezTo>
                    <a:cubicBezTo>
                      <a:pt x="211" y="104"/>
                      <a:pt x="211" y="104"/>
                      <a:pt x="211" y="104"/>
                    </a:cubicBezTo>
                    <a:cubicBezTo>
                      <a:pt x="211" y="104"/>
                      <a:pt x="212" y="105"/>
                      <a:pt x="212" y="105"/>
                    </a:cubicBezTo>
                    <a:close/>
                    <a:moveTo>
                      <a:pt x="216" y="104"/>
                    </a:moveTo>
                    <a:cubicBezTo>
                      <a:pt x="215" y="104"/>
                      <a:pt x="216" y="104"/>
                      <a:pt x="215" y="104"/>
                    </a:cubicBezTo>
                    <a:cubicBezTo>
                      <a:pt x="214" y="104"/>
                      <a:pt x="214" y="104"/>
                      <a:pt x="213" y="104"/>
                    </a:cubicBezTo>
                    <a:cubicBezTo>
                      <a:pt x="213" y="104"/>
                      <a:pt x="213" y="104"/>
                      <a:pt x="213" y="104"/>
                    </a:cubicBezTo>
                    <a:cubicBezTo>
                      <a:pt x="213" y="104"/>
                      <a:pt x="213" y="104"/>
                      <a:pt x="213" y="103"/>
                    </a:cubicBezTo>
                    <a:cubicBezTo>
                      <a:pt x="213" y="103"/>
                      <a:pt x="213" y="103"/>
                      <a:pt x="214" y="103"/>
                    </a:cubicBezTo>
                    <a:cubicBezTo>
                      <a:pt x="214" y="103"/>
                      <a:pt x="214" y="103"/>
                      <a:pt x="214" y="103"/>
                    </a:cubicBezTo>
                    <a:cubicBezTo>
                      <a:pt x="214" y="103"/>
                      <a:pt x="214" y="103"/>
                      <a:pt x="214" y="103"/>
                    </a:cubicBezTo>
                    <a:cubicBezTo>
                      <a:pt x="214" y="104"/>
                      <a:pt x="214" y="103"/>
                      <a:pt x="214" y="104"/>
                    </a:cubicBezTo>
                    <a:cubicBezTo>
                      <a:pt x="214" y="104"/>
                      <a:pt x="214" y="103"/>
                      <a:pt x="214" y="103"/>
                    </a:cubicBezTo>
                    <a:cubicBezTo>
                      <a:pt x="214" y="103"/>
                      <a:pt x="214" y="103"/>
                      <a:pt x="214" y="103"/>
                    </a:cubicBezTo>
                    <a:cubicBezTo>
                      <a:pt x="214" y="103"/>
                      <a:pt x="214" y="103"/>
                      <a:pt x="214" y="103"/>
                    </a:cubicBezTo>
                    <a:cubicBezTo>
                      <a:pt x="215" y="103"/>
                      <a:pt x="215" y="103"/>
                      <a:pt x="216" y="104"/>
                    </a:cubicBezTo>
                    <a:cubicBezTo>
                      <a:pt x="216" y="103"/>
                      <a:pt x="217" y="104"/>
                      <a:pt x="217" y="103"/>
                    </a:cubicBezTo>
                    <a:cubicBezTo>
                      <a:pt x="217" y="103"/>
                      <a:pt x="218" y="103"/>
                      <a:pt x="218" y="103"/>
                    </a:cubicBezTo>
                    <a:cubicBezTo>
                      <a:pt x="218" y="103"/>
                      <a:pt x="218" y="103"/>
                      <a:pt x="218" y="103"/>
                    </a:cubicBezTo>
                    <a:cubicBezTo>
                      <a:pt x="218" y="104"/>
                      <a:pt x="218" y="104"/>
                      <a:pt x="218" y="104"/>
                    </a:cubicBezTo>
                    <a:cubicBezTo>
                      <a:pt x="219" y="104"/>
                      <a:pt x="219" y="104"/>
                      <a:pt x="219" y="103"/>
                    </a:cubicBezTo>
                    <a:cubicBezTo>
                      <a:pt x="219" y="103"/>
                      <a:pt x="219" y="104"/>
                      <a:pt x="219" y="104"/>
                    </a:cubicBezTo>
                    <a:cubicBezTo>
                      <a:pt x="220" y="103"/>
                      <a:pt x="220" y="103"/>
                      <a:pt x="220" y="104"/>
                    </a:cubicBezTo>
                    <a:cubicBezTo>
                      <a:pt x="221" y="104"/>
                      <a:pt x="220" y="104"/>
                      <a:pt x="220" y="103"/>
                    </a:cubicBezTo>
                    <a:cubicBezTo>
                      <a:pt x="222" y="103"/>
                      <a:pt x="223" y="103"/>
                      <a:pt x="225" y="104"/>
                    </a:cubicBezTo>
                    <a:cubicBezTo>
                      <a:pt x="225" y="104"/>
                      <a:pt x="225" y="104"/>
                      <a:pt x="225" y="103"/>
                    </a:cubicBezTo>
                    <a:cubicBezTo>
                      <a:pt x="225" y="103"/>
                      <a:pt x="225" y="104"/>
                      <a:pt x="225" y="104"/>
                    </a:cubicBezTo>
                    <a:cubicBezTo>
                      <a:pt x="225" y="104"/>
                      <a:pt x="225" y="104"/>
                      <a:pt x="225" y="104"/>
                    </a:cubicBezTo>
                    <a:cubicBezTo>
                      <a:pt x="225" y="104"/>
                      <a:pt x="225" y="104"/>
                      <a:pt x="225" y="104"/>
                    </a:cubicBezTo>
                    <a:cubicBezTo>
                      <a:pt x="225" y="104"/>
                      <a:pt x="225" y="104"/>
                      <a:pt x="225" y="104"/>
                    </a:cubicBezTo>
                    <a:cubicBezTo>
                      <a:pt x="225" y="104"/>
                      <a:pt x="224" y="104"/>
                      <a:pt x="225" y="104"/>
                    </a:cubicBezTo>
                    <a:cubicBezTo>
                      <a:pt x="223" y="104"/>
                      <a:pt x="223" y="104"/>
                      <a:pt x="222" y="104"/>
                    </a:cubicBezTo>
                    <a:cubicBezTo>
                      <a:pt x="222" y="103"/>
                      <a:pt x="220" y="105"/>
                      <a:pt x="220" y="104"/>
                    </a:cubicBezTo>
                    <a:cubicBezTo>
                      <a:pt x="220" y="104"/>
                      <a:pt x="220" y="104"/>
                      <a:pt x="220" y="104"/>
                    </a:cubicBezTo>
                    <a:cubicBezTo>
                      <a:pt x="220" y="104"/>
                      <a:pt x="220" y="104"/>
                      <a:pt x="219" y="104"/>
                    </a:cubicBezTo>
                    <a:cubicBezTo>
                      <a:pt x="219" y="104"/>
                      <a:pt x="219" y="104"/>
                      <a:pt x="219" y="104"/>
                    </a:cubicBezTo>
                    <a:cubicBezTo>
                      <a:pt x="219" y="104"/>
                      <a:pt x="219" y="104"/>
                      <a:pt x="219" y="104"/>
                    </a:cubicBezTo>
                    <a:cubicBezTo>
                      <a:pt x="219" y="104"/>
                      <a:pt x="219" y="104"/>
                      <a:pt x="219" y="104"/>
                    </a:cubicBezTo>
                    <a:cubicBezTo>
                      <a:pt x="218" y="104"/>
                      <a:pt x="218" y="104"/>
                      <a:pt x="218" y="104"/>
                    </a:cubicBezTo>
                    <a:cubicBezTo>
                      <a:pt x="218" y="104"/>
                      <a:pt x="218" y="104"/>
                      <a:pt x="218" y="104"/>
                    </a:cubicBezTo>
                    <a:cubicBezTo>
                      <a:pt x="218" y="103"/>
                      <a:pt x="218" y="103"/>
                      <a:pt x="218" y="103"/>
                    </a:cubicBezTo>
                    <a:cubicBezTo>
                      <a:pt x="218" y="103"/>
                      <a:pt x="218" y="104"/>
                      <a:pt x="218" y="104"/>
                    </a:cubicBezTo>
                    <a:cubicBezTo>
                      <a:pt x="218" y="104"/>
                      <a:pt x="218" y="104"/>
                      <a:pt x="218" y="104"/>
                    </a:cubicBezTo>
                    <a:cubicBezTo>
                      <a:pt x="218" y="104"/>
                      <a:pt x="218" y="104"/>
                      <a:pt x="218" y="104"/>
                    </a:cubicBezTo>
                    <a:cubicBezTo>
                      <a:pt x="218" y="104"/>
                      <a:pt x="218" y="104"/>
                      <a:pt x="218" y="104"/>
                    </a:cubicBezTo>
                    <a:cubicBezTo>
                      <a:pt x="218" y="104"/>
                      <a:pt x="218" y="104"/>
                      <a:pt x="218" y="104"/>
                    </a:cubicBezTo>
                    <a:cubicBezTo>
                      <a:pt x="218" y="104"/>
                      <a:pt x="218" y="104"/>
                      <a:pt x="218" y="104"/>
                    </a:cubicBezTo>
                    <a:cubicBezTo>
                      <a:pt x="218" y="104"/>
                      <a:pt x="218" y="104"/>
                      <a:pt x="218" y="104"/>
                    </a:cubicBezTo>
                    <a:cubicBezTo>
                      <a:pt x="218" y="104"/>
                      <a:pt x="218" y="104"/>
                      <a:pt x="218" y="104"/>
                    </a:cubicBezTo>
                    <a:cubicBezTo>
                      <a:pt x="218" y="104"/>
                      <a:pt x="218" y="104"/>
                      <a:pt x="218" y="104"/>
                    </a:cubicBezTo>
                    <a:cubicBezTo>
                      <a:pt x="219" y="104"/>
                      <a:pt x="218" y="104"/>
                      <a:pt x="218" y="104"/>
                    </a:cubicBezTo>
                    <a:cubicBezTo>
                      <a:pt x="218" y="104"/>
                      <a:pt x="218" y="104"/>
                      <a:pt x="218" y="104"/>
                    </a:cubicBezTo>
                    <a:cubicBezTo>
                      <a:pt x="217" y="104"/>
                      <a:pt x="217" y="104"/>
                      <a:pt x="217" y="104"/>
                    </a:cubicBezTo>
                    <a:cubicBezTo>
                      <a:pt x="216" y="105"/>
                      <a:pt x="216" y="104"/>
                      <a:pt x="216" y="104"/>
                    </a:cubicBezTo>
                    <a:close/>
                    <a:moveTo>
                      <a:pt x="228" y="104"/>
                    </a:moveTo>
                    <a:cubicBezTo>
                      <a:pt x="228" y="104"/>
                      <a:pt x="228" y="104"/>
                      <a:pt x="228" y="104"/>
                    </a:cubicBezTo>
                    <a:cubicBezTo>
                      <a:pt x="228" y="104"/>
                      <a:pt x="228" y="104"/>
                      <a:pt x="228" y="104"/>
                    </a:cubicBezTo>
                    <a:cubicBezTo>
                      <a:pt x="228" y="104"/>
                      <a:pt x="228" y="104"/>
                      <a:pt x="228" y="104"/>
                    </a:cubicBezTo>
                    <a:cubicBezTo>
                      <a:pt x="228" y="104"/>
                      <a:pt x="228" y="104"/>
                      <a:pt x="228" y="104"/>
                    </a:cubicBezTo>
                    <a:cubicBezTo>
                      <a:pt x="228" y="104"/>
                      <a:pt x="228" y="104"/>
                      <a:pt x="228" y="104"/>
                    </a:cubicBezTo>
                    <a:cubicBezTo>
                      <a:pt x="228" y="104"/>
                      <a:pt x="228" y="104"/>
                      <a:pt x="228" y="104"/>
                    </a:cubicBezTo>
                    <a:close/>
                    <a:moveTo>
                      <a:pt x="230" y="104"/>
                    </a:moveTo>
                    <a:cubicBezTo>
                      <a:pt x="230" y="104"/>
                      <a:pt x="230" y="104"/>
                      <a:pt x="230" y="104"/>
                    </a:cubicBezTo>
                    <a:cubicBezTo>
                      <a:pt x="229" y="104"/>
                      <a:pt x="230" y="104"/>
                      <a:pt x="230" y="104"/>
                    </a:cubicBezTo>
                    <a:close/>
                    <a:moveTo>
                      <a:pt x="232" y="104"/>
                    </a:moveTo>
                    <a:cubicBezTo>
                      <a:pt x="232" y="104"/>
                      <a:pt x="232" y="104"/>
                      <a:pt x="232" y="104"/>
                    </a:cubicBezTo>
                    <a:cubicBezTo>
                      <a:pt x="232" y="104"/>
                      <a:pt x="232" y="104"/>
                      <a:pt x="232" y="104"/>
                    </a:cubicBezTo>
                    <a:cubicBezTo>
                      <a:pt x="232" y="104"/>
                      <a:pt x="232" y="104"/>
                      <a:pt x="232" y="104"/>
                    </a:cubicBezTo>
                    <a:cubicBezTo>
                      <a:pt x="232" y="104"/>
                      <a:pt x="232" y="104"/>
                      <a:pt x="232" y="104"/>
                    </a:cubicBezTo>
                    <a:cubicBezTo>
                      <a:pt x="232" y="104"/>
                      <a:pt x="232" y="104"/>
                      <a:pt x="232" y="104"/>
                    </a:cubicBezTo>
                    <a:cubicBezTo>
                      <a:pt x="232" y="104"/>
                      <a:pt x="232" y="105"/>
                      <a:pt x="232" y="105"/>
                    </a:cubicBezTo>
                    <a:cubicBezTo>
                      <a:pt x="232" y="105"/>
                      <a:pt x="232" y="105"/>
                      <a:pt x="232" y="105"/>
                    </a:cubicBezTo>
                    <a:cubicBezTo>
                      <a:pt x="232" y="105"/>
                      <a:pt x="232" y="104"/>
                      <a:pt x="232" y="104"/>
                    </a:cubicBezTo>
                    <a:close/>
                    <a:moveTo>
                      <a:pt x="241" y="105"/>
                    </a:moveTo>
                    <a:cubicBezTo>
                      <a:pt x="241" y="105"/>
                      <a:pt x="241" y="105"/>
                      <a:pt x="241" y="105"/>
                    </a:cubicBezTo>
                    <a:cubicBezTo>
                      <a:pt x="241" y="105"/>
                      <a:pt x="241" y="105"/>
                      <a:pt x="241" y="105"/>
                    </a:cubicBezTo>
                    <a:cubicBezTo>
                      <a:pt x="241" y="105"/>
                      <a:pt x="241" y="105"/>
                      <a:pt x="241" y="105"/>
                    </a:cubicBezTo>
                    <a:cubicBezTo>
                      <a:pt x="241" y="105"/>
                      <a:pt x="241" y="105"/>
                      <a:pt x="241" y="105"/>
                    </a:cubicBezTo>
                    <a:cubicBezTo>
                      <a:pt x="241" y="105"/>
                      <a:pt x="241" y="105"/>
                      <a:pt x="241" y="105"/>
                    </a:cubicBezTo>
                    <a:close/>
                    <a:moveTo>
                      <a:pt x="242" y="105"/>
                    </a:moveTo>
                    <a:cubicBezTo>
                      <a:pt x="242" y="105"/>
                      <a:pt x="242" y="105"/>
                      <a:pt x="242" y="105"/>
                    </a:cubicBezTo>
                    <a:cubicBezTo>
                      <a:pt x="242" y="105"/>
                      <a:pt x="242" y="105"/>
                      <a:pt x="242" y="105"/>
                    </a:cubicBezTo>
                    <a:cubicBezTo>
                      <a:pt x="242" y="105"/>
                      <a:pt x="242" y="105"/>
                      <a:pt x="242" y="105"/>
                    </a:cubicBezTo>
                    <a:cubicBezTo>
                      <a:pt x="242" y="105"/>
                      <a:pt x="242" y="105"/>
                      <a:pt x="242" y="105"/>
                    </a:cubicBezTo>
                    <a:cubicBezTo>
                      <a:pt x="242" y="105"/>
                      <a:pt x="242" y="105"/>
                      <a:pt x="242" y="105"/>
                    </a:cubicBezTo>
                    <a:cubicBezTo>
                      <a:pt x="242" y="105"/>
                      <a:pt x="242" y="105"/>
                      <a:pt x="242" y="105"/>
                    </a:cubicBezTo>
                    <a:cubicBezTo>
                      <a:pt x="242" y="105"/>
                      <a:pt x="242" y="105"/>
                      <a:pt x="242" y="105"/>
                    </a:cubicBezTo>
                    <a:close/>
                    <a:moveTo>
                      <a:pt x="237" y="105"/>
                    </a:move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lose/>
                    <a:moveTo>
                      <a:pt x="233" y="105"/>
                    </a:moveTo>
                    <a:cubicBezTo>
                      <a:pt x="233" y="105"/>
                      <a:pt x="232" y="105"/>
                      <a:pt x="232" y="105"/>
                    </a:cubicBezTo>
                    <a:cubicBezTo>
                      <a:pt x="232" y="105"/>
                      <a:pt x="232" y="105"/>
                      <a:pt x="232" y="105"/>
                    </a:cubicBezTo>
                    <a:cubicBezTo>
                      <a:pt x="232" y="105"/>
                      <a:pt x="232" y="105"/>
                      <a:pt x="232" y="105"/>
                    </a:cubicBezTo>
                    <a:cubicBezTo>
                      <a:pt x="232" y="105"/>
                      <a:pt x="232" y="105"/>
                      <a:pt x="232" y="105"/>
                    </a:cubicBezTo>
                    <a:cubicBezTo>
                      <a:pt x="232" y="105"/>
                      <a:pt x="232" y="105"/>
                      <a:pt x="232" y="105"/>
                    </a:cubicBezTo>
                    <a:cubicBezTo>
                      <a:pt x="233" y="105"/>
                      <a:pt x="233" y="105"/>
                      <a:pt x="233" y="105"/>
                    </a:cubicBezTo>
                    <a:cubicBezTo>
                      <a:pt x="233" y="105"/>
                      <a:pt x="234" y="105"/>
                      <a:pt x="234" y="105"/>
                    </a:cubicBezTo>
                    <a:cubicBezTo>
                      <a:pt x="233" y="105"/>
                      <a:pt x="233" y="105"/>
                      <a:pt x="233" y="105"/>
                    </a:cubicBezTo>
                    <a:close/>
                    <a:moveTo>
                      <a:pt x="237" y="105"/>
                    </a:move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6" y="105"/>
                    </a:cubicBezTo>
                    <a:cubicBezTo>
                      <a:pt x="236" y="105"/>
                      <a:pt x="236" y="105"/>
                      <a:pt x="236" y="105"/>
                    </a:cubicBezTo>
                    <a:cubicBezTo>
                      <a:pt x="236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ubicBezTo>
                      <a:pt x="238" y="105"/>
                      <a:pt x="238" y="105"/>
                      <a:pt x="238" y="105"/>
                    </a:cubicBezTo>
                    <a:cubicBezTo>
                      <a:pt x="238" y="105"/>
                      <a:pt x="238" y="105"/>
                      <a:pt x="238" y="105"/>
                    </a:cubicBezTo>
                    <a:cubicBezTo>
                      <a:pt x="238" y="105"/>
                      <a:pt x="238" y="105"/>
                      <a:pt x="238" y="105"/>
                    </a:cubicBezTo>
                    <a:cubicBezTo>
                      <a:pt x="237" y="105"/>
                      <a:pt x="237" y="105"/>
                      <a:pt x="237" y="105"/>
                    </a:cubicBezTo>
                    <a:close/>
                    <a:moveTo>
                      <a:pt x="240" y="105"/>
                    </a:moveTo>
                    <a:cubicBezTo>
                      <a:pt x="240" y="105"/>
                      <a:pt x="240" y="105"/>
                      <a:pt x="239" y="105"/>
                    </a:cubicBezTo>
                    <a:cubicBezTo>
                      <a:pt x="239" y="105"/>
                      <a:pt x="239" y="105"/>
                      <a:pt x="239" y="105"/>
                    </a:cubicBezTo>
                    <a:cubicBezTo>
                      <a:pt x="240" y="105"/>
                      <a:pt x="240" y="105"/>
                      <a:pt x="241" y="105"/>
                    </a:cubicBezTo>
                    <a:cubicBezTo>
                      <a:pt x="241" y="105"/>
                      <a:pt x="241" y="105"/>
                      <a:pt x="241" y="105"/>
                    </a:cubicBezTo>
                    <a:cubicBezTo>
                      <a:pt x="240" y="105"/>
                      <a:pt x="240" y="105"/>
                      <a:pt x="240" y="105"/>
                    </a:cubicBezTo>
                    <a:close/>
                    <a:moveTo>
                      <a:pt x="243" y="105"/>
                    </a:moveTo>
                    <a:cubicBezTo>
                      <a:pt x="243" y="105"/>
                      <a:pt x="242" y="105"/>
                      <a:pt x="242" y="105"/>
                    </a:cubicBezTo>
                    <a:cubicBezTo>
                      <a:pt x="242" y="105"/>
                      <a:pt x="242" y="105"/>
                      <a:pt x="242" y="105"/>
                    </a:cubicBezTo>
                    <a:cubicBezTo>
                      <a:pt x="242" y="105"/>
                      <a:pt x="242" y="105"/>
                      <a:pt x="242" y="105"/>
                    </a:cubicBezTo>
                    <a:cubicBezTo>
                      <a:pt x="243" y="105"/>
                      <a:pt x="243" y="105"/>
                      <a:pt x="244" y="105"/>
                    </a:cubicBezTo>
                    <a:cubicBezTo>
                      <a:pt x="244" y="105"/>
                      <a:pt x="244" y="105"/>
                      <a:pt x="244" y="105"/>
                    </a:cubicBezTo>
                    <a:cubicBezTo>
                      <a:pt x="244" y="105"/>
                      <a:pt x="244" y="105"/>
                      <a:pt x="244" y="105"/>
                    </a:cubicBezTo>
                    <a:cubicBezTo>
                      <a:pt x="244" y="105"/>
                      <a:pt x="244" y="105"/>
                      <a:pt x="244" y="105"/>
                    </a:cubicBezTo>
                    <a:cubicBezTo>
                      <a:pt x="244" y="105"/>
                      <a:pt x="244" y="105"/>
                      <a:pt x="244" y="105"/>
                    </a:cubicBezTo>
                    <a:cubicBezTo>
                      <a:pt x="244" y="105"/>
                      <a:pt x="243" y="105"/>
                      <a:pt x="243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2" name="Freeform 780"/>
              <p:cNvSpPr/>
              <p:nvPr/>
            </p:nvSpPr>
            <p:spPr bwMode="auto">
              <a:xfrm>
                <a:off x="1369" y="14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3" name="Freeform 781"/>
              <p:cNvSpPr/>
              <p:nvPr/>
            </p:nvSpPr>
            <p:spPr bwMode="auto">
              <a:xfrm>
                <a:off x="1304" y="1426"/>
                <a:ext cx="0" cy="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4" name="Freeform 782"/>
              <p:cNvSpPr/>
              <p:nvPr/>
            </p:nvSpPr>
            <p:spPr bwMode="auto">
              <a:xfrm>
                <a:off x="1255" y="14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5" name="Freeform 783"/>
              <p:cNvSpPr/>
              <p:nvPr/>
            </p:nvSpPr>
            <p:spPr bwMode="auto">
              <a:xfrm>
                <a:off x="1255" y="14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6" name="Freeform 784"/>
              <p:cNvSpPr/>
              <p:nvPr/>
            </p:nvSpPr>
            <p:spPr bwMode="auto">
              <a:xfrm>
                <a:off x="1263" y="1472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  <a:gd name="T6" fmla="*/ 0 w 1"/>
                  <a:gd name="T7" fmla="*/ 1 w 1"/>
                  <a:gd name="T8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7" name="Oval 785"/>
              <p:cNvSpPr>
                <a:spLocks noChangeArrowheads="1"/>
              </p:cNvSpPr>
              <p:nvPr/>
            </p:nvSpPr>
            <p:spPr bwMode="auto">
              <a:xfrm>
                <a:off x="1267" y="1472"/>
                <a:ext cx="4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8" name="Freeform 786"/>
              <p:cNvSpPr/>
              <p:nvPr/>
            </p:nvSpPr>
            <p:spPr bwMode="auto">
              <a:xfrm>
                <a:off x="1247" y="1439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9" name="Freeform 787"/>
              <p:cNvSpPr>
                <a:spLocks noEditPoints="1"/>
              </p:cNvSpPr>
              <p:nvPr/>
            </p:nvSpPr>
            <p:spPr bwMode="auto">
              <a:xfrm>
                <a:off x="1145" y="1348"/>
                <a:ext cx="20" cy="8"/>
              </a:xfrm>
              <a:custGeom>
                <a:avLst/>
                <a:gdLst>
                  <a:gd name="T0" fmla="*/ 4 w 5"/>
                  <a:gd name="T1" fmla="*/ 1 h 2"/>
                  <a:gd name="T2" fmla="*/ 4 w 5"/>
                  <a:gd name="T3" fmla="*/ 1 h 2"/>
                  <a:gd name="T4" fmla="*/ 3 w 5"/>
                  <a:gd name="T5" fmla="*/ 1 h 2"/>
                  <a:gd name="T6" fmla="*/ 3 w 5"/>
                  <a:gd name="T7" fmla="*/ 1 h 2"/>
                  <a:gd name="T8" fmla="*/ 3 w 5"/>
                  <a:gd name="T9" fmla="*/ 1 h 2"/>
                  <a:gd name="T10" fmla="*/ 3 w 5"/>
                  <a:gd name="T11" fmla="*/ 1 h 2"/>
                  <a:gd name="T12" fmla="*/ 1 w 5"/>
                  <a:gd name="T13" fmla="*/ 1 h 2"/>
                  <a:gd name="T14" fmla="*/ 2 w 5"/>
                  <a:gd name="T15" fmla="*/ 1 h 2"/>
                  <a:gd name="T16" fmla="*/ 1 w 5"/>
                  <a:gd name="T17" fmla="*/ 1 h 2"/>
                  <a:gd name="T18" fmla="*/ 1 w 5"/>
                  <a:gd name="T19" fmla="*/ 1 h 2"/>
                  <a:gd name="T20" fmla="*/ 1 w 5"/>
                  <a:gd name="T21" fmla="*/ 1 h 2"/>
                  <a:gd name="T22" fmla="*/ 1 w 5"/>
                  <a:gd name="T23" fmla="*/ 1 h 2"/>
                  <a:gd name="T24" fmla="*/ 0 w 5"/>
                  <a:gd name="T25" fmla="*/ 1 h 2"/>
                  <a:gd name="T26" fmla="*/ 0 w 5"/>
                  <a:gd name="T27" fmla="*/ 1 h 2"/>
                  <a:gd name="T28" fmla="*/ 0 w 5"/>
                  <a:gd name="T29" fmla="*/ 1 h 2"/>
                  <a:gd name="T30" fmla="*/ 1 w 5"/>
                  <a:gd name="T31" fmla="*/ 1 h 2"/>
                  <a:gd name="T32" fmla="*/ 1 w 5"/>
                  <a:gd name="T33" fmla="*/ 1 h 2"/>
                  <a:gd name="T34" fmla="*/ 1 w 5"/>
                  <a:gd name="T35" fmla="*/ 1 h 2"/>
                  <a:gd name="T36" fmla="*/ 1 w 5"/>
                  <a:gd name="T37" fmla="*/ 1 h 2"/>
                  <a:gd name="T38" fmla="*/ 1 w 5"/>
                  <a:gd name="T39" fmla="*/ 1 h 2"/>
                  <a:gd name="T40" fmla="*/ 0 w 5"/>
                  <a:gd name="T41" fmla="*/ 1 h 2"/>
                  <a:gd name="T42" fmla="*/ 0 w 5"/>
                  <a:gd name="T43" fmla="*/ 1 h 2"/>
                  <a:gd name="T44" fmla="*/ 0 w 5"/>
                  <a:gd name="T45" fmla="*/ 1 h 2"/>
                  <a:gd name="T46" fmla="*/ 1 w 5"/>
                  <a:gd name="T47" fmla="*/ 1 h 2"/>
                  <a:gd name="T48" fmla="*/ 1 w 5"/>
                  <a:gd name="T49" fmla="*/ 1 h 2"/>
                  <a:gd name="T50" fmla="*/ 1 w 5"/>
                  <a:gd name="T51" fmla="*/ 1 h 2"/>
                  <a:gd name="T52" fmla="*/ 2 w 5"/>
                  <a:gd name="T53" fmla="*/ 1 h 2"/>
                  <a:gd name="T54" fmla="*/ 3 w 5"/>
                  <a:gd name="T55" fmla="*/ 1 h 2"/>
                  <a:gd name="T56" fmla="*/ 3 w 5"/>
                  <a:gd name="T57" fmla="*/ 1 h 2"/>
                  <a:gd name="T58" fmla="*/ 3 w 5"/>
                  <a:gd name="T59" fmla="*/ 1 h 2"/>
                  <a:gd name="T60" fmla="*/ 3 w 5"/>
                  <a:gd name="T61" fmla="*/ 1 h 2"/>
                  <a:gd name="T62" fmla="*/ 3 w 5"/>
                  <a:gd name="T63" fmla="*/ 1 h 2"/>
                  <a:gd name="T64" fmla="*/ 3 w 5"/>
                  <a:gd name="T65" fmla="*/ 1 h 2"/>
                  <a:gd name="T66" fmla="*/ 4 w 5"/>
                  <a:gd name="T67" fmla="*/ 1 h 2"/>
                  <a:gd name="T68" fmla="*/ 4 w 5"/>
                  <a:gd name="T69" fmla="*/ 1 h 2"/>
                  <a:gd name="T70" fmla="*/ 5 w 5"/>
                  <a:gd name="T71" fmla="*/ 1 h 2"/>
                  <a:gd name="T72" fmla="*/ 5 w 5"/>
                  <a:gd name="T73" fmla="*/ 1 h 2"/>
                  <a:gd name="T74" fmla="*/ 5 w 5"/>
                  <a:gd name="T75" fmla="*/ 1 h 2"/>
                  <a:gd name="T76" fmla="*/ 4 w 5"/>
                  <a:gd name="T77" fmla="*/ 1 h 2"/>
                  <a:gd name="T78" fmla="*/ 1 w 5"/>
                  <a:gd name="T79" fmla="*/ 1 h 2"/>
                  <a:gd name="T80" fmla="*/ 1 w 5"/>
                  <a:gd name="T81" fmla="*/ 1 h 2"/>
                  <a:gd name="T82" fmla="*/ 1 w 5"/>
                  <a:gd name="T83" fmla="*/ 1 h 2"/>
                  <a:gd name="T84" fmla="*/ 1 w 5"/>
                  <a:gd name="T85" fmla="*/ 1 h 2"/>
                  <a:gd name="T86" fmla="*/ 1 w 5"/>
                  <a:gd name="T87" fmla="*/ 1 h 2"/>
                  <a:gd name="T88" fmla="*/ 1 w 5"/>
                  <a:gd name="T89" fmla="*/ 1 h 2"/>
                  <a:gd name="T90" fmla="*/ 1 w 5"/>
                  <a:gd name="T91" fmla="*/ 1 h 2"/>
                  <a:gd name="T92" fmla="*/ 1 w 5"/>
                  <a:gd name="T93" fmla="*/ 1 h 2"/>
                  <a:gd name="T94" fmla="*/ 1 w 5"/>
                  <a:gd name="T9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" h="2"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0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0" name="Freeform 788"/>
              <p:cNvSpPr/>
              <p:nvPr/>
            </p:nvSpPr>
            <p:spPr bwMode="auto">
              <a:xfrm>
                <a:off x="1247" y="1352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1" name="Freeform 789"/>
              <p:cNvSpPr/>
              <p:nvPr/>
            </p:nvSpPr>
            <p:spPr bwMode="auto">
              <a:xfrm>
                <a:off x="1316" y="11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2" name="Freeform 790"/>
              <p:cNvSpPr/>
              <p:nvPr/>
            </p:nvSpPr>
            <p:spPr bwMode="auto">
              <a:xfrm>
                <a:off x="1312" y="1179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3" name="Freeform 791"/>
              <p:cNvSpPr/>
              <p:nvPr/>
            </p:nvSpPr>
            <p:spPr bwMode="auto">
              <a:xfrm>
                <a:off x="1235" y="119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4" name="Freeform 792"/>
              <p:cNvSpPr/>
              <p:nvPr/>
            </p:nvSpPr>
            <p:spPr bwMode="auto">
              <a:xfrm>
                <a:off x="1235" y="119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5" name="Freeform 793"/>
              <p:cNvSpPr/>
              <p:nvPr/>
            </p:nvSpPr>
            <p:spPr bwMode="auto">
              <a:xfrm>
                <a:off x="2113" y="1422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6" name="Freeform 794"/>
              <p:cNvSpPr/>
              <p:nvPr/>
            </p:nvSpPr>
            <p:spPr bwMode="auto">
              <a:xfrm>
                <a:off x="2105" y="1468"/>
                <a:ext cx="8" cy="4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7" name="Freeform 795"/>
              <p:cNvSpPr/>
              <p:nvPr/>
            </p:nvSpPr>
            <p:spPr bwMode="auto">
              <a:xfrm>
                <a:off x="2105" y="1555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8" name="Freeform 796"/>
              <p:cNvSpPr/>
              <p:nvPr/>
            </p:nvSpPr>
            <p:spPr bwMode="auto">
              <a:xfrm>
                <a:off x="2080" y="1447"/>
                <a:ext cx="8" cy="0"/>
              </a:xfrm>
              <a:custGeom>
                <a:avLst/>
                <a:gdLst>
                  <a:gd name="T0" fmla="*/ 1 w 2"/>
                  <a:gd name="T1" fmla="*/ 1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9" name="Freeform 797"/>
              <p:cNvSpPr/>
              <p:nvPr/>
            </p:nvSpPr>
            <p:spPr bwMode="auto">
              <a:xfrm>
                <a:off x="2076" y="1488"/>
                <a:ext cx="8" cy="5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  <a:gd name="T8" fmla="*/ 2 w 2"/>
                  <a:gd name="T9" fmla="*/ 1 h 1"/>
                  <a:gd name="T10" fmla="*/ 1 w 2"/>
                  <a:gd name="T11" fmla="*/ 0 h 1"/>
                  <a:gd name="T12" fmla="*/ 1 w 2"/>
                  <a:gd name="T13" fmla="*/ 0 h 1"/>
                  <a:gd name="T14" fmla="*/ 0 w 2"/>
                  <a:gd name="T15" fmla="*/ 0 h 1"/>
                  <a:gd name="T16" fmla="*/ 0 w 2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0" name="Freeform 798"/>
              <p:cNvSpPr/>
              <p:nvPr/>
            </p:nvSpPr>
            <p:spPr bwMode="auto">
              <a:xfrm>
                <a:off x="2060" y="1422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1" name="Freeform 799"/>
              <p:cNvSpPr/>
              <p:nvPr/>
            </p:nvSpPr>
            <p:spPr bwMode="auto">
              <a:xfrm>
                <a:off x="1974" y="1059"/>
                <a:ext cx="78" cy="8"/>
              </a:xfrm>
              <a:custGeom>
                <a:avLst/>
                <a:gdLst>
                  <a:gd name="T0" fmla="*/ 18 w 19"/>
                  <a:gd name="T1" fmla="*/ 2 h 2"/>
                  <a:gd name="T2" fmla="*/ 18 w 19"/>
                  <a:gd name="T3" fmla="*/ 1 h 2"/>
                  <a:gd name="T4" fmla="*/ 19 w 19"/>
                  <a:gd name="T5" fmla="*/ 1 h 2"/>
                  <a:gd name="T6" fmla="*/ 15 w 19"/>
                  <a:gd name="T7" fmla="*/ 0 h 2"/>
                  <a:gd name="T8" fmla="*/ 9 w 19"/>
                  <a:gd name="T9" fmla="*/ 0 h 2"/>
                  <a:gd name="T10" fmla="*/ 9 w 19"/>
                  <a:gd name="T11" fmla="*/ 1 h 2"/>
                  <a:gd name="T12" fmla="*/ 9 w 19"/>
                  <a:gd name="T13" fmla="*/ 1 h 2"/>
                  <a:gd name="T14" fmla="*/ 2 w 19"/>
                  <a:gd name="T15" fmla="*/ 1 h 2"/>
                  <a:gd name="T16" fmla="*/ 2 w 19"/>
                  <a:gd name="T17" fmla="*/ 1 h 2"/>
                  <a:gd name="T18" fmla="*/ 1 w 19"/>
                  <a:gd name="T19" fmla="*/ 1 h 2"/>
                  <a:gd name="T20" fmla="*/ 0 w 19"/>
                  <a:gd name="T21" fmla="*/ 1 h 2"/>
                  <a:gd name="T22" fmla="*/ 0 w 19"/>
                  <a:gd name="T23" fmla="*/ 1 h 2"/>
                  <a:gd name="T24" fmla="*/ 0 w 19"/>
                  <a:gd name="T25" fmla="*/ 1 h 2"/>
                  <a:gd name="T26" fmla="*/ 0 w 19"/>
                  <a:gd name="T27" fmla="*/ 1 h 2"/>
                  <a:gd name="T28" fmla="*/ 1 w 19"/>
                  <a:gd name="T29" fmla="*/ 1 h 2"/>
                  <a:gd name="T30" fmla="*/ 2 w 19"/>
                  <a:gd name="T31" fmla="*/ 1 h 2"/>
                  <a:gd name="T32" fmla="*/ 3 w 19"/>
                  <a:gd name="T33" fmla="*/ 2 h 2"/>
                  <a:gd name="T34" fmla="*/ 7 w 19"/>
                  <a:gd name="T35" fmla="*/ 2 h 2"/>
                  <a:gd name="T36" fmla="*/ 10 w 19"/>
                  <a:gd name="T37" fmla="*/ 2 h 2"/>
                  <a:gd name="T38" fmla="*/ 12 w 19"/>
                  <a:gd name="T39" fmla="*/ 2 h 2"/>
                  <a:gd name="T40" fmla="*/ 15 w 19"/>
                  <a:gd name="T41" fmla="*/ 2 h 2"/>
                  <a:gd name="T42" fmla="*/ 15 w 19"/>
                  <a:gd name="T43" fmla="*/ 2 h 2"/>
                  <a:gd name="T44" fmla="*/ 18 w 19"/>
                  <a:gd name="T4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" h="2">
                    <a:moveTo>
                      <a:pt x="18" y="2"/>
                    </a:moveTo>
                    <a:cubicBezTo>
                      <a:pt x="18" y="2"/>
                      <a:pt x="18" y="2"/>
                      <a:pt x="18" y="1"/>
                    </a:cubicBezTo>
                    <a:cubicBezTo>
                      <a:pt x="18" y="2"/>
                      <a:pt x="19" y="1"/>
                      <a:pt x="19" y="1"/>
                    </a:cubicBezTo>
                    <a:cubicBezTo>
                      <a:pt x="18" y="0"/>
                      <a:pt x="17" y="0"/>
                      <a:pt x="15" y="0"/>
                    </a:cubicBezTo>
                    <a:cubicBezTo>
                      <a:pt x="13" y="0"/>
                      <a:pt x="11" y="0"/>
                      <a:pt x="9" y="0"/>
                    </a:cubicBezTo>
                    <a:cubicBezTo>
                      <a:pt x="9" y="1"/>
                      <a:pt x="9" y="0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7" y="1"/>
                      <a:pt x="5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9" y="2"/>
                      <a:pt x="9" y="2"/>
                      <a:pt x="10" y="2"/>
                    </a:cubicBezTo>
                    <a:cubicBezTo>
                      <a:pt x="11" y="2"/>
                      <a:pt x="11" y="2"/>
                      <a:pt x="12" y="2"/>
                    </a:cubicBezTo>
                    <a:cubicBezTo>
                      <a:pt x="13" y="2"/>
                      <a:pt x="14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6" y="2"/>
                      <a:pt x="17" y="2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2" name="Freeform 800"/>
              <p:cNvSpPr/>
              <p:nvPr/>
            </p:nvSpPr>
            <p:spPr bwMode="auto">
              <a:xfrm>
                <a:off x="2039" y="1385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3" name="Freeform 801"/>
              <p:cNvSpPr/>
              <p:nvPr/>
            </p:nvSpPr>
            <p:spPr bwMode="auto">
              <a:xfrm>
                <a:off x="2039" y="1439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4" name="Freeform 802"/>
              <p:cNvSpPr/>
              <p:nvPr/>
            </p:nvSpPr>
            <p:spPr bwMode="auto">
              <a:xfrm>
                <a:off x="2011" y="1212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5" name="Freeform 803"/>
              <p:cNvSpPr/>
              <p:nvPr/>
            </p:nvSpPr>
            <p:spPr bwMode="auto">
              <a:xfrm>
                <a:off x="2007" y="12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6" name="Freeform 804"/>
              <p:cNvSpPr/>
              <p:nvPr/>
            </p:nvSpPr>
            <p:spPr bwMode="auto">
              <a:xfrm>
                <a:off x="2007" y="1331"/>
                <a:ext cx="4" cy="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7" name="Freeform 805"/>
              <p:cNvSpPr/>
              <p:nvPr/>
            </p:nvSpPr>
            <p:spPr bwMode="auto">
              <a:xfrm>
                <a:off x="2003" y="1513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8" name="Freeform 806"/>
              <p:cNvSpPr/>
              <p:nvPr/>
            </p:nvSpPr>
            <p:spPr bwMode="auto">
              <a:xfrm>
                <a:off x="1925" y="1249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9" name="Freeform 807"/>
              <p:cNvSpPr/>
              <p:nvPr/>
            </p:nvSpPr>
            <p:spPr bwMode="auto">
              <a:xfrm>
                <a:off x="1913" y="1583"/>
                <a:ext cx="8" cy="0"/>
              </a:xfrm>
              <a:custGeom>
                <a:avLst/>
                <a:gdLst>
                  <a:gd name="T0" fmla="*/ 1 w 2"/>
                  <a:gd name="T1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0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Group 1009"/>
            <p:cNvGrpSpPr/>
            <p:nvPr/>
          </p:nvGrpSpPr>
          <p:grpSpPr bwMode="auto">
            <a:xfrm>
              <a:off x="524" y="943"/>
              <a:ext cx="1650" cy="649"/>
              <a:chOff x="524" y="943"/>
              <a:chExt cx="1650" cy="649"/>
            </a:xfrm>
            <a:grpFill/>
          </p:grpSpPr>
          <p:sp>
            <p:nvSpPr>
              <p:cNvPr id="310" name="Freeform 809"/>
              <p:cNvSpPr/>
              <p:nvPr/>
            </p:nvSpPr>
            <p:spPr bwMode="auto">
              <a:xfrm>
                <a:off x="1888" y="1261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1" name="Freeform 810"/>
              <p:cNvSpPr/>
              <p:nvPr/>
            </p:nvSpPr>
            <p:spPr bwMode="auto">
              <a:xfrm>
                <a:off x="1880" y="1282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2" name="Freeform 811"/>
              <p:cNvSpPr/>
              <p:nvPr/>
            </p:nvSpPr>
            <p:spPr bwMode="auto">
              <a:xfrm>
                <a:off x="1860" y="15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3" name="Freeform 812"/>
              <p:cNvSpPr/>
              <p:nvPr/>
            </p:nvSpPr>
            <p:spPr bwMode="auto">
              <a:xfrm>
                <a:off x="1851" y="1195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4" name="Freeform 813"/>
              <p:cNvSpPr/>
              <p:nvPr/>
            </p:nvSpPr>
            <p:spPr bwMode="auto">
              <a:xfrm>
                <a:off x="1802" y="1583"/>
                <a:ext cx="29" cy="5"/>
              </a:xfrm>
              <a:custGeom>
                <a:avLst/>
                <a:gdLst>
                  <a:gd name="T0" fmla="*/ 1 w 7"/>
                  <a:gd name="T1" fmla="*/ 0 h 1"/>
                  <a:gd name="T2" fmla="*/ 1 w 7"/>
                  <a:gd name="T3" fmla="*/ 0 h 1"/>
                  <a:gd name="T4" fmla="*/ 0 w 7"/>
                  <a:gd name="T5" fmla="*/ 0 h 1"/>
                  <a:gd name="T6" fmla="*/ 0 w 7"/>
                  <a:gd name="T7" fmla="*/ 0 h 1"/>
                  <a:gd name="T8" fmla="*/ 0 w 7"/>
                  <a:gd name="T9" fmla="*/ 0 h 1"/>
                  <a:gd name="T10" fmla="*/ 0 w 7"/>
                  <a:gd name="T11" fmla="*/ 0 h 1"/>
                  <a:gd name="T12" fmla="*/ 0 w 7"/>
                  <a:gd name="T13" fmla="*/ 0 h 1"/>
                  <a:gd name="T14" fmla="*/ 0 w 7"/>
                  <a:gd name="T15" fmla="*/ 0 h 1"/>
                  <a:gd name="T16" fmla="*/ 1 w 7"/>
                  <a:gd name="T17" fmla="*/ 0 h 1"/>
                  <a:gd name="T18" fmla="*/ 1 w 7"/>
                  <a:gd name="T19" fmla="*/ 0 h 1"/>
                  <a:gd name="T20" fmla="*/ 1 w 7"/>
                  <a:gd name="T21" fmla="*/ 0 h 1"/>
                  <a:gd name="T22" fmla="*/ 6 w 7"/>
                  <a:gd name="T23" fmla="*/ 0 h 1"/>
                  <a:gd name="T24" fmla="*/ 7 w 7"/>
                  <a:gd name="T25" fmla="*/ 0 h 1"/>
                  <a:gd name="T26" fmla="*/ 1 w 7"/>
                  <a:gd name="T2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5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" name="Freeform 814"/>
              <p:cNvSpPr>
                <a:spLocks noEditPoints="1"/>
              </p:cNvSpPr>
              <p:nvPr/>
            </p:nvSpPr>
            <p:spPr bwMode="auto">
              <a:xfrm>
                <a:off x="1680" y="1579"/>
                <a:ext cx="118" cy="4"/>
              </a:xfrm>
              <a:custGeom>
                <a:avLst/>
                <a:gdLst>
                  <a:gd name="T0" fmla="*/ 28 w 29"/>
                  <a:gd name="T1" fmla="*/ 1 h 1"/>
                  <a:gd name="T2" fmla="*/ 29 w 29"/>
                  <a:gd name="T3" fmla="*/ 1 h 1"/>
                  <a:gd name="T4" fmla="*/ 28 w 29"/>
                  <a:gd name="T5" fmla="*/ 1 h 1"/>
                  <a:gd name="T6" fmla="*/ 28 w 29"/>
                  <a:gd name="T7" fmla="*/ 1 h 1"/>
                  <a:gd name="T8" fmla="*/ 23 w 29"/>
                  <a:gd name="T9" fmla="*/ 1 h 1"/>
                  <a:gd name="T10" fmla="*/ 22 w 29"/>
                  <a:gd name="T11" fmla="*/ 1 h 1"/>
                  <a:gd name="T12" fmla="*/ 21 w 29"/>
                  <a:gd name="T13" fmla="*/ 1 h 1"/>
                  <a:gd name="T14" fmla="*/ 19 w 29"/>
                  <a:gd name="T15" fmla="*/ 1 h 1"/>
                  <a:gd name="T16" fmla="*/ 17 w 29"/>
                  <a:gd name="T17" fmla="*/ 1 h 1"/>
                  <a:gd name="T18" fmla="*/ 16 w 29"/>
                  <a:gd name="T19" fmla="*/ 1 h 1"/>
                  <a:gd name="T20" fmla="*/ 16 w 29"/>
                  <a:gd name="T21" fmla="*/ 1 h 1"/>
                  <a:gd name="T22" fmla="*/ 15 w 29"/>
                  <a:gd name="T23" fmla="*/ 1 h 1"/>
                  <a:gd name="T24" fmla="*/ 14 w 29"/>
                  <a:gd name="T25" fmla="*/ 1 h 1"/>
                  <a:gd name="T26" fmla="*/ 14 w 29"/>
                  <a:gd name="T27" fmla="*/ 0 h 1"/>
                  <a:gd name="T28" fmla="*/ 12 w 29"/>
                  <a:gd name="T29" fmla="*/ 0 h 1"/>
                  <a:gd name="T30" fmla="*/ 11 w 29"/>
                  <a:gd name="T31" fmla="*/ 0 h 1"/>
                  <a:gd name="T32" fmla="*/ 10 w 29"/>
                  <a:gd name="T33" fmla="*/ 0 h 1"/>
                  <a:gd name="T34" fmla="*/ 10 w 29"/>
                  <a:gd name="T35" fmla="*/ 0 h 1"/>
                  <a:gd name="T36" fmla="*/ 6 w 29"/>
                  <a:gd name="T37" fmla="*/ 0 h 1"/>
                  <a:gd name="T38" fmla="*/ 6 w 29"/>
                  <a:gd name="T39" fmla="*/ 0 h 1"/>
                  <a:gd name="T40" fmla="*/ 5 w 29"/>
                  <a:gd name="T41" fmla="*/ 0 h 1"/>
                  <a:gd name="T42" fmla="*/ 4 w 29"/>
                  <a:gd name="T43" fmla="*/ 0 h 1"/>
                  <a:gd name="T44" fmla="*/ 4 w 29"/>
                  <a:gd name="T45" fmla="*/ 0 h 1"/>
                  <a:gd name="T46" fmla="*/ 4 w 29"/>
                  <a:gd name="T47" fmla="*/ 0 h 1"/>
                  <a:gd name="T48" fmla="*/ 3 w 29"/>
                  <a:gd name="T49" fmla="*/ 0 h 1"/>
                  <a:gd name="T50" fmla="*/ 1 w 29"/>
                  <a:gd name="T51" fmla="*/ 0 h 1"/>
                  <a:gd name="T52" fmla="*/ 0 w 29"/>
                  <a:gd name="T53" fmla="*/ 0 h 1"/>
                  <a:gd name="T54" fmla="*/ 3 w 29"/>
                  <a:gd name="T55" fmla="*/ 0 h 1"/>
                  <a:gd name="T56" fmla="*/ 3 w 29"/>
                  <a:gd name="T57" fmla="*/ 0 h 1"/>
                  <a:gd name="T58" fmla="*/ 4 w 29"/>
                  <a:gd name="T59" fmla="*/ 0 h 1"/>
                  <a:gd name="T60" fmla="*/ 5 w 29"/>
                  <a:gd name="T61" fmla="*/ 0 h 1"/>
                  <a:gd name="T62" fmla="*/ 5 w 29"/>
                  <a:gd name="T63" fmla="*/ 1 h 1"/>
                  <a:gd name="T64" fmla="*/ 6 w 29"/>
                  <a:gd name="T65" fmla="*/ 1 h 1"/>
                  <a:gd name="T66" fmla="*/ 9 w 29"/>
                  <a:gd name="T67" fmla="*/ 1 h 1"/>
                  <a:gd name="T68" fmla="*/ 10 w 29"/>
                  <a:gd name="T69" fmla="*/ 1 h 1"/>
                  <a:gd name="T70" fmla="*/ 11 w 29"/>
                  <a:gd name="T71" fmla="*/ 1 h 1"/>
                  <a:gd name="T72" fmla="*/ 14 w 29"/>
                  <a:gd name="T73" fmla="*/ 1 h 1"/>
                  <a:gd name="T74" fmla="*/ 15 w 29"/>
                  <a:gd name="T75" fmla="*/ 1 h 1"/>
                  <a:gd name="T76" fmla="*/ 16 w 29"/>
                  <a:gd name="T77" fmla="*/ 1 h 1"/>
                  <a:gd name="T78" fmla="*/ 16 w 29"/>
                  <a:gd name="T79" fmla="*/ 1 h 1"/>
                  <a:gd name="T80" fmla="*/ 21 w 29"/>
                  <a:gd name="T81" fmla="*/ 1 h 1"/>
                  <a:gd name="T82" fmla="*/ 21 w 29"/>
                  <a:gd name="T83" fmla="*/ 1 h 1"/>
                  <a:gd name="T84" fmla="*/ 22 w 29"/>
                  <a:gd name="T85" fmla="*/ 1 h 1"/>
                  <a:gd name="T86" fmla="*/ 23 w 29"/>
                  <a:gd name="T87" fmla="*/ 1 h 1"/>
                  <a:gd name="T88" fmla="*/ 23 w 29"/>
                  <a:gd name="T89" fmla="*/ 1 h 1"/>
                  <a:gd name="T90" fmla="*/ 23 w 29"/>
                  <a:gd name="T91" fmla="*/ 1 h 1"/>
                  <a:gd name="T92" fmla="*/ 28 w 29"/>
                  <a:gd name="T93" fmla="*/ 1 h 1"/>
                  <a:gd name="T94" fmla="*/ 6 w 29"/>
                  <a:gd name="T95" fmla="*/ 0 h 1"/>
                  <a:gd name="T96" fmla="*/ 6 w 29"/>
                  <a:gd name="T97" fmla="*/ 0 h 1"/>
                  <a:gd name="T98" fmla="*/ 6 w 29"/>
                  <a:gd name="T99" fmla="*/ 1 h 1"/>
                  <a:gd name="T100" fmla="*/ 11 w 29"/>
                  <a:gd name="T101" fmla="*/ 1 h 1"/>
                  <a:gd name="T102" fmla="*/ 11 w 29"/>
                  <a:gd name="T103" fmla="*/ 1 h 1"/>
                  <a:gd name="T104" fmla="*/ 10 w 29"/>
                  <a:gd name="T105" fmla="*/ 1 h 1"/>
                  <a:gd name="T106" fmla="*/ 10 w 29"/>
                  <a:gd name="T10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1"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6" y="1"/>
                      <a:pt x="25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0"/>
                      <a:pt x="22" y="1"/>
                    </a:cubicBezTo>
                    <a:cubicBezTo>
                      <a:pt x="22" y="1"/>
                      <a:pt x="22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20" y="0"/>
                      <a:pt x="20" y="0"/>
                    </a:cubicBezTo>
                    <a:cubicBezTo>
                      <a:pt x="19" y="0"/>
                      <a:pt x="19" y="1"/>
                      <a:pt x="19" y="1"/>
                    </a:cubicBezTo>
                    <a:cubicBezTo>
                      <a:pt x="19" y="1"/>
                      <a:pt x="19" y="0"/>
                      <a:pt x="19" y="0"/>
                    </a:cubicBezTo>
                    <a:cubicBezTo>
                      <a:pt x="18" y="0"/>
                      <a:pt x="18" y="0"/>
                      <a:pt x="17" y="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4" y="1"/>
                    </a:cubicBezTo>
                    <a:cubicBezTo>
                      <a:pt x="14" y="1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1"/>
                      <a:pt x="14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3" y="0"/>
                      <a:pt x="12" y="0"/>
                    </a:cubicBezTo>
                    <a:cubicBezTo>
                      <a:pt x="12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1"/>
                      <a:pt x="8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1" y="1"/>
                    </a:cubicBezTo>
                    <a:cubicBezTo>
                      <a:pt x="12" y="1"/>
                      <a:pt x="13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5" y="1"/>
                    </a:cubicBezTo>
                    <a:cubicBezTo>
                      <a:pt x="15" y="1"/>
                      <a:pt x="15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8" y="1"/>
                      <a:pt x="20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5" y="1"/>
                      <a:pt x="27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lose/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lnTo>
                      <a:pt x="6" y="0"/>
                    </a:lnTo>
                    <a:close/>
                    <a:moveTo>
                      <a:pt x="11" y="1"/>
                    </a:move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lose/>
                    <a:moveTo>
                      <a:pt x="10" y="1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" name="Freeform 815"/>
              <p:cNvSpPr/>
              <p:nvPr/>
            </p:nvSpPr>
            <p:spPr bwMode="auto">
              <a:xfrm>
                <a:off x="1745" y="1575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" name="Freeform 816"/>
              <p:cNvSpPr/>
              <p:nvPr/>
            </p:nvSpPr>
            <p:spPr bwMode="auto">
              <a:xfrm>
                <a:off x="1692" y="1567"/>
                <a:ext cx="8" cy="4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2 w 2"/>
                  <a:gd name="T9" fmla="*/ 1 h 1"/>
                  <a:gd name="T10" fmla="*/ 1 w 2"/>
                  <a:gd name="T11" fmla="*/ 1 h 1"/>
                  <a:gd name="T12" fmla="*/ 0 w 2"/>
                  <a:gd name="T13" fmla="*/ 1 h 1"/>
                  <a:gd name="T14" fmla="*/ 0 w 2"/>
                  <a:gd name="T15" fmla="*/ 1 h 1"/>
                  <a:gd name="T16" fmla="*/ 0 w 2"/>
                  <a:gd name="T17" fmla="*/ 1 h 1"/>
                  <a:gd name="T18" fmla="*/ 0 w 2"/>
                  <a:gd name="T19" fmla="*/ 1 h 1"/>
                  <a:gd name="T20" fmla="*/ 1 w 2"/>
                  <a:gd name="T2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" name="Freeform 817"/>
              <p:cNvSpPr/>
              <p:nvPr/>
            </p:nvSpPr>
            <p:spPr bwMode="auto">
              <a:xfrm>
                <a:off x="1655" y="1567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9" name="Freeform 818"/>
              <p:cNvSpPr/>
              <p:nvPr/>
            </p:nvSpPr>
            <p:spPr bwMode="auto">
              <a:xfrm>
                <a:off x="1463" y="116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0" name="Freeform 819"/>
              <p:cNvSpPr/>
              <p:nvPr/>
            </p:nvSpPr>
            <p:spPr bwMode="auto">
              <a:xfrm>
                <a:off x="1406" y="1431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1" name="Freeform 820"/>
              <p:cNvSpPr/>
              <p:nvPr/>
            </p:nvSpPr>
            <p:spPr bwMode="auto">
              <a:xfrm>
                <a:off x="1390" y="14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2" name="Freeform 821"/>
              <p:cNvSpPr/>
              <p:nvPr/>
            </p:nvSpPr>
            <p:spPr bwMode="auto">
              <a:xfrm>
                <a:off x="1374" y="115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3" name="Oval 822"/>
              <p:cNvSpPr>
                <a:spLocks noChangeArrowheads="1"/>
              </p:cNvSpPr>
              <p:nvPr/>
            </p:nvSpPr>
            <p:spPr bwMode="auto">
              <a:xfrm>
                <a:off x="1369" y="1546"/>
                <a:ext cx="5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4" name="Freeform 823"/>
              <p:cNvSpPr/>
              <p:nvPr/>
            </p:nvSpPr>
            <p:spPr bwMode="auto">
              <a:xfrm>
                <a:off x="1365" y="1257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5" name="Freeform 824"/>
              <p:cNvSpPr/>
              <p:nvPr/>
            </p:nvSpPr>
            <p:spPr bwMode="auto">
              <a:xfrm>
                <a:off x="1341" y="154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6" name="Freeform 825"/>
              <p:cNvSpPr/>
              <p:nvPr/>
            </p:nvSpPr>
            <p:spPr bwMode="auto">
              <a:xfrm>
                <a:off x="1312" y="1245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7" name="Freeform 826"/>
              <p:cNvSpPr/>
              <p:nvPr/>
            </p:nvSpPr>
            <p:spPr bwMode="auto">
              <a:xfrm>
                <a:off x="1312" y="1158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8" name="Freeform 827"/>
              <p:cNvSpPr/>
              <p:nvPr/>
            </p:nvSpPr>
            <p:spPr bwMode="auto">
              <a:xfrm>
                <a:off x="1304" y="1538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9" name="Freeform 828"/>
              <p:cNvSpPr/>
              <p:nvPr/>
            </p:nvSpPr>
            <p:spPr bwMode="auto">
              <a:xfrm>
                <a:off x="1292" y="1150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0" name="Freeform 829"/>
              <p:cNvSpPr/>
              <p:nvPr/>
            </p:nvSpPr>
            <p:spPr bwMode="auto">
              <a:xfrm>
                <a:off x="1292" y="1278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1" name="Freeform 830"/>
              <p:cNvSpPr/>
              <p:nvPr/>
            </p:nvSpPr>
            <p:spPr bwMode="auto">
              <a:xfrm>
                <a:off x="1284" y="1418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2" name="Freeform 831"/>
              <p:cNvSpPr/>
              <p:nvPr/>
            </p:nvSpPr>
            <p:spPr bwMode="auto">
              <a:xfrm>
                <a:off x="1280" y="1472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3" name="Freeform 832"/>
              <p:cNvSpPr/>
              <p:nvPr/>
            </p:nvSpPr>
            <p:spPr bwMode="auto">
              <a:xfrm>
                <a:off x="1280" y="1455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4" name="Freeform 833"/>
              <p:cNvSpPr>
                <a:spLocks noEditPoints="1"/>
              </p:cNvSpPr>
              <p:nvPr/>
            </p:nvSpPr>
            <p:spPr bwMode="auto">
              <a:xfrm>
                <a:off x="1267" y="1468"/>
                <a:ext cx="17" cy="4"/>
              </a:xfrm>
              <a:custGeom>
                <a:avLst/>
                <a:gdLst>
                  <a:gd name="T0" fmla="*/ 2 w 4"/>
                  <a:gd name="T1" fmla="*/ 0 h 1"/>
                  <a:gd name="T2" fmla="*/ 2 w 4"/>
                  <a:gd name="T3" fmla="*/ 0 h 1"/>
                  <a:gd name="T4" fmla="*/ 2 w 4"/>
                  <a:gd name="T5" fmla="*/ 0 h 1"/>
                  <a:gd name="T6" fmla="*/ 1 w 4"/>
                  <a:gd name="T7" fmla="*/ 0 h 1"/>
                  <a:gd name="T8" fmla="*/ 1 w 4"/>
                  <a:gd name="T9" fmla="*/ 0 h 1"/>
                  <a:gd name="T10" fmla="*/ 1 w 4"/>
                  <a:gd name="T11" fmla="*/ 0 h 1"/>
                  <a:gd name="T12" fmla="*/ 0 w 4"/>
                  <a:gd name="T13" fmla="*/ 0 h 1"/>
                  <a:gd name="T14" fmla="*/ 0 w 4"/>
                  <a:gd name="T15" fmla="*/ 0 h 1"/>
                  <a:gd name="T16" fmla="*/ 0 w 4"/>
                  <a:gd name="T17" fmla="*/ 0 h 1"/>
                  <a:gd name="T18" fmla="*/ 0 w 4"/>
                  <a:gd name="T19" fmla="*/ 0 h 1"/>
                  <a:gd name="T20" fmla="*/ 0 w 4"/>
                  <a:gd name="T21" fmla="*/ 0 h 1"/>
                  <a:gd name="T22" fmla="*/ 0 w 4"/>
                  <a:gd name="T23" fmla="*/ 0 h 1"/>
                  <a:gd name="T24" fmla="*/ 0 w 4"/>
                  <a:gd name="T25" fmla="*/ 0 h 1"/>
                  <a:gd name="T26" fmla="*/ 0 w 4"/>
                  <a:gd name="T27" fmla="*/ 0 h 1"/>
                  <a:gd name="T28" fmla="*/ 0 w 4"/>
                  <a:gd name="T29" fmla="*/ 1 h 1"/>
                  <a:gd name="T30" fmla="*/ 1 w 4"/>
                  <a:gd name="T31" fmla="*/ 0 h 1"/>
                  <a:gd name="T32" fmla="*/ 1 w 4"/>
                  <a:gd name="T33" fmla="*/ 0 h 1"/>
                  <a:gd name="T34" fmla="*/ 1 w 4"/>
                  <a:gd name="T35" fmla="*/ 0 h 1"/>
                  <a:gd name="T36" fmla="*/ 1 w 4"/>
                  <a:gd name="T37" fmla="*/ 1 h 1"/>
                  <a:gd name="T38" fmla="*/ 1 w 4"/>
                  <a:gd name="T39" fmla="*/ 1 h 1"/>
                  <a:gd name="T40" fmla="*/ 2 w 4"/>
                  <a:gd name="T41" fmla="*/ 1 h 1"/>
                  <a:gd name="T42" fmla="*/ 2 w 4"/>
                  <a:gd name="T43" fmla="*/ 1 h 1"/>
                  <a:gd name="T44" fmla="*/ 2 w 4"/>
                  <a:gd name="T45" fmla="*/ 1 h 1"/>
                  <a:gd name="T46" fmla="*/ 2 w 4"/>
                  <a:gd name="T47" fmla="*/ 1 h 1"/>
                  <a:gd name="T48" fmla="*/ 3 w 4"/>
                  <a:gd name="T49" fmla="*/ 1 h 1"/>
                  <a:gd name="T50" fmla="*/ 3 w 4"/>
                  <a:gd name="T51" fmla="*/ 1 h 1"/>
                  <a:gd name="T52" fmla="*/ 2 w 4"/>
                  <a:gd name="T53" fmla="*/ 1 h 1"/>
                  <a:gd name="T54" fmla="*/ 2 w 4"/>
                  <a:gd name="T55" fmla="*/ 1 h 1"/>
                  <a:gd name="T56" fmla="*/ 2 w 4"/>
                  <a:gd name="T57" fmla="*/ 0 h 1"/>
                  <a:gd name="T58" fmla="*/ 2 w 4"/>
                  <a:gd name="T59" fmla="*/ 0 h 1"/>
                  <a:gd name="T60" fmla="*/ 2 w 4"/>
                  <a:gd name="T61" fmla="*/ 0 h 1"/>
                  <a:gd name="T62" fmla="*/ 2 w 4"/>
                  <a:gd name="T63" fmla="*/ 0 h 1"/>
                  <a:gd name="T64" fmla="*/ 3 w 4"/>
                  <a:gd name="T65" fmla="*/ 0 h 1"/>
                  <a:gd name="T66" fmla="*/ 3 w 4"/>
                  <a:gd name="T67" fmla="*/ 0 h 1"/>
                  <a:gd name="T68" fmla="*/ 4 w 4"/>
                  <a:gd name="T69" fmla="*/ 0 h 1"/>
                  <a:gd name="T70" fmla="*/ 3 w 4"/>
                  <a:gd name="T71" fmla="*/ 0 h 1"/>
                  <a:gd name="T72" fmla="*/ 3 w 4"/>
                  <a:gd name="T73" fmla="*/ 0 h 1"/>
                  <a:gd name="T74" fmla="*/ 2 w 4"/>
                  <a:gd name="T75" fmla="*/ 0 h 1"/>
                  <a:gd name="T76" fmla="*/ 2 w 4"/>
                  <a:gd name="T77" fmla="*/ 0 h 1"/>
                  <a:gd name="T78" fmla="*/ 2 w 4"/>
                  <a:gd name="T79" fmla="*/ 0 h 1"/>
                  <a:gd name="T80" fmla="*/ 2 w 4"/>
                  <a:gd name="T81" fmla="*/ 0 h 1"/>
                  <a:gd name="T82" fmla="*/ 2 w 4"/>
                  <a:gd name="T83" fmla="*/ 0 h 1"/>
                  <a:gd name="T84" fmla="*/ 2 w 4"/>
                  <a:gd name="T85" fmla="*/ 0 h 1"/>
                  <a:gd name="T86" fmla="*/ 2 w 4"/>
                  <a:gd name="T87" fmla="*/ 0 h 1"/>
                  <a:gd name="T88" fmla="*/ 0 w 4"/>
                  <a:gd name="T89" fmla="*/ 0 h 1"/>
                  <a:gd name="T90" fmla="*/ 1 w 4"/>
                  <a:gd name="T91" fmla="*/ 0 h 1"/>
                  <a:gd name="T92" fmla="*/ 1 w 4"/>
                  <a:gd name="T93" fmla="*/ 0 h 1"/>
                  <a:gd name="T94" fmla="*/ 1 w 4"/>
                  <a:gd name="T95" fmla="*/ 0 h 1"/>
                  <a:gd name="T96" fmla="*/ 0 w 4"/>
                  <a:gd name="T97" fmla="*/ 0 h 1"/>
                  <a:gd name="T98" fmla="*/ 0 w 4"/>
                  <a:gd name="T9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5" name="Rectangle 834"/>
              <p:cNvSpPr>
                <a:spLocks noChangeArrowheads="1"/>
              </p:cNvSpPr>
              <p:nvPr/>
            </p:nvSpPr>
            <p:spPr bwMode="auto">
              <a:xfrm>
                <a:off x="1259" y="1125"/>
                <a:ext cx="4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6" name="Freeform 835"/>
              <p:cNvSpPr/>
              <p:nvPr/>
            </p:nvSpPr>
            <p:spPr bwMode="auto">
              <a:xfrm>
                <a:off x="1255" y="144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7" name="Freeform 836"/>
              <p:cNvSpPr/>
              <p:nvPr/>
            </p:nvSpPr>
            <p:spPr bwMode="auto">
              <a:xfrm>
                <a:off x="1227" y="1451"/>
                <a:ext cx="20" cy="9"/>
              </a:xfrm>
              <a:custGeom>
                <a:avLst/>
                <a:gdLst>
                  <a:gd name="T0" fmla="*/ 3 w 5"/>
                  <a:gd name="T1" fmla="*/ 2 h 2"/>
                  <a:gd name="T2" fmla="*/ 3 w 5"/>
                  <a:gd name="T3" fmla="*/ 2 h 2"/>
                  <a:gd name="T4" fmla="*/ 3 w 5"/>
                  <a:gd name="T5" fmla="*/ 2 h 2"/>
                  <a:gd name="T6" fmla="*/ 3 w 5"/>
                  <a:gd name="T7" fmla="*/ 2 h 2"/>
                  <a:gd name="T8" fmla="*/ 3 w 5"/>
                  <a:gd name="T9" fmla="*/ 2 h 2"/>
                  <a:gd name="T10" fmla="*/ 2 w 5"/>
                  <a:gd name="T11" fmla="*/ 2 h 2"/>
                  <a:gd name="T12" fmla="*/ 2 w 5"/>
                  <a:gd name="T13" fmla="*/ 2 h 2"/>
                  <a:gd name="T14" fmla="*/ 3 w 5"/>
                  <a:gd name="T15" fmla="*/ 1 h 2"/>
                  <a:gd name="T16" fmla="*/ 5 w 5"/>
                  <a:gd name="T17" fmla="*/ 2 h 2"/>
                  <a:gd name="T18" fmla="*/ 5 w 5"/>
                  <a:gd name="T19" fmla="*/ 2 h 2"/>
                  <a:gd name="T20" fmla="*/ 5 w 5"/>
                  <a:gd name="T21" fmla="*/ 2 h 2"/>
                  <a:gd name="T22" fmla="*/ 5 w 5"/>
                  <a:gd name="T23" fmla="*/ 1 h 2"/>
                  <a:gd name="T24" fmla="*/ 5 w 5"/>
                  <a:gd name="T25" fmla="*/ 1 h 2"/>
                  <a:gd name="T26" fmla="*/ 3 w 5"/>
                  <a:gd name="T27" fmla="*/ 1 h 2"/>
                  <a:gd name="T28" fmla="*/ 3 w 5"/>
                  <a:gd name="T29" fmla="*/ 1 h 2"/>
                  <a:gd name="T30" fmla="*/ 2 w 5"/>
                  <a:gd name="T31" fmla="*/ 1 h 2"/>
                  <a:gd name="T32" fmla="*/ 2 w 5"/>
                  <a:gd name="T33" fmla="*/ 0 h 2"/>
                  <a:gd name="T34" fmla="*/ 2 w 5"/>
                  <a:gd name="T35" fmla="*/ 0 h 2"/>
                  <a:gd name="T36" fmla="*/ 1 w 5"/>
                  <a:gd name="T37" fmla="*/ 0 h 2"/>
                  <a:gd name="T38" fmla="*/ 1 w 5"/>
                  <a:gd name="T39" fmla="*/ 0 h 2"/>
                  <a:gd name="T40" fmla="*/ 1 w 5"/>
                  <a:gd name="T41" fmla="*/ 0 h 2"/>
                  <a:gd name="T42" fmla="*/ 1 w 5"/>
                  <a:gd name="T43" fmla="*/ 0 h 2"/>
                  <a:gd name="T44" fmla="*/ 1 w 5"/>
                  <a:gd name="T45" fmla="*/ 0 h 2"/>
                  <a:gd name="T46" fmla="*/ 1 w 5"/>
                  <a:gd name="T47" fmla="*/ 0 h 2"/>
                  <a:gd name="T48" fmla="*/ 1 w 5"/>
                  <a:gd name="T49" fmla="*/ 0 h 2"/>
                  <a:gd name="T50" fmla="*/ 1 w 5"/>
                  <a:gd name="T51" fmla="*/ 1 h 2"/>
                  <a:gd name="T52" fmla="*/ 1 w 5"/>
                  <a:gd name="T53" fmla="*/ 1 h 2"/>
                  <a:gd name="T54" fmla="*/ 1 w 5"/>
                  <a:gd name="T55" fmla="*/ 1 h 2"/>
                  <a:gd name="T56" fmla="*/ 1 w 5"/>
                  <a:gd name="T57" fmla="*/ 2 h 2"/>
                  <a:gd name="T58" fmla="*/ 1 w 5"/>
                  <a:gd name="T59" fmla="*/ 2 h 2"/>
                  <a:gd name="T60" fmla="*/ 2 w 5"/>
                  <a:gd name="T61" fmla="*/ 2 h 2"/>
                  <a:gd name="T62" fmla="*/ 2 w 5"/>
                  <a:gd name="T63" fmla="*/ 2 h 2"/>
                  <a:gd name="T64" fmla="*/ 3 w 5"/>
                  <a:gd name="T6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" h="2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1" y="2"/>
                      <a:pt x="1" y="1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8" name="Freeform 837"/>
              <p:cNvSpPr/>
              <p:nvPr/>
            </p:nvSpPr>
            <p:spPr bwMode="auto">
              <a:xfrm>
                <a:off x="1243" y="140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9" name="Freeform 838"/>
              <p:cNvSpPr/>
              <p:nvPr/>
            </p:nvSpPr>
            <p:spPr bwMode="auto">
              <a:xfrm>
                <a:off x="1227" y="1117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0" name="Freeform 839"/>
              <p:cNvSpPr/>
              <p:nvPr/>
            </p:nvSpPr>
            <p:spPr bwMode="auto">
              <a:xfrm>
                <a:off x="1218" y="1117"/>
                <a:ext cx="4" cy="0"/>
              </a:xfrm>
              <a:custGeom>
                <a:avLst/>
                <a:gdLst>
                  <a:gd name="T0" fmla="*/ 0 w 1"/>
                  <a:gd name="T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1" name="Freeform 840"/>
              <p:cNvSpPr/>
              <p:nvPr/>
            </p:nvSpPr>
            <p:spPr bwMode="auto">
              <a:xfrm>
                <a:off x="1178" y="1431"/>
                <a:ext cx="40" cy="12"/>
              </a:xfrm>
              <a:custGeom>
                <a:avLst/>
                <a:gdLst>
                  <a:gd name="T0" fmla="*/ 1 w 10"/>
                  <a:gd name="T1" fmla="*/ 1 h 3"/>
                  <a:gd name="T2" fmla="*/ 3 w 10"/>
                  <a:gd name="T3" fmla="*/ 1 h 3"/>
                  <a:gd name="T4" fmla="*/ 4 w 10"/>
                  <a:gd name="T5" fmla="*/ 2 h 3"/>
                  <a:gd name="T6" fmla="*/ 4 w 10"/>
                  <a:gd name="T7" fmla="*/ 2 h 3"/>
                  <a:gd name="T8" fmla="*/ 4 w 10"/>
                  <a:gd name="T9" fmla="*/ 2 h 3"/>
                  <a:gd name="T10" fmla="*/ 6 w 10"/>
                  <a:gd name="T11" fmla="*/ 3 h 3"/>
                  <a:gd name="T12" fmla="*/ 6 w 10"/>
                  <a:gd name="T13" fmla="*/ 3 h 3"/>
                  <a:gd name="T14" fmla="*/ 6 w 10"/>
                  <a:gd name="T15" fmla="*/ 3 h 3"/>
                  <a:gd name="T16" fmla="*/ 7 w 10"/>
                  <a:gd name="T17" fmla="*/ 3 h 3"/>
                  <a:gd name="T18" fmla="*/ 6 w 10"/>
                  <a:gd name="T19" fmla="*/ 2 h 3"/>
                  <a:gd name="T20" fmla="*/ 6 w 10"/>
                  <a:gd name="T21" fmla="*/ 3 h 3"/>
                  <a:gd name="T22" fmla="*/ 5 w 10"/>
                  <a:gd name="T23" fmla="*/ 2 h 3"/>
                  <a:gd name="T24" fmla="*/ 6 w 10"/>
                  <a:gd name="T25" fmla="*/ 2 h 3"/>
                  <a:gd name="T26" fmla="*/ 6 w 10"/>
                  <a:gd name="T27" fmla="*/ 2 h 3"/>
                  <a:gd name="T28" fmla="*/ 6 w 10"/>
                  <a:gd name="T29" fmla="*/ 2 h 3"/>
                  <a:gd name="T30" fmla="*/ 6 w 10"/>
                  <a:gd name="T31" fmla="*/ 2 h 3"/>
                  <a:gd name="T32" fmla="*/ 7 w 10"/>
                  <a:gd name="T33" fmla="*/ 2 h 3"/>
                  <a:gd name="T34" fmla="*/ 8 w 10"/>
                  <a:gd name="T35" fmla="*/ 2 h 3"/>
                  <a:gd name="T36" fmla="*/ 8 w 10"/>
                  <a:gd name="T37" fmla="*/ 2 h 3"/>
                  <a:gd name="T38" fmla="*/ 8 w 10"/>
                  <a:gd name="T39" fmla="*/ 2 h 3"/>
                  <a:gd name="T40" fmla="*/ 9 w 10"/>
                  <a:gd name="T41" fmla="*/ 1 h 3"/>
                  <a:gd name="T42" fmla="*/ 9 w 10"/>
                  <a:gd name="T43" fmla="*/ 1 h 3"/>
                  <a:gd name="T44" fmla="*/ 10 w 10"/>
                  <a:gd name="T45" fmla="*/ 2 h 3"/>
                  <a:gd name="T46" fmla="*/ 10 w 10"/>
                  <a:gd name="T47" fmla="*/ 1 h 3"/>
                  <a:gd name="T48" fmla="*/ 10 w 10"/>
                  <a:gd name="T49" fmla="*/ 1 h 3"/>
                  <a:gd name="T50" fmla="*/ 9 w 10"/>
                  <a:gd name="T51" fmla="*/ 1 h 3"/>
                  <a:gd name="T52" fmla="*/ 10 w 10"/>
                  <a:gd name="T53" fmla="*/ 1 h 3"/>
                  <a:gd name="T54" fmla="*/ 8 w 10"/>
                  <a:gd name="T55" fmla="*/ 1 h 3"/>
                  <a:gd name="T56" fmla="*/ 8 w 10"/>
                  <a:gd name="T57" fmla="*/ 1 h 3"/>
                  <a:gd name="T58" fmla="*/ 8 w 10"/>
                  <a:gd name="T59" fmla="*/ 2 h 3"/>
                  <a:gd name="T60" fmla="*/ 8 w 10"/>
                  <a:gd name="T61" fmla="*/ 2 h 3"/>
                  <a:gd name="T62" fmla="*/ 8 w 10"/>
                  <a:gd name="T63" fmla="*/ 1 h 3"/>
                  <a:gd name="T64" fmla="*/ 3 w 10"/>
                  <a:gd name="T65" fmla="*/ 1 h 3"/>
                  <a:gd name="T66" fmla="*/ 3 w 10"/>
                  <a:gd name="T67" fmla="*/ 1 h 3"/>
                  <a:gd name="T68" fmla="*/ 3 w 10"/>
                  <a:gd name="T69" fmla="*/ 0 h 3"/>
                  <a:gd name="T70" fmla="*/ 3 w 10"/>
                  <a:gd name="T71" fmla="*/ 0 h 3"/>
                  <a:gd name="T72" fmla="*/ 4 w 10"/>
                  <a:gd name="T73" fmla="*/ 1 h 3"/>
                  <a:gd name="T74" fmla="*/ 5 w 10"/>
                  <a:gd name="T75" fmla="*/ 1 h 3"/>
                  <a:gd name="T76" fmla="*/ 5 w 10"/>
                  <a:gd name="T77" fmla="*/ 0 h 3"/>
                  <a:gd name="T78" fmla="*/ 4 w 10"/>
                  <a:gd name="T79" fmla="*/ 0 h 3"/>
                  <a:gd name="T80" fmla="*/ 4 w 10"/>
                  <a:gd name="T81" fmla="*/ 0 h 3"/>
                  <a:gd name="T82" fmla="*/ 4 w 10"/>
                  <a:gd name="T83" fmla="*/ 0 h 3"/>
                  <a:gd name="T84" fmla="*/ 3 w 10"/>
                  <a:gd name="T85" fmla="*/ 0 h 3"/>
                  <a:gd name="T86" fmla="*/ 3 w 10"/>
                  <a:gd name="T87" fmla="*/ 0 h 3"/>
                  <a:gd name="T88" fmla="*/ 2 w 10"/>
                  <a:gd name="T89" fmla="*/ 0 h 3"/>
                  <a:gd name="T90" fmla="*/ 2 w 10"/>
                  <a:gd name="T91" fmla="*/ 0 h 3"/>
                  <a:gd name="T92" fmla="*/ 3 w 10"/>
                  <a:gd name="T93" fmla="*/ 1 h 3"/>
                  <a:gd name="T94" fmla="*/ 3 w 10"/>
                  <a:gd name="T95" fmla="*/ 1 h 3"/>
                  <a:gd name="T96" fmla="*/ 3 w 10"/>
                  <a:gd name="T97" fmla="*/ 1 h 3"/>
                  <a:gd name="T98" fmla="*/ 1 w 10"/>
                  <a:gd name="T99" fmla="*/ 1 h 3"/>
                  <a:gd name="T100" fmla="*/ 1 w 10"/>
                  <a:gd name="T101" fmla="*/ 0 h 3"/>
                  <a:gd name="T102" fmla="*/ 1 w 10"/>
                  <a:gd name="T10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" h="3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6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10" y="1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2" name="Freeform 841"/>
              <p:cNvSpPr/>
              <p:nvPr/>
            </p:nvSpPr>
            <p:spPr bwMode="auto">
              <a:xfrm>
                <a:off x="1214" y="1426"/>
                <a:ext cx="8" cy="9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1 w 2"/>
                  <a:gd name="T5" fmla="*/ 1 h 2"/>
                  <a:gd name="T6" fmla="*/ 1 w 2"/>
                  <a:gd name="T7" fmla="*/ 1 h 2"/>
                  <a:gd name="T8" fmla="*/ 2 w 2"/>
                  <a:gd name="T9" fmla="*/ 1 h 2"/>
                  <a:gd name="T10" fmla="*/ 2 w 2"/>
                  <a:gd name="T11" fmla="*/ 1 h 2"/>
                  <a:gd name="T12" fmla="*/ 2 w 2"/>
                  <a:gd name="T13" fmla="*/ 1 h 2"/>
                  <a:gd name="T14" fmla="*/ 2 w 2"/>
                  <a:gd name="T15" fmla="*/ 1 h 2"/>
                  <a:gd name="T16" fmla="*/ 2 w 2"/>
                  <a:gd name="T17" fmla="*/ 1 h 2"/>
                  <a:gd name="T18" fmla="*/ 2 w 2"/>
                  <a:gd name="T19" fmla="*/ 1 h 2"/>
                  <a:gd name="T20" fmla="*/ 2 w 2"/>
                  <a:gd name="T21" fmla="*/ 1 h 2"/>
                  <a:gd name="T22" fmla="*/ 2 w 2"/>
                  <a:gd name="T23" fmla="*/ 1 h 2"/>
                  <a:gd name="T24" fmla="*/ 2 w 2"/>
                  <a:gd name="T25" fmla="*/ 1 h 2"/>
                  <a:gd name="T26" fmla="*/ 2 w 2"/>
                  <a:gd name="T27" fmla="*/ 1 h 2"/>
                  <a:gd name="T28" fmla="*/ 2 w 2"/>
                  <a:gd name="T29" fmla="*/ 1 h 2"/>
                  <a:gd name="T30" fmla="*/ 2 w 2"/>
                  <a:gd name="T31" fmla="*/ 1 h 2"/>
                  <a:gd name="T32" fmla="*/ 1 w 2"/>
                  <a:gd name="T33" fmla="*/ 1 h 2"/>
                  <a:gd name="T34" fmla="*/ 1 w 2"/>
                  <a:gd name="T35" fmla="*/ 1 h 2"/>
                  <a:gd name="T36" fmla="*/ 1 w 2"/>
                  <a:gd name="T3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3" name="Freeform 842"/>
              <p:cNvSpPr/>
              <p:nvPr/>
            </p:nvSpPr>
            <p:spPr bwMode="auto">
              <a:xfrm>
                <a:off x="1206" y="1402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4" name="Freeform 843"/>
              <p:cNvSpPr/>
              <p:nvPr/>
            </p:nvSpPr>
            <p:spPr bwMode="auto">
              <a:xfrm>
                <a:off x="1198" y="1319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5" name="Freeform 844"/>
              <p:cNvSpPr/>
              <p:nvPr/>
            </p:nvSpPr>
            <p:spPr bwMode="auto">
              <a:xfrm>
                <a:off x="1190" y="122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6" name="Freeform 845"/>
              <p:cNvSpPr/>
              <p:nvPr/>
            </p:nvSpPr>
            <p:spPr bwMode="auto">
              <a:xfrm>
                <a:off x="1182" y="1439"/>
                <a:ext cx="8" cy="4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2 w 2"/>
                  <a:gd name="T9" fmla="*/ 1 h 1"/>
                  <a:gd name="T10" fmla="*/ 1 w 2"/>
                  <a:gd name="T11" fmla="*/ 1 h 1"/>
                  <a:gd name="T12" fmla="*/ 1 w 2"/>
                  <a:gd name="T13" fmla="*/ 1 h 1"/>
                  <a:gd name="T14" fmla="*/ 1 w 2"/>
                  <a:gd name="T15" fmla="*/ 1 h 1"/>
                  <a:gd name="T16" fmla="*/ 1 w 2"/>
                  <a:gd name="T17" fmla="*/ 1 h 1"/>
                  <a:gd name="T18" fmla="*/ 1 w 2"/>
                  <a:gd name="T19" fmla="*/ 0 h 1"/>
                  <a:gd name="T20" fmla="*/ 1 w 2"/>
                  <a:gd name="T21" fmla="*/ 0 h 1"/>
                  <a:gd name="T22" fmla="*/ 1 w 2"/>
                  <a:gd name="T23" fmla="*/ 0 h 1"/>
                  <a:gd name="T24" fmla="*/ 1 w 2"/>
                  <a:gd name="T25" fmla="*/ 0 h 1"/>
                  <a:gd name="T26" fmla="*/ 1 w 2"/>
                  <a:gd name="T27" fmla="*/ 0 h 1"/>
                  <a:gd name="T28" fmla="*/ 1 w 2"/>
                  <a:gd name="T29" fmla="*/ 0 h 1"/>
                  <a:gd name="T30" fmla="*/ 1 w 2"/>
                  <a:gd name="T31" fmla="*/ 0 h 1"/>
                  <a:gd name="T32" fmla="*/ 1 w 2"/>
                  <a:gd name="T33" fmla="*/ 0 h 1"/>
                  <a:gd name="T34" fmla="*/ 1 w 2"/>
                  <a:gd name="T35" fmla="*/ 0 h 1"/>
                  <a:gd name="T36" fmla="*/ 1 w 2"/>
                  <a:gd name="T37" fmla="*/ 0 h 1"/>
                  <a:gd name="T38" fmla="*/ 1 w 2"/>
                  <a:gd name="T39" fmla="*/ 1 h 1"/>
                  <a:gd name="T40" fmla="*/ 0 w 2"/>
                  <a:gd name="T41" fmla="*/ 1 h 1"/>
                  <a:gd name="T42" fmla="*/ 1 w 2"/>
                  <a:gd name="T4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0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7" name="Freeform 846"/>
              <p:cNvSpPr/>
              <p:nvPr/>
            </p:nvSpPr>
            <p:spPr bwMode="auto">
              <a:xfrm>
                <a:off x="1178" y="1398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8" name="Freeform 847"/>
              <p:cNvSpPr/>
              <p:nvPr/>
            </p:nvSpPr>
            <p:spPr bwMode="auto">
              <a:xfrm>
                <a:off x="1178" y="1422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9" name="Freeform 848"/>
              <p:cNvSpPr/>
              <p:nvPr/>
            </p:nvSpPr>
            <p:spPr bwMode="auto">
              <a:xfrm>
                <a:off x="1178" y="1455"/>
                <a:ext cx="4" cy="5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0" name="Freeform 849"/>
              <p:cNvSpPr/>
              <p:nvPr/>
            </p:nvSpPr>
            <p:spPr bwMode="auto">
              <a:xfrm>
                <a:off x="1178" y="142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1" name="Freeform 850"/>
              <p:cNvSpPr/>
              <p:nvPr/>
            </p:nvSpPr>
            <p:spPr bwMode="auto">
              <a:xfrm>
                <a:off x="1173" y="1141"/>
                <a:ext cx="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2" name="Rectangle 851"/>
              <p:cNvSpPr>
                <a:spLocks noChangeArrowheads="1"/>
              </p:cNvSpPr>
              <p:nvPr/>
            </p:nvSpPr>
            <p:spPr bwMode="auto">
              <a:xfrm>
                <a:off x="1178" y="1208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3" name="Freeform 852"/>
              <p:cNvSpPr/>
              <p:nvPr/>
            </p:nvSpPr>
            <p:spPr bwMode="auto">
              <a:xfrm>
                <a:off x="1157" y="1340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4" name="Freeform 853"/>
              <p:cNvSpPr/>
              <p:nvPr/>
            </p:nvSpPr>
            <p:spPr bwMode="auto">
              <a:xfrm>
                <a:off x="1149" y="1414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5" name="Freeform 854"/>
              <p:cNvSpPr/>
              <p:nvPr/>
            </p:nvSpPr>
            <p:spPr bwMode="auto">
              <a:xfrm>
                <a:off x="1149" y="1179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6" name="Freeform 855"/>
              <p:cNvSpPr/>
              <p:nvPr/>
            </p:nvSpPr>
            <p:spPr bwMode="auto">
              <a:xfrm>
                <a:off x="1141" y="1464"/>
                <a:ext cx="8" cy="4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0" y="1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7" name="Freeform 856"/>
              <p:cNvSpPr/>
              <p:nvPr/>
            </p:nvSpPr>
            <p:spPr bwMode="auto">
              <a:xfrm>
                <a:off x="1141" y="1191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8" name="Freeform 857"/>
              <p:cNvSpPr/>
              <p:nvPr/>
            </p:nvSpPr>
            <p:spPr bwMode="auto">
              <a:xfrm>
                <a:off x="1133" y="1191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9" name="Freeform 858"/>
              <p:cNvSpPr/>
              <p:nvPr/>
            </p:nvSpPr>
            <p:spPr bwMode="auto">
              <a:xfrm>
                <a:off x="1124" y="1183"/>
                <a:ext cx="5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0" name="Rectangle 859"/>
              <p:cNvSpPr>
                <a:spLocks noChangeArrowheads="1"/>
              </p:cNvSpPr>
              <p:nvPr/>
            </p:nvSpPr>
            <p:spPr bwMode="auto">
              <a:xfrm>
                <a:off x="1124" y="1497"/>
                <a:ext cx="5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1" name="Freeform 860"/>
              <p:cNvSpPr>
                <a:spLocks noEditPoints="1"/>
              </p:cNvSpPr>
              <p:nvPr/>
            </p:nvSpPr>
            <p:spPr bwMode="auto">
              <a:xfrm>
                <a:off x="1035" y="1480"/>
                <a:ext cx="49" cy="8"/>
              </a:xfrm>
              <a:custGeom>
                <a:avLst/>
                <a:gdLst>
                  <a:gd name="T0" fmla="*/ 2 w 12"/>
                  <a:gd name="T1" fmla="*/ 2 h 2"/>
                  <a:gd name="T2" fmla="*/ 2 w 12"/>
                  <a:gd name="T3" fmla="*/ 1 h 2"/>
                  <a:gd name="T4" fmla="*/ 3 w 12"/>
                  <a:gd name="T5" fmla="*/ 1 h 2"/>
                  <a:gd name="T6" fmla="*/ 5 w 12"/>
                  <a:gd name="T7" fmla="*/ 1 h 2"/>
                  <a:gd name="T8" fmla="*/ 5 w 12"/>
                  <a:gd name="T9" fmla="*/ 1 h 2"/>
                  <a:gd name="T10" fmla="*/ 6 w 12"/>
                  <a:gd name="T11" fmla="*/ 1 h 2"/>
                  <a:gd name="T12" fmla="*/ 7 w 12"/>
                  <a:gd name="T13" fmla="*/ 1 h 2"/>
                  <a:gd name="T14" fmla="*/ 8 w 12"/>
                  <a:gd name="T15" fmla="*/ 1 h 2"/>
                  <a:gd name="T16" fmla="*/ 10 w 12"/>
                  <a:gd name="T17" fmla="*/ 2 h 2"/>
                  <a:gd name="T18" fmla="*/ 11 w 12"/>
                  <a:gd name="T19" fmla="*/ 1 h 2"/>
                  <a:gd name="T20" fmla="*/ 12 w 12"/>
                  <a:gd name="T21" fmla="*/ 0 h 2"/>
                  <a:gd name="T22" fmla="*/ 12 w 12"/>
                  <a:gd name="T23" fmla="*/ 0 h 2"/>
                  <a:gd name="T24" fmla="*/ 10 w 12"/>
                  <a:gd name="T25" fmla="*/ 0 h 2"/>
                  <a:gd name="T26" fmla="*/ 11 w 12"/>
                  <a:gd name="T27" fmla="*/ 0 h 2"/>
                  <a:gd name="T28" fmla="*/ 12 w 12"/>
                  <a:gd name="T29" fmla="*/ 0 h 2"/>
                  <a:gd name="T30" fmla="*/ 9 w 12"/>
                  <a:gd name="T31" fmla="*/ 0 h 2"/>
                  <a:gd name="T32" fmla="*/ 9 w 12"/>
                  <a:gd name="T33" fmla="*/ 0 h 2"/>
                  <a:gd name="T34" fmla="*/ 9 w 12"/>
                  <a:gd name="T35" fmla="*/ 0 h 2"/>
                  <a:gd name="T36" fmla="*/ 9 w 12"/>
                  <a:gd name="T37" fmla="*/ 0 h 2"/>
                  <a:gd name="T38" fmla="*/ 8 w 12"/>
                  <a:gd name="T39" fmla="*/ 0 h 2"/>
                  <a:gd name="T40" fmla="*/ 6 w 12"/>
                  <a:gd name="T41" fmla="*/ 0 h 2"/>
                  <a:gd name="T42" fmla="*/ 6 w 12"/>
                  <a:gd name="T43" fmla="*/ 1 h 2"/>
                  <a:gd name="T44" fmla="*/ 5 w 12"/>
                  <a:gd name="T45" fmla="*/ 1 h 2"/>
                  <a:gd name="T46" fmla="*/ 4 w 12"/>
                  <a:gd name="T47" fmla="*/ 0 h 2"/>
                  <a:gd name="T48" fmla="*/ 4 w 12"/>
                  <a:gd name="T49" fmla="*/ 1 h 2"/>
                  <a:gd name="T50" fmla="*/ 3 w 12"/>
                  <a:gd name="T51" fmla="*/ 1 h 2"/>
                  <a:gd name="T52" fmla="*/ 2 w 12"/>
                  <a:gd name="T53" fmla="*/ 1 h 2"/>
                  <a:gd name="T54" fmla="*/ 2 w 12"/>
                  <a:gd name="T55" fmla="*/ 0 h 2"/>
                  <a:gd name="T56" fmla="*/ 1 w 12"/>
                  <a:gd name="T57" fmla="*/ 0 h 2"/>
                  <a:gd name="T58" fmla="*/ 1 w 12"/>
                  <a:gd name="T59" fmla="*/ 0 h 2"/>
                  <a:gd name="T60" fmla="*/ 2 w 12"/>
                  <a:gd name="T61" fmla="*/ 0 h 2"/>
                  <a:gd name="T62" fmla="*/ 1 w 12"/>
                  <a:gd name="T63" fmla="*/ 1 h 2"/>
                  <a:gd name="T64" fmla="*/ 8 w 12"/>
                  <a:gd name="T65" fmla="*/ 1 h 2"/>
                  <a:gd name="T66" fmla="*/ 9 w 12"/>
                  <a:gd name="T67" fmla="*/ 1 h 2"/>
                  <a:gd name="T68" fmla="*/ 9 w 12"/>
                  <a:gd name="T69" fmla="*/ 0 h 2"/>
                  <a:gd name="T70" fmla="*/ 9 w 12"/>
                  <a:gd name="T71" fmla="*/ 0 h 2"/>
                  <a:gd name="T72" fmla="*/ 8 w 12"/>
                  <a:gd name="T73" fmla="*/ 1 h 2"/>
                  <a:gd name="T74" fmla="*/ 9 w 12"/>
                  <a:gd name="T75" fmla="*/ 1 h 2"/>
                  <a:gd name="T76" fmla="*/ 9 w 12"/>
                  <a:gd name="T77" fmla="*/ 1 h 2"/>
                  <a:gd name="T78" fmla="*/ 8 w 12"/>
                  <a:gd name="T79" fmla="*/ 1 h 2"/>
                  <a:gd name="T80" fmla="*/ 6 w 12"/>
                  <a:gd name="T81" fmla="*/ 1 h 2"/>
                  <a:gd name="T82" fmla="*/ 6 w 12"/>
                  <a:gd name="T83" fmla="*/ 1 h 2"/>
                  <a:gd name="T84" fmla="*/ 5 w 12"/>
                  <a:gd name="T85" fmla="*/ 1 h 2"/>
                  <a:gd name="T86" fmla="*/ 5 w 12"/>
                  <a:gd name="T87" fmla="*/ 1 h 2"/>
                  <a:gd name="T88" fmla="*/ 2 w 12"/>
                  <a:gd name="T8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" h="2">
                    <a:moveTo>
                      <a:pt x="0" y="1"/>
                    </a:moveTo>
                    <a:cubicBezTo>
                      <a:pt x="1" y="1"/>
                      <a:pt x="1" y="2"/>
                      <a:pt x="1" y="1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2"/>
                      <a:pt x="8" y="2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9" y="2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9" y="2"/>
                      <a:pt x="10" y="1"/>
                      <a:pt x="10" y="2"/>
                    </a:cubicBezTo>
                    <a:cubicBezTo>
                      <a:pt x="10" y="1"/>
                      <a:pt x="11" y="1"/>
                      <a:pt x="11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1" y="0"/>
                      <a:pt x="11" y="0"/>
                    </a:cubicBezTo>
                    <a:cubicBezTo>
                      <a:pt x="10" y="0"/>
                      <a:pt x="10" y="1"/>
                      <a:pt x="10" y="0"/>
                    </a:cubicBezTo>
                    <a:cubicBezTo>
                      <a:pt x="10" y="0"/>
                      <a:pt x="11" y="0"/>
                      <a:pt x="11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5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  <a:moveTo>
                      <a:pt x="8" y="1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lose/>
                    <a:moveTo>
                      <a:pt x="9" y="1"/>
                    </a:move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lose/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lose/>
                    <a:moveTo>
                      <a:pt x="8" y="1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1"/>
                      <a:pt x="8" y="1"/>
                      <a:pt x="8" y="1"/>
                    </a:cubicBezTo>
                    <a:close/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lose/>
                    <a:moveTo>
                      <a:pt x="5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2" name="Freeform 861"/>
              <p:cNvSpPr/>
              <p:nvPr/>
            </p:nvSpPr>
            <p:spPr bwMode="auto">
              <a:xfrm>
                <a:off x="1112" y="1191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3" name="Freeform 862"/>
              <p:cNvSpPr/>
              <p:nvPr/>
            </p:nvSpPr>
            <p:spPr bwMode="auto">
              <a:xfrm>
                <a:off x="1092" y="1158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4" name="Freeform 863"/>
              <p:cNvSpPr/>
              <p:nvPr/>
            </p:nvSpPr>
            <p:spPr bwMode="auto">
              <a:xfrm>
                <a:off x="1092" y="1501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5" name="Freeform 864"/>
              <p:cNvSpPr/>
              <p:nvPr/>
            </p:nvSpPr>
            <p:spPr bwMode="auto">
              <a:xfrm>
                <a:off x="1080" y="1336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6" name="Freeform 865"/>
              <p:cNvSpPr/>
              <p:nvPr/>
            </p:nvSpPr>
            <p:spPr bwMode="auto">
              <a:xfrm>
                <a:off x="1059" y="1158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7" name="Freeform 866"/>
              <p:cNvSpPr/>
              <p:nvPr/>
            </p:nvSpPr>
            <p:spPr bwMode="auto">
              <a:xfrm>
                <a:off x="1055" y="1319"/>
                <a:ext cx="4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8" name="Freeform 867"/>
              <p:cNvSpPr/>
              <p:nvPr/>
            </p:nvSpPr>
            <p:spPr bwMode="auto">
              <a:xfrm>
                <a:off x="1047" y="1484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9" name="Freeform 868"/>
              <p:cNvSpPr/>
              <p:nvPr/>
            </p:nvSpPr>
            <p:spPr bwMode="auto">
              <a:xfrm>
                <a:off x="1018" y="1278"/>
                <a:ext cx="13" cy="4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1 h 1"/>
                  <a:gd name="T4" fmla="*/ 3 w 3"/>
                  <a:gd name="T5" fmla="*/ 1 h 1"/>
                  <a:gd name="T6" fmla="*/ 2 w 3"/>
                  <a:gd name="T7" fmla="*/ 0 h 1"/>
                  <a:gd name="T8" fmla="*/ 2 w 3"/>
                  <a:gd name="T9" fmla="*/ 0 h 1"/>
                  <a:gd name="T10" fmla="*/ 2 w 3"/>
                  <a:gd name="T11" fmla="*/ 1 h 1"/>
                  <a:gd name="T12" fmla="*/ 2 w 3"/>
                  <a:gd name="T13" fmla="*/ 0 h 1"/>
                  <a:gd name="T14" fmla="*/ 2 w 3"/>
                  <a:gd name="T15" fmla="*/ 0 h 1"/>
                  <a:gd name="T16" fmla="*/ 0 w 3"/>
                  <a:gd name="T17" fmla="*/ 0 h 1"/>
                  <a:gd name="T18" fmla="*/ 0 w 3"/>
                  <a:gd name="T19" fmla="*/ 0 h 1"/>
                  <a:gd name="T20" fmla="*/ 0 w 3"/>
                  <a:gd name="T21" fmla="*/ 0 h 1"/>
                  <a:gd name="T22" fmla="*/ 0 w 3"/>
                  <a:gd name="T23" fmla="*/ 0 h 1"/>
                  <a:gd name="T24" fmla="*/ 1 w 3"/>
                  <a:gd name="T25" fmla="*/ 0 h 1"/>
                  <a:gd name="T26" fmla="*/ 2 w 3"/>
                  <a:gd name="T27" fmla="*/ 0 h 1"/>
                  <a:gd name="T28" fmla="*/ 2 w 3"/>
                  <a:gd name="T29" fmla="*/ 1 h 1"/>
                  <a:gd name="T30" fmla="*/ 1 w 3"/>
                  <a:gd name="T31" fmla="*/ 1 h 1"/>
                  <a:gd name="T32" fmla="*/ 2 w 3"/>
                  <a:gd name="T33" fmla="*/ 1 h 1"/>
                  <a:gd name="T34" fmla="*/ 2 w 3"/>
                  <a:gd name="T35" fmla="*/ 1 h 1"/>
                  <a:gd name="T36" fmla="*/ 2 w 3"/>
                  <a:gd name="T37" fmla="*/ 1 h 1"/>
                  <a:gd name="T38" fmla="*/ 2 w 3"/>
                  <a:gd name="T39" fmla="*/ 1 h 1"/>
                  <a:gd name="T40" fmla="*/ 3 w 3"/>
                  <a:gd name="T41" fmla="*/ 1 h 1"/>
                  <a:gd name="T42" fmla="*/ 3 w 3"/>
                  <a:gd name="T43" fmla="*/ 1 h 1"/>
                  <a:gd name="T44" fmla="*/ 3 w 3"/>
                  <a:gd name="T4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0" name="Freeform 869"/>
              <p:cNvSpPr/>
              <p:nvPr/>
            </p:nvSpPr>
            <p:spPr bwMode="auto">
              <a:xfrm>
                <a:off x="1031" y="1278"/>
                <a:ext cx="8" cy="4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1 h 1"/>
                  <a:gd name="T8" fmla="*/ 1 w 2"/>
                  <a:gd name="T9" fmla="*/ 0 h 1"/>
                  <a:gd name="T10" fmla="*/ 1 w 2"/>
                  <a:gd name="T11" fmla="*/ 0 h 1"/>
                  <a:gd name="T12" fmla="*/ 0 w 2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1" name="Freeform 870"/>
              <p:cNvSpPr/>
              <p:nvPr/>
            </p:nvSpPr>
            <p:spPr bwMode="auto">
              <a:xfrm>
                <a:off x="1014" y="1278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2" name="Freeform 871"/>
              <p:cNvSpPr/>
              <p:nvPr/>
            </p:nvSpPr>
            <p:spPr bwMode="auto">
              <a:xfrm>
                <a:off x="1006" y="1484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3" name="Freeform 872"/>
              <p:cNvSpPr/>
              <p:nvPr/>
            </p:nvSpPr>
            <p:spPr bwMode="auto">
              <a:xfrm>
                <a:off x="986" y="1331"/>
                <a:ext cx="16" cy="5"/>
              </a:xfrm>
              <a:custGeom>
                <a:avLst/>
                <a:gdLst>
                  <a:gd name="T0" fmla="*/ 2 w 4"/>
                  <a:gd name="T1" fmla="*/ 0 h 1"/>
                  <a:gd name="T2" fmla="*/ 1 w 4"/>
                  <a:gd name="T3" fmla="*/ 0 h 1"/>
                  <a:gd name="T4" fmla="*/ 0 w 4"/>
                  <a:gd name="T5" fmla="*/ 0 h 1"/>
                  <a:gd name="T6" fmla="*/ 0 w 4"/>
                  <a:gd name="T7" fmla="*/ 0 h 1"/>
                  <a:gd name="T8" fmla="*/ 0 w 4"/>
                  <a:gd name="T9" fmla="*/ 0 h 1"/>
                  <a:gd name="T10" fmla="*/ 0 w 4"/>
                  <a:gd name="T11" fmla="*/ 1 h 1"/>
                  <a:gd name="T12" fmla="*/ 1 w 4"/>
                  <a:gd name="T13" fmla="*/ 1 h 1"/>
                  <a:gd name="T14" fmla="*/ 2 w 4"/>
                  <a:gd name="T15" fmla="*/ 0 h 1"/>
                  <a:gd name="T16" fmla="*/ 2 w 4"/>
                  <a:gd name="T17" fmla="*/ 0 h 1"/>
                  <a:gd name="T18" fmla="*/ 4 w 4"/>
                  <a:gd name="T19" fmla="*/ 0 h 1"/>
                  <a:gd name="T20" fmla="*/ 4 w 4"/>
                  <a:gd name="T21" fmla="*/ 0 h 1"/>
                  <a:gd name="T22" fmla="*/ 4 w 4"/>
                  <a:gd name="T23" fmla="*/ 0 h 1"/>
                  <a:gd name="T24" fmla="*/ 4 w 4"/>
                  <a:gd name="T25" fmla="*/ 0 h 1"/>
                  <a:gd name="T26" fmla="*/ 4 w 4"/>
                  <a:gd name="T27" fmla="*/ 1 h 1"/>
                  <a:gd name="T28" fmla="*/ 4 w 4"/>
                  <a:gd name="T29" fmla="*/ 1 h 1"/>
                  <a:gd name="T30" fmla="*/ 4 w 4"/>
                  <a:gd name="T31" fmla="*/ 1 h 1"/>
                  <a:gd name="T32" fmla="*/ 4 w 4"/>
                  <a:gd name="T33" fmla="*/ 0 h 1"/>
                  <a:gd name="T34" fmla="*/ 4 w 4"/>
                  <a:gd name="T35" fmla="*/ 0 h 1"/>
                  <a:gd name="T36" fmla="*/ 4 w 4"/>
                  <a:gd name="T37" fmla="*/ 0 h 1"/>
                  <a:gd name="T38" fmla="*/ 4 w 4"/>
                  <a:gd name="T39" fmla="*/ 0 h 1"/>
                  <a:gd name="T40" fmla="*/ 4 w 4"/>
                  <a:gd name="T41" fmla="*/ 0 h 1"/>
                  <a:gd name="T42" fmla="*/ 4 w 4"/>
                  <a:gd name="T43" fmla="*/ 0 h 1"/>
                  <a:gd name="T44" fmla="*/ 4 w 4"/>
                  <a:gd name="T45" fmla="*/ 0 h 1"/>
                  <a:gd name="T46" fmla="*/ 2 w 4"/>
                  <a:gd name="T47" fmla="*/ 0 h 1"/>
                  <a:gd name="T48" fmla="*/ 2 w 4"/>
                  <a:gd name="T4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4" name="Rectangle 873"/>
              <p:cNvSpPr>
                <a:spLocks noChangeArrowheads="1"/>
              </p:cNvSpPr>
              <p:nvPr/>
            </p:nvSpPr>
            <p:spPr bwMode="auto">
              <a:xfrm>
                <a:off x="998" y="1426"/>
                <a:ext cx="4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5" name="Freeform 874"/>
              <p:cNvSpPr/>
              <p:nvPr/>
            </p:nvSpPr>
            <p:spPr bwMode="auto">
              <a:xfrm>
                <a:off x="990" y="1253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6" name="Freeform 875"/>
              <p:cNvSpPr/>
              <p:nvPr/>
            </p:nvSpPr>
            <p:spPr bwMode="auto">
              <a:xfrm>
                <a:off x="986" y="1274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7" name="Freeform 876"/>
              <p:cNvSpPr/>
              <p:nvPr/>
            </p:nvSpPr>
            <p:spPr bwMode="auto">
              <a:xfrm>
                <a:off x="986" y="13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8" name="Freeform 877"/>
              <p:cNvSpPr/>
              <p:nvPr/>
            </p:nvSpPr>
            <p:spPr bwMode="auto">
              <a:xfrm>
                <a:off x="961" y="14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9" name="Freeform 878"/>
              <p:cNvSpPr/>
              <p:nvPr/>
            </p:nvSpPr>
            <p:spPr bwMode="auto">
              <a:xfrm>
                <a:off x="924" y="1336"/>
                <a:ext cx="13" cy="4"/>
              </a:xfrm>
              <a:custGeom>
                <a:avLst/>
                <a:gdLst>
                  <a:gd name="T0" fmla="*/ 2 w 3"/>
                  <a:gd name="T1" fmla="*/ 0 h 1"/>
                  <a:gd name="T2" fmla="*/ 2 w 3"/>
                  <a:gd name="T3" fmla="*/ 0 h 1"/>
                  <a:gd name="T4" fmla="*/ 2 w 3"/>
                  <a:gd name="T5" fmla="*/ 1 h 1"/>
                  <a:gd name="T6" fmla="*/ 2 w 3"/>
                  <a:gd name="T7" fmla="*/ 0 h 1"/>
                  <a:gd name="T8" fmla="*/ 2 w 3"/>
                  <a:gd name="T9" fmla="*/ 0 h 1"/>
                  <a:gd name="T10" fmla="*/ 3 w 3"/>
                  <a:gd name="T11" fmla="*/ 1 h 1"/>
                  <a:gd name="T12" fmla="*/ 3 w 3"/>
                  <a:gd name="T13" fmla="*/ 0 h 1"/>
                  <a:gd name="T14" fmla="*/ 3 w 3"/>
                  <a:gd name="T15" fmla="*/ 0 h 1"/>
                  <a:gd name="T16" fmla="*/ 3 w 3"/>
                  <a:gd name="T17" fmla="*/ 0 h 1"/>
                  <a:gd name="T18" fmla="*/ 2 w 3"/>
                  <a:gd name="T19" fmla="*/ 0 h 1"/>
                  <a:gd name="T20" fmla="*/ 2 w 3"/>
                  <a:gd name="T21" fmla="*/ 0 h 1"/>
                  <a:gd name="T22" fmla="*/ 2 w 3"/>
                  <a:gd name="T23" fmla="*/ 0 h 1"/>
                  <a:gd name="T24" fmla="*/ 1 w 3"/>
                  <a:gd name="T25" fmla="*/ 0 h 1"/>
                  <a:gd name="T26" fmla="*/ 1 w 3"/>
                  <a:gd name="T27" fmla="*/ 0 h 1"/>
                  <a:gd name="T28" fmla="*/ 0 w 3"/>
                  <a:gd name="T29" fmla="*/ 1 h 1"/>
                  <a:gd name="T30" fmla="*/ 0 w 3"/>
                  <a:gd name="T31" fmla="*/ 1 h 1"/>
                  <a:gd name="T32" fmla="*/ 0 w 3"/>
                  <a:gd name="T33" fmla="*/ 1 h 1"/>
                  <a:gd name="T34" fmla="*/ 0 w 3"/>
                  <a:gd name="T35" fmla="*/ 1 h 1"/>
                  <a:gd name="T36" fmla="*/ 1 w 3"/>
                  <a:gd name="T37" fmla="*/ 0 h 1"/>
                  <a:gd name="T38" fmla="*/ 2 w 3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0" name="Rectangle 879"/>
              <p:cNvSpPr>
                <a:spLocks noChangeArrowheads="1"/>
              </p:cNvSpPr>
              <p:nvPr/>
            </p:nvSpPr>
            <p:spPr bwMode="auto">
              <a:xfrm>
                <a:off x="708" y="1249"/>
                <a:ext cx="4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1" name="Freeform 880"/>
              <p:cNvSpPr/>
              <p:nvPr/>
            </p:nvSpPr>
            <p:spPr bwMode="auto">
              <a:xfrm>
                <a:off x="524" y="1236"/>
                <a:ext cx="4" cy="0"/>
              </a:xfrm>
              <a:custGeom>
                <a:avLst/>
                <a:gdLst>
                  <a:gd name="T0" fmla="*/ 0 w 1"/>
                  <a:gd name="T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2" name="Freeform 881"/>
              <p:cNvSpPr/>
              <p:nvPr/>
            </p:nvSpPr>
            <p:spPr bwMode="auto">
              <a:xfrm>
                <a:off x="2088" y="1534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3" name="Freeform 882"/>
              <p:cNvSpPr/>
              <p:nvPr/>
            </p:nvSpPr>
            <p:spPr bwMode="auto">
              <a:xfrm>
                <a:off x="1222" y="1418"/>
                <a:ext cx="5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4" name="Freeform 883"/>
              <p:cNvSpPr/>
              <p:nvPr/>
            </p:nvSpPr>
            <p:spPr bwMode="auto">
              <a:xfrm>
                <a:off x="1165" y="1410"/>
                <a:ext cx="8" cy="4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w 2"/>
                  <a:gd name="T15" fmla="*/ 0 h 1"/>
                  <a:gd name="T16" fmla="*/ 2 w 2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5" name="Freeform 884"/>
              <p:cNvSpPr/>
              <p:nvPr/>
            </p:nvSpPr>
            <p:spPr bwMode="auto">
              <a:xfrm>
                <a:off x="1084" y="1480"/>
                <a:ext cx="8" cy="4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6" name="Freeform 885"/>
              <p:cNvSpPr/>
              <p:nvPr/>
            </p:nvSpPr>
            <p:spPr bwMode="auto">
              <a:xfrm>
                <a:off x="2170" y="993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7" name="Freeform 886"/>
              <p:cNvSpPr/>
              <p:nvPr/>
            </p:nvSpPr>
            <p:spPr bwMode="auto">
              <a:xfrm>
                <a:off x="2158" y="972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8" name="Rectangle 887"/>
              <p:cNvSpPr>
                <a:spLocks noChangeArrowheads="1"/>
              </p:cNvSpPr>
              <p:nvPr/>
            </p:nvSpPr>
            <p:spPr bwMode="auto">
              <a:xfrm>
                <a:off x="2150" y="976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9" name="Freeform 888"/>
              <p:cNvSpPr/>
              <p:nvPr/>
            </p:nvSpPr>
            <p:spPr bwMode="auto">
              <a:xfrm>
                <a:off x="2121" y="943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0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0" name="Freeform 889"/>
              <p:cNvSpPr/>
              <p:nvPr/>
            </p:nvSpPr>
            <p:spPr bwMode="auto">
              <a:xfrm>
                <a:off x="2096" y="1208"/>
                <a:ext cx="13" cy="0"/>
              </a:xfrm>
              <a:custGeom>
                <a:avLst/>
                <a:gdLst>
                  <a:gd name="T0" fmla="*/ 3 w 3"/>
                  <a:gd name="T1" fmla="*/ 3 w 3"/>
                  <a:gd name="T2" fmla="*/ 3 w 3"/>
                  <a:gd name="T3" fmla="*/ 3 w 3"/>
                  <a:gd name="T4" fmla="*/ 3 w 3"/>
                  <a:gd name="T5" fmla="*/ 1 w 3"/>
                  <a:gd name="T6" fmla="*/ 0 w 3"/>
                  <a:gd name="T7" fmla="*/ 0 w 3"/>
                  <a:gd name="T8" fmla="*/ 1 w 3"/>
                  <a:gd name="T9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1" name="Freeform 890"/>
              <p:cNvSpPr/>
              <p:nvPr/>
            </p:nvSpPr>
            <p:spPr bwMode="auto">
              <a:xfrm>
                <a:off x="2047" y="1385"/>
                <a:ext cx="58" cy="13"/>
              </a:xfrm>
              <a:custGeom>
                <a:avLst/>
                <a:gdLst>
                  <a:gd name="T0" fmla="*/ 5 w 14"/>
                  <a:gd name="T1" fmla="*/ 1 h 3"/>
                  <a:gd name="T2" fmla="*/ 5 w 14"/>
                  <a:gd name="T3" fmla="*/ 1 h 3"/>
                  <a:gd name="T4" fmla="*/ 5 w 14"/>
                  <a:gd name="T5" fmla="*/ 1 h 3"/>
                  <a:gd name="T6" fmla="*/ 4 w 14"/>
                  <a:gd name="T7" fmla="*/ 0 h 3"/>
                  <a:gd name="T8" fmla="*/ 4 w 14"/>
                  <a:gd name="T9" fmla="*/ 0 h 3"/>
                  <a:gd name="T10" fmla="*/ 5 w 14"/>
                  <a:gd name="T11" fmla="*/ 1 h 3"/>
                  <a:gd name="T12" fmla="*/ 5 w 14"/>
                  <a:gd name="T13" fmla="*/ 1 h 3"/>
                  <a:gd name="T14" fmla="*/ 5 w 14"/>
                  <a:gd name="T15" fmla="*/ 1 h 3"/>
                  <a:gd name="T16" fmla="*/ 5 w 14"/>
                  <a:gd name="T17" fmla="*/ 1 h 3"/>
                  <a:gd name="T18" fmla="*/ 5 w 14"/>
                  <a:gd name="T19" fmla="*/ 1 h 3"/>
                  <a:gd name="T20" fmla="*/ 6 w 14"/>
                  <a:gd name="T21" fmla="*/ 1 h 3"/>
                  <a:gd name="T22" fmla="*/ 6 w 14"/>
                  <a:gd name="T23" fmla="*/ 1 h 3"/>
                  <a:gd name="T24" fmla="*/ 0 w 14"/>
                  <a:gd name="T25" fmla="*/ 1 h 3"/>
                  <a:gd name="T26" fmla="*/ 0 w 14"/>
                  <a:gd name="T27" fmla="*/ 1 h 3"/>
                  <a:gd name="T28" fmla="*/ 0 w 14"/>
                  <a:gd name="T29" fmla="*/ 1 h 3"/>
                  <a:gd name="T30" fmla="*/ 0 w 14"/>
                  <a:gd name="T31" fmla="*/ 1 h 3"/>
                  <a:gd name="T32" fmla="*/ 6 w 14"/>
                  <a:gd name="T33" fmla="*/ 2 h 3"/>
                  <a:gd name="T34" fmla="*/ 6 w 14"/>
                  <a:gd name="T35" fmla="*/ 2 h 3"/>
                  <a:gd name="T36" fmla="*/ 6 w 14"/>
                  <a:gd name="T37" fmla="*/ 2 h 3"/>
                  <a:gd name="T38" fmla="*/ 6 w 14"/>
                  <a:gd name="T39" fmla="*/ 2 h 3"/>
                  <a:gd name="T40" fmla="*/ 6 w 14"/>
                  <a:gd name="T41" fmla="*/ 2 h 3"/>
                  <a:gd name="T42" fmla="*/ 6 w 14"/>
                  <a:gd name="T43" fmla="*/ 2 h 3"/>
                  <a:gd name="T44" fmla="*/ 6 w 14"/>
                  <a:gd name="T45" fmla="*/ 2 h 3"/>
                  <a:gd name="T46" fmla="*/ 8 w 14"/>
                  <a:gd name="T47" fmla="*/ 2 h 3"/>
                  <a:gd name="T48" fmla="*/ 12 w 14"/>
                  <a:gd name="T49" fmla="*/ 2 h 3"/>
                  <a:gd name="T50" fmla="*/ 11 w 14"/>
                  <a:gd name="T51" fmla="*/ 2 h 3"/>
                  <a:gd name="T52" fmla="*/ 13 w 14"/>
                  <a:gd name="T53" fmla="*/ 3 h 3"/>
                  <a:gd name="T54" fmla="*/ 13 w 14"/>
                  <a:gd name="T55" fmla="*/ 3 h 3"/>
                  <a:gd name="T56" fmla="*/ 12 w 14"/>
                  <a:gd name="T57" fmla="*/ 2 h 3"/>
                  <a:gd name="T58" fmla="*/ 12 w 14"/>
                  <a:gd name="T59" fmla="*/ 2 h 3"/>
                  <a:gd name="T60" fmla="*/ 8 w 14"/>
                  <a:gd name="T61" fmla="*/ 1 h 3"/>
                  <a:gd name="T62" fmla="*/ 6 w 14"/>
                  <a:gd name="T63" fmla="*/ 1 h 3"/>
                  <a:gd name="T64" fmla="*/ 6 w 14"/>
                  <a:gd name="T65" fmla="*/ 0 h 3"/>
                  <a:gd name="T66" fmla="*/ 5 w 14"/>
                  <a:gd name="T6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" h="3">
                    <a:moveTo>
                      <a:pt x="5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1"/>
                      <a:pt x="2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4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8" y="2"/>
                      <a:pt x="8" y="2"/>
                    </a:cubicBezTo>
                    <a:cubicBezTo>
                      <a:pt x="9" y="2"/>
                      <a:pt x="10" y="2"/>
                      <a:pt x="12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2" y="2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1"/>
                      <a:pt x="9" y="1"/>
                      <a:pt x="8" y="1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6" y="1"/>
                      <a:pt x="7" y="1"/>
                      <a:pt x="6" y="0"/>
                    </a:cubicBezTo>
                    <a:cubicBezTo>
                      <a:pt x="6" y="1"/>
                      <a:pt x="6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2" name="Freeform 891"/>
              <p:cNvSpPr/>
              <p:nvPr/>
            </p:nvSpPr>
            <p:spPr bwMode="auto">
              <a:xfrm>
                <a:off x="2096" y="1588"/>
                <a:ext cx="5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3" name="Freeform 892"/>
              <p:cNvSpPr/>
              <p:nvPr/>
            </p:nvSpPr>
            <p:spPr bwMode="auto">
              <a:xfrm>
                <a:off x="2096" y="1534"/>
                <a:ext cx="5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0 w 1"/>
                  <a:gd name="T7" fmla="*/ 0 w 1"/>
                  <a:gd name="T8" fmla="*/ 0 w 1"/>
                  <a:gd name="T9" fmla="*/ 0 w 1"/>
                  <a:gd name="T10" fmla="*/ 0 w 1"/>
                  <a:gd name="T1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4" name="Freeform 893"/>
              <p:cNvSpPr/>
              <p:nvPr/>
            </p:nvSpPr>
            <p:spPr bwMode="auto">
              <a:xfrm>
                <a:off x="2092" y="1563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0 h 1"/>
                  <a:gd name="T24" fmla="*/ 0 w 1"/>
                  <a:gd name="T25" fmla="*/ 1 h 1"/>
                  <a:gd name="T26" fmla="*/ 1 w 1"/>
                  <a:gd name="T27" fmla="*/ 1 h 1"/>
                  <a:gd name="T28" fmla="*/ 0 w 1"/>
                  <a:gd name="T29" fmla="*/ 1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5" name="Freeform 894"/>
              <p:cNvSpPr/>
              <p:nvPr/>
            </p:nvSpPr>
            <p:spPr bwMode="auto">
              <a:xfrm>
                <a:off x="2088" y="1398"/>
                <a:ext cx="4" cy="8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1 h 2"/>
                  <a:gd name="T6" fmla="*/ 0 w 1"/>
                  <a:gd name="T7" fmla="*/ 1 h 2"/>
                  <a:gd name="T8" fmla="*/ 1 w 1"/>
                  <a:gd name="T9" fmla="*/ 1 h 2"/>
                  <a:gd name="T10" fmla="*/ 1 w 1"/>
                  <a:gd name="T11" fmla="*/ 1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1 h 2"/>
                  <a:gd name="T18" fmla="*/ 0 w 1"/>
                  <a:gd name="T19" fmla="*/ 1 h 2"/>
                  <a:gd name="T20" fmla="*/ 1 w 1"/>
                  <a:gd name="T21" fmla="*/ 1 h 2"/>
                  <a:gd name="T22" fmla="*/ 1 w 1"/>
                  <a:gd name="T23" fmla="*/ 1 h 2"/>
                  <a:gd name="T24" fmla="*/ 1 w 1"/>
                  <a:gd name="T25" fmla="*/ 1 h 2"/>
                  <a:gd name="T26" fmla="*/ 0 w 1"/>
                  <a:gd name="T2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6" name="Freeform 895"/>
              <p:cNvSpPr/>
              <p:nvPr/>
            </p:nvSpPr>
            <p:spPr bwMode="auto">
              <a:xfrm>
                <a:off x="2084" y="1563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  <a:gd name="T7" fmla="*/ 0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7" name="Freeform 896"/>
              <p:cNvSpPr/>
              <p:nvPr/>
            </p:nvSpPr>
            <p:spPr bwMode="auto">
              <a:xfrm>
                <a:off x="2076" y="1402"/>
                <a:ext cx="12" cy="4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0 h 1"/>
                  <a:gd name="T4" fmla="*/ 0 w 3"/>
                  <a:gd name="T5" fmla="*/ 0 h 1"/>
                  <a:gd name="T6" fmla="*/ 1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0 w 3"/>
                  <a:gd name="T13" fmla="*/ 0 h 1"/>
                  <a:gd name="T14" fmla="*/ 0 w 3"/>
                  <a:gd name="T15" fmla="*/ 0 h 1"/>
                  <a:gd name="T16" fmla="*/ 0 w 3"/>
                  <a:gd name="T17" fmla="*/ 1 h 1"/>
                  <a:gd name="T18" fmla="*/ 0 w 3"/>
                  <a:gd name="T19" fmla="*/ 1 h 1"/>
                  <a:gd name="T20" fmla="*/ 1 w 3"/>
                  <a:gd name="T21" fmla="*/ 1 h 1"/>
                  <a:gd name="T22" fmla="*/ 1 w 3"/>
                  <a:gd name="T23" fmla="*/ 1 h 1"/>
                  <a:gd name="T24" fmla="*/ 2 w 3"/>
                  <a:gd name="T25" fmla="*/ 1 h 1"/>
                  <a:gd name="T26" fmla="*/ 2 w 3"/>
                  <a:gd name="T27" fmla="*/ 1 h 1"/>
                  <a:gd name="T28" fmla="*/ 2 w 3"/>
                  <a:gd name="T29" fmla="*/ 1 h 1"/>
                  <a:gd name="T30" fmla="*/ 2 w 3"/>
                  <a:gd name="T31" fmla="*/ 1 h 1"/>
                  <a:gd name="T32" fmla="*/ 2 w 3"/>
                  <a:gd name="T33" fmla="*/ 1 h 1"/>
                  <a:gd name="T34" fmla="*/ 3 w 3"/>
                  <a:gd name="T35" fmla="*/ 1 h 1"/>
                  <a:gd name="T36" fmla="*/ 3 w 3"/>
                  <a:gd name="T37" fmla="*/ 1 h 1"/>
                  <a:gd name="T38" fmla="*/ 3 w 3"/>
                  <a:gd name="T39" fmla="*/ 1 h 1"/>
                  <a:gd name="T40" fmla="*/ 3 w 3"/>
                  <a:gd name="T41" fmla="*/ 1 h 1"/>
                  <a:gd name="T42" fmla="*/ 3 w 3"/>
                  <a:gd name="T43" fmla="*/ 1 h 1"/>
                  <a:gd name="T44" fmla="*/ 3 w 3"/>
                  <a:gd name="T45" fmla="*/ 1 h 1"/>
                  <a:gd name="T46" fmla="*/ 3 w 3"/>
                  <a:gd name="T47" fmla="*/ 1 h 1"/>
                  <a:gd name="T48" fmla="*/ 2 w 3"/>
                  <a:gd name="T49" fmla="*/ 1 h 1"/>
                  <a:gd name="T50" fmla="*/ 2 w 3"/>
                  <a:gd name="T51" fmla="*/ 1 h 1"/>
                  <a:gd name="T52" fmla="*/ 2 w 3"/>
                  <a:gd name="T53" fmla="*/ 1 h 1"/>
                  <a:gd name="T54" fmla="*/ 1 w 3"/>
                  <a:gd name="T5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8" name="Freeform 897"/>
              <p:cNvSpPr/>
              <p:nvPr/>
            </p:nvSpPr>
            <p:spPr bwMode="auto">
              <a:xfrm>
                <a:off x="2080" y="1567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0 w 1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9" name="Freeform 898"/>
              <p:cNvSpPr/>
              <p:nvPr/>
            </p:nvSpPr>
            <p:spPr bwMode="auto">
              <a:xfrm>
                <a:off x="2072" y="1042"/>
                <a:ext cx="12" cy="4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0 w 3"/>
                  <a:gd name="T9" fmla="*/ 0 h 1"/>
                  <a:gd name="T10" fmla="*/ 1 w 3"/>
                  <a:gd name="T11" fmla="*/ 0 h 1"/>
                  <a:gd name="T12" fmla="*/ 3 w 3"/>
                  <a:gd name="T13" fmla="*/ 0 h 1"/>
                  <a:gd name="T14" fmla="*/ 3 w 3"/>
                  <a:gd name="T15" fmla="*/ 0 h 1"/>
                  <a:gd name="T16" fmla="*/ 3 w 3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0" name="Freeform 899"/>
              <p:cNvSpPr/>
              <p:nvPr/>
            </p:nvSpPr>
            <p:spPr bwMode="auto">
              <a:xfrm>
                <a:off x="2080" y="1526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1" name="Freeform 900"/>
              <p:cNvSpPr/>
              <p:nvPr/>
            </p:nvSpPr>
            <p:spPr bwMode="auto">
              <a:xfrm>
                <a:off x="2076" y="1051"/>
                <a:ext cx="8" cy="4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1 w 2"/>
                  <a:gd name="T13" fmla="*/ 0 h 1"/>
                  <a:gd name="T14" fmla="*/ 1 w 2"/>
                  <a:gd name="T15" fmla="*/ 1 h 1"/>
                  <a:gd name="T16" fmla="*/ 2 w 2"/>
                  <a:gd name="T17" fmla="*/ 0 h 1"/>
                  <a:gd name="T18" fmla="*/ 1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2" name="Freeform 901"/>
              <p:cNvSpPr/>
              <p:nvPr/>
            </p:nvSpPr>
            <p:spPr bwMode="auto">
              <a:xfrm>
                <a:off x="2076" y="1426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1 w 1"/>
                  <a:gd name="T8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3" name="Freeform 902"/>
              <p:cNvSpPr/>
              <p:nvPr/>
            </p:nvSpPr>
            <p:spPr bwMode="auto">
              <a:xfrm>
                <a:off x="2076" y="13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4" name="Freeform 903"/>
              <p:cNvSpPr/>
              <p:nvPr/>
            </p:nvSpPr>
            <p:spPr bwMode="auto">
              <a:xfrm>
                <a:off x="2047" y="1224"/>
                <a:ext cx="29" cy="8"/>
              </a:xfrm>
              <a:custGeom>
                <a:avLst/>
                <a:gdLst>
                  <a:gd name="T0" fmla="*/ 4 w 7"/>
                  <a:gd name="T1" fmla="*/ 1 h 2"/>
                  <a:gd name="T2" fmla="*/ 2 w 7"/>
                  <a:gd name="T3" fmla="*/ 1 h 2"/>
                  <a:gd name="T4" fmla="*/ 2 w 7"/>
                  <a:gd name="T5" fmla="*/ 1 h 2"/>
                  <a:gd name="T6" fmla="*/ 2 w 7"/>
                  <a:gd name="T7" fmla="*/ 1 h 2"/>
                  <a:gd name="T8" fmla="*/ 1 w 7"/>
                  <a:gd name="T9" fmla="*/ 1 h 2"/>
                  <a:gd name="T10" fmla="*/ 1 w 7"/>
                  <a:gd name="T11" fmla="*/ 1 h 2"/>
                  <a:gd name="T12" fmla="*/ 0 w 7"/>
                  <a:gd name="T13" fmla="*/ 1 h 2"/>
                  <a:gd name="T14" fmla="*/ 1 w 7"/>
                  <a:gd name="T15" fmla="*/ 1 h 2"/>
                  <a:gd name="T16" fmla="*/ 1 w 7"/>
                  <a:gd name="T17" fmla="*/ 1 h 2"/>
                  <a:gd name="T18" fmla="*/ 2 w 7"/>
                  <a:gd name="T19" fmla="*/ 1 h 2"/>
                  <a:gd name="T20" fmla="*/ 2 w 7"/>
                  <a:gd name="T21" fmla="*/ 1 h 2"/>
                  <a:gd name="T22" fmla="*/ 2 w 7"/>
                  <a:gd name="T23" fmla="*/ 1 h 2"/>
                  <a:gd name="T24" fmla="*/ 2 w 7"/>
                  <a:gd name="T25" fmla="*/ 1 h 2"/>
                  <a:gd name="T26" fmla="*/ 2 w 7"/>
                  <a:gd name="T27" fmla="*/ 1 h 2"/>
                  <a:gd name="T28" fmla="*/ 2 w 7"/>
                  <a:gd name="T29" fmla="*/ 1 h 2"/>
                  <a:gd name="T30" fmla="*/ 1 w 7"/>
                  <a:gd name="T31" fmla="*/ 1 h 2"/>
                  <a:gd name="T32" fmla="*/ 1 w 7"/>
                  <a:gd name="T33" fmla="*/ 1 h 2"/>
                  <a:gd name="T34" fmla="*/ 1 w 7"/>
                  <a:gd name="T35" fmla="*/ 1 h 2"/>
                  <a:gd name="T36" fmla="*/ 1 w 7"/>
                  <a:gd name="T37" fmla="*/ 2 h 2"/>
                  <a:gd name="T38" fmla="*/ 2 w 7"/>
                  <a:gd name="T39" fmla="*/ 2 h 2"/>
                  <a:gd name="T40" fmla="*/ 2 w 7"/>
                  <a:gd name="T41" fmla="*/ 2 h 2"/>
                  <a:gd name="T42" fmla="*/ 3 w 7"/>
                  <a:gd name="T43" fmla="*/ 2 h 2"/>
                  <a:gd name="T44" fmla="*/ 3 w 7"/>
                  <a:gd name="T45" fmla="*/ 2 h 2"/>
                  <a:gd name="T46" fmla="*/ 4 w 7"/>
                  <a:gd name="T47" fmla="*/ 2 h 2"/>
                  <a:gd name="T48" fmla="*/ 4 w 7"/>
                  <a:gd name="T49" fmla="*/ 2 h 2"/>
                  <a:gd name="T50" fmla="*/ 4 w 7"/>
                  <a:gd name="T51" fmla="*/ 1 h 2"/>
                  <a:gd name="T52" fmla="*/ 4 w 7"/>
                  <a:gd name="T53" fmla="*/ 1 h 2"/>
                  <a:gd name="T54" fmla="*/ 5 w 7"/>
                  <a:gd name="T55" fmla="*/ 1 h 2"/>
                  <a:gd name="T56" fmla="*/ 5 w 7"/>
                  <a:gd name="T57" fmla="*/ 1 h 2"/>
                  <a:gd name="T58" fmla="*/ 5 w 7"/>
                  <a:gd name="T59" fmla="*/ 1 h 2"/>
                  <a:gd name="T60" fmla="*/ 7 w 7"/>
                  <a:gd name="T61" fmla="*/ 0 h 2"/>
                  <a:gd name="T62" fmla="*/ 7 w 7"/>
                  <a:gd name="T63" fmla="*/ 0 h 2"/>
                  <a:gd name="T64" fmla="*/ 6 w 7"/>
                  <a:gd name="T65" fmla="*/ 0 h 2"/>
                  <a:gd name="T66" fmla="*/ 5 w 7"/>
                  <a:gd name="T67" fmla="*/ 0 h 2"/>
                  <a:gd name="T68" fmla="*/ 4 w 7"/>
                  <a:gd name="T6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" h="2">
                    <a:moveTo>
                      <a:pt x="4" y="1"/>
                    </a:moveTo>
                    <a:cubicBezTo>
                      <a:pt x="4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1"/>
                      <a:pt x="5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5" name="Freeform 904"/>
              <p:cNvSpPr/>
              <p:nvPr/>
            </p:nvSpPr>
            <p:spPr bwMode="auto">
              <a:xfrm>
                <a:off x="2047" y="1414"/>
                <a:ext cx="29" cy="4"/>
              </a:xfrm>
              <a:custGeom>
                <a:avLst/>
                <a:gdLst>
                  <a:gd name="T0" fmla="*/ 0 w 7"/>
                  <a:gd name="T1" fmla="*/ 0 h 1"/>
                  <a:gd name="T2" fmla="*/ 0 w 7"/>
                  <a:gd name="T3" fmla="*/ 0 h 1"/>
                  <a:gd name="T4" fmla="*/ 0 w 7"/>
                  <a:gd name="T5" fmla="*/ 0 h 1"/>
                  <a:gd name="T6" fmla="*/ 0 w 7"/>
                  <a:gd name="T7" fmla="*/ 0 h 1"/>
                  <a:gd name="T8" fmla="*/ 2 w 7"/>
                  <a:gd name="T9" fmla="*/ 1 h 1"/>
                  <a:gd name="T10" fmla="*/ 2 w 7"/>
                  <a:gd name="T11" fmla="*/ 1 h 1"/>
                  <a:gd name="T12" fmla="*/ 2 w 7"/>
                  <a:gd name="T13" fmla="*/ 0 h 1"/>
                  <a:gd name="T14" fmla="*/ 4 w 7"/>
                  <a:gd name="T15" fmla="*/ 0 h 1"/>
                  <a:gd name="T16" fmla="*/ 4 w 7"/>
                  <a:gd name="T17" fmla="*/ 1 h 1"/>
                  <a:gd name="T18" fmla="*/ 6 w 7"/>
                  <a:gd name="T19" fmla="*/ 1 h 1"/>
                  <a:gd name="T20" fmla="*/ 6 w 7"/>
                  <a:gd name="T21" fmla="*/ 1 h 1"/>
                  <a:gd name="T22" fmla="*/ 6 w 7"/>
                  <a:gd name="T23" fmla="*/ 1 h 1"/>
                  <a:gd name="T24" fmla="*/ 7 w 7"/>
                  <a:gd name="T25" fmla="*/ 1 h 1"/>
                  <a:gd name="T26" fmla="*/ 7 w 7"/>
                  <a:gd name="T27" fmla="*/ 1 h 1"/>
                  <a:gd name="T28" fmla="*/ 6 w 7"/>
                  <a:gd name="T29" fmla="*/ 0 h 1"/>
                  <a:gd name="T30" fmla="*/ 6 w 7"/>
                  <a:gd name="T31" fmla="*/ 0 h 1"/>
                  <a:gd name="T32" fmla="*/ 4 w 7"/>
                  <a:gd name="T33" fmla="*/ 0 h 1"/>
                  <a:gd name="T34" fmla="*/ 4 w 7"/>
                  <a:gd name="T35" fmla="*/ 0 h 1"/>
                  <a:gd name="T36" fmla="*/ 4 w 7"/>
                  <a:gd name="T37" fmla="*/ 0 h 1"/>
                  <a:gd name="T38" fmla="*/ 2 w 7"/>
                  <a:gd name="T39" fmla="*/ 0 h 1"/>
                  <a:gd name="T40" fmla="*/ 2 w 7"/>
                  <a:gd name="T41" fmla="*/ 0 h 1"/>
                  <a:gd name="T42" fmla="*/ 0 w 7"/>
                  <a:gd name="T4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6" name="Freeform 905"/>
              <p:cNvSpPr/>
              <p:nvPr/>
            </p:nvSpPr>
            <p:spPr bwMode="auto">
              <a:xfrm>
                <a:off x="2064" y="1381"/>
                <a:ext cx="8" cy="0"/>
              </a:xfrm>
              <a:custGeom>
                <a:avLst/>
                <a:gdLst>
                  <a:gd name="T0" fmla="*/ 1 w 2"/>
                  <a:gd name="T1" fmla="*/ 2 w 2"/>
                  <a:gd name="T2" fmla="*/ 2 w 2"/>
                  <a:gd name="T3" fmla="*/ 2 w 2"/>
                  <a:gd name="T4" fmla="*/ 1 w 2"/>
                  <a:gd name="T5" fmla="*/ 0 w 2"/>
                  <a:gd name="T6" fmla="*/ 0 w 2"/>
                  <a:gd name="T7" fmla="*/ 0 w 2"/>
                  <a:gd name="T8" fmla="*/ 0 w 2"/>
                  <a:gd name="T9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7" name="Freeform 906"/>
              <p:cNvSpPr/>
              <p:nvPr/>
            </p:nvSpPr>
            <p:spPr bwMode="auto">
              <a:xfrm>
                <a:off x="2068" y="1468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0 w 1"/>
                  <a:gd name="T6" fmla="*/ 0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8" name="Freeform 907"/>
              <p:cNvSpPr/>
              <p:nvPr/>
            </p:nvSpPr>
            <p:spPr bwMode="auto">
              <a:xfrm>
                <a:off x="2068" y="1493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1 w 1"/>
                  <a:gd name="T8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9" name="Freeform 908"/>
              <p:cNvSpPr/>
              <p:nvPr/>
            </p:nvSpPr>
            <p:spPr bwMode="auto">
              <a:xfrm>
                <a:off x="2068" y="1212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1 w 1"/>
                  <a:gd name="T5" fmla="*/ 0 w 1"/>
                  <a:gd name="T6" fmla="*/ 0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0" name="Freeform 909"/>
              <p:cNvSpPr/>
              <p:nvPr/>
            </p:nvSpPr>
            <p:spPr bwMode="auto">
              <a:xfrm>
                <a:off x="2060" y="1497"/>
                <a:ext cx="12" cy="8"/>
              </a:xfrm>
              <a:custGeom>
                <a:avLst/>
                <a:gdLst>
                  <a:gd name="T0" fmla="*/ 1 w 3"/>
                  <a:gd name="T1" fmla="*/ 1 h 2"/>
                  <a:gd name="T2" fmla="*/ 1 w 3"/>
                  <a:gd name="T3" fmla="*/ 1 h 2"/>
                  <a:gd name="T4" fmla="*/ 1 w 3"/>
                  <a:gd name="T5" fmla="*/ 1 h 2"/>
                  <a:gd name="T6" fmla="*/ 0 w 3"/>
                  <a:gd name="T7" fmla="*/ 1 h 2"/>
                  <a:gd name="T8" fmla="*/ 0 w 3"/>
                  <a:gd name="T9" fmla="*/ 1 h 2"/>
                  <a:gd name="T10" fmla="*/ 0 w 3"/>
                  <a:gd name="T11" fmla="*/ 1 h 2"/>
                  <a:gd name="T12" fmla="*/ 0 w 3"/>
                  <a:gd name="T13" fmla="*/ 1 h 2"/>
                  <a:gd name="T14" fmla="*/ 0 w 3"/>
                  <a:gd name="T15" fmla="*/ 1 h 2"/>
                  <a:gd name="T16" fmla="*/ 0 w 3"/>
                  <a:gd name="T17" fmla="*/ 1 h 2"/>
                  <a:gd name="T18" fmla="*/ 0 w 3"/>
                  <a:gd name="T19" fmla="*/ 1 h 2"/>
                  <a:gd name="T20" fmla="*/ 1 w 3"/>
                  <a:gd name="T21" fmla="*/ 2 h 2"/>
                  <a:gd name="T22" fmla="*/ 1 w 3"/>
                  <a:gd name="T23" fmla="*/ 2 h 2"/>
                  <a:gd name="T24" fmla="*/ 2 w 3"/>
                  <a:gd name="T25" fmla="*/ 2 h 2"/>
                  <a:gd name="T26" fmla="*/ 3 w 3"/>
                  <a:gd name="T27" fmla="*/ 1 h 2"/>
                  <a:gd name="T28" fmla="*/ 2 w 3"/>
                  <a:gd name="T29" fmla="*/ 0 h 2"/>
                  <a:gd name="T30" fmla="*/ 1 w 3"/>
                  <a:gd name="T3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1" name="Freeform 910"/>
              <p:cNvSpPr/>
              <p:nvPr/>
            </p:nvSpPr>
            <p:spPr bwMode="auto">
              <a:xfrm>
                <a:off x="2052" y="1212"/>
                <a:ext cx="12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2 w 3"/>
                  <a:gd name="T4" fmla="*/ 3 w 3"/>
                  <a:gd name="T5" fmla="*/ 3 w 3"/>
                  <a:gd name="T6" fmla="*/ 3 w 3"/>
                  <a:gd name="T7" fmla="*/ 2 w 3"/>
                  <a:gd name="T8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2" name="Freeform 911"/>
              <p:cNvSpPr/>
              <p:nvPr/>
            </p:nvSpPr>
            <p:spPr bwMode="auto">
              <a:xfrm>
                <a:off x="2060" y="1455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0 w 1"/>
                  <a:gd name="T6" fmla="*/ 0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3" name="Freeform 912"/>
              <p:cNvSpPr/>
              <p:nvPr/>
            </p:nvSpPr>
            <p:spPr bwMode="auto">
              <a:xfrm>
                <a:off x="2056" y="1385"/>
                <a:ext cx="8" cy="4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1 w 2"/>
                  <a:gd name="T9" fmla="*/ 0 h 1"/>
                  <a:gd name="T10" fmla="*/ 1 w 2"/>
                  <a:gd name="T11" fmla="*/ 0 h 1"/>
                  <a:gd name="T12" fmla="*/ 0 w 2"/>
                  <a:gd name="T13" fmla="*/ 0 h 1"/>
                  <a:gd name="T14" fmla="*/ 0 w 2"/>
                  <a:gd name="T15" fmla="*/ 0 h 1"/>
                  <a:gd name="T16" fmla="*/ 0 w 2"/>
                  <a:gd name="T17" fmla="*/ 0 h 1"/>
                  <a:gd name="T18" fmla="*/ 1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4" name="Freeform 913"/>
              <p:cNvSpPr/>
              <p:nvPr/>
            </p:nvSpPr>
            <p:spPr bwMode="auto">
              <a:xfrm>
                <a:off x="2052" y="1236"/>
                <a:ext cx="8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 w 2"/>
                  <a:gd name="T4" fmla="*/ 2 w 2"/>
                  <a:gd name="T5" fmla="*/ 2 w 2"/>
                  <a:gd name="T6" fmla="*/ 2 w 2"/>
                  <a:gd name="T7" fmla="*/ 1 w 2"/>
                  <a:gd name="T8" fmla="*/ 0 w 2"/>
                  <a:gd name="T9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5" name="Freeform 914"/>
              <p:cNvSpPr/>
              <p:nvPr/>
            </p:nvSpPr>
            <p:spPr bwMode="auto">
              <a:xfrm>
                <a:off x="2052" y="1509"/>
                <a:ext cx="8" cy="4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2 w 2"/>
                  <a:gd name="T7" fmla="*/ 1 h 1"/>
                  <a:gd name="T8" fmla="*/ 2 w 2"/>
                  <a:gd name="T9" fmla="*/ 1 h 1"/>
                  <a:gd name="T10" fmla="*/ 2 w 2"/>
                  <a:gd name="T11" fmla="*/ 0 h 1"/>
                  <a:gd name="T12" fmla="*/ 1 w 2"/>
                  <a:gd name="T13" fmla="*/ 0 h 1"/>
                  <a:gd name="T14" fmla="*/ 0 w 2"/>
                  <a:gd name="T15" fmla="*/ 0 h 1"/>
                  <a:gd name="T16" fmla="*/ 0 w 2"/>
                  <a:gd name="T17" fmla="*/ 0 h 1"/>
                  <a:gd name="T18" fmla="*/ 0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6" name="Freeform 915"/>
              <p:cNvSpPr/>
              <p:nvPr/>
            </p:nvSpPr>
            <p:spPr bwMode="auto">
              <a:xfrm>
                <a:off x="2052" y="1526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1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7" name="Freeform 916"/>
              <p:cNvSpPr/>
              <p:nvPr/>
            </p:nvSpPr>
            <p:spPr bwMode="auto">
              <a:xfrm>
                <a:off x="2056" y="1422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1 h 1"/>
                  <a:gd name="T5" fmla="*/ 0 h 1"/>
                  <a:gd name="T6" fmla="*/ 0 h 1"/>
                  <a:gd name="T7" fmla="*/ 0 h 1"/>
                  <a:gd name="T8" fmla="*/ 1 h 1"/>
                  <a:gd name="T9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8" name="Freeform 917"/>
              <p:cNvSpPr/>
              <p:nvPr/>
            </p:nvSpPr>
            <p:spPr bwMode="auto">
              <a:xfrm>
                <a:off x="2052" y="1377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0 h 1"/>
                  <a:gd name="T16" fmla="*/ 1 w 1"/>
                  <a:gd name="T17" fmla="*/ 1 h 1"/>
                  <a:gd name="T18" fmla="*/ 0 w 1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9" name="Freeform 918"/>
              <p:cNvSpPr/>
              <p:nvPr/>
            </p:nvSpPr>
            <p:spPr bwMode="auto">
              <a:xfrm>
                <a:off x="2047" y="1435"/>
                <a:ext cx="9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2 w 2"/>
                  <a:gd name="T4" fmla="*/ 2 w 2"/>
                  <a:gd name="T5" fmla="*/ 2 w 2"/>
                  <a:gd name="T6" fmla="*/ 1 w 2"/>
                  <a:gd name="T7" fmla="*/ 0 w 2"/>
                  <a:gd name="T8" fmla="*/ 0 w 2"/>
                  <a:gd name="T9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0" name="Freeform 919"/>
              <p:cNvSpPr/>
              <p:nvPr/>
            </p:nvSpPr>
            <p:spPr bwMode="auto">
              <a:xfrm>
                <a:off x="2047" y="1212"/>
                <a:ext cx="5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0 w 1"/>
                  <a:gd name="T7" fmla="*/ 0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1" name="Freeform 920"/>
              <p:cNvSpPr/>
              <p:nvPr/>
            </p:nvSpPr>
            <p:spPr bwMode="auto">
              <a:xfrm>
                <a:off x="2039" y="1455"/>
                <a:ext cx="13" cy="5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1 w 3"/>
                  <a:gd name="T9" fmla="*/ 0 h 1"/>
                  <a:gd name="T10" fmla="*/ 1 w 3"/>
                  <a:gd name="T11" fmla="*/ 0 h 1"/>
                  <a:gd name="T12" fmla="*/ 2 w 3"/>
                  <a:gd name="T13" fmla="*/ 1 h 1"/>
                  <a:gd name="T14" fmla="*/ 2 w 3"/>
                  <a:gd name="T15" fmla="*/ 0 h 1"/>
                  <a:gd name="T16" fmla="*/ 1 w 3"/>
                  <a:gd name="T17" fmla="*/ 0 h 1"/>
                  <a:gd name="T18" fmla="*/ 1 w 3"/>
                  <a:gd name="T19" fmla="*/ 0 h 1"/>
                  <a:gd name="T20" fmla="*/ 0 w 3"/>
                  <a:gd name="T2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2" name="Freeform 921"/>
              <p:cNvSpPr/>
              <p:nvPr/>
            </p:nvSpPr>
            <p:spPr bwMode="auto">
              <a:xfrm>
                <a:off x="2039" y="1286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3" name="Freeform 922"/>
              <p:cNvSpPr/>
              <p:nvPr/>
            </p:nvSpPr>
            <p:spPr bwMode="auto">
              <a:xfrm>
                <a:off x="2035" y="1261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  <a:gd name="T8" fmla="*/ 1 w 1"/>
                  <a:gd name="T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4" name="Freeform 923"/>
              <p:cNvSpPr/>
              <p:nvPr/>
            </p:nvSpPr>
            <p:spPr bwMode="auto">
              <a:xfrm>
                <a:off x="2023" y="1497"/>
                <a:ext cx="8" cy="4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  <a:gd name="T8" fmla="*/ 0 w 2"/>
                  <a:gd name="T9" fmla="*/ 1 h 1"/>
                  <a:gd name="T10" fmla="*/ 0 w 2"/>
                  <a:gd name="T11" fmla="*/ 1 h 1"/>
                  <a:gd name="T12" fmla="*/ 1 w 2"/>
                  <a:gd name="T13" fmla="*/ 1 h 1"/>
                  <a:gd name="T14" fmla="*/ 2 w 2"/>
                  <a:gd name="T15" fmla="*/ 1 h 1"/>
                  <a:gd name="T16" fmla="*/ 2 w 2"/>
                  <a:gd name="T17" fmla="*/ 1 h 1"/>
                  <a:gd name="T18" fmla="*/ 2 w 2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5" name="Freeform 924"/>
              <p:cNvSpPr/>
              <p:nvPr/>
            </p:nvSpPr>
            <p:spPr bwMode="auto">
              <a:xfrm>
                <a:off x="2011" y="1224"/>
                <a:ext cx="20" cy="4"/>
              </a:xfrm>
              <a:custGeom>
                <a:avLst/>
                <a:gdLst>
                  <a:gd name="T0" fmla="*/ 3 w 5"/>
                  <a:gd name="T1" fmla="*/ 0 h 1"/>
                  <a:gd name="T2" fmla="*/ 0 w 5"/>
                  <a:gd name="T3" fmla="*/ 0 h 1"/>
                  <a:gd name="T4" fmla="*/ 0 w 5"/>
                  <a:gd name="T5" fmla="*/ 0 h 1"/>
                  <a:gd name="T6" fmla="*/ 0 w 5"/>
                  <a:gd name="T7" fmla="*/ 0 h 1"/>
                  <a:gd name="T8" fmla="*/ 0 w 5"/>
                  <a:gd name="T9" fmla="*/ 0 h 1"/>
                  <a:gd name="T10" fmla="*/ 3 w 5"/>
                  <a:gd name="T11" fmla="*/ 0 h 1"/>
                  <a:gd name="T12" fmla="*/ 5 w 5"/>
                  <a:gd name="T13" fmla="*/ 0 h 1"/>
                  <a:gd name="T14" fmla="*/ 5 w 5"/>
                  <a:gd name="T15" fmla="*/ 0 h 1"/>
                  <a:gd name="T16" fmla="*/ 5 w 5"/>
                  <a:gd name="T17" fmla="*/ 0 h 1"/>
                  <a:gd name="T18" fmla="*/ 3 w 5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6" name="Freeform 925"/>
              <p:cNvSpPr/>
              <p:nvPr/>
            </p:nvSpPr>
            <p:spPr bwMode="auto">
              <a:xfrm>
                <a:off x="2023" y="1071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1 w 1"/>
                  <a:gd name="T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7" name="Freeform 926"/>
              <p:cNvSpPr/>
              <p:nvPr/>
            </p:nvSpPr>
            <p:spPr bwMode="auto">
              <a:xfrm>
                <a:off x="2019" y="1331"/>
                <a:ext cx="4" cy="9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1 h 2"/>
                  <a:gd name="T6" fmla="*/ 1 w 1"/>
                  <a:gd name="T7" fmla="*/ 1 h 2"/>
                  <a:gd name="T8" fmla="*/ 1 w 1"/>
                  <a:gd name="T9" fmla="*/ 1 h 2"/>
                  <a:gd name="T10" fmla="*/ 1 w 1"/>
                  <a:gd name="T11" fmla="*/ 1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1 h 2"/>
                  <a:gd name="T20" fmla="*/ 1 w 1"/>
                  <a:gd name="T21" fmla="*/ 1 h 2"/>
                  <a:gd name="T22" fmla="*/ 1 w 1"/>
                  <a:gd name="T23" fmla="*/ 1 h 2"/>
                  <a:gd name="T24" fmla="*/ 1 w 1"/>
                  <a:gd name="T25" fmla="*/ 0 h 2"/>
                  <a:gd name="T26" fmla="*/ 0 w 1"/>
                  <a:gd name="T27" fmla="*/ 1 h 2"/>
                  <a:gd name="T28" fmla="*/ 0 w 1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8" name="Freeform 927"/>
              <p:cNvSpPr/>
              <p:nvPr/>
            </p:nvSpPr>
            <p:spPr bwMode="auto">
              <a:xfrm>
                <a:off x="2015" y="1236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9" name="Freeform 928"/>
              <p:cNvSpPr/>
              <p:nvPr/>
            </p:nvSpPr>
            <p:spPr bwMode="auto">
              <a:xfrm>
                <a:off x="2011" y="1046"/>
                <a:ext cx="8" cy="0"/>
              </a:xfrm>
              <a:custGeom>
                <a:avLst/>
                <a:gdLst>
                  <a:gd name="T0" fmla="*/ 2 w 2"/>
                  <a:gd name="T1" fmla="*/ 1 w 2"/>
                  <a:gd name="T2" fmla="*/ 0 w 2"/>
                  <a:gd name="T3" fmla="*/ 0 w 2"/>
                  <a:gd name="T4" fmla="*/ 0 w 2"/>
                  <a:gd name="T5" fmla="*/ 0 w 2"/>
                  <a:gd name="T6" fmla="*/ 1 w 2"/>
                  <a:gd name="T7" fmla="*/ 2 w 2"/>
                  <a:gd name="T8" fmla="*/ 2 w 2"/>
                  <a:gd name="T9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0" name="Freeform 929"/>
              <p:cNvSpPr/>
              <p:nvPr/>
            </p:nvSpPr>
            <p:spPr bwMode="auto">
              <a:xfrm>
                <a:off x="2011" y="1327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1 h 1"/>
                  <a:gd name="T14" fmla="*/ 1 w 1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1" name="Freeform 930"/>
              <p:cNvSpPr/>
              <p:nvPr/>
            </p:nvSpPr>
            <p:spPr bwMode="auto">
              <a:xfrm>
                <a:off x="1994" y="1236"/>
                <a:ext cx="17" cy="0"/>
              </a:xfrm>
              <a:custGeom>
                <a:avLst/>
                <a:gdLst>
                  <a:gd name="T0" fmla="*/ 0 w 4"/>
                  <a:gd name="T1" fmla="*/ 0 w 4"/>
                  <a:gd name="T2" fmla="*/ 0 w 4"/>
                  <a:gd name="T3" fmla="*/ 4 w 4"/>
                  <a:gd name="T4" fmla="*/ 4 w 4"/>
                  <a:gd name="T5" fmla="*/ 4 w 4"/>
                  <a:gd name="T6" fmla="*/ 0 w 4"/>
                  <a:gd name="T7" fmla="*/ 0 w 4"/>
                  <a:gd name="T8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2" name="Freeform 931"/>
              <p:cNvSpPr/>
              <p:nvPr/>
            </p:nvSpPr>
            <p:spPr bwMode="auto">
              <a:xfrm>
                <a:off x="2003" y="1575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1 w 1"/>
                  <a:gd name="T8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3" name="Freeform 932"/>
              <p:cNvSpPr/>
              <p:nvPr/>
            </p:nvSpPr>
            <p:spPr bwMode="auto">
              <a:xfrm>
                <a:off x="1994" y="1212"/>
                <a:ext cx="9" cy="0"/>
              </a:xfrm>
              <a:custGeom>
                <a:avLst/>
                <a:gdLst>
                  <a:gd name="T0" fmla="*/ 0 w 2"/>
                  <a:gd name="T1" fmla="*/ 1 w 2"/>
                  <a:gd name="T2" fmla="*/ 1 w 2"/>
                  <a:gd name="T3" fmla="*/ 2 w 2"/>
                  <a:gd name="T4" fmla="*/ 2 w 2"/>
                  <a:gd name="T5" fmla="*/ 2 w 2"/>
                  <a:gd name="T6" fmla="*/ 1 w 2"/>
                  <a:gd name="T7" fmla="*/ 1 w 2"/>
                  <a:gd name="T8" fmla="*/ 0 w 2"/>
                  <a:gd name="T9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4" name="Freeform 933"/>
              <p:cNvSpPr/>
              <p:nvPr/>
            </p:nvSpPr>
            <p:spPr bwMode="auto">
              <a:xfrm>
                <a:off x="1994" y="13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5" name="Freeform 934"/>
              <p:cNvSpPr/>
              <p:nvPr/>
            </p:nvSpPr>
            <p:spPr bwMode="auto">
              <a:xfrm>
                <a:off x="1974" y="1236"/>
                <a:ext cx="12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0 w 3"/>
                  <a:gd name="T4" fmla="*/ 1 w 3"/>
                  <a:gd name="T5" fmla="*/ 2 w 3"/>
                  <a:gd name="T6" fmla="*/ 3 w 3"/>
                  <a:gd name="T7" fmla="*/ 2 w 3"/>
                  <a:gd name="T8" fmla="*/ 1 w 3"/>
                  <a:gd name="T9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6" name="Freeform 935"/>
              <p:cNvSpPr/>
              <p:nvPr/>
            </p:nvSpPr>
            <p:spPr bwMode="auto">
              <a:xfrm>
                <a:off x="1978" y="1249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  <a:gd name="T14" fmla="*/ 1 w 1"/>
                  <a:gd name="T15" fmla="*/ 1 h 1"/>
                  <a:gd name="T16" fmla="*/ 1 w 1"/>
                  <a:gd name="T17" fmla="*/ 0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7" name="Freeform 936"/>
              <p:cNvSpPr/>
              <p:nvPr/>
            </p:nvSpPr>
            <p:spPr bwMode="auto">
              <a:xfrm>
                <a:off x="1970" y="1253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  <a:gd name="T5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8" name="Freeform 937"/>
              <p:cNvSpPr/>
              <p:nvPr/>
            </p:nvSpPr>
            <p:spPr bwMode="auto">
              <a:xfrm>
                <a:off x="1954" y="1232"/>
                <a:ext cx="8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1 w 2"/>
                  <a:gd name="T4" fmla="*/ 2 w 2"/>
                  <a:gd name="T5" fmla="*/ 2 w 2"/>
                  <a:gd name="T6" fmla="*/ 2 w 2"/>
                  <a:gd name="T7" fmla="*/ 1 w 2"/>
                  <a:gd name="T8" fmla="*/ 1 w 2"/>
                  <a:gd name="T9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9" name="Freeform 938"/>
              <p:cNvSpPr/>
              <p:nvPr/>
            </p:nvSpPr>
            <p:spPr bwMode="auto">
              <a:xfrm>
                <a:off x="1941" y="1067"/>
                <a:ext cx="8" cy="4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2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0 w 2"/>
                  <a:gd name="T11" fmla="*/ 1 h 1"/>
                  <a:gd name="T12" fmla="*/ 0 w 2"/>
                  <a:gd name="T13" fmla="*/ 1 h 1"/>
                  <a:gd name="T14" fmla="*/ 1 w 2"/>
                  <a:gd name="T15" fmla="*/ 1 h 1"/>
                  <a:gd name="T16" fmla="*/ 1 w 2"/>
                  <a:gd name="T17" fmla="*/ 1 h 1"/>
                  <a:gd name="T18" fmla="*/ 2 w 2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0" name="Freeform 939"/>
              <p:cNvSpPr/>
              <p:nvPr/>
            </p:nvSpPr>
            <p:spPr bwMode="auto">
              <a:xfrm>
                <a:off x="1937" y="1022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1" name="Freeform 940"/>
              <p:cNvSpPr/>
              <p:nvPr/>
            </p:nvSpPr>
            <p:spPr bwMode="auto">
              <a:xfrm>
                <a:off x="1933" y="1261"/>
                <a:ext cx="8" cy="4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1 h 1"/>
                  <a:gd name="T8" fmla="*/ 1 w 2"/>
                  <a:gd name="T9" fmla="*/ 1 h 1"/>
                  <a:gd name="T10" fmla="*/ 2 w 2"/>
                  <a:gd name="T11" fmla="*/ 1 h 1"/>
                  <a:gd name="T12" fmla="*/ 2 w 2"/>
                  <a:gd name="T13" fmla="*/ 1 h 1"/>
                  <a:gd name="T14" fmla="*/ 2 w 2"/>
                  <a:gd name="T15" fmla="*/ 0 h 1"/>
                  <a:gd name="T16" fmla="*/ 1 w 2"/>
                  <a:gd name="T17" fmla="*/ 0 h 1"/>
                  <a:gd name="T18" fmla="*/ 0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2" name="Freeform 941"/>
              <p:cNvSpPr/>
              <p:nvPr/>
            </p:nvSpPr>
            <p:spPr bwMode="auto">
              <a:xfrm>
                <a:off x="1937" y="121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3" name="Freeform 942"/>
              <p:cNvSpPr/>
              <p:nvPr/>
            </p:nvSpPr>
            <p:spPr bwMode="auto">
              <a:xfrm>
                <a:off x="1925" y="1261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0 h 1"/>
                  <a:gd name="T16" fmla="*/ 1 w 1"/>
                  <a:gd name="T17" fmla="*/ 0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4" name="Oval 943"/>
              <p:cNvSpPr>
                <a:spLocks noChangeArrowheads="1"/>
              </p:cNvSpPr>
              <p:nvPr/>
            </p:nvSpPr>
            <p:spPr bwMode="auto">
              <a:xfrm>
                <a:off x="1925" y="119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5" name="Freeform 944"/>
              <p:cNvSpPr/>
              <p:nvPr/>
            </p:nvSpPr>
            <p:spPr bwMode="auto">
              <a:xfrm>
                <a:off x="1921" y="1236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6" name="Freeform 945"/>
              <p:cNvSpPr/>
              <p:nvPr/>
            </p:nvSpPr>
            <p:spPr bwMode="auto">
              <a:xfrm>
                <a:off x="1913" y="1034"/>
                <a:ext cx="12" cy="0"/>
              </a:xfrm>
              <a:custGeom>
                <a:avLst/>
                <a:gdLst>
                  <a:gd name="T0" fmla="*/ 0 w 3"/>
                  <a:gd name="T1" fmla="*/ 0 w 3"/>
                  <a:gd name="T2" fmla="*/ 1 w 3"/>
                  <a:gd name="T3" fmla="*/ 2 w 3"/>
                  <a:gd name="T4" fmla="*/ 3 w 3"/>
                  <a:gd name="T5" fmla="*/ 2 w 3"/>
                  <a:gd name="T6" fmla="*/ 1 w 3"/>
                  <a:gd name="T7" fmla="*/ 0 w 3"/>
                  <a:gd name="T8" fmla="*/ 0 w 3"/>
                  <a:gd name="T9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7" name="Freeform 946"/>
              <p:cNvSpPr/>
              <p:nvPr/>
            </p:nvSpPr>
            <p:spPr bwMode="auto">
              <a:xfrm>
                <a:off x="1917" y="1261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8" name="Freeform 947"/>
              <p:cNvSpPr/>
              <p:nvPr/>
            </p:nvSpPr>
            <p:spPr bwMode="auto">
              <a:xfrm>
                <a:off x="1892" y="1013"/>
                <a:ext cx="25" cy="0"/>
              </a:xfrm>
              <a:custGeom>
                <a:avLst/>
                <a:gdLst>
                  <a:gd name="T0" fmla="*/ 6 w 6"/>
                  <a:gd name="T1" fmla="*/ 3 w 6"/>
                  <a:gd name="T2" fmla="*/ 0 w 6"/>
                  <a:gd name="T3" fmla="*/ 0 w 6"/>
                  <a:gd name="T4" fmla="*/ 0 w 6"/>
                  <a:gd name="T5" fmla="*/ 0 w 6"/>
                  <a:gd name="T6" fmla="*/ 3 w 6"/>
                  <a:gd name="T7" fmla="*/ 6 w 6"/>
                  <a:gd name="T8" fmla="*/ 6 w 6"/>
                  <a:gd name="T9" fmla="*/ 6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6">
                    <a:moveTo>
                      <a:pt x="6" y="0"/>
                    </a:moveTo>
                    <a:cubicBezTo>
                      <a:pt x="5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9" name="Freeform 948"/>
              <p:cNvSpPr/>
              <p:nvPr/>
            </p:nvSpPr>
            <p:spPr bwMode="auto">
              <a:xfrm>
                <a:off x="1909" y="1261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1 h 1"/>
                  <a:gd name="T24" fmla="*/ 0 w 1"/>
                  <a:gd name="T25" fmla="*/ 1 h 1"/>
                  <a:gd name="T26" fmla="*/ 0 w 1"/>
                  <a:gd name="T27" fmla="*/ 1 h 1"/>
                  <a:gd name="T28" fmla="*/ 0 w 1"/>
                  <a:gd name="T2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0" name="Oval 949"/>
              <p:cNvSpPr>
                <a:spLocks noChangeArrowheads="1"/>
              </p:cNvSpPr>
              <p:nvPr/>
            </p:nvSpPr>
            <p:spPr bwMode="auto">
              <a:xfrm>
                <a:off x="1892" y="1001"/>
                <a:ext cx="4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1" name="Freeform 950"/>
              <p:cNvSpPr/>
              <p:nvPr/>
            </p:nvSpPr>
            <p:spPr bwMode="auto">
              <a:xfrm>
                <a:off x="1888" y="12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2" name="Freeform 951"/>
              <p:cNvSpPr/>
              <p:nvPr/>
            </p:nvSpPr>
            <p:spPr bwMode="auto">
              <a:xfrm>
                <a:off x="1876" y="1278"/>
                <a:ext cx="8" cy="4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2 w 2"/>
                  <a:gd name="T5" fmla="*/ 1 h 1"/>
                  <a:gd name="T6" fmla="*/ 0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  <a:gd name="T12" fmla="*/ 2 w 2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3" name="Freeform 952"/>
              <p:cNvSpPr/>
              <p:nvPr/>
            </p:nvSpPr>
            <p:spPr bwMode="auto">
              <a:xfrm>
                <a:off x="1876" y="1265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0 w 1"/>
                  <a:gd name="T6" fmla="*/ 0 w 1"/>
                  <a:gd name="T7" fmla="*/ 0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4" name="Freeform 953"/>
              <p:cNvSpPr/>
              <p:nvPr/>
            </p:nvSpPr>
            <p:spPr bwMode="auto">
              <a:xfrm>
                <a:off x="1868" y="1265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  <a:gd name="T7" fmla="*/ 0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5" name="Freeform 954"/>
              <p:cNvSpPr/>
              <p:nvPr/>
            </p:nvSpPr>
            <p:spPr bwMode="auto">
              <a:xfrm>
                <a:off x="1864" y="12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6" name="Freeform 955"/>
              <p:cNvSpPr/>
              <p:nvPr/>
            </p:nvSpPr>
            <p:spPr bwMode="auto">
              <a:xfrm>
                <a:off x="1851" y="1013"/>
                <a:ext cx="9" cy="0"/>
              </a:xfrm>
              <a:custGeom>
                <a:avLst/>
                <a:gdLst>
                  <a:gd name="T0" fmla="*/ 2 w 2"/>
                  <a:gd name="T1" fmla="*/ 1 w 2"/>
                  <a:gd name="T2" fmla="*/ 0 w 2"/>
                  <a:gd name="T3" fmla="*/ 0 w 2"/>
                  <a:gd name="T4" fmla="*/ 0 w 2"/>
                  <a:gd name="T5" fmla="*/ 0 w 2"/>
                  <a:gd name="T6" fmla="*/ 1 w 2"/>
                  <a:gd name="T7" fmla="*/ 2 w 2"/>
                  <a:gd name="T8" fmla="*/ 2 w 2"/>
                  <a:gd name="T9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7" name="Freeform 956"/>
              <p:cNvSpPr/>
              <p:nvPr/>
            </p:nvSpPr>
            <p:spPr bwMode="auto">
              <a:xfrm>
                <a:off x="1827" y="1579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0 w 1"/>
                  <a:gd name="T8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8" name="Freeform 957"/>
              <p:cNvSpPr/>
              <p:nvPr/>
            </p:nvSpPr>
            <p:spPr bwMode="auto">
              <a:xfrm>
                <a:off x="1815" y="1162"/>
                <a:ext cx="8" cy="4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1 h 1"/>
                  <a:gd name="T10" fmla="*/ 0 w 2"/>
                  <a:gd name="T11" fmla="*/ 1 h 1"/>
                  <a:gd name="T12" fmla="*/ 0 w 2"/>
                  <a:gd name="T13" fmla="*/ 1 h 1"/>
                  <a:gd name="T14" fmla="*/ 1 w 2"/>
                  <a:gd name="T15" fmla="*/ 1 h 1"/>
                  <a:gd name="T16" fmla="*/ 2 w 2"/>
                  <a:gd name="T17" fmla="*/ 0 h 1"/>
                  <a:gd name="T18" fmla="*/ 1 w 2"/>
                  <a:gd name="T19" fmla="*/ 0 h 1"/>
                  <a:gd name="T20" fmla="*/ 0 w 2"/>
                  <a:gd name="T2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9" name="Freeform 958"/>
              <p:cNvSpPr/>
              <p:nvPr/>
            </p:nvSpPr>
            <p:spPr bwMode="auto">
              <a:xfrm>
                <a:off x="1815" y="1013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0 w 1"/>
                  <a:gd name="T5" fmla="*/ 0 w 1"/>
                  <a:gd name="T6" fmla="*/ 0 w 1"/>
                  <a:gd name="T7" fmla="*/ 0 w 1"/>
                  <a:gd name="T8" fmla="*/ 1 w 1"/>
                  <a:gd name="T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0" name="Freeform 959"/>
              <p:cNvSpPr/>
              <p:nvPr/>
            </p:nvSpPr>
            <p:spPr bwMode="auto">
              <a:xfrm>
                <a:off x="1806" y="1162"/>
                <a:ext cx="5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1" name="Freeform 960"/>
              <p:cNvSpPr/>
              <p:nvPr/>
            </p:nvSpPr>
            <p:spPr bwMode="auto">
              <a:xfrm>
                <a:off x="1770" y="1162"/>
                <a:ext cx="8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1 w 2"/>
                  <a:gd name="T4" fmla="*/ 2 w 2"/>
                  <a:gd name="T5" fmla="*/ 2 w 2"/>
                  <a:gd name="T6" fmla="*/ 1 w 2"/>
                  <a:gd name="T7" fmla="*/ 0 w 2"/>
                  <a:gd name="T8" fmla="*/ 0 w 2"/>
                  <a:gd name="T9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2" name="Freeform 961"/>
              <p:cNvSpPr/>
              <p:nvPr/>
            </p:nvSpPr>
            <p:spPr bwMode="auto">
              <a:xfrm>
                <a:off x="1762" y="1162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0 w 1"/>
                  <a:gd name="T7" fmla="*/ 0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3" name="Freeform 962"/>
              <p:cNvSpPr/>
              <p:nvPr/>
            </p:nvSpPr>
            <p:spPr bwMode="auto">
              <a:xfrm>
                <a:off x="1749" y="1162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  <a:gd name="T7" fmla="*/ 1 w 1"/>
                  <a:gd name="T8" fmla="*/ 1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4" name="Freeform 963"/>
              <p:cNvSpPr/>
              <p:nvPr/>
            </p:nvSpPr>
            <p:spPr bwMode="auto">
              <a:xfrm>
                <a:off x="1717" y="1166"/>
                <a:ext cx="20" cy="4"/>
              </a:xfrm>
              <a:custGeom>
                <a:avLst/>
                <a:gdLst>
                  <a:gd name="T0" fmla="*/ 5 w 5"/>
                  <a:gd name="T1" fmla="*/ 1 h 1"/>
                  <a:gd name="T2" fmla="*/ 4 w 5"/>
                  <a:gd name="T3" fmla="*/ 1 h 1"/>
                  <a:gd name="T4" fmla="*/ 0 w 5"/>
                  <a:gd name="T5" fmla="*/ 0 h 1"/>
                  <a:gd name="T6" fmla="*/ 0 w 5"/>
                  <a:gd name="T7" fmla="*/ 0 h 1"/>
                  <a:gd name="T8" fmla="*/ 0 w 5"/>
                  <a:gd name="T9" fmla="*/ 0 h 1"/>
                  <a:gd name="T10" fmla="*/ 0 w 5"/>
                  <a:gd name="T11" fmla="*/ 1 h 1"/>
                  <a:gd name="T12" fmla="*/ 4 w 5"/>
                  <a:gd name="T13" fmla="*/ 1 h 1"/>
                  <a:gd name="T14" fmla="*/ 5 w 5"/>
                  <a:gd name="T15" fmla="*/ 1 h 1"/>
                  <a:gd name="T16" fmla="*/ 5 w 5"/>
                  <a:gd name="T17" fmla="*/ 1 h 1"/>
                  <a:gd name="T18" fmla="*/ 5 w 5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">
                    <a:moveTo>
                      <a:pt x="5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" name="Freeform 964"/>
              <p:cNvSpPr/>
              <p:nvPr/>
            </p:nvSpPr>
            <p:spPr bwMode="auto">
              <a:xfrm>
                <a:off x="1708" y="1158"/>
                <a:ext cx="9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2 w 2"/>
                  <a:gd name="T4" fmla="*/ 2 w 2"/>
                  <a:gd name="T5" fmla="*/ 2 w 2"/>
                  <a:gd name="T6" fmla="*/ 1 w 2"/>
                  <a:gd name="T7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6" name="Freeform 965"/>
              <p:cNvSpPr/>
              <p:nvPr/>
            </p:nvSpPr>
            <p:spPr bwMode="auto">
              <a:xfrm>
                <a:off x="1708" y="1567"/>
                <a:ext cx="5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0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7" name="Freeform 966"/>
              <p:cNvSpPr/>
              <p:nvPr/>
            </p:nvSpPr>
            <p:spPr bwMode="auto">
              <a:xfrm>
                <a:off x="1704" y="1575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8" name="Freeform 967"/>
              <p:cNvSpPr/>
              <p:nvPr/>
            </p:nvSpPr>
            <p:spPr bwMode="auto">
              <a:xfrm>
                <a:off x="1700" y="1158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0 w 1"/>
                  <a:gd name="T6" fmla="*/ 0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" name="Freeform 968"/>
              <p:cNvSpPr/>
              <p:nvPr/>
            </p:nvSpPr>
            <p:spPr bwMode="auto">
              <a:xfrm>
                <a:off x="1700" y="1575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  <a:gd name="T8" fmla="*/ 1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" name="Freeform 969"/>
              <p:cNvSpPr/>
              <p:nvPr/>
            </p:nvSpPr>
            <p:spPr bwMode="auto">
              <a:xfrm>
                <a:off x="1668" y="1158"/>
                <a:ext cx="24" cy="0"/>
              </a:xfrm>
              <a:custGeom>
                <a:avLst/>
                <a:gdLst>
                  <a:gd name="T0" fmla="*/ 0 w 6"/>
                  <a:gd name="T1" fmla="*/ 0 w 6"/>
                  <a:gd name="T2" fmla="*/ 2 w 6"/>
                  <a:gd name="T3" fmla="*/ 6 w 6"/>
                  <a:gd name="T4" fmla="*/ 6 w 6"/>
                  <a:gd name="T5" fmla="*/ 6 w 6"/>
                  <a:gd name="T6" fmla="*/ 2 w 6"/>
                  <a:gd name="T7" fmla="*/ 0 w 6"/>
                  <a:gd name="T8" fmla="*/ 0 w 6"/>
                  <a:gd name="T9" fmla="*/ 0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1" name="Freeform 970"/>
              <p:cNvSpPr/>
              <p:nvPr/>
            </p:nvSpPr>
            <p:spPr bwMode="auto">
              <a:xfrm>
                <a:off x="1676" y="1579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2" name="Freeform 971"/>
              <p:cNvSpPr/>
              <p:nvPr/>
            </p:nvSpPr>
            <p:spPr bwMode="auto">
              <a:xfrm>
                <a:off x="1655" y="1166"/>
                <a:ext cx="13" cy="0"/>
              </a:xfrm>
              <a:custGeom>
                <a:avLst/>
                <a:gdLst>
                  <a:gd name="T0" fmla="*/ 3 w 3"/>
                  <a:gd name="T1" fmla="*/ 3 w 3"/>
                  <a:gd name="T2" fmla="*/ 3 w 3"/>
                  <a:gd name="T3" fmla="*/ 3 w 3"/>
                  <a:gd name="T4" fmla="*/ 3 w 3"/>
                  <a:gd name="T5" fmla="*/ 0 w 3"/>
                  <a:gd name="T6" fmla="*/ 0 w 3"/>
                  <a:gd name="T7" fmla="*/ 0 w 3"/>
                  <a:gd name="T8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3" name="Freeform 972"/>
              <p:cNvSpPr/>
              <p:nvPr/>
            </p:nvSpPr>
            <p:spPr bwMode="auto">
              <a:xfrm>
                <a:off x="1664" y="1571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4" name="Freeform 973"/>
              <p:cNvSpPr/>
              <p:nvPr/>
            </p:nvSpPr>
            <p:spPr bwMode="auto">
              <a:xfrm>
                <a:off x="1643" y="1162"/>
                <a:ext cx="12" cy="4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1 h 1"/>
                  <a:gd name="T4" fmla="*/ 2 w 3"/>
                  <a:gd name="T5" fmla="*/ 1 h 1"/>
                  <a:gd name="T6" fmla="*/ 1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0 w 3"/>
                  <a:gd name="T13" fmla="*/ 0 h 1"/>
                  <a:gd name="T14" fmla="*/ 0 w 3"/>
                  <a:gd name="T15" fmla="*/ 1 h 1"/>
                  <a:gd name="T16" fmla="*/ 1 w 3"/>
                  <a:gd name="T17" fmla="*/ 1 h 1"/>
                  <a:gd name="T18" fmla="*/ 2 w 3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5" name="Freeform 974"/>
              <p:cNvSpPr/>
              <p:nvPr/>
            </p:nvSpPr>
            <p:spPr bwMode="auto">
              <a:xfrm>
                <a:off x="1639" y="1154"/>
                <a:ext cx="12" cy="4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3 w 3"/>
                  <a:gd name="T5" fmla="*/ 1 h 1"/>
                  <a:gd name="T6" fmla="*/ 3 w 3"/>
                  <a:gd name="T7" fmla="*/ 1 h 1"/>
                  <a:gd name="T8" fmla="*/ 3 w 3"/>
                  <a:gd name="T9" fmla="*/ 0 h 1"/>
                  <a:gd name="T10" fmla="*/ 0 w 3"/>
                  <a:gd name="T11" fmla="*/ 0 h 1"/>
                  <a:gd name="T12" fmla="*/ 0 w 3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6" name="Freeform 975"/>
              <p:cNvSpPr/>
              <p:nvPr/>
            </p:nvSpPr>
            <p:spPr bwMode="auto">
              <a:xfrm>
                <a:off x="1635" y="1154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0 w 1"/>
                  <a:gd name="T6" fmla="*/ 0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7" name="Freeform 976"/>
              <p:cNvSpPr/>
              <p:nvPr/>
            </p:nvSpPr>
            <p:spPr bwMode="auto">
              <a:xfrm>
                <a:off x="1631" y="1579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  <a:gd name="T8" fmla="*/ 1 w 1"/>
                  <a:gd name="T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8" name="Freeform 977"/>
              <p:cNvSpPr/>
              <p:nvPr/>
            </p:nvSpPr>
            <p:spPr bwMode="auto">
              <a:xfrm>
                <a:off x="1619" y="1162"/>
                <a:ext cx="12" cy="0"/>
              </a:xfrm>
              <a:custGeom>
                <a:avLst/>
                <a:gdLst>
                  <a:gd name="T0" fmla="*/ 2 w 3"/>
                  <a:gd name="T1" fmla="*/ 3 w 3"/>
                  <a:gd name="T2" fmla="*/ 3 w 3"/>
                  <a:gd name="T3" fmla="*/ 3 w 3"/>
                  <a:gd name="T4" fmla="*/ 2 w 3"/>
                  <a:gd name="T5" fmla="*/ 1 w 3"/>
                  <a:gd name="T6" fmla="*/ 0 w 3"/>
                  <a:gd name="T7" fmla="*/ 0 w 3"/>
                  <a:gd name="T8" fmla="*/ 1 w 3"/>
                  <a:gd name="T9" fmla="*/ 2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3">
                    <a:moveTo>
                      <a:pt x="2" y="0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9" name="Freeform 978"/>
              <p:cNvSpPr/>
              <p:nvPr/>
            </p:nvSpPr>
            <p:spPr bwMode="auto">
              <a:xfrm>
                <a:off x="1627" y="1154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0 w 1"/>
                  <a:gd name="T6" fmla="*/ 0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0" name="Freeform 979"/>
              <p:cNvSpPr/>
              <p:nvPr/>
            </p:nvSpPr>
            <p:spPr bwMode="auto">
              <a:xfrm>
                <a:off x="1615" y="1162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  <a:gd name="T6" fmla="*/ 0 w 1"/>
                  <a:gd name="T7" fmla="*/ 1 w 1"/>
                  <a:gd name="T8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1" name="Freeform 980"/>
              <p:cNvSpPr/>
              <p:nvPr/>
            </p:nvSpPr>
            <p:spPr bwMode="auto">
              <a:xfrm>
                <a:off x="1615" y="1575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1 h 1"/>
                  <a:gd name="T6" fmla="*/ 1 h 1"/>
                  <a:gd name="T7" fmla="*/ 1 h 1"/>
                  <a:gd name="T8" fmla="*/ 1 h 1"/>
                  <a:gd name="T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2" name="Freeform 981"/>
              <p:cNvSpPr/>
              <p:nvPr/>
            </p:nvSpPr>
            <p:spPr bwMode="auto">
              <a:xfrm>
                <a:off x="1598" y="1154"/>
                <a:ext cx="8" cy="0"/>
              </a:xfrm>
              <a:custGeom>
                <a:avLst/>
                <a:gdLst>
                  <a:gd name="T0" fmla="*/ 0 w 2"/>
                  <a:gd name="T1" fmla="*/ 1 w 2"/>
                  <a:gd name="T2" fmla="*/ 2 w 2"/>
                  <a:gd name="T3" fmla="*/ 1 w 2"/>
                  <a:gd name="T4" fmla="*/ 0 w 2"/>
                  <a:gd name="T5" fmla="*/ 0 w 2"/>
                  <a:gd name="T6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3" name="Freeform 982"/>
              <p:cNvSpPr/>
              <p:nvPr/>
            </p:nvSpPr>
            <p:spPr bwMode="auto">
              <a:xfrm>
                <a:off x="1582" y="1158"/>
                <a:ext cx="20" cy="4"/>
              </a:xfrm>
              <a:custGeom>
                <a:avLst/>
                <a:gdLst>
                  <a:gd name="T0" fmla="*/ 5 w 5"/>
                  <a:gd name="T1" fmla="*/ 1 h 1"/>
                  <a:gd name="T2" fmla="*/ 4 w 5"/>
                  <a:gd name="T3" fmla="*/ 1 h 1"/>
                  <a:gd name="T4" fmla="*/ 3 w 5"/>
                  <a:gd name="T5" fmla="*/ 1 h 1"/>
                  <a:gd name="T6" fmla="*/ 0 w 5"/>
                  <a:gd name="T7" fmla="*/ 0 h 1"/>
                  <a:gd name="T8" fmla="*/ 0 w 5"/>
                  <a:gd name="T9" fmla="*/ 1 h 1"/>
                  <a:gd name="T10" fmla="*/ 0 w 5"/>
                  <a:gd name="T11" fmla="*/ 1 h 1"/>
                  <a:gd name="T12" fmla="*/ 0 w 5"/>
                  <a:gd name="T13" fmla="*/ 1 h 1"/>
                  <a:gd name="T14" fmla="*/ 3 w 5"/>
                  <a:gd name="T15" fmla="*/ 1 h 1"/>
                  <a:gd name="T16" fmla="*/ 4 w 5"/>
                  <a:gd name="T17" fmla="*/ 1 h 1"/>
                  <a:gd name="T18" fmla="*/ 5 w 5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">
                    <a:moveTo>
                      <a:pt x="5" y="1"/>
                    </a:move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4" name="Freeform 983"/>
              <p:cNvSpPr/>
              <p:nvPr/>
            </p:nvSpPr>
            <p:spPr bwMode="auto">
              <a:xfrm>
                <a:off x="1578" y="1166"/>
                <a:ext cx="20" cy="0"/>
              </a:xfrm>
              <a:custGeom>
                <a:avLst/>
                <a:gdLst>
                  <a:gd name="T0" fmla="*/ 0 w 5"/>
                  <a:gd name="T1" fmla="*/ 0 w 5"/>
                  <a:gd name="T2" fmla="*/ 0 w 5"/>
                  <a:gd name="T3" fmla="*/ 0 w 5"/>
                  <a:gd name="T4" fmla="*/ 2 w 5"/>
                  <a:gd name="T5" fmla="*/ 5 w 5"/>
                  <a:gd name="T6" fmla="*/ 5 w 5"/>
                  <a:gd name="T7" fmla="*/ 5 w 5"/>
                  <a:gd name="T8" fmla="*/ 2 w 5"/>
                  <a:gd name="T9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5" name="Freeform 984"/>
              <p:cNvSpPr/>
              <p:nvPr/>
            </p:nvSpPr>
            <p:spPr bwMode="auto">
              <a:xfrm>
                <a:off x="1578" y="1150"/>
                <a:ext cx="8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2 w 2"/>
                  <a:gd name="T4" fmla="*/ 2 w 2"/>
                  <a:gd name="T5" fmla="*/ 2 w 2"/>
                  <a:gd name="T6" fmla="*/ 1 w 2"/>
                  <a:gd name="T7" fmla="*/ 0 w 2"/>
                  <a:gd name="T8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6" name="Freeform 985"/>
              <p:cNvSpPr/>
              <p:nvPr/>
            </p:nvSpPr>
            <p:spPr bwMode="auto">
              <a:xfrm>
                <a:off x="1574" y="1158"/>
                <a:ext cx="8" cy="4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1 w 2"/>
                  <a:gd name="T13" fmla="*/ 1 h 1"/>
                  <a:gd name="T14" fmla="*/ 2 w 2"/>
                  <a:gd name="T15" fmla="*/ 1 h 1"/>
                  <a:gd name="T16" fmla="*/ 2 w 2"/>
                  <a:gd name="T17" fmla="*/ 1 h 1"/>
                  <a:gd name="T18" fmla="*/ 2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7" name="Freeform 986"/>
              <p:cNvSpPr/>
              <p:nvPr/>
            </p:nvSpPr>
            <p:spPr bwMode="auto">
              <a:xfrm>
                <a:off x="1574" y="15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8" name="Freeform 987"/>
              <p:cNvSpPr/>
              <p:nvPr/>
            </p:nvSpPr>
            <p:spPr bwMode="auto">
              <a:xfrm>
                <a:off x="1549" y="1158"/>
                <a:ext cx="8" cy="0"/>
              </a:xfrm>
              <a:custGeom>
                <a:avLst/>
                <a:gdLst>
                  <a:gd name="T0" fmla="*/ 1 w 2"/>
                  <a:gd name="T1" fmla="*/ 0 w 2"/>
                  <a:gd name="T2" fmla="*/ 0 w 2"/>
                  <a:gd name="T3" fmla="*/ 0 w 2"/>
                  <a:gd name="T4" fmla="*/ 0 w 2"/>
                  <a:gd name="T5" fmla="*/ 1 w 2"/>
                  <a:gd name="T6" fmla="*/ 1 w 2"/>
                  <a:gd name="T7" fmla="*/ 2 w 2"/>
                  <a:gd name="T8" fmla="*/ 2 w 2"/>
                  <a:gd name="T9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9" name="Freeform 988"/>
              <p:cNvSpPr/>
              <p:nvPr/>
            </p:nvSpPr>
            <p:spPr bwMode="auto">
              <a:xfrm>
                <a:off x="1529" y="1154"/>
                <a:ext cx="12" cy="4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1 h 1"/>
                  <a:gd name="T4" fmla="*/ 0 w 3"/>
                  <a:gd name="T5" fmla="*/ 0 h 1"/>
                  <a:gd name="T6" fmla="*/ 0 w 3"/>
                  <a:gd name="T7" fmla="*/ 0 h 1"/>
                  <a:gd name="T8" fmla="*/ 0 w 3"/>
                  <a:gd name="T9" fmla="*/ 0 h 1"/>
                  <a:gd name="T10" fmla="*/ 0 w 3"/>
                  <a:gd name="T11" fmla="*/ 1 h 1"/>
                  <a:gd name="T12" fmla="*/ 1 w 3"/>
                  <a:gd name="T13" fmla="*/ 1 h 1"/>
                  <a:gd name="T14" fmla="*/ 3 w 3"/>
                  <a:gd name="T15" fmla="*/ 1 h 1"/>
                  <a:gd name="T16" fmla="*/ 3 w 3"/>
                  <a:gd name="T17" fmla="*/ 1 h 1"/>
                  <a:gd name="T18" fmla="*/ 3 w 3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0" name="Freeform 989"/>
              <p:cNvSpPr/>
              <p:nvPr/>
            </p:nvSpPr>
            <p:spPr bwMode="auto">
              <a:xfrm>
                <a:off x="1512" y="1146"/>
                <a:ext cx="5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0 w 1"/>
                  <a:gd name="T6" fmla="*/ 0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1" name="Freeform 990"/>
              <p:cNvSpPr/>
              <p:nvPr/>
            </p:nvSpPr>
            <p:spPr bwMode="auto">
              <a:xfrm>
                <a:off x="1488" y="1154"/>
                <a:ext cx="16" cy="4"/>
              </a:xfrm>
              <a:custGeom>
                <a:avLst/>
                <a:gdLst>
                  <a:gd name="T0" fmla="*/ 0 w 4"/>
                  <a:gd name="T1" fmla="*/ 1 h 1"/>
                  <a:gd name="T2" fmla="*/ 0 w 4"/>
                  <a:gd name="T3" fmla="*/ 1 h 1"/>
                  <a:gd name="T4" fmla="*/ 2 w 4"/>
                  <a:gd name="T5" fmla="*/ 1 h 1"/>
                  <a:gd name="T6" fmla="*/ 4 w 4"/>
                  <a:gd name="T7" fmla="*/ 1 h 1"/>
                  <a:gd name="T8" fmla="*/ 4 w 4"/>
                  <a:gd name="T9" fmla="*/ 1 h 1"/>
                  <a:gd name="T10" fmla="*/ 4 w 4"/>
                  <a:gd name="T11" fmla="*/ 1 h 1"/>
                  <a:gd name="T12" fmla="*/ 2 w 4"/>
                  <a:gd name="T13" fmla="*/ 1 h 1"/>
                  <a:gd name="T14" fmla="*/ 0 w 4"/>
                  <a:gd name="T15" fmla="*/ 0 h 1"/>
                  <a:gd name="T16" fmla="*/ 0 w 4"/>
                  <a:gd name="T17" fmla="*/ 1 h 1"/>
                  <a:gd name="T18" fmla="*/ 0 w 4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2" name="Freeform 991"/>
              <p:cNvSpPr/>
              <p:nvPr/>
            </p:nvSpPr>
            <p:spPr bwMode="auto">
              <a:xfrm>
                <a:off x="1496" y="115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3" name="Freeform 992"/>
              <p:cNvSpPr/>
              <p:nvPr/>
            </p:nvSpPr>
            <p:spPr bwMode="auto">
              <a:xfrm>
                <a:off x="1492" y="1269"/>
                <a:ext cx="4" cy="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4" name="Freeform 993"/>
              <p:cNvSpPr/>
              <p:nvPr/>
            </p:nvSpPr>
            <p:spPr bwMode="auto">
              <a:xfrm>
                <a:off x="1480" y="1141"/>
                <a:ext cx="8" cy="5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1 w 2"/>
                  <a:gd name="T11" fmla="*/ 0 h 1"/>
                  <a:gd name="T12" fmla="*/ 0 w 2"/>
                  <a:gd name="T13" fmla="*/ 0 h 1"/>
                  <a:gd name="T14" fmla="*/ 0 w 2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5" name="Freeform 994"/>
              <p:cNvSpPr/>
              <p:nvPr/>
            </p:nvSpPr>
            <p:spPr bwMode="auto">
              <a:xfrm>
                <a:off x="1468" y="11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6" name="Freeform 995"/>
              <p:cNvSpPr/>
              <p:nvPr/>
            </p:nvSpPr>
            <p:spPr bwMode="auto">
              <a:xfrm>
                <a:off x="1455" y="1274"/>
                <a:ext cx="8" cy="4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1 h 1"/>
                  <a:gd name="T4" fmla="*/ 0 w 2"/>
                  <a:gd name="T5" fmla="*/ 0 h 1"/>
                  <a:gd name="T6" fmla="*/ 0 w 2"/>
                  <a:gd name="T7" fmla="*/ 1 h 1"/>
                  <a:gd name="T8" fmla="*/ 0 w 2"/>
                  <a:gd name="T9" fmla="*/ 1 h 1"/>
                  <a:gd name="T10" fmla="*/ 0 w 2"/>
                  <a:gd name="T11" fmla="*/ 1 h 1"/>
                  <a:gd name="T12" fmla="*/ 1 w 2"/>
                  <a:gd name="T13" fmla="*/ 1 h 1"/>
                  <a:gd name="T14" fmla="*/ 2 w 2"/>
                  <a:gd name="T15" fmla="*/ 1 h 1"/>
                  <a:gd name="T16" fmla="*/ 2 w 2"/>
                  <a:gd name="T17" fmla="*/ 1 h 1"/>
                  <a:gd name="T18" fmla="*/ 2 w 2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7" name="Freeform 996"/>
              <p:cNvSpPr/>
              <p:nvPr/>
            </p:nvSpPr>
            <p:spPr bwMode="auto">
              <a:xfrm>
                <a:off x="1455" y="1150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0 w 1"/>
                  <a:gd name="T6" fmla="*/ 0 w 1"/>
                  <a:gd name="T7" fmla="*/ 0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8" name="Freeform 997"/>
              <p:cNvSpPr/>
              <p:nvPr/>
            </p:nvSpPr>
            <p:spPr bwMode="auto">
              <a:xfrm>
                <a:off x="1447" y="1265"/>
                <a:ext cx="8" cy="4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2 w 2"/>
                  <a:gd name="T9" fmla="*/ 1 h 1"/>
                  <a:gd name="T10" fmla="*/ 1 w 2"/>
                  <a:gd name="T11" fmla="*/ 1 h 1"/>
                  <a:gd name="T12" fmla="*/ 0 w 2"/>
                  <a:gd name="T13" fmla="*/ 1 h 1"/>
                  <a:gd name="T14" fmla="*/ 0 w 2"/>
                  <a:gd name="T15" fmla="*/ 1 h 1"/>
                  <a:gd name="T16" fmla="*/ 0 w 2"/>
                  <a:gd name="T17" fmla="*/ 1 h 1"/>
                  <a:gd name="T18" fmla="*/ 0 w 2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9" name="Freeform 998"/>
              <p:cNvSpPr/>
              <p:nvPr/>
            </p:nvSpPr>
            <p:spPr bwMode="auto">
              <a:xfrm>
                <a:off x="1439" y="1150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0" name="Freeform 999"/>
              <p:cNvSpPr/>
              <p:nvPr/>
            </p:nvSpPr>
            <p:spPr bwMode="auto">
              <a:xfrm>
                <a:off x="1427" y="1137"/>
                <a:ext cx="16" cy="4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2 w 4"/>
                  <a:gd name="T5" fmla="*/ 1 h 1"/>
                  <a:gd name="T6" fmla="*/ 4 w 4"/>
                  <a:gd name="T7" fmla="*/ 1 h 1"/>
                  <a:gd name="T8" fmla="*/ 4 w 4"/>
                  <a:gd name="T9" fmla="*/ 1 h 1"/>
                  <a:gd name="T10" fmla="*/ 4 w 4"/>
                  <a:gd name="T11" fmla="*/ 1 h 1"/>
                  <a:gd name="T12" fmla="*/ 2 w 4"/>
                  <a:gd name="T13" fmla="*/ 0 h 1"/>
                  <a:gd name="T14" fmla="*/ 0 w 4"/>
                  <a:gd name="T15" fmla="*/ 0 h 1"/>
                  <a:gd name="T16" fmla="*/ 0 w 4"/>
                  <a:gd name="T17" fmla="*/ 0 h 1"/>
                  <a:gd name="T18" fmla="*/ 0 w 4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1" name="Freeform 1000"/>
              <p:cNvSpPr/>
              <p:nvPr/>
            </p:nvSpPr>
            <p:spPr bwMode="auto">
              <a:xfrm>
                <a:off x="1398" y="1137"/>
                <a:ext cx="8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2 w 2"/>
                  <a:gd name="T4" fmla="*/ 2 w 2"/>
                  <a:gd name="T5" fmla="*/ 2 w 2"/>
                  <a:gd name="T6" fmla="*/ 1 w 2"/>
                  <a:gd name="T7" fmla="*/ 0 w 2"/>
                  <a:gd name="T8" fmla="*/ 0 w 2"/>
                  <a:gd name="T9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2" name="Freeform 1001"/>
              <p:cNvSpPr/>
              <p:nvPr/>
            </p:nvSpPr>
            <p:spPr bwMode="auto">
              <a:xfrm>
                <a:off x="1394" y="1236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1 w 1"/>
                  <a:gd name="T6" fmla="*/ 0 w 1"/>
                  <a:gd name="T7" fmla="*/ 0 w 1"/>
                  <a:gd name="T8" fmla="*/ 0 w 1"/>
                  <a:gd name="T9" fmla="*/ 0 w 1"/>
                  <a:gd name="T10" fmla="*/ 0 w 1"/>
                  <a:gd name="T1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3" name="Freeform 1002"/>
              <p:cNvSpPr/>
              <p:nvPr/>
            </p:nvSpPr>
            <p:spPr bwMode="auto">
              <a:xfrm>
                <a:off x="1394" y="1249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0 w 1"/>
                  <a:gd name="T7" fmla="*/ 0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4" name="Freeform 1003"/>
              <p:cNvSpPr/>
              <p:nvPr/>
            </p:nvSpPr>
            <p:spPr bwMode="auto">
              <a:xfrm>
                <a:off x="1394" y="1245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0 h 1"/>
                  <a:gd name="T4" fmla="*/ 1 h 1"/>
                  <a:gd name="T5" fmla="*/ 1 h 1"/>
                  <a:gd name="T6" fmla="*/ 1 h 1"/>
                  <a:gd name="T7" fmla="*/ 1 h 1"/>
                  <a:gd name="T8" fmla="*/ 1 h 1"/>
                  <a:gd name="T9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5" name="Freeform 1004"/>
              <p:cNvSpPr/>
              <p:nvPr/>
            </p:nvSpPr>
            <p:spPr bwMode="auto">
              <a:xfrm>
                <a:off x="1390" y="1133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6" name="Freeform 1005"/>
              <p:cNvSpPr/>
              <p:nvPr/>
            </p:nvSpPr>
            <p:spPr bwMode="auto">
              <a:xfrm>
                <a:off x="1374" y="1261"/>
                <a:ext cx="16" cy="4"/>
              </a:xfrm>
              <a:custGeom>
                <a:avLst/>
                <a:gdLst>
                  <a:gd name="T0" fmla="*/ 4 w 4"/>
                  <a:gd name="T1" fmla="*/ 0 h 1"/>
                  <a:gd name="T2" fmla="*/ 2 w 4"/>
                  <a:gd name="T3" fmla="*/ 0 h 1"/>
                  <a:gd name="T4" fmla="*/ 0 w 4"/>
                  <a:gd name="T5" fmla="*/ 0 h 1"/>
                  <a:gd name="T6" fmla="*/ 0 w 4"/>
                  <a:gd name="T7" fmla="*/ 0 h 1"/>
                  <a:gd name="T8" fmla="*/ 0 w 4"/>
                  <a:gd name="T9" fmla="*/ 0 h 1"/>
                  <a:gd name="T10" fmla="*/ 0 w 4"/>
                  <a:gd name="T11" fmla="*/ 0 h 1"/>
                  <a:gd name="T12" fmla="*/ 2 w 4"/>
                  <a:gd name="T13" fmla="*/ 0 h 1"/>
                  <a:gd name="T14" fmla="*/ 4 w 4"/>
                  <a:gd name="T15" fmla="*/ 0 h 1"/>
                  <a:gd name="T16" fmla="*/ 4 w 4"/>
                  <a:gd name="T17" fmla="*/ 0 h 1"/>
                  <a:gd name="T18" fmla="*/ 4 w 4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7" name="Freeform 1006"/>
              <p:cNvSpPr/>
              <p:nvPr/>
            </p:nvSpPr>
            <p:spPr bwMode="auto">
              <a:xfrm>
                <a:off x="1382" y="1133"/>
                <a:ext cx="8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2 w 2"/>
                  <a:gd name="T4" fmla="*/ 2 w 2"/>
                  <a:gd name="T5" fmla="*/ 2 w 2"/>
                  <a:gd name="T6" fmla="*/ 1 w 2"/>
                  <a:gd name="T7" fmla="*/ 0 w 2"/>
                  <a:gd name="T8" fmla="*/ 0 w 2"/>
                  <a:gd name="T9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8" name="Freeform 1007"/>
              <p:cNvSpPr/>
              <p:nvPr/>
            </p:nvSpPr>
            <p:spPr bwMode="auto">
              <a:xfrm>
                <a:off x="1357" y="1137"/>
                <a:ext cx="33" cy="4"/>
              </a:xfrm>
              <a:custGeom>
                <a:avLst/>
                <a:gdLst>
                  <a:gd name="T0" fmla="*/ 4 w 8"/>
                  <a:gd name="T1" fmla="*/ 0 h 1"/>
                  <a:gd name="T2" fmla="*/ 7 w 8"/>
                  <a:gd name="T3" fmla="*/ 1 h 1"/>
                  <a:gd name="T4" fmla="*/ 7 w 8"/>
                  <a:gd name="T5" fmla="*/ 1 h 1"/>
                  <a:gd name="T6" fmla="*/ 8 w 8"/>
                  <a:gd name="T7" fmla="*/ 1 h 1"/>
                  <a:gd name="T8" fmla="*/ 7 w 8"/>
                  <a:gd name="T9" fmla="*/ 0 h 1"/>
                  <a:gd name="T10" fmla="*/ 7 w 8"/>
                  <a:gd name="T11" fmla="*/ 0 h 1"/>
                  <a:gd name="T12" fmla="*/ 7 w 8"/>
                  <a:gd name="T13" fmla="*/ 0 h 1"/>
                  <a:gd name="T14" fmla="*/ 4 w 8"/>
                  <a:gd name="T15" fmla="*/ 0 h 1"/>
                  <a:gd name="T16" fmla="*/ 0 w 8"/>
                  <a:gd name="T17" fmla="*/ 0 h 1"/>
                  <a:gd name="T18" fmla="*/ 0 w 8"/>
                  <a:gd name="T19" fmla="*/ 0 h 1"/>
                  <a:gd name="T20" fmla="*/ 0 w 8"/>
                  <a:gd name="T21" fmla="*/ 0 h 1"/>
                  <a:gd name="T22" fmla="*/ 0 w 8"/>
                  <a:gd name="T23" fmla="*/ 0 h 1"/>
                  <a:gd name="T24" fmla="*/ 4 w 8"/>
                  <a:gd name="T2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">
                    <a:moveTo>
                      <a:pt x="4" y="0"/>
                    </a:moveTo>
                    <a:cubicBezTo>
                      <a:pt x="5" y="1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7" y="1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3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9" name="Freeform 1008"/>
              <p:cNvSpPr/>
              <p:nvPr/>
            </p:nvSpPr>
            <p:spPr bwMode="auto">
              <a:xfrm>
                <a:off x="1374" y="1133"/>
                <a:ext cx="8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 w 2"/>
                  <a:gd name="T4" fmla="*/ 2 w 2"/>
                  <a:gd name="T5" fmla="*/ 2 w 2"/>
                  <a:gd name="T6" fmla="*/ 1 w 2"/>
                  <a:gd name="T7" fmla="*/ 0 w 2"/>
                  <a:gd name="T8" fmla="*/ 0 w 2"/>
                  <a:gd name="T9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1210"/>
            <p:cNvGrpSpPr/>
            <p:nvPr/>
          </p:nvGrpSpPr>
          <p:grpSpPr bwMode="auto">
            <a:xfrm>
              <a:off x="508" y="935"/>
              <a:ext cx="1650" cy="644"/>
              <a:chOff x="508" y="935"/>
              <a:chExt cx="1650" cy="644"/>
            </a:xfrm>
            <a:grpFill/>
          </p:grpSpPr>
          <p:sp>
            <p:nvSpPr>
              <p:cNvPr id="110" name="Freeform 1010"/>
              <p:cNvSpPr/>
              <p:nvPr/>
            </p:nvSpPr>
            <p:spPr bwMode="auto">
              <a:xfrm>
                <a:off x="1369" y="11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Freeform 1011"/>
              <p:cNvSpPr/>
              <p:nvPr/>
            </p:nvSpPr>
            <p:spPr bwMode="auto">
              <a:xfrm>
                <a:off x="1361" y="1245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0 w 1"/>
                  <a:gd name="T7" fmla="*/ 0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Freeform 1012"/>
              <p:cNvSpPr/>
              <p:nvPr/>
            </p:nvSpPr>
            <p:spPr bwMode="auto">
              <a:xfrm>
                <a:off x="1353" y="1241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Freeform 1013"/>
              <p:cNvSpPr/>
              <p:nvPr/>
            </p:nvSpPr>
            <p:spPr bwMode="auto">
              <a:xfrm>
                <a:off x="1308" y="1133"/>
                <a:ext cx="49" cy="4"/>
              </a:xfrm>
              <a:custGeom>
                <a:avLst/>
                <a:gdLst>
                  <a:gd name="T0" fmla="*/ 12 w 12"/>
                  <a:gd name="T1" fmla="*/ 1 h 1"/>
                  <a:gd name="T2" fmla="*/ 11 w 12"/>
                  <a:gd name="T3" fmla="*/ 1 h 1"/>
                  <a:gd name="T4" fmla="*/ 7 w 12"/>
                  <a:gd name="T5" fmla="*/ 0 h 1"/>
                  <a:gd name="T6" fmla="*/ 0 w 12"/>
                  <a:gd name="T7" fmla="*/ 0 h 1"/>
                  <a:gd name="T8" fmla="*/ 0 w 12"/>
                  <a:gd name="T9" fmla="*/ 0 h 1"/>
                  <a:gd name="T10" fmla="*/ 0 w 12"/>
                  <a:gd name="T11" fmla="*/ 0 h 1"/>
                  <a:gd name="T12" fmla="*/ 0 w 12"/>
                  <a:gd name="T13" fmla="*/ 0 h 1"/>
                  <a:gd name="T14" fmla="*/ 7 w 12"/>
                  <a:gd name="T15" fmla="*/ 1 h 1"/>
                  <a:gd name="T16" fmla="*/ 11 w 12"/>
                  <a:gd name="T17" fmla="*/ 1 h 1"/>
                  <a:gd name="T18" fmla="*/ 12 w 12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">
                    <a:moveTo>
                      <a:pt x="12" y="1"/>
                    </a:moveTo>
                    <a:cubicBezTo>
                      <a:pt x="12" y="1"/>
                      <a:pt x="12" y="1"/>
                      <a:pt x="11" y="1"/>
                    </a:cubicBezTo>
                    <a:cubicBezTo>
                      <a:pt x="10" y="1"/>
                      <a:pt x="9" y="1"/>
                      <a:pt x="7" y="0"/>
                    </a:cubicBezTo>
                    <a:cubicBezTo>
                      <a:pt x="5" y="0"/>
                      <a:pt x="3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9" y="1"/>
                      <a:pt x="10" y="1"/>
                      <a:pt x="11" y="1"/>
                    </a:cubicBezTo>
                    <a:cubicBezTo>
                      <a:pt x="11" y="1"/>
                      <a:pt x="12" y="1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Freeform 1014"/>
              <p:cNvSpPr/>
              <p:nvPr/>
            </p:nvSpPr>
            <p:spPr bwMode="auto">
              <a:xfrm>
                <a:off x="1349" y="1542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1 w 1"/>
                  <a:gd name="T2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Freeform 1015"/>
              <p:cNvSpPr/>
              <p:nvPr/>
            </p:nvSpPr>
            <p:spPr bwMode="auto">
              <a:xfrm>
                <a:off x="1345" y="1150"/>
                <a:ext cx="8" cy="4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1 w 2"/>
                  <a:gd name="T7" fmla="*/ 0 h 1"/>
                  <a:gd name="T8" fmla="*/ 0 w 2"/>
                  <a:gd name="T9" fmla="*/ 0 h 1"/>
                  <a:gd name="T10" fmla="*/ 1 w 2"/>
                  <a:gd name="T11" fmla="*/ 0 h 1"/>
                  <a:gd name="T12" fmla="*/ 0 w 2"/>
                  <a:gd name="T13" fmla="*/ 0 h 1"/>
                  <a:gd name="T14" fmla="*/ 0 w 2"/>
                  <a:gd name="T15" fmla="*/ 0 h 1"/>
                  <a:gd name="T16" fmla="*/ 0 w 2"/>
                  <a:gd name="T17" fmla="*/ 0 h 1"/>
                  <a:gd name="T18" fmla="*/ 0 w 2"/>
                  <a:gd name="T19" fmla="*/ 1 h 1"/>
                  <a:gd name="T20" fmla="*/ 1 w 2"/>
                  <a:gd name="T2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Freeform 1016"/>
              <p:cNvSpPr/>
              <p:nvPr/>
            </p:nvSpPr>
            <p:spPr bwMode="auto">
              <a:xfrm>
                <a:off x="1345" y="1166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0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Freeform 1017"/>
              <p:cNvSpPr/>
              <p:nvPr/>
            </p:nvSpPr>
            <p:spPr bwMode="auto">
              <a:xfrm>
                <a:off x="1329" y="1249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  <a:gd name="T6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Freeform 1018"/>
              <p:cNvSpPr/>
              <p:nvPr/>
            </p:nvSpPr>
            <p:spPr bwMode="auto">
              <a:xfrm>
                <a:off x="1325" y="1129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0 w 1"/>
                  <a:gd name="T6" fmla="*/ 0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Freeform 1019"/>
              <p:cNvSpPr/>
              <p:nvPr/>
            </p:nvSpPr>
            <p:spPr bwMode="auto">
              <a:xfrm>
                <a:off x="1325" y="1162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Freeform 1020"/>
              <p:cNvSpPr/>
              <p:nvPr/>
            </p:nvSpPr>
            <p:spPr bwMode="auto">
              <a:xfrm>
                <a:off x="1325" y="125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Freeform 1021"/>
              <p:cNvSpPr/>
              <p:nvPr/>
            </p:nvSpPr>
            <p:spPr bwMode="auto">
              <a:xfrm>
                <a:off x="1320" y="1154"/>
                <a:ext cx="5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1 w 1"/>
                  <a:gd name="T5" fmla="*/ 0 w 1"/>
                  <a:gd name="T6" fmla="*/ 0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Freeform 1022"/>
              <p:cNvSpPr/>
              <p:nvPr/>
            </p:nvSpPr>
            <p:spPr bwMode="auto">
              <a:xfrm>
                <a:off x="1312" y="1236"/>
                <a:ext cx="13" cy="5"/>
              </a:xfrm>
              <a:custGeom>
                <a:avLst/>
                <a:gdLst>
                  <a:gd name="T0" fmla="*/ 1 w 3"/>
                  <a:gd name="T1" fmla="*/ 1 h 1"/>
                  <a:gd name="T2" fmla="*/ 3 w 3"/>
                  <a:gd name="T3" fmla="*/ 1 h 1"/>
                  <a:gd name="T4" fmla="*/ 3 w 3"/>
                  <a:gd name="T5" fmla="*/ 1 h 1"/>
                  <a:gd name="T6" fmla="*/ 3 w 3"/>
                  <a:gd name="T7" fmla="*/ 1 h 1"/>
                  <a:gd name="T8" fmla="*/ 1 w 3"/>
                  <a:gd name="T9" fmla="*/ 1 h 1"/>
                  <a:gd name="T10" fmla="*/ 0 w 3"/>
                  <a:gd name="T11" fmla="*/ 0 h 1"/>
                  <a:gd name="T12" fmla="*/ 0 w 3"/>
                  <a:gd name="T13" fmla="*/ 0 h 1"/>
                  <a:gd name="T14" fmla="*/ 0 w 3"/>
                  <a:gd name="T15" fmla="*/ 0 h 1"/>
                  <a:gd name="T16" fmla="*/ 0 w 3"/>
                  <a:gd name="T17" fmla="*/ 1 h 1"/>
                  <a:gd name="T18" fmla="*/ 0 w 3"/>
                  <a:gd name="T19" fmla="*/ 1 h 1"/>
                  <a:gd name="T20" fmla="*/ 0 w 3"/>
                  <a:gd name="T21" fmla="*/ 1 h 1"/>
                  <a:gd name="T22" fmla="*/ 1 w 3"/>
                  <a:gd name="T2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Freeform 1023"/>
              <p:cNvSpPr/>
              <p:nvPr/>
            </p:nvSpPr>
            <p:spPr bwMode="auto">
              <a:xfrm>
                <a:off x="1316" y="1129"/>
                <a:ext cx="9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1 w 2"/>
                  <a:gd name="T4" fmla="*/ 1 w 2"/>
                  <a:gd name="T5" fmla="*/ 1 w 2"/>
                  <a:gd name="T6" fmla="*/ 1 w 2"/>
                  <a:gd name="T7" fmla="*/ 1 w 2"/>
                  <a:gd name="T8" fmla="*/ 0 w 2"/>
                  <a:gd name="T9" fmla="*/ 0 w 2"/>
                  <a:gd name="T10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Freeform 1024"/>
              <p:cNvSpPr/>
              <p:nvPr/>
            </p:nvSpPr>
            <p:spPr bwMode="auto">
              <a:xfrm>
                <a:off x="1304" y="1253"/>
                <a:ext cx="16" cy="0"/>
              </a:xfrm>
              <a:custGeom>
                <a:avLst/>
                <a:gdLst>
                  <a:gd name="T0" fmla="*/ 4 w 4"/>
                  <a:gd name="T1" fmla="*/ 2 w 4"/>
                  <a:gd name="T2" fmla="*/ 0 w 4"/>
                  <a:gd name="T3" fmla="*/ 0 w 4"/>
                  <a:gd name="T4" fmla="*/ 0 w 4"/>
                  <a:gd name="T5" fmla="*/ 0 w 4"/>
                  <a:gd name="T6" fmla="*/ 2 w 4"/>
                  <a:gd name="T7" fmla="*/ 4 w 4"/>
                  <a:gd name="T8" fmla="*/ 4 w 4"/>
                  <a:gd name="T9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Freeform 1025"/>
              <p:cNvSpPr/>
              <p:nvPr/>
            </p:nvSpPr>
            <p:spPr bwMode="auto">
              <a:xfrm>
                <a:off x="1255" y="1146"/>
                <a:ext cx="41" cy="8"/>
              </a:xfrm>
              <a:custGeom>
                <a:avLst/>
                <a:gdLst>
                  <a:gd name="T0" fmla="*/ 5 w 10"/>
                  <a:gd name="T1" fmla="*/ 1 h 2"/>
                  <a:gd name="T2" fmla="*/ 7 w 10"/>
                  <a:gd name="T3" fmla="*/ 2 h 2"/>
                  <a:gd name="T4" fmla="*/ 10 w 10"/>
                  <a:gd name="T5" fmla="*/ 2 h 2"/>
                  <a:gd name="T6" fmla="*/ 10 w 10"/>
                  <a:gd name="T7" fmla="*/ 2 h 2"/>
                  <a:gd name="T8" fmla="*/ 10 w 10"/>
                  <a:gd name="T9" fmla="*/ 2 h 2"/>
                  <a:gd name="T10" fmla="*/ 7 w 10"/>
                  <a:gd name="T11" fmla="*/ 1 h 2"/>
                  <a:gd name="T12" fmla="*/ 5 w 10"/>
                  <a:gd name="T13" fmla="*/ 1 h 2"/>
                  <a:gd name="T14" fmla="*/ 4 w 10"/>
                  <a:gd name="T15" fmla="*/ 1 h 2"/>
                  <a:gd name="T16" fmla="*/ 3 w 10"/>
                  <a:gd name="T17" fmla="*/ 1 h 2"/>
                  <a:gd name="T18" fmla="*/ 3 w 10"/>
                  <a:gd name="T19" fmla="*/ 1 h 2"/>
                  <a:gd name="T20" fmla="*/ 3 w 10"/>
                  <a:gd name="T21" fmla="*/ 1 h 2"/>
                  <a:gd name="T22" fmla="*/ 3 w 10"/>
                  <a:gd name="T23" fmla="*/ 1 h 2"/>
                  <a:gd name="T24" fmla="*/ 3 w 10"/>
                  <a:gd name="T25" fmla="*/ 1 h 2"/>
                  <a:gd name="T26" fmla="*/ 3 w 10"/>
                  <a:gd name="T27" fmla="*/ 1 h 2"/>
                  <a:gd name="T28" fmla="*/ 1 w 10"/>
                  <a:gd name="T29" fmla="*/ 1 h 2"/>
                  <a:gd name="T30" fmla="*/ 1 w 10"/>
                  <a:gd name="T31" fmla="*/ 1 h 2"/>
                  <a:gd name="T32" fmla="*/ 1 w 10"/>
                  <a:gd name="T33" fmla="*/ 1 h 2"/>
                  <a:gd name="T34" fmla="*/ 0 w 10"/>
                  <a:gd name="T35" fmla="*/ 1 h 2"/>
                  <a:gd name="T36" fmla="*/ 1 w 10"/>
                  <a:gd name="T37" fmla="*/ 1 h 2"/>
                  <a:gd name="T38" fmla="*/ 1 w 10"/>
                  <a:gd name="T39" fmla="*/ 1 h 2"/>
                  <a:gd name="T40" fmla="*/ 1 w 10"/>
                  <a:gd name="T41" fmla="*/ 1 h 2"/>
                  <a:gd name="T42" fmla="*/ 1 w 10"/>
                  <a:gd name="T43" fmla="*/ 1 h 2"/>
                  <a:gd name="T44" fmla="*/ 1 w 10"/>
                  <a:gd name="T45" fmla="*/ 1 h 2"/>
                  <a:gd name="T46" fmla="*/ 2 w 10"/>
                  <a:gd name="T47" fmla="*/ 1 h 2"/>
                  <a:gd name="T48" fmla="*/ 3 w 10"/>
                  <a:gd name="T49" fmla="*/ 1 h 2"/>
                  <a:gd name="T50" fmla="*/ 3 w 10"/>
                  <a:gd name="T51" fmla="*/ 1 h 2"/>
                  <a:gd name="T52" fmla="*/ 3 w 10"/>
                  <a:gd name="T53" fmla="*/ 1 h 2"/>
                  <a:gd name="T54" fmla="*/ 3 w 10"/>
                  <a:gd name="T55" fmla="*/ 1 h 2"/>
                  <a:gd name="T56" fmla="*/ 5 w 10"/>
                  <a:gd name="T5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" h="2">
                    <a:moveTo>
                      <a:pt x="5" y="1"/>
                    </a:moveTo>
                    <a:cubicBezTo>
                      <a:pt x="6" y="1"/>
                      <a:pt x="6" y="2"/>
                      <a:pt x="7" y="2"/>
                    </a:cubicBezTo>
                    <a:cubicBezTo>
                      <a:pt x="8" y="2"/>
                      <a:pt x="9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8" y="1"/>
                      <a:pt x="7" y="1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3" y="1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Freeform 1026"/>
              <p:cNvSpPr/>
              <p:nvPr/>
            </p:nvSpPr>
            <p:spPr bwMode="auto">
              <a:xfrm>
                <a:off x="1288" y="1236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Freeform 1027"/>
              <p:cNvSpPr/>
              <p:nvPr/>
            </p:nvSpPr>
            <p:spPr bwMode="auto">
              <a:xfrm>
                <a:off x="1284" y="1269"/>
                <a:ext cx="8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1 w 2"/>
                  <a:gd name="T5" fmla="*/ 1 w 2"/>
                  <a:gd name="T6" fmla="*/ 1 w 2"/>
                  <a:gd name="T7" fmla="*/ 0 w 2"/>
                  <a:gd name="T8" fmla="*/ 0 w 2"/>
                  <a:gd name="T9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Freeform 1028"/>
              <p:cNvSpPr/>
              <p:nvPr/>
            </p:nvSpPr>
            <p:spPr bwMode="auto">
              <a:xfrm>
                <a:off x="1276" y="1129"/>
                <a:ext cx="12" cy="4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0 h 1"/>
                  <a:gd name="T4" fmla="*/ 3 w 3"/>
                  <a:gd name="T5" fmla="*/ 0 h 1"/>
                  <a:gd name="T6" fmla="*/ 1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0 w 3"/>
                  <a:gd name="T13" fmla="*/ 0 h 1"/>
                  <a:gd name="T14" fmla="*/ 0 w 3"/>
                  <a:gd name="T15" fmla="*/ 0 h 1"/>
                  <a:gd name="T16" fmla="*/ 1 w 3"/>
                  <a:gd name="T17" fmla="*/ 0 h 1"/>
                  <a:gd name="T18" fmla="*/ 3 w 3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Freeform 1029"/>
              <p:cNvSpPr/>
              <p:nvPr/>
            </p:nvSpPr>
            <p:spPr bwMode="auto">
              <a:xfrm>
                <a:off x="1280" y="1460"/>
                <a:ext cx="8" cy="4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w 2"/>
                  <a:gd name="T15" fmla="*/ 1 h 1"/>
                  <a:gd name="T16" fmla="*/ 1 w 2"/>
                  <a:gd name="T17" fmla="*/ 0 h 1"/>
                  <a:gd name="T18" fmla="*/ 1 w 2"/>
                  <a:gd name="T19" fmla="*/ 0 h 1"/>
                  <a:gd name="T20" fmla="*/ 1 w 2"/>
                  <a:gd name="T21" fmla="*/ 0 h 1"/>
                  <a:gd name="T22" fmla="*/ 1 w 2"/>
                  <a:gd name="T23" fmla="*/ 0 h 1"/>
                  <a:gd name="T24" fmla="*/ 1 w 2"/>
                  <a:gd name="T25" fmla="*/ 0 h 1"/>
                  <a:gd name="T26" fmla="*/ 1 w 2"/>
                  <a:gd name="T27" fmla="*/ 0 h 1"/>
                  <a:gd name="T28" fmla="*/ 1 w 2"/>
                  <a:gd name="T29" fmla="*/ 0 h 1"/>
                  <a:gd name="T30" fmla="*/ 1 w 2"/>
                  <a:gd name="T31" fmla="*/ 0 h 1"/>
                  <a:gd name="T32" fmla="*/ 2 w 2"/>
                  <a:gd name="T33" fmla="*/ 0 h 1"/>
                  <a:gd name="T34" fmla="*/ 1 w 2"/>
                  <a:gd name="T35" fmla="*/ 0 h 1"/>
                  <a:gd name="T36" fmla="*/ 1 w 2"/>
                  <a:gd name="T3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Freeform 1030"/>
              <p:cNvSpPr/>
              <p:nvPr/>
            </p:nvSpPr>
            <p:spPr bwMode="auto">
              <a:xfrm>
                <a:off x="1276" y="1212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Freeform 1031"/>
              <p:cNvSpPr/>
              <p:nvPr/>
            </p:nvSpPr>
            <p:spPr bwMode="auto">
              <a:xfrm>
                <a:off x="1276" y="1224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Freeform 1032"/>
              <p:cNvSpPr/>
              <p:nvPr/>
            </p:nvSpPr>
            <p:spPr bwMode="auto">
              <a:xfrm>
                <a:off x="1276" y="1393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1033"/>
              <p:cNvSpPr/>
              <p:nvPr/>
            </p:nvSpPr>
            <p:spPr bwMode="auto">
              <a:xfrm>
                <a:off x="1263" y="1208"/>
                <a:ext cx="13" cy="4"/>
              </a:xfrm>
              <a:custGeom>
                <a:avLst/>
                <a:gdLst>
                  <a:gd name="T0" fmla="*/ 3 w 3"/>
                  <a:gd name="T1" fmla="*/ 0 h 1"/>
                  <a:gd name="T2" fmla="*/ 2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2 w 3"/>
                  <a:gd name="T13" fmla="*/ 1 h 1"/>
                  <a:gd name="T14" fmla="*/ 3 w 3"/>
                  <a:gd name="T15" fmla="*/ 1 h 1"/>
                  <a:gd name="T16" fmla="*/ 3 w 3"/>
                  <a:gd name="T17" fmla="*/ 1 h 1"/>
                  <a:gd name="T18" fmla="*/ 3 w 3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Freeform 1034"/>
              <p:cNvSpPr/>
              <p:nvPr/>
            </p:nvSpPr>
            <p:spPr bwMode="auto">
              <a:xfrm>
                <a:off x="1267" y="1274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0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Oval 1035"/>
              <p:cNvSpPr>
                <a:spLocks noChangeArrowheads="1"/>
              </p:cNvSpPr>
              <p:nvPr/>
            </p:nvSpPr>
            <p:spPr bwMode="auto">
              <a:xfrm>
                <a:off x="1271" y="112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Freeform 1036"/>
              <p:cNvSpPr/>
              <p:nvPr/>
            </p:nvSpPr>
            <p:spPr bwMode="auto">
              <a:xfrm>
                <a:off x="1259" y="1141"/>
                <a:ext cx="12" cy="5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1 h 1"/>
                  <a:gd name="T4" fmla="*/ 3 w 3"/>
                  <a:gd name="T5" fmla="*/ 1 h 1"/>
                  <a:gd name="T6" fmla="*/ 2 w 3"/>
                  <a:gd name="T7" fmla="*/ 1 h 1"/>
                  <a:gd name="T8" fmla="*/ 1 w 3"/>
                  <a:gd name="T9" fmla="*/ 0 h 1"/>
                  <a:gd name="T10" fmla="*/ 0 w 3"/>
                  <a:gd name="T11" fmla="*/ 0 h 1"/>
                  <a:gd name="T12" fmla="*/ 0 w 3"/>
                  <a:gd name="T13" fmla="*/ 1 h 1"/>
                  <a:gd name="T14" fmla="*/ 1 w 3"/>
                  <a:gd name="T15" fmla="*/ 1 h 1"/>
                  <a:gd name="T16" fmla="*/ 1 w 3"/>
                  <a:gd name="T17" fmla="*/ 1 h 1"/>
                  <a:gd name="T18" fmla="*/ 2 w 3"/>
                  <a:gd name="T19" fmla="*/ 1 h 1"/>
                  <a:gd name="T20" fmla="*/ 3 w 3"/>
                  <a:gd name="T2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Freeform 1037"/>
              <p:cNvSpPr/>
              <p:nvPr/>
            </p:nvSpPr>
            <p:spPr bwMode="auto">
              <a:xfrm>
                <a:off x="1247" y="1232"/>
                <a:ext cx="20" cy="4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1 h 1"/>
                  <a:gd name="T4" fmla="*/ 0 w 5"/>
                  <a:gd name="T5" fmla="*/ 1 h 1"/>
                  <a:gd name="T6" fmla="*/ 0 w 5"/>
                  <a:gd name="T7" fmla="*/ 1 h 1"/>
                  <a:gd name="T8" fmla="*/ 3 w 5"/>
                  <a:gd name="T9" fmla="*/ 1 h 1"/>
                  <a:gd name="T10" fmla="*/ 5 w 5"/>
                  <a:gd name="T11" fmla="*/ 1 h 1"/>
                  <a:gd name="T12" fmla="*/ 5 w 5"/>
                  <a:gd name="T13" fmla="*/ 1 h 1"/>
                  <a:gd name="T14" fmla="*/ 5 w 5"/>
                  <a:gd name="T15" fmla="*/ 1 h 1"/>
                  <a:gd name="T16" fmla="*/ 3 w 5"/>
                  <a:gd name="T17" fmla="*/ 1 h 1"/>
                  <a:gd name="T18" fmla="*/ 0 w 5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Freeform 1038"/>
              <p:cNvSpPr/>
              <p:nvPr/>
            </p:nvSpPr>
            <p:spPr bwMode="auto">
              <a:xfrm>
                <a:off x="1263" y="14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Freeform 1039"/>
              <p:cNvSpPr/>
              <p:nvPr/>
            </p:nvSpPr>
            <p:spPr bwMode="auto">
              <a:xfrm>
                <a:off x="1251" y="1414"/>
                <a:ext cx="12" cy="4"/>
              </a:xfrm>
              <a:custGeom>
                <a:avLst/>
                <a:gdLst>
                  <a:gd name="T0" fmla="*/ 3 w 3"/>
                  <a:gd name="T1" fmla="*/ 1 h 1"/>
                  <a:gd name="T2" fmla="*/ 2 w 3"/>
                  <a:gd name="T3" fmla="*/ 1 h 1"/>
                  <a:gd name="T4" fmla="*/ 0 w 3"/>
                  <a:gd name="T5" fmla="*/ 1 h 1"/>
                  <a:gd name="T6" fmla="*/ 0 w 3"/>
                  <a:gd name="T7" fmla="*/ 1 h 1"/>
                  <a:gd name="T8" fmla="*/ 0 w 3"/>
                  <a:gd name="T9" fmla="*/ 1 h 1"/>
                  <a:gd name="T10" fmla="*/ 1 w 3"/>
                  <a:gd name="T11" fmla="*/ 1 h 1"/>
                  <a:gd name="T12" fmla="*/ 2 w 3"/>
                  <a:gd name="T13" fmla="*/ 1 h 1"/>
                  <a:gd name="T14" fmla="*/ 3 w 3"/>
                  <a:gd name="T15" fmla="*/ 1 h 1"/>
                  <a:gd name="T16" fmla="*/ 3 w 3"/>
                  <a:gd name="T17" fmla="*/ 1 h 1"/>
                  <a:gd name="T18" fmla="*/ 3 w 3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3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Freeform 1040"/>
              <p:cNvSpPr/>
              <p:nvPr/>
            </p:nvSpPr>
            <p:spPr bwMode="auto">
              <a:xfrm>
                <a:off x="1255" y="1464"/>
                <a:ext cx="8" cy="4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0 w 2"/>
                  <a:gd name="T7" fmla="*/ 1 h 1"/>
                  <a:gd name="T8" fmla="*/ 1 w 2"/>
                  <a:gd name="T9" fmla="*/ 1 h 1"/>
                  <a:gd name="T10" fmla="*/ 1 w 2"/>
                  <a:gd name="T11" fmla="*/ 1 h 1"/>
                  <a:gd name="T12" fmla="*/ 1 w 2"/>
                  <a:gd name="T13" fmla="*/ 1 h 1"/>
                  <a:gd name="T14" fmla="*/ 2 w 2"/>
                  <a:gd name="T15" fmla="*/ 1 h 1"/>
                  <a:gd name="T16" fmla="*/ 2 w 2"/>
                  <a:gd name="T17" fmla="*/ 1 h 1"/>
                  <a:gd name="T18" fmla="*/ 1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Freeform 1041"/>
              <p:cNvSpPr/>
              <p:nvPr/>
            </p:nvSpPr>
            <p:spPr bwMode="auto">
              <a:xfrm>
                <a:off x="1251" y="1418"/>
                <a:ext cx="8" cy="4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1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w 2"/>
                  <a:gd name="T15" fmla="*/ 0 h 1"/>
                  <a:gd name="T16" fmla="*/ 0 w 2"/>
                  <a:gd name="T17" fmla="*/ 0 h 1"/>
                  <a:gd name="T18" fmla="*/ 1 w 2"/>
                  <a:gd name="T19" fmla="*/ 0 h 1"/>
                  <a:gd name="T20" fmla="*/ 1 w 2"/>
                  <a:gd name="T21" fmla="*/ 1 h 1"/>
                  <a:gd name="T22" fmla="*/ 2 w 2"/>
                  <a:gd name="T23" fmla="*/ 1 h 1"/>
                  <a:gd name="T24" fmla="*/ 2 w 2"/>
                  <a:gd name="T25" fmla="*/ 0 h 1"/>
                  <a:gd name="T26" fmla="*/ 2 w 2"/>
                  <a:gd name="T27" fmla="*/ 1 h 1"/>
                  <a:gd name="T28" fmla="*/ 2 w 2"/>
                  <a:gd name="T29" fmla="*/ 1 h 1"/>
                  <a:gd name="T30" fmla="*/ 2 w 2"/>
                  <a:gd name="T31" fmla="*/ 0 h 1"/>
                  <a:gd name="T32" fmla="*/ 2 w 2"/>
                  <a:gd name="T33" fmla="*/ 0 h 1"/>
                  <a:gd name="T34" fmla="*/ 2 w 2"/>
                  <a:gd name="T3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Freeform 1042"/>
              <p:cNvSpPr/>
              <p:nvPr/>
            </p:nvSpPr>
            <p:spPr bwMode="auto">
              <a:xfrm>
                <a:off x="1255" y="14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Freeform 1043"/>
              <p:cNvSpPr/>
              <p:nvPr/>
            </p:nvSpPr>
            <p:spPr bwMode="auto">
              <a:xfrm>
                <a:off x="1243" y="1410"/>
                <a:ext cx="12" cy="4"/>
              </a:xfrm>
              <a:custGeom>
                <a:avLst/>
                <a:gdLst>
                  <a:gd name="T0" fmla="*/ 3 w 3"/>
                  <a:gd name="T1" fmla="*/ 1 h 1"/>
                  <a:gd name="T2" fmla="*/ 3 w 3"/>
                  <a:gd name="T3" fmla="*/ 1 h 1"/>
                  <a:gd name="T4" fmla="*/ 3 w 3"/>
                  <a:gd name="T5" fmla="*/ 0 h 1"/>
                  <a:gd name="T6" fmla="*/ 0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Freeform 1044"/>
              <p:cNvSpPr/>
              <p:nvPr/>
            </p:nvSpPr>
            <p:spPr bwMode="auto">
              <a:xfrm>
                <a:off x="1251" y="1464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1 w 1"/>
                  <a:gd name="T17" fmla="*/ 1 h 1"/>
                  <a:gd name="T18" fmla="*/ 1 w 1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Freeform 1045"/>
              <p:cNvSpPr/>
              <p:nvPr/>
            </p:nvSpPr>
            <p:spPr bwMode="auto">
              <a:xfrm>
                <a:off x="1235" y="1146"/>
                <a:ext cx="20" cy="4"/>
              </a:xfrm>
              <a:custGeom>
                <a:avLst/>
                <a:gdLst>
                  <a:gd name="T0" fmla="*/ 5 w 5"/>
                  <a:gd name="T1" fmla="*/ 0 h 1"/>
                  <a:gd name="T2" fmla="*/ 4 w 5"/>
                  <a:gd name="T3" fmla="*/ 1 h 1"/>
                  <a:gd name="T4" fmla="*/ 4 w 5"/>
                  <a:gd name="T5" fmla="*/ 1 h 1"/>
                  <a:gd name="T6" fmla="*/ 4 w 5"/>
                  <a:gd name="T7" fmla="*/ 1 h 1"/>
                  <a:gd name="T8" fmla="*/ 0 w 5"/>
                  <a:gd name="T9" fmla="*/ 0 h 1"/>
                  <a:gd name="T10" fmla="*/ 0 w 5"/>
                  <a:gd name="T11" fmla="*/ 0 h 1"/>
                  <a:gd name="T12" fmla="*/ 0 w 5"/>
                  <a:gd name="T13" fmla="*/ 0 h 1"/>
                  <a:gd name="T14" fmla="*/ 0 w 5"/>
                  <a:gd name="T15" fmla="*/ 0 h 1"/>
                  <a:gd name="T16" fmla="*/ 4 w 5"/>
                  <a:gd name="T17" fmla="*/ 1 h 1"/>
                  <a:gd name="T18" fmla="*/ 5 w 5"/>
                  <a:gd name="T19" fmla="*/ 1 h 1"/>
                  <a:gd name="T20" fmla="*/ 5 w 5"/>
                  <a:gd name="T2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cubicBezTo>
                      <a:pt x="5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Freeform 1046"/>
              <p:cNvSpPr/>
              <p:nvPr/>
            </p:nvSpPr>
            <p:spPr bwMode="auto">
              <a:xfrm>
                <a:off x="1243" y="1232"/>
                <a:ext cx="8" cy="0"/>
              </a:xfrm>
              <a:custGeom>
                <a:avLst/>
                <a:gdLst>
                  <a:gd name="T0" fmla="*/ 0 w 2"/>
                  <a:gd name="T1" fmla="*/ 1 w 2"/>
                  <a:gd name="T2" fmla="*/ 2 w 2"/>
                  <a:gd name="T3" fmla="*/ 2 w 2"/>
                  <a:gd name="T4" fmla="*/ 2 w 2"/>
                  <a:gd name="T5" fmla="*/ 1 w 2"/>
                  <a:gd name="T6" fmla="*/ 0 w 2"/>
                  <a:gd name="T7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Freeform 1047"/>
              <p:cNvSpPr/>
              <p:nvPr/>
            </p:nvSpPr>
            <p:spPr bwMode="auto">
              <a:xfrm>
                <a:off x="1251" y="12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Freeform 1048"/>
              <p:cNvSpPr/>
              <p:nvPr/>
            </p:nvSpPr>
            <p:spPr bwMode="auto">
              <a:xfrm>
                <a:off x="1247" y="1265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Freeform 1049"/>
              <p:cNvSpPr/>
              <p:nvPr/>
            </p:nvSpPr>
            <p:spPr bwMode="auto">
              <a:xfrm>
                <a:off x="1239" y="1203"/>
                <a:ext cx="12" cy="5"/>
              </a:xfrm>
              <a:custGeom>
                <a:avLst/>
                <a:gdLst>
                  <a:gd name="T0" fmla="*/ 1 w 3"/>
                  <a:gd name="T1" fmla="*/ 1 h 1"/>
                  <a:gd name="T2" fmla="*/ 0 w 3"/>
                  <a:gd name="T3" fmla="*/ 0 h 1"/>
                  <a:gd name="T4" fmla="*/ 0 w 3"/>
                  <a:gd name="T5" fmla="*/ 1 h 1"/>
                  <a:gd name="T6" fmla="*/ 0 w 3"/>
                  <a:gd name="T7" fmla="*/ 1 h 1"/>
                  <a:gd name="T8" fmla="*/ 0 w 3"/>
                  <a:gd name="T9" fmla="*/ 1 h 1"/>
                  <a:gd name="T10" fmla="*/ 1 w 3"/>
                  <a:gd name="T11" fmla="*/ 1 h 1"/>
                  <a:gd name="T12" fmla="*/ 3 w 3"/>
                  <a:gd name="T13" fmla="*/ 1 h 1"/>
                  <a:gd name="T14" fmla="*/ 3 w 3"/>
                  <a:gd name="T15" fmla="*/ 1 h 1"/>
                  <a:gd name="T16" fmla="*/ 3 w 3"/>
                  <a:gd name="T17" fmla="*/ 1 h 1"/>
                  <a:gd name="T18" fmla="*/ 1 w 3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Freeform 1050"/>
              <p:cNvSpPr/>
              <p:nvPr/>
            </p:nvSpPr>
            <p:spPr bwMode="auto">
              <a:xfrm>
                <a:off x="1247" y="1381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Freeform 1051"/>
              <p:cNvSpPr/>
              <p:nvPr/>
            </p:nvSpPr>
            <p:spPr bwMode="auto">
              <a:xfrm>
                <a:off x="1247" y="1402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Freeform 1052"/>
              <p:cNvSpPr/>
              <p:nvPr/>
            </p:nvSpPr>
            <p:spPr bwMode="auto">
              <a:xfrm>
                <a:off x="1239" y="1141"/>
                <a:ext cx="8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2 w 2"/>
                  <a:gd name="T4" fmla="*/ 0 w 2"/>
                  <a:gd name="T5" fmla="*/ 0 w 2"/>
                  <a:gd name="T6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Freeform 1053"/>
              <p:cNvSpPr/>
              <p:nvPr/>
            </p:nvSpPr>
            <p:spPr bwMode="auto">
              <a:xfrm>
                <a:off x="1243" y="140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Freeform 1054"/>
              <p:cNvSpPr/>
              <p:nvPr/>
            </p:nvSpPr>
            <p:spPr bwMode="auto">
              <a:xfrm>
                <a:off x="1235" y="1381"/>
                <a:ext cx="8" cy="4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1 w 2"/>
                  <a:gd name="T5" fmla="*/ 0 h 1"/>
                  <a:gd name="T6" fmla="*/ 1 w 2"/>
                  <a:gd name="T7" fmla="*/ 1 h 1"/>
                  <a:gd name="T8" fmla="*/ 1 w 2"/>
                  <a:gd name="T9" fmla="*/ 1 h 1"/>
                  <a:gd name="T10" fmla="*/ 0 w 2"/>
                  <a:gd name="T11" fmla="*/ 0 h 1"/>
                  <a:gd name="T12" fmla="*/ 0 w 2"/>
                  <a:gd name="T13" fmla="*/ 1 h 1"/>
                  <a:gd name="T14" fmla="*/ 0 w 2"/>
                  <a:gd name="T15" fmla="*/ 1 h 1"/>
                  <a:gd name="T16" fmla="*/ 0 w 2"/>
                  <a:gd name="T17" fmla="*/ 1 h 1"/>
                  <a:gd name="T18" fmla="*/ 1 w 2"/>
                  <a:gd name="T19" fmla="*/ 1 h 1"/>
                  <a:gd name="T20" fmla="*/ 2 w 2"/>
                  <a:gd name="T21" fmla="*/ 1 h 1"/>
                  <a:gd name="T22" fmla="*/ 2 w 2"/>
                  <a:gd name="T2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Freeform 1055"/>
              <p:cNvSpPr/>
              <p:nvPr/>
            </p:nvSpPr>
            <p:spPr bwMode="auto">
              <a:xfrm>
                <a:off x="1231" y="1414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0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Freeform 1056"/>
              <p:cNvSpPr/>
              <p:nvPr/>
            </p:nvSpPr>
            <p:spPr bwMode="auto">
              <a:xfrm>
                <a:off x="1227" y="1125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0 w 1"/>
                  <a:gd name="T6" fmla="*/ 0 w 1"/>
                  <a:gd name="T7" fmla="*/ 0 w 1"/>
                  <a:gd name="T8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Freeform 1057"/>
              <p:cNvSpPr/>
              <p:nvPr/>
            </p:nvSpPr>
            <p:spPr bwMode="auto">
              <a:xfrm>
                <a:off x="1227" y="115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Freeform 1058"/>
              <p:cNvSpPr/>
              <p:nvPr/>
            </p:nvSpPr>
            <p:spPr bwMode="auto">
              <a:xfrm>
                <a:off x="1218" y="1146"/>
                <a:ext cx="9" cy="0"/>
              </a:xfrm>
              <a:custGeom>
                <a:avLst/>
                <a:gdLst>
                  <a:gd name="T0" fmla="*/ 2 w 2"/>
                  <a:gd name="T1" fmla="*/ 2 w 2"/>
                  <a:gd name="T2" fmla="*/ 1 w 2"/>
                  <a:gd name="T3" fmla="*/ 0 w 2"/>
                  <a:gd name="T4" fmla="*/ 0 w 2"/>
                  <a:gd name="T5" fmla="*/ 0 w 2"/>
                  <a:gd name="T6" fmla="*/ 0 w 2"/>
                  <a:gd name="T7" fmla="*/ 1 w 2"/>
                  <a:gd name="T8" fmla="*/ 2 w 2"/>
                  <a:gd name="T9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Freeform 1059"/>
              <p:cNvSpPr/>
              <p:nvPr/>
            </p:nvSpPr>
            <p:spPr bwMode="auto">
              <a:xfrm>
                <a:off x="1218" y="1443"/>
                <a:ext cx="9" cy="4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1 h 1"/>
                  <a:gd name="T4" fmla="*/ 0 w 2"/>
                  <a:gd name="T5" fmla="*/ 0 h 1"/>
                  <a:gd name="T6" fmla="*/ 0 w 2"/>
                  <a:gd name="T7" fmla="*/ 1 h 1"/>
                  <a:gd name="T8" fmla="*/ 0 w 2"/>
                  <a:gd name="T9" fmla="*/ 1 h 1"/>
                  <a:gd name="T10" fmla="*/ 0 w 2"/>
                  <a:gd name="T11" fmla="*/ 1 h 1"/>
                  <a:gd name="T12" fmla="*/ 1 w 2"/>
                  <a:gd name="T13" fmla="*/ 1 h 1"/>
                  <a:gd name="T14" fmla="*/ 2 w 2"/>
                  <a:gd name="T15" fmla="*/ 1 h 1"/>
                  <a:gd name="T16" fmla="*/ 2 w 2"/>
                  <a:gd name="T17" fmla="*/ 1 h 1"/>
                  <a:gd name="T18" fmla="*/ 2 w 2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Freeform 1060"/>
              <p:cNvSpPr/>
              <p:nvPr/>
            </p:nvSpPr>
            <p:spPr bwMode="auto">
              <a:xfrm>
                <a:off x="1222" y="1455"/>
                <a:ext cx="5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1 w 1"/>
                  <a:gd name="T8" fmla="*/ 1 w 1"/>
                  <a:gd name="T9" fmla="*/ 1 w 1"/>
                  <a:gd name="T10" fmla="*/ 1 w 1"/>
                  <a:gd name="T11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Freeform 1061"/>
              <p:cNvSpPr/>
              <p:nvPr/>
            </p:nvSpPr>
            <p:spPr bwMode="auto">
              <a:xfrm>
                <a:off x="1214" y="1162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Freeform 1062"/>
              <p:cNvSpPr/>
              <p:nvPr/>
            </p:nvSpPr>
            <p:spPr bwMode="auto">
              <a:xfrm>
                <a:off x="1214" y="1443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" name="Freeform 1063"/>
              <p:cNvSpPr/>
              <p:nvPr/>
            </p:nvSpPr>
            <p:spPr bwMode="auto">
              <a:xfrm>
                <a:off x="1186" y="1216"/>
                <a:ext cx="32" cy="8"/>
              </a:xfrm>
              <a:custGeom>
                <a:avLst/>
                <a:gdLst>
                  <a:gd name="T0" fmla="*/ 8 w 8"/>
                  <a:gd name="T1" fmla="*/ 1 h 2"/>
                  <a:gd name="T2" fmla="*/ 8 w 8"/>
                  <a:gd name="T3" fmla="*/ 1 h 2"/>
                  <a:gd name="T4" fmla="*/ 6 w 8"/>
                  <a:gd name="T5" fmla="*/ 1 h 2"/>
                  <a:gd name="T6" fmla="*/ 0 w 8"/>
                  <a:gd name="T7" fmla="*/ 0 h 2"/>
                  <a:gd name="T8" fmla="*/ 0 w 8"/>
                  <a:gd name="T9" fmla="*/ 1 h 2"/>
                  <a:gd name="T10" fmla="*/ 0 w 8"/>
                  <a:gd name="T11" fmla="*/ 1 h 2"/>
                  <a:gd name="T12" fmla="*/ 0 w 8"/>
                  <a:gd name="T13" fmla="*/ 1 h 2"/>
                  <a:gd name="T14" fmla="*/ 6 w 8"/>
                  <a:gd name="T15" fmla="*/ 1 h 2"/>
                  <a:gd name="T16" fmla="*/ 8 w 8"/>
                  <a:gd name="T17" fmla="*/ 2 h 2"/>
                  <a:gd name="T18" fmla="*/ 8 w 8"/>
                  <a:gd name="T1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">
                    <a:moveTo>
                      <a:pt x="8" y="1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4" y="1"/>
                      <a:pt x="2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4" y="1"/>
                      <a:pt x="6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8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" name="Freeform 1064"/>
              <p:cNvSpPr/>
              <p:nvPr/>
            </p:nvSpPr>
            <p:spPr bwMode="auto">
              <a:xfrm>
                <a:off x="1214" y="1360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" name="Freeform 1065"/>
              <p:cNvSpPr/>
              <p:nvPr/>
            </p:nvSpPr>
            <p:spPr bwMode="auto">
              <a:xfrm>
                <a:off x="1214" y="1426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" name="Freeform 1066"/>
              <p:cNvSpPr/>
              <p:nvPr/>
            </p:nvSpPr>
            <p:spPr bwMode="auto">
              <a:xfrm>
                <a:off x="1214" y="142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Freeform 1067"/>
              <p:cNvSpPr/>
              <p:nvPr/>
            </p:nvSpPr>
            <p:spPr bwMode="auto">
              <a:xfrm>
                <a:off x="1210" y="1117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Freeform 1068"/>
              <p:cNvSpPr/>
              <p:nvPr/>
            </p:nvSpPr>
            <p:spPr bwMode="auto">
              <a:xfrm>
                <a:off x="1214" y="1398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  <a:gd name="T5" fmla="*/ 1 h 1"/>
                  <a:gd name="T6" fmla="*/ 1 h 1"/>
                  <a:gd name="T7" fmla="*/ 1 h 1"/>
                  <a:gd name="T8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Freeform 1069"/>
              <p:cNvSpPr/>
              <p:nvPr/>
            </p:nvSpPr>
            <p:spPr bwMode="auto">
              <a:xfrm>
                <a:off x="1206" y="1121"/>
                <a:ext cx="8" cy="0"/>
              </a:xfrm>
              <a:custGeom>
                <a:avLst/>
                <a:gdLst>
                  <a:gd name="T0" fmla="*/ 2 w 2"/>
                  <a:gd name="T1" fmla="*/ 1 w 2"/>
                  <a:gd name="T2" fmla="*/ 0 w 2"/>
                  <a:gd name="T3" fmla="*/ 0 w 2"/>
                  <a:gd name="T4" fmla="*/ 0 w 2"/>
                  <a:gd name="T5" fmla="*/ 1 w 2"/>
                  <a:gd name="T6" fmla="*/ 1 w 2"/>
                  <a:gd name="T7" fmla="*/ 2 w 2"/>
                  <a:gd name="T8" fmla="*/ 2 w 2"/>
                  <a:gd name="T9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Freeform 1070"/>
              <p:cNvSpPr/>
              <p:nvPr/>
            </p:nvSpPr>
            <p:spPr bwMode="auto">
              <a:xfrm>
                <a:off x="1186" y="1141"/>
                <a:ext cx="28" cy="5"/>
              </a:xfrm>
              <a:custGeom>
                <a:avLst/>
                <a:gdLst>
                  <a:gd name="T0" fmla="*/ 7 w 7"/>
                  <a:gd name="T1" fmla="*/ 0 h 1"/>
                  <a:gd name="T2" fmla="*/ 3 w 7"/>
                  <a:gd name="T3" fmla="*/ 0 h 1"/>
                  <a:gd name="T4" fmla="*/ 0 w 7"/>
                  <a:gd name="T5" fmla="*/ 0 h 1"/>
                  <a:gd name="T6" fmla="*/ 0 w 7"/>
                  <a:gd name="T7" fmla="*/ 0 h 1"/>
                  <a:gd name="T8" fmla="*/ 0 w 7"/>
                  <a:gd name="T9" fmla="*/ 0 h 1"/>
                  <a:gd name="T10" fmla="*/ 0 w 7"/>
                  <a:gd name="T11" fmla="*/ 0 h 1"/>
                  <a:gd name="T12" fmla="*/ 3 w 7"/>
                  <a:gd name="T13" fmla="*/ 0 h 1"/>
                  <a:gd name="T14" fmla="*/ 7 w 7"/>
                  <a:gd name="T15" fmla="*/ 1 h 1"/>
                  <a:gd name="T16" fmla="*/ 7 w 7"/>
                  <a:gd name="T17" fmla="*/ 1 h 1"/>
                  <a:gd name="T18" fmla="*/ 7 w 7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1">
                    <a:moveTo>
                      <a:pt x="7" y="0"/>
                    </a:moveTo>
                    <a:cubicBezTo>
                      <a:pt x="6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" y="0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Freeform 1071"/>
              <p:cNvSpPr/>
              <p:nvPr/>
            </p:nvSpPr>
            <p:spPr bwMode="auto">
              <a:xfrm>
                <a:off x="1210" y="1468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0 w 1"/>
                  <a:gd name="T15" fmla="*/ 1 h 1"/>
                  <a:gd name="T16" fmla="*/ 0 w 1"/>
                  <a:gd name="T17" fmla="*/ 0 h 1"/>
                  <a:gd name="T18" fmla="*/ 0 w 1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Freeform 1072"/>
              <p:cNvSpPr/>
              <p:nvPr/>
            </p:nvSpPr>
            <p:spPr bwMode="auto">
              <a:xfrm>
                <a:off x="1210" y="14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Freeform 1073"/>
              <p:cNvSpPr/>
              <p:nvPr/>
            </p:nvSpPr>
            <p:spPr bwMode="auto">
              <a:xfrm>
                <a:off x="1206" y="1216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0 w 1"/>
                  <a:gd name="T6" fmla="*/ 0 w 1"/>
                  <a:gd name="T7" fmla="*/ 0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Freeform 1074"/>
              <p:cNvSpPr/>
              <p:nvPr/>
            </p:nvSpPr>
            <p:spPr bwMode="auto">
              <a:xfrm>
                <a:off x="1202" y="1344"/>
                <a:ext cx="8" cy="4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1 w 2"/>
                  <a:gd name="T9" fmla="*/ 0 h 1"/>
                  <a:gd name="T10" fmla="*/ 1 w 2"/>
                  <a:gd name="T11" fmla="*/ 0 h 1"/>
                  <a:gd name="T12" fmla="*/ 1 w 2"/>
                  <a:gd name="T13" fmla="*/ 1 h 1"/>
                  <a:gd name="T14" fmla="*/ 1 w 2"/>
                  <a:gd name="T15" fmla="*/ 1 h 1"/>
                  <a:gd name="T16" fmla="*/ 0 w 2"/>
                  <a:gd name="T17" fmla="*/ 1 h 1"/>
                  <a:gd name="T18" fmla="*/ 0 w 2"/>
                  <a:gd name="T19" fmla="*/ 1 h 1"/>
                  <a:gd name="T20" fmla="*/ 0 w 2"/>
                  <a:gd name="T21" fmla="*/ 1 h 1"/>
                  <a:gd name="T22" fmla="*/ 0 w 2"/>
                  <a:gd name="T23" fmla="*/ 0 h 1"/>
                  <a:gd name="T24" fmla="*/ 0 w 2"/>
                  <a:gd name="T25" fmla="*/ 0 h 1"/>
                  <a:gd name="T26" fmla="*/ 0 w 2"/>
                  <a:gd name="T27" fmla="*/ 1 h 1"/>
                  <a:gd name="T28" fmla="*/ 0 w 2"/>
                  <a:gd name="T29" fmla="*/ 1 h 1"/>
                  <a:gd name="T30" fmla="*/ 0 w 2"/>
                  <a:gd name="T31" fmla="*/ 1 h 1"/>
                  <a:gd name="T32" fmla="*/ 1 w 2"/>
                  <a:gd name="T33" fmla="*/ 1 h 1"/>
                  <a:gd name="T34" fmla="*/ 1 w 2"/>
                  <a:gd name="T35" fmla="*/ 1 h 1"/>
                  <a:gd name="T36" fmla="*/ 1 w 2"/>
                  <a:gd name="T37" fmla="*/ 1 h 1"/>
                  <a:gd name="T38" fmla="*/ 1 w 2"/>
                  <a:gd name="T39" fmla="*/ 1 h 1"/>
                  <a:gd name="T40" fmla="*/ 2 w 2"/>
                  <a:gd name="T41" fmla="*/ 1 h 1"/>
                  <a:gd name="T42" fmla="*/ 2 w 2"/>
                  <a:gd name="T43" fmla="*/ 1 h 1"/>
                  <a:gd name="T44" fmla="*/ 2 w 2"/>
                  <a:gd name="T45" fmla="*/ 1 h 1"/>
                  <a:gd name="T46" fmla="*/ 1 w 2"/>
                  <a:gd name="T47" fmla="*/ 1 h 1"/>
                  <a:gd name="T48" fmla="*/ 1 w 2"/>
                  <a:gd name="T49" fmla="*/ 1 h 1"/>
                  <a:gd name="T50" fmla="*/ 1 w 2"/>
                  <a:gd name="T51" fmla="*/ 1 h 1"/>
                  <a:gd name="T52" fmla="*/ 1 w 2"/>
                  <a:gd name="T53" fmla="*/ 1 h 1"/>
                  <a:gd name="T54" fmla="*/ 1 w 2"/>
                  <a:gd name="T55" fmla="*/ 1 h 1"/>
                  <a:gd name="T56" fmla="*/ 2 w 2"/>
                  <a:gd name="T57" fmla="*/ 1 h 1"/>
                  <a:gd name="T58" fmla="*/ 2 w 2"/>
                  <a:gd name="T59" fmla="*/ 0 h 1"/>
                  <a:gd name="T60" fmla="*/ 2 w 2"/>
                  <a:gd name="T61" fmla="*/ 0 h 1"/>
                  <a:gd name="T62" fmla="*/ 2 w 2"/>
                  <a:gd name="T63" fmla="*/ 0 h 1"/>
                  <a:gd name="T64" fmla="*/ 1 w 2"/>
                  <a:gd name="T65" fmla="*/ 0 h 1"/>
                  <a:gd name="T66" fmla="*/ 1 w 2"/>
                  <a:gd name="T6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Freeform 1075"/>
              <p:cNvSpPr/>
              <p:nvPr/>
            </p:nvSpPr>
            <p:spPr bwMode="auto">
              <a:xfrm>
                <a:off x="1202" y="1431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" name="Freeform 1076"/>
              <p:cNvSpPr/>
              <p:nvPr/>
            </p:nvSpPr>
            <p:spPr bwMode="auto">
              <a:xfrm>
                <a:off x="1198" y="1451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" name="Freeform 1077"/>
              <p:cNvSpPr/>
              <p:nvPr/>
            </p:nvSpPr>
            <p:spPr bwMode="auto">
              <a:xfrm>
                <a:off x="1198" y="1464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Freeform 1078"/>
              <p:cNvSpPr/>
              <p:nvPr/>
            </p:nvSpPr>
            <p:spPr bwMode="auto">
              <a:xfrm>
                <a:off x="1194" y="1117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Freeform 1079"/>
              <p:cNvSpPr/>
              <p:nvPr/>
            </p:nvSpPr>
            <p:spPr bwMode="auto">
              <a:xfrm>
                <a:off x="1186" y="1195"/>
                <a:ext cx="8" cy="4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2 w 2"/>
                  <a:gd name="T15" fmla="*/ 1 h 1"/>
                  <a:gd name="T16" fmla="*/ 2 w 2"/>
                  <a:gd name="T17" fmla="*/ 0 h 1"/>
                  <a:gd name="T18" fmla="*/ 2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" name="Freeform 1080"/>
              <p:cNvSpPr/>
              <p:nvPr/>
            </p:nvSpPr>
            <p:spPr bwMode="auto">
              <a:xfrm>
                <a:off x="1186" y="1199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" name="Freeform 1081"/>
              <p:cNvSpPr/>
              <p:nvPr/>
            </p:nvSpPr>
            <p:spPr bwMode="auto">
              <a:xfrm>
                <a:off x="1182" y="1117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" name="Freeform 1082"/>
              <p:cNvSpPr/>
              <p:nvPr/>
            </p:nvSpPr>
            <p:spPr bwMode="auto">
              <a:xfrm>
                <a:off x="1153" y="1191"/>
                <a:ext cx="29" cy="4"/>
              </a:xfrm>
              <a:custGeom>
                <a:avLst/>
                <a:gdLst>
                  <a:gd name="T0" fmla="*/ 7 w 7"/>
                  <a:gd name="T1" fmla="*/ 1 h 1"/>
                  <a:gd name="T2" fmla="*/ 7 w 7"/>
                  <a:gd name="T3" fmla="*/ 1 h 1"/>
                  <a:gd name="T4" fmla="*/ 4 w 7"/>
                  <a:gd name="T5" fmla="*/ 1 h 1"/>
                  <a:gd name="T6" fmla="*/ 0 w 7"/>
                  <a:gd name="T7" fmla="*/ 1 h 1"/>
                  <a:gd name="T8" fmla="*/ 0 w 7"/>
                  <a:gd name="T9" fmla="*/ 1 h 1"/>
                  <a:gd name="T10" fmla="*/ 0 w 7"/>
                  <a:gd name="T11" fmla="*/ 1 h 1"/>
                  <a:gd name="T12" fmla="*/ 0 w 7"/>
                  <a:gd name="T13" fmla="*/ 1 h 1"/>
                  <a:gd name="T14" fmla="*/ 4 w 7"/>
                  <a:gd name="T15" fmla="*/ 1 h 1"/>
                  <a:gd name="T16" fmla="*/ 7 w 7"/>
                  <a:gd name="T17" fmla="*/ 1 h 1"/>
                  <a:gd name="T18" fmla="*/ 7 w 7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1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3" y="1"/>
                      <a:pt x="1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3" y="1"/>
                      <a:pt x="4" y="1"/>
                    </a:cubicBezTo>
                    <a:cubicBezTo>
                      <a:pt x="5" y="1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3" name="Freeform 1083"/>
              <p:cNvSpPr/>
              <p:nvPr/>
            </p:nvSpPr>
            <p:spPr bwMode="auto">
              <a:xfrm>
                <a:off x="1178" y="1199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  <a:gd name="T8" fmla="*/ 1 w 1"/>
                  <a:gd name="T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" name="Freeform 1084"/>
              <p:cNvSpPr/>
              <p:nvPr/>
            </p:nvSpPr>
            <p:spPr bwMode="auto">
              <a:xfrm>
                <a:off x="1173" y="1426"/>
                <a:ext cx="9" cy="5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  <a:gd name="T8" fmla="*/ 1 w 2"/>
                  <a:gd name="T9" fmla="*/ 0 h 1"/>
                  <a:gd name="T10" fmla="*/ 1 w 2"/>
                  <a:gd name="T11" fmla="*/ 0 h 1"/>
                  <a:gd name="T12" fmla="*/ 1 w 2"/>
                  <a:gd name="T13" fmla="*/ 0 h 1"/>
                  <a:gd name="T14" fmla="*/ 1 w 2"/>
                  <a:gd name="T15" fmla="*/ 0 h 1"/>
                  <a:gd name="T16" fmla="*/ 1 w 2"/>
                  <a:gd name="T17" fmla="*/ 0 h 1"/>
                  <a:gd name="T18" fmla="*/ 1 w 2"/>
                  <a:gd name="T19" fmla="*/ 0 h 1"/>
                  <a:gd name="T20" fmla="*/ 1 w 2"/>
                  <a:gd name="T21" fmla="*/ 0 h 1"/>
                  <a:gd name="T22" fmla="*/ 1 w 2"/>
                  <a:gd name="T23" fmla="*/ 0 h 1"/>
                  <a:gd name="T24" fmla="*/ 0 w 2"/>
                  <a:gd name="T25" fmla="*/ 1 h 1"/>
                  <a:gd name="T26" fmla="*/ 0 w 2"/>
                  <a:gd name="T27" fmla="*/ 1 h 1"/>
                  <a:gd name="T28" fmla="*/ 0 w 2"/>
                  <a:gd name="T29" fmla="*/ 1 h 1"/>
                  <a:gd name="T30" fmla="*/ 0 w 2"/>
                  <a:gd name="T31" fmla="*/ 1 h 1"/>
                  <a:gd name="T32" fmla="*/ 0 w 2"/>
                  <a:gd name="T33" fmla="*/ 1 h 1"/>
                  <a:gd name="T34" fmla="*/ 0 w 2"/>
                  <a:gd name="T35" fmla="*/ 1 h 1"/>
                  <a:gd name="T36" fmla="*/ 0 w 2"/>
                  <a:gd name="T37" fmla="*/ 1 h 1"/>
                  <a:gd name="T38" fmla="*/ 1 w 2"/>
                  <a:gd name="T39" fmla="*/ 1 h 1"/>
                  <a:gd name="T40" fmla="*/ 1 w 2"/>
                  <a:gd name="T41" fmla="*/ 0 h 1"/>
                  <a:gd name="T42" fmla="*/ 1 w 2"/>
                  <a:gd name="T43" fmla="*/ 0 h 1"/>
                  <a:gd name="T44" fmla="*/ 1 w 2"/>
                  <a:gd name="T45" fmla="*/ 0 h 1"/>
                  <a:gd name="T46" fmla="*/ 1 w 2"/>
                  <a:gd name="T47" fmla="*/ 0 h 1"/>
                  <a:gd name="T48" fmla="*/ 1 w 2"/>
                  <a:gd name="T49" fmla="*/ 1 h 1"/>
                  <a:gd name="T50" fmla="*/ 1 w 2"/>
                  <a:gd name="T51" fmla="*/ 1 h 1"/>
                  <a:gd name="T52" fmla="*/ 1 w 2"/>
                  <a:gd name="T53" fmla="*/ 1 h 1"/>
                  <a:gd name="T54" fmla="*/ 1 w 2"/>
                  <a:gd name="T55" fmla="*/ 1 h 1"/>
                  <a:gd name="T56" fmla="*/ 1 w 2"/>
                  <a:gd name="T57" fmla="*/ 1 h 1"/>
                  <a:gd name="T58" fmla="*/ 1 w 2"/>
                  <a:gd name="T59" fmla="*/ 1 h 1"/>
                  <a:gd name="T60" fmla="*/ 2 w 2"/>
                  <a:gd name="T6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" name="Freeform 1085"/>
              <p:cNvSpPr/>
              <p:nvPr/>
            </p:nvSpPr>
            <p:spPr bwMode="auto">
              <a:xfrm>
                <a:off x="1169" y="1216"/>
                <a:ext cx="9" cy="4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1 w 2"/>
                  <a:gd name="T13" fmla="*/ 0 h 1"/>
                  <a:gd name="T14" fmla="*/ 2 w 2"/>
                  <a:gd name="T15" fmla="*/ 1 h 1"/>
                  <a:gd name="T16" fmla="*/ 2 w 2"/>
                  <a:gd name="T17" fmla="*/ 1 h 1"/>
                  <a:gd name="T18" fmla="*/ 2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" name="Freeform 1086"/>
              <p:cNvSpPr/>
              <p:nvPr/>
            </p:nvSpPr>
            <p:spPr bwMode="auto">
              <a:xfrm>
                <a:off x="1165" y="1154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" name="Freeform 1087"/>
              <p:cNvSpPr/>
              <p:nvPr/>
            </p:nvSpPr>
            <p:spPr bwMode="auto">
              <a:xfrm>
                <a:off x="1165" y="1426"/>
                <a:ext cx="4" cy="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1 h 1"/>
                  <a:gd name="T14" fmla="*/ 1 w 1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" name="Freeform 1088"/>
              <p:cNvSpPr/>
              <p:nvPr/>
            </p:nvSpPr>
            <p:spPr bwMode="auto">
              <a:xfrm>
                <a:off x="1161" y="1468"/>
                <a:ext cx="8" cy="4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w 2"/>
                  <a:gd name="T15" fmla="*/ 0 h 1"/>
                  <a:gd name="T16" fmla="*/ 0 w 2"/>
                  <a:gd name="T17" fmla="*/ 0 h 1"/>
                  <a:gd name="T18" fmla="*/ 1 w 2"/>
                  <a:gd name="T19" fmla="*/ 0 h 1"/>
                  <a:gd name="T20" fmla="*/ 2 w 2"/>
                  <a:gd name="T21" fmla="*/ 1 h 1"/>
                  <a:gd name="T22" fmla="*/ 2 w 2"/>
                  <a:gd name="T23" fmla="*/ 0 h 1"/>
                  <a:gd name="T24" fmla="*/ 2 w 2"/>
                  <a:gd name="T2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" name="Freeform 1089"/>
              <p:cNvSpPr/>
              <p:nvPr/>
            </p:nvSpPr>
            <p:spPr bwMode="auto">
              <a:xfrm>
                <a:off x="1161" y="1476"/>
                <a:ext cx="8" cy="4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1 w 2"/>
                  <a:gd name="T11" fmla="*/ 1 h 1"/>
                  <a:gd name="T12" fmla="*/ 1 w 2"/>
                  <a:gd name="T13" fmla="*/ 1 h 1"/>
                  <a:gd name="T14" fmla="*/ 1 w 2"/>
                  <a:gd name="T15" fmla="*/ 1 h 1"/>
                  <a:gd name="T16" fmla="*/ 1 w 2"/>
                  <a:gd name="T17" fmla="*/ 1 h 1"/>
                  <a:gd name="T18" fmla="*/ 1 w 2"/>
                  <a:gd name="T19" fmla="*/ 1 h 1"/>
                  <a:gd name="T20" fmla="*/ 1 w 2"/>
                  <a:gd name="T21" fmla="*/ 1 h 1"/>
                  <a:gd name="T22" fmla="*/ 2 w 2"/>
                  <a:gd name="T23" fmla="*/ 1 h 1"/>
                  <a:gd name="T24" fmla="*/ 2 w 2"/>
                  <a:gd name="T25" fmla="*/ 0 h 1"/>
                  <a:gd name="T26" fmla="*/ 1 w 2"/>
                  <a:gd name="T27" fmla="*/ 0 h 1"/>
                  <a:gd name="T28" fmla="*/ 1 w 2"/>
                  <a:gd name="T29" fmla="*/ 0 h 1"/>
                  <a:gd name="T30" fmla="*/ 1 w 2"/>
                  <a:gd name="T31" fmla="*/ 0 h 1"/>
                  <a:gd name="T32" fmla="*/ 1 w 2"/>
                  <a:gd name="T33" fmla="*/ 0 h 1"/>
                  <a:gd name="T34" fmla="*/ 1 w 2"/>
                  <a:gd name="T35" fmla="*/ 0 h 1"/>
                  <a:gd name="T36" fmla="*/ 1 w 2"/>
                  <a:gd name="T37" fmla="*/ 0 h 1"/>
                  <a:gd name="T38" fmla="*/ 1 w 2"/>
                  <a:gd name="T39" fmla="*/ 0 h 1"/>
                  <a:gd name="T40" fmla="*/ 1 w 2"/>
                  <a:gd name="T41" fmla="*/ 0 h 1"/>
                  <a:gd name="T42" fmla="*/ 0 w 2"/>
                  <a:gd name="T43" fmla="*/ 0 h 1"/>
                  <a:gd name="T44" fmla="*/ 1 w 2"/>
                  <a:gd name="T45" fmla="*/ 0 h 1"/>
                  <a:gd name="T46" fmla="*/ 1 w 2"/>
                  <a:gd name="T47" fmla="*/ 1 h 1"/>
                  <a:gd name="T48" fmla="*/ 1 w 2"/>
                  <a:gd name="T4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" name="Freeform 1090"/>
              <p:cNvSpPr/>
              <p:nvPr/>
            </p:nvSpPr>
            <p:spPr bwMode="auto">
              <a:xfrm>
                <a:off x="1153" y="1216"/>
                <a:ext cx="12" cy="0"/>
              </a:xfrm>
              <a:custGeom>
                <a:avLst/>
                <a:gdLst>
                  <a:gd name="T0" fmla="*/ 3 w 3"/>
                  <a:gd name="T1" fmla="*/ 2 w 3"/>
                  <a:gd name="T2" fmla="*/ 1 w 3"/>
                  <a:gd name="T3" fmla="*/ 0 w 3"/>
                  <a:gd name="T4" fmla="*/ 0 w 3"/>
                  <a:gd name="T5" fmla="*/ 1 w 3"/>
                  <a:gd name="T6" fmla="*/ 2 w 3"/>
                  <a:gd name="T7" fmla="*/ 3 w 3"/>
                  <a:gd name="T8" fmla="*/ 3 w 3"/>
                  <a:gd name="T9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" name="Freeform 1091"/>
              <p:cNvSpPr/>
              <p:nvPr/>
            </p:nvSpPr>
            <p:spPr bwMode="auto">
              <a:xfrm>
                <a:off x="1161" y="1426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  <a:gd name="T6" fmla="*/ 0 w 1"/>
                  <a:gd name="T7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" name="Freeform 1092"/>
              <p:cNvSpPr/>
              <p:nvPr/>
            </p:nvSpPr>
            <p:spPr bwMode="auto">
              <a:xfrm>
                <a:off x="1161" y="1224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" name="Freeform 1093"/>
              <p:cNvSpPr/>
              <p:nvPr/>
            </p:nvSpPr>
            <p:spPr bwMode="auto">
              <a:xfrm>
                <a:off x="1157" y="1410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1 w 1"/>
                  <a:gd name="T8" fmla="*/ 1 w 1"/>
                  <a:gd name="T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" name="Freeform 1094"/>
              <p:cNvSpPr/>
              <p:nvPr/>
            </p:nvSpPr>
            <p:spPr bwMode="auto">
              <a:xfrm>
                <a:off x="1161" y="115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" name="Freeform 1095"/>
              <p:cNvSpPr/>
              <p:nvPr/>
            </p:nvSpPr>
            <p:spPr bwMode="auto">
              <a:xfrm>
                <a:off x="1157" y="1220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6" name="Freeform 1096"/>
              <p:cNvSpPr/>
              <p:nvPr/>
            </p:nvSpPr>
            <p:spPr bwMode="auto">
              <a:xfrm>
                <a:off x="1145" y="1410"/>
                <a:ext cx="12" cy="0"/>
              </a:xfrm>
              <a:custGeom>
                <a:avLst/>
                <a:gdLst>
                  <a:gd name="T0" fmla="*/ 3 w 3"/>
                  <a:gd name="T1" fmla="*/ 1 w 3"/>
                  <a:gd name="T2" fmla="*/ 1 w 3"/>
                  <a:gd name="T3" fmla="*/ 1 w 3"/>
                  <a:gd name="T4" fmla="*/ 0 w 3"/>
                  <a:gd name="T5" fmla="*/ 0 w 3"/>
                  <a:gd name="T6" fmla="*/ 0 w 3"/>
                  <a:gd name="T7" fmla="*/ 0 w 3"/>
                  <a:gd name="T8" fmla="*/ 1 w 3"/>
                  <a:gd name="T9" fmla="*/ 1 w 3"/>
                  <a:gd name="T10" fmla="*/ 1 w 3"/>
                  <a:gd name="T11" fmla="*/ 3 w 3"/>
                  <a:gd name="T1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2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" name="Freeform 1097"/>
              <p:cNvSpPr/>
              <p:nvPr/>
            </p:nvSpPr>
            <p:spPr bwMode="auto">
              <a:xfrm>
                <a:off x="1137" y="1162"/>
                <a:ext cx="16" cy="0"/>
              </a:xfrm>
              <a:custGeom>
                <a:avLst/>
                <a:gdLst>
                  <a:gd name="T0" fmla="*/ 0 w 4"/>
                  <a:gd name="T1" fmla="*/ 0 w 4"/>
                  <a:gd name="T2" fmla="*/ 1 w 4"/>
                  <a:gd name="T3" fmla="*/ 2 w 4"/>
                  <a:gd name="T4" fmla="*/ 4 w 4"/>
                  <a:gd name="T5" fmla="*/ 4 w 4"/>
                  <a:gd name="T6" fmla="*/ 4 w 4"/>
                  <a:gd name="T7" fmla="*/ 2 w 4"/>
                  <a:gd name="T8" fmla="*/ 1 w 4"/>
                  <a:gd name="T9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8" name="Freeform 1098"/>
              <p:cNvSpPr/>
              <p:nvPr/>
            </p:nvSpPr>
            <p:spPr bwMode="auto">
              <a:xfrm>
                <a:off x="1145" y="1344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1 w 1"/>
                  <a:gd name="T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9" name="Freeform 1099"/>
              <p:cNvSpPr/>
              <p:nvPr/>
            </p:nvSpPr>
            <p:spPr bwMode="auto">
              <a:xfrm>
                <a:off x="1145" y="1216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0" name="Freeform 1100"/>
              <p:cNvSpPr/>
              <p:nvPr/>
            </p:nvSpPr>
            <p:spPr bwMode="auto">
              <a:xfrm>
                <a:off x="1145" y="1191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1" name="Freeform 1101"/>
              <p:cNvSpPr/>
              <p:nvPr/>
            </p:nvSpPr>
            <p:spPr bwMode="auto">
              <a:xfrm>
                <a:off x="1141" y="1183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0 w 1"/>
                  <a:gd name="T5" fmla="*/ 0 w 1"/>
                  <a:gd name="T6" fmla="*/ 0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2" name="Freeform 1102"/>
              <p:cNvSpPr/>
              <p:nvPr/>
            </p:nvSpPr>
            <p:spPr bwMode="auto">
              <a:xfrm>
                <a:off x="1141" y="11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3" name="Freeform 1103"/>
              <p:cNvSpPr/>
              <p:nvPr/>
            </p:nvSpPr>
            <p:spPr bwMode="auto">
              <a:xfrm>
                <a:off x="1137" y="1154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4" name="Freeform 1104"/>
              <p:cNvSpPr/>
              <p:nvPr/>
            </p:nvSpPr>
            <p:spPr bwMode="auto">
              <a:xfrm>
                <a:off x="1137" y="1195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1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5" name="Freeform 1105"/>
              <p:cNvSpPr/>
              <p:nvPr/>
            </p:nvSpPr>
            <p:spPr bwMode="auto">
              <a:xfrm>
                <a:off x="1120" y="1158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0 w 1"/>
                  <a:gd name="T11" fmla="*/ 0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6" name="Freeform 1106"/>
              <p:cNvSpPr/>
              <p:nvPr/>
            </p:nvSpPr>
            <p:spPr bwMode="auto">
              <a:xfrm>
                <a:off x="1116" y="1183"/>
                <a:ext cx="8" cy="0"/>
              </a:xfrm>
              <a:custGeom>
                <a:avLst/>
                <a:gdLst>
                  <a:gd name="T0" fmla="*/ 2 w 2"/>
                  <a:gd name="T1" fmla="*/ 2 w 2"/>
                  <a:gd name="T2" fmla="*/ 1 w 2"/>
                  <a:gd name="T3" fmla="*/ 0 w 2"/>
                  <a:gd name="T4" fmla="*/ 0 w 2"/>
                  <a:gd name="T5" fmla="*/ 1 w 2"/>
                  <a:gd name="T6" fmla="*/ 2 w 2"/>
                  <a:gd name="T7" fmla="*/ 2 w 2"/>
                  <a:gd name="T8" fmla="*/ 2 w 2"/>
                  <a:gd name="T9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7" name="Freeform 1107"/>
              <p:cNvSpPr/>
              <p:nvPr/>
            </p:nvSpPr>
            <p:spPr bwMode="auto">
              <a:xfrm>
                <a:off x="1120" y="14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8" name="Freeform 1108"/>
              <p:cNvSpPr/>
              <p:nvPr/>
            </p:nvSpPr>
            <p:spPr bwMode="auto">
              <a:xfrm>
                <a:off x="1116" y="1212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0 w 1"/>
                  <a:gd name="T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9" name="Freeform 1109"/>
              <p:cNvSpPr/>
              <p:nvPr/>
            </p:nvSpPr>
            <p:spPr bwMode="auto">
              <a:xfrm>
                <a:off x="1104" y="1480"/>
                <a:ext cx="8" cy="0"/>
              </a:xfrm>
              <a:custGeom>
                <a:avLst/>
                <a:gdLst>
                  <a:gd name="T0" fmla="*/ 2 w 2"/>
                  <a:gd name="T1" fmla="*/ 2 w 2"/>
                  <a:gd name="T2" fmla="*/ 1 w 2"/>
                  <a:gd name="T3" fmla="*/ 1 w 2"/>
                  <a:gd name="T4" fmla="*/ 1 w 2"/>
                  <a:gd name="T5" fmla="*/ 0 w 2"/>
                  <a:gd name="T6" fmla="*/ 0 w 2"/>
                  <a:gd name="T7" fmla="*/ 0 w 2"/>
                  <a:gd name="T8" fmla="*/ 0 w 2"/>
                  <a:gd name="T9" fmla="*/ 0 w 2"/>
                  <a:gd name="T10" fmla="*/ 1 w 2"/>
                  <a:gd name="T11" fmla="*/ 1 w 2"/>
                  <a:gd name="T12" fmla="*/ 1 w 2"/>
                  <a:gd name="T13" fmla="*/ 1 w 2"/>
                  <a:gd name="T14" fmla="*/ 2 w 2"/>
                  <a:gd name="T1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0" name="Freeform 1110"/>
              <p:cNvSpPr/>
              <p:nvPr/>
            </p:nvSpPr>
            <p:spPr bwMode="auto">
              <a:xfrm>
                <a:off x="1100" y="1265"/>
                <a:ext cx="12" cy="0"/>
              </a:xfrm>
              <a:custGeom>
                <a:avLst/>
                <a:gdLst>
                  <a:gd name="T0" fmla="*/ 3 w 3"/>
                  <a:gd name="T1" fmla="*/ 0 w 3"/>
                  <a:gd name="T2" fmla="*/ 0 w 3"/>
                  <a:gd name="T3" fmla="*/ 0 w 3"/>
                  <a:gd name="T4" fmla="*/ 0 w 3"/>
                  <a:gd name="T5" fmla="*/ 0 w 3"/>
                  <a:gd name="T6" fmla="*/ 0 w 3"/>
                  <a:gd name="T7" fmla="*/ 3 w 3"/>
                  <a:gd name="T8" fmla="*/ 3 w 3"/>
                  <a:gd name="T9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1" name="Freeform 1111"/>
              <p:cNvSpPr/>
              <p:nvPr/>
            </p:nvSpPr>
            <p:spPr bwMode="auto">
              <a:xfrm>
                <a:off x="1108" y="1179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2" name="Freeform 1112"/>
              <p:cNvSpPr/>
              <p:nvPr/>
            </p:nvSpPr>
            <p:spPr bwMode="auto">
              <a:xfrm>
                <a:off x="1104" y="15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3" name="Freeform 1113"/>
              <p:cNvSpPr/>
              <p:nvPr/>
            </p:nvSpPr>
            <p:spPr bwMode="auto">
              <a:xfrm>
                <a:off x="1100" y="1406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  <a:gd name="T10" fmla="*/ 0 w 1"/>
                  <a:gd name="T11" fmla="*/ 0 w 1"/>
                  <a:gd name="T1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4" name="Freeform 1114"/>
              <p:cNvSpPr/>
              <p:nvPr/>
            </p:nvSpPr>
            <p:spPr bwMode="auto">
              <a:xfrm>
                <a:off x="1100" y="11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5" name="Freeform 1115"/>
              <p:cNvSpPr/>
              <p:nvPr/>
            </p:nvSpPr>
            <p:spPr bwMode="auto">
              <a:xfrm>
                <a:off x="1092" y="1509"/>
                <a:ext cx="8" cy="4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2 w 2"/>
                  <a:gd name="T5" fmla="*/ 0 h 1"/>
                  <a:gd name="T6" fmla="*/ 2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1 w 2"/>
                  <a:gd name="T13" fmla="*/ 0 h 1"/>
                  <a:gd name="T14" fmla="*/ 1 w 2"/>
                  <a:gd name="T15" fmla="*/ 0 h 1"/>
                  <a:gd name="T16" fmla="*/ 2 w 2"/>
                  <a:gd name="T17" fmla="*/ 0 h 1"/>
                  <a:gd name="T18" fmla="*/ 2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6" name="Freeform 1116"/>
              <p:cNvSpPr/>
              <p:nvPr/>
            </p:nvSpPr>
            <p:spPr bwMode="auto">
              <a:xfrm>
                <a:off x="1092" y="1179"/>
                <a:ext cx="8" cy="0"/>
              </a:xfrm>
              <a:custGeom>
                <a:avLst/>
                <a:gdLst>
                  <a:gd name="T0" fmla="*/ 2 w 2"/>
                  <a:gd name="T1" fmla="*/ 1 w 2"/>
                  <a:gd name="T2" fmla="*/ 0 w 2"/>
                  <a:gd name="T3" fmla="*/ 0 w 2"/>
                  <a:gd name="T4" fmla="*/ 0 w 2"/>
                  <a:gd name="T5" fmla="*/ 0 w 2"/>
                  <a:gd name="T6" fmla="*/ 1 w 2"/>
                  <a:gd name="T7" fmla="*/ 2 w 2"/>
                  <a:gd name="T8" fmla="*/ 2 w 2"/>
                  <a:gd name="T9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7" name="Freeform 1117"/>
              <p:cNvSpPr/>
              <p:nvPr/>
            </p:nvSpPr>
            <p:spPr bwMode="auto">
              <a:xfrm>
                <a:off x="1096" y="1290"/>
                <a:ext cx="4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8" name="Freeform 1118"/>
              <p:cNvSpPr/>
              <p:nvPr/>
            </p:nvSpPr>
            <p:spPr bwMode="auto">
              <a:xfrm>
                <a:off x="1092" y="1406"/>
                <a:ext cx="8" cy="4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0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1 w 2"/>
                  <a:gd name="T13" fmla="*/ 1 h 1"/>
                  <a:gd name="T14" fmla="*/ 2 w 2"/>
                  <a:gd name="T15" fmla="*/ 1 h 1"/>
                  <a:gd name="T16" fmla="*/ 2 w 2"/>
                  <a:gd name="T17" fmla="*/ 0 h 1"/>
                  <a:gd name="T18" fmla="*/ 2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9" name="Freeform 1119"/>
              <p:cNvSpPr/>
              <p:nvPr/>
            </p:nvSpPr>
            <p:spPr bwMode="auto">
              <a:xfrm>
                <a:off x="1092" y="135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0" name="Freeform 1120"/>
              <p:cNvSpPr/>
              <p:nvPr/>
            </p:nvSpPr>
            <p:spPr bwMode="auto">
              <a:xfrm>
                <a:off x="1088" y="1265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1 w 1"/>
                  <a:gd name="T8" fmla="*/ 1 w 1"/>
                  <a:gd name="T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1" name="Freeform 1121"/>
              <p:cNvSpPr/>
              <p:nvPr/>
            </p:nvSpPr>
            <p:spPr bwMode="auto">
              <a:xfrm>
                <a:off x="1075" y="1398"/>
                <a:ext cx="13" cy="4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1 w 3"/>
                  <a:gd name="T9" fmla="*/ 1 h 1"/>
                  <a:gd name="T10" fmla="*/ 3 w 3"/>
                  <a:gd name="T11" fmla="*/ 1 h 1"/>
                  <a:gd name="T12" fmla="*/ 3 w 3"/>
                  <a:gd name="T13" fmla="*/ 0 h 1"/>
                  <a:gd name="T14" fmla="*/ 3 w 3"/>
                  <a:gd name="T15" fmla="*/ 0 h 1"/>
                  <a:gd name="T16" fmla="*/ 1 w 3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2" name="Freeform 1122"/>
              <p:cNvSpPr/>
              <p:nvPr/>
            </p:nvSpPr>
            <p:spPr bwMode="auto">
              <a:xfrm>
                <a:off x="1084" y="1418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3" name="Freeform 1123"/>
              <p:cNvSpPr/>
              <p:nvPr/>
            </p:nvSpPr>
            <p:spPr bwMode="auto">
              <a:xfrm>
                <a:off x="1080" y="1290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4" name="Freeform 1124"/>
              <p:cNvSpPr/>
              <p:nvPr/>
            </p:nvSpPr>
            <p:spPr bwMode="auto">
              <a:xfrm>
                <a:off x="1063" y="1348"/>
                <a:ext cx="17" cy="0"/>
              </a:xfrm>
              <a:custGeom>
                <a:avLst/>
                <a:gdLst>
                  <a:gd name="T0" fmla="*/ 0 w 4"/>
                  <a:gd name="T1" fmla="*/ 0 w 4"/>
                  <a:gd name="T2" fmla="*/ 0 w 4"/>
                  <a:gd name="T3" fmla="*/ 2 w 4"/>
                  <a:gd name="T4" fmla="*/ 4 w 4"/>
                  <a:gd name="T5" fmla="*/ 4 w 4"/>
                  <a:gd name="T6" fmla="*/ 4 w 4"/>
                  <a:gd name="T7" fmla="*/ 2 w 4"/>
                  <a:gd name="T8" fmla="*/ 0 w 4"/>
                  <a:gd name="T9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5" name="Freeform 1125"/>
              <p:cNvSpPr/>
              <p:nvPr/>
            </p:nvSpPr>
            <p:spPr bwMode="auto">
              <a:xfrm>
                <a:off x="1080" y="1336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  <a:gd name="T5" fmla="*/ 0 h 1"/>
                  <a:gd name="T6" fmla="*/ 0 h 1"/>
                  <a:gd name="T7" fmla="*/ 1 h 1"/>
                  <a:gd name="T8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6" name="Freeform 1126"/>
              <p:cNvSpPr/>
              <p:nvPr/>
            </p:nvSpPr>
            <p:spPr bwMode="auto">
              <a:xfrm>
                <a:off x="1080" y="1418"/>
                <a:ext cx="0" cy="4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1 h 1"/>
                  <a:gd name="T6" fmla="*/ 0 h 1"/>
                  <a:gd name="T7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7" name="Freeform 1127"/>
              <p:cNvSpPr/>
              <p:nvPr/>
            </p:nvSpPr>
            <p:spPr bwMode="auto">
              <a:xfrm>
                <a:off x="1051" y="1398"/>
                <a:ext cx="20" cy="4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1 h 1"/>
                  <a:gd name="T4" fmla="*/ 5 w 5"/>
                  <a:gd name="T5" fmla="*/ 0 h 1"/>
                  <a:gd name="T6" fmla="*/ 5 w 5"/>
                  <a:gd name="T7" fmla="*/ 0 h 1"/>
                  <a:gd name="T8" fmla="*/ 0 w 5"/>
                  <a:gd name="T9" fmla="*/ 0 h 1"/>
                  <a:gd name="T10" fmla="*/ 0 w 5"/>
                  <a:gd name="T11" fmla="*/ 0 h 1"/>
                  <a:gd name="T12" fmla="*/ 0 w 5"/>
                  <a:gd name="T13" fmla="*/ 0 h 1"/>
                  <a:gd name="T14" fmla="*/ 0 w 5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cubicBezTo>
                      <a:pt x="2" y="0"/>
                      <a:pt x="3" y="0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8" name="Freeform 1128"/>
              <p:cNvSpPr/>
              <p:nvPr/>
            </p:nvSpPr>
            <p:spPr bwMode="auto">
              <a:xfrm>
                <a:off x="1071" y="1501"/>
                <a:ext cx="0" cy="4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  <a:gd name="T4" fmla="*/ 1 h 1"/>
                  <a:gd name="T5" fmla="*/ 1 h 1"/>
                  <a:gd name="T6" fmla="*/ 1 h 1"/>
                  <a:gd name="T7" fmla="*/ 1 h 1"/>
                  <a:gd name="T8" fmla="*/ 1 h 1"/>
                  <a:gd name="T9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9" name="Freeform 1129"/>
              <p:cNvSpPr/>
              <p:nvPr/>
            </p:nvSpPr>
            <p:spPr bwMode="auto">
              <a:xfrm>
                <a:off x="1067" y="1162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0" name="Freeform 1130"/>
              <p:cNvSpPr/>
              <p:nvPr/>
            </p:nvSpPr>
            <p:spPr bwMode="auto">
              <a:xfrm>
                <a:off x="1055" y="1414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  <a:gd name="T14" fmla="*/ 1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1" name="Freeform 1131"/>
              <p:cNvSpPr/>
              <p:nvPr/>
            </p:nvSpPr>
            <p:spPr bwMode="auto">
              <a:xfrm>
                <a:off x="1051" y="1315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1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2" name="Freeform 1132"/>
              <p:cNvSpPr/>
              <p:nvPr/>
            </p:nvSpPr>
            <p:spPr bwMode="auto">
              <a:xfrm>
                <a:off x="1051" y="1352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3" name="Freeform 1133"/>
              <p:cNvSpPr/>
              <p:nvPr/>
            </p:nvSpPr>
            <p:spPr bwMode="auto">
              <a:xfrm>
                <a:off x="1043" y="1319"/>
                <a:ext cx="8" cy="4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1 h 1"/>
                  <a:gd name="T12" fmla="*/ 0 w 2"/>
                  <a:gd name="T13" fmla="*/ 1 h 1"/>
                  <a:gd name="T14" fmla="*/ 0 w 2"/>
                  <a:gd name="T15" fmla="*/ 1 h 1"/>
                  <a:gd name="T16" fmla="*/ 0 w 2"/>
                  <a:gd name="T17" fmla="*/ 1 h 1"/>
                  <a:gd name="T18" fmla="*/ 1 w 2"/>
                  <a:gd name="T19" fmla="*/ 1 h 1"/>
                  <a:gd name="T20" fmla="*/ 2 w 2"/>
                  <a:gd name="T21" fmla="*/ 1 h 1"/>
                  <a:gd name="T22" fmla="*/ 2 w 2"/>
                  <a:gd name="T2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4" name="Freeform 1134"/>
              <p:cNvSpPr/>
              <p:nvPr/>
            </p:nvSpPr>
            <p:spPr bwMode="auto">
              <a:xfrm>
                <a:off x="1047" y="1158"/>
                <a:ext cx="0" cy="4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  <a:gd name="T5" fmla="*/ 0 h 1"/>
                  <a:gd name="T6" fmla="*/ 0 h 1"/>
                  <a:gd name="T7" fmla="*/ 0 h 1"/>
                  <a:gd name="T8" fmla="*/ 0 h 1"/>
                  <a:gd name="T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" name="Freeform 1135"/>
              <p:cNvSpPr/>
              <p:nvPr/>
            </p:nvSpPr>
            <p:spPr bwMode="auto">
              <a:xfrm>
                <a:off x="1039" y="1398"/>
                <a:ext cx="8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0 w 2"/>
                  <a:gd name="T4" fmla="*/ 2 w 2"/>
                  <a:gd name="T5" fmla="*/ 2 w 2"/>
                  <a:gd name="T6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6" name="Freeform 1136"/>
              <p:cNvSpPr/>
              <p:nvPr/>
            </p:nvSpPr>
            <p:spPr bwMode="auto">
              <a:xfrm>
                <a:off x="1047" y="14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7" name="Freeform 1137"/>
              <p:cNvSpPr/>
              <p:nvPr/>
            </p:nvSpPr>
            <p:spPr bwMode="auto">
              <a:xfrm>
                <a:off x="1039" y="1352"/>
                <a:ext cx="8" cy="0"/>
              </a:xfrm>
              <a:custGeom>
                <a:avLst/>
                <a:gdLst>
                  <a:gd name="T0" fmla="*/ 1 w 2"/>
                  <a:gd name="T1" fmla="*/ 2 w 2"/>
                  <a:gd name="T2" fmla="*/ 2 w 2"/>
                  <a:gd name="T3" fmla="*/ 2 w 2"/>
                  <a:gd name="T4" fmla="*/ 2 w 2"/>
                  <a:gd name="T5" fmla="*/ 1 w 2"/>
                  <a:gd name="T6" fmla="*/ 1 w 2"/>
                  <a:gd name="T7" fmla="*/ 1 w 2"/>
                  <a:gd name="T8" fmla="*/ 0 w 2"/>
                  <a:gd name="T9" fmla="*/ 0 w 2"/>
                  <a:gd name="T10" fmla="*/ 0 w 2"/>
                  <a:gd name="T11" fmla="*/ 1 w 2"/>
                  <a:gd name="T1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8" name="Freeform 1138"/>
              <p:cNvSpPr/>
              <p:nvPr/>
            </p:nvSpPr>
            <p:spPr bwMode="auto">
              <a:xfrm>
                <a:off x="1039" y="1261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9" name="Freeform 1139"/>
              <p:cNvSpPr/>
              <p:nvPr/>
            </p:nvSpPr>
            <p:spPr bwMode="auto">
              <a:xfrm>
                <a:off x="1039" y="1158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1 h 1"/>
                  <a:gd name="T12" fmla="*/ 1 w 1"/>
                  <a:gd name="T13" fmla="*/ 0 h 1"/>
                  <a:gd name="T14" fmla="*/ 1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0" name="Freeform 1140"/>
              <p:cNvSpPr/>
              <p:nvPr/>
            </p:nvSpPr>
            <p:spPr bwMode="auto">
              <a:xfrm>
                <a:off x="1039" y="1414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1" name="Freeform 1141"/>
              <p:cNvSpPr/>
              <p:nvPr/>
            </p:nvSpPr>
            <p:spPr bwMode="auto">
              <a:xfrm>
                <a:off x="1039" y="1348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2" name="Freeform 1142"/>
              <p:cNvSpPr/>
              <p:nvPr/>
            </p:nvSpPr>
            <p:spPr bwMode="auto">
              <a:xfrm>
                <a:off x="1035" y="14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3" name="Freeform 1143"/>
              <p:cNvSpPr/>
              <p:nvPr/>
            </p:nvSpPr>
            <p:spPr bwMode="auto">
              <a:xfrm>
                <a:off x="1026" y="1398"/>
                <a:ext cx="9" cy="4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2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1 w 2"/>
                  <a:gd name="T13" fmla="*/ 0 h 1"/>
                  <a:gd name="T14" fmla="*/ 0 w 2"/>
                  <a:gd name="T15" fmla="*/ 0 h 1"/>
                  <a:gd name="T16" fmla="*/ 0 w 2"/>
                  <a:gd name="T17" fmla="*/ 0 h 1"/>
                  <a:gd name="T18" fmla="*/ 0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4" name="Freeform 1144"/>
              <p:cNvSpPr/>
              <p:nvPr/>
            </p:nvSpPr>
            <p:spPr bwMode="auto">
              <a:xfrm>
                <a:off x="1031" y="1484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5" name="Freeform 1145"/>
              <p:cNvSpPr/>
              <p:nvPr/>
            </p:nvSpPr>
            <p:spPr bwMode="auto">
              <a:xfrm>
                <a:off x="1026" y="1348"/>
                <a:ext cx="5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0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6" name="Freeform 1146"/>
              <p:cNvSpPr/>
              <p:nvPr/>
            </p:nvSpPr>
            <p:spPr bwMode="auto">
              <a:xfrm>
                <a:off x="1026" y="1352"/>
                <a:ext cx="5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  <a:gd name="T7" fmla="*/ 0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7" name="Freeform 1147"/>
              <p:cNvSpPr/>
              <p:nvPr/>
            </p:nvSpPr>
            <p:spPr bwMode="auto">
              <a:xfrm>
                <a:off x="1010" y="1315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0 w 1"/>
                  <a:gd name="T6" fmla="*/ 0 w 1"/>
                  <a:gd name="T7" fmla="*/ 0 w 1"/>
                  <a:gd name="T8" fmla="*/ 0 w 1"/>
                  <a:gd name="T9" fmla="*/ 1 w 1"/>
                  <a:gd name="T10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8" name="Freeform 1148"/>
              <p:cNvSpPr/>
              <p:nvPr/>
            </p:nvSpPr>
            <p:spPr bwMode="auto">
              <a:xfrm>
                <a:off x="998" y="1315"/>
                <a:ext cx="8" cy="0"/>
              </a:xfrm>
              <a:custGeom>
                <a:avLst/>
                <a:gdLst>
                  <a:gd name="T0" fmla="*/ 2 w 2"/>
                  <a:gd name="T1" fmla="*/ 2 w 2"/>
                  <a:gd name="T2" fmla="*/ 2 w 2"/>
                  <a:gd name="T3" fmla="*/ 1 w 2"/>
                  <a:gd name="T4" fmla="*/ 0 w 2"/>
                  <a:gd name="T5" fmla="*/ 0 w 2"/>
                  <a:gd name="T6" fmla="*/ 0 w 2"/>
                  <a:gd name="T7" fmla="*/ 0 w 2"/>
                  <a:gd name="T8" fmla="*/ 1 w 2"/>
                  <a:gd name="T9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9" name="Freeform 1149"/>
              <p:cNvSpPr/>
              <p:nvPr/>
            </p:nvSpPr>
            <p:spPr bwMode="auto">
              <a:xfrm>
                <a:off x="1002" y="1278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1 w 1"/>
                  <a:gd name="T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0" name="Freeform 1150"/>
              <p:cNvSpPr/>
              <p:nvPr/>
            </p:nvSpPr>
            <p:spPr bwMode="auto">
              <a:xfrm>
                <a:off x="965" y="1484"/>
                <a:ext cx="33" cy="4"/>
              </a:xfrm>
              <a:custGeom>
                <a:avLst/>
                <a:gdLst>
                  <a:gd name="T0" fmla="*/ 6 w 8"/>
                  <a:gd name="T1" fmla="*/ 0 h 1"/>
                  <a:gd name="T2" fmla="*/ 6 w 8"/>
                  <a:gd name="T3" fmla="*/ 0 h 1"/>
                  <a:gd name="T4" fmla="*/ 6 w 8"/>
                  <a:gd name="T5" fmla="*/ 0 h 1"/>
                  <a:gd name="T6" fmla="*/ 7 w 8"/>
                  <a:gd name="T7" fmla="*/ 0 h 1"/>
                  <a:gd name="T8" fmla="*/ 8 w 8"/>
                  <a:gd name="T9" fmla="*/ 1 h 1"/>
                  <a:gd name="T10" fmla="*/ 8 w 8"/>
                  <a:gd name="T11" fmla="*/ 0 h 1"/>
                  <a:gd name="T12" fmla="*/ 8 w 8"/>
                  <a:gd name="T13" fmla="*/ 0 h 1"/>
                  <a:gd name="T14" fmla="*/ 7 w 8"/>
                  <a:gd name="T15" fmla="*/ 0 h 1"/>
                  <a:gd name="T16" fmla="*/ 6 w 8"/>
                  <a:gd name="T17" fmla="*/ 0 h 1"/>
                  <a:gd name="T18" fmla="*/ 6 w 8"/>
                  <a:gd name="T19" fmla="*/ 0 h 1"/>
                  <a:gd name="T20" fmla="*/ 6 w 8"/>
                  <a:gd name="T21" fmla="*/ 0 h 1"/>
                  <a:gd name="T22" fmla="*/ 3 w 8"/>
                  <a:gd name="T23" fmla="*/ 0 h 1"/>
                  <a:gd name="T24" fmla="*/ 1 w 8"/>
                  <a:gd name="T25" fmla="*/ 0 h 1"/>
                  <a:gd name="T26" fmla="*/ 0 w 8"/>
                  <a:gd name="T27" fmla="*/ 1 h 1"/>
                  <a:gd name="T28" fmla="*/ 0 w 8"/>
                  <a:gd name="T29" fmla="*/ 1 h 1"/>
                  <a:gd name="T30" fmla="*/ 1 w 8"/>
                  <a:gd name="T31" fmla="*/ 1 h 1"/>
                  <a:gd name="T32" fmla="*/ 3 w 8"/>
                  <a:gd name="T33" fmla="*/ 1 h 1"/>
                  <a:gd name="T34" fmla="*/ 6 w 8"/>
                  <a:gd name="T3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1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1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4" y="1"/>
                      <a:pt x="5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1" name="Freeform 1151"/>
              <p:cNvSpPr/>
              <p:nvPr/>
            </p:nvSpPr>
            <p:spPr bwMode="auto">
              <a:xfrm>
                <a:off x="994" y="1274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1 h 1"/>
                  <a:gd name="T18" fmla="*/ 0 w 1"/>
                  <a:gd name="T19" fmla="*/ 1 h 1"/>
                  <a:gd name="T20" fmla="*/ 1 w 1"/>
                  <a:gd name="T21" fmla="*/ 1 h 1"/>
                  <a:gd name="T22" fmla="*/ 1 w 1"/>
                  <a:gd name="T2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2" name="Freeform 1152"/>
              <p:cNvSpPr/>
              <p:nvPr/>
            </p:nvSpPr>
            <p:spPr bwMode="auto">
              <a:xfrm>
                <a:off x="977" y="1274"/>
                <a:ext cx="5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1 w 1"/>
                  <a:gd name="T8" fmla="*/ 1 w 1"/>
                  <a:gd name="T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3" name="Freeform 1153"/>
              <p:cNvSpPr/>
              <p:nvPr/>
            </p:nvSpPr>
            <p:spPr bwMode="auto">
              <a:xfrm>
                <a:off x="977" y="1331"/>
                <a:ext cx="5" cy="5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4" name="Freeform 1154"/>
              <p:cNvSpPr/>
              <p:nvPr/>
            </p:nvSpPr>
            <p:spPr bwMode="auto">
              <a:xfrm>
                <a:off x="969" y="1327"/>
                <a:ext cx="8" cy="4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0 w 2"/>
                  <a:gd name="T5" fmla="*/ 1 h 1"/>
                  <a:gd name="T6" fmla="*/ 1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  <a:gd name="T12" fmla="*/ 2 w 2"/>
                  <a:gd name="T13" fmla="*/ 0 h 1"/>
                  <a:gd name="T14" fmla="*/ 1 w 2"/>
                  <a:gd name="T15" fmla="*/ 1 h 1"/>
                  <a:gd name="T16" fmla="*/ 0 w 2"/>
                  <a:gd name="T17" fmla="*/ 1 h 1"/>
                  <a:gd name="T18" fmla="*/ 0 w 2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5" name="Freeform 1155"/>
              <p:cNvSpPr/>
              <p:nvPr/>
            </p:nvSpPr>
            <p:spPr bwMode="auto">
              <a:xfrm>
                <a:off x="969" y="1274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1 w 1"/>
                  <a:gd name="T8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6" name="Freeform 1156"/>
              <p:cNvSpPr/>
              <p:nvPr/>
            </p:nvSpPr>
            <p:spPr bwMode="auto">
              <a:xfrm>
                <a:off x="953" y="1269"/>
                <a:ext cx="12" cy="5"/>
              </a:xfrm>
              <a:custGeom>
                <a:avLst/>
                <a:gdLst>
                  <a:gd name="T0" fmla="*/ 2 w 3"/>
                  <a:gd name="T1" fmla="*/ 0 h 1"/>
                  <a:gd name="T2" fmla="*/ 1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2 w 3"/>
                  <a:gd name="T13" fmla="*/ 1 h 1"/>
                  <a:gd name="T14" fmla="*/ 2 w 3"/>
                  <a:gd name="T15" fmla="*/ 0 h 1"/>
                  <a:gd name="T16" fmla="*/ 2 w 3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7" name="Freeform 1157"/>
              <p:cNvSpPr/>
              <p:nvPr/>
            </p:nvSpPr>
            <p:spPr bwMode="auto">
              <a:xfrm>
                <a:off x="949" y="1269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8" name="Freeform 1158"/>
              <p:cNvSpPr/>
              <p:nvPr/>
            </p:nvSpPr>
            <p:spPr bwMode="auto">
              <a:xfrm>
                <a:off x="945" y="1336"/>
                <a:ext cx="8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1 w 2"/>
                  <a:gd name="T4" fmla="*/ 1 w 2"/>
                  <a:gd name="T5" fmla="*/ 1 w 2"/>
                  <a:gd name="T6" fmla="*/ 1 w 2"/>
                  <a:gd name="T7" fmla="*/ 1 w 2"/>
                  <a:gd name="T8" fmla="*/ 1 w 2"/>
                  <a:gd name="T9" fmla="*/ 1 w 2"/>
                  <a:gd name="T10" fmla="*/ 2 w 2"/>
                  <a:gd name="T11" fmla="*/ 2 w 2"/>
                  <a:gd name="T12" fmla="*/ 1 w 2"/>
                  <a:gd name="T13" fmla="*/ 1 w 2"/>
                  <a:gd name="T14" fmla="*/ 1 w 2"/>
                  <a:gd name="T15" fmla="*/ 1 w 2"/>
                  <a:gd name="T16" fmla="*/ 1 w 2"/>
                  <a:gd name="T17" fmla="*/ 0 w 2"/>
                  <a:gd name="T18" fmla="*/ 0 w 2"/>
                  <a:gd name="T19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9" name="Freeform 1159"/>
              <p:cNvSpPr/>
              <p:nvPr/>
            </p:nvSpPr>
            <p:spPr bwMode="auto">
              <a:xfrm>
                <a:off x="924" y="1265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0" name="Freeform 1160"/>
              <p:cNvSpPr/>
              <p:nvPr/>
            </p:nvSpPr>
            <p:spPr bwMode="auto">
              <a:xfrm>
                <a:off x="908" y="1265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0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1" name="Freeform 1161"/>
              <p:cNvSpPr/>
              <p:nvPr/>
            </p:nvSpPr>
            <p:spPr bwMode="auto">
              <a:xfrm>
                <a:off x="900" y="1265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2" name="Freeform 1162"/>
              <p:cNvSpPr/>
              <p:nvPr/>
            </p:nvSpPr>
            <p:spPr bwMode="auto">
              <a:xfrm>
                <a:off x="884" y="126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3" name="Freeform 1163"/>
              <p:cNvSpPr/>
              <p:nvPr/>
            </p:nvSpPr>
            <p:spPr bwMode="auto">
              <a:xfrm>
                <a:off x="871" y="1261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0 w 1"/>
                  <a:gd name="T5" fmla="*/ 1 w 1"/>
                  <a:gd name="T6" fmla="*/ 1 w 1"/>
                  <a:gd name="T7" fmla="*/ 1 w 1"/>
                  <a:gd name="T8" fmla="*/ 1 w 1"/>
                  <a:gd name="T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4" name="Freeform 1164"/>
              <p:cNvSpPr/>
              <p:nvPr/>
            </p:nvSpPr>
            <p:spPr bwMode="auto">
              <a:xfrm>
                <a:off x="818" y="125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5" name="Freeform 1165"/>
              <p:cNvSpPr/>
              <p:nvPr/>
            </p:nvSpPr>
            <p:spPr bwMode="auto">
              <a:xfrm>
                <a:off x="736" y="1249"/>
                <a:ext cx="5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1 w 1"/>
                  <a:gd name="T17" fmla="*/ 1 h 1"/>
                  <a:gd name="T18" fmla="*/ 1 w 1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6" name="Freeform 1166"/>
              <p:cNvSpPr/>
              <p:nvPr/>
            </p:nvSpPr>
            <p:spPr bwMode="auto">
              <a:xfrm>
                <a:off x="716" y="1249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7" name="Freeform 1167"/>
              <p:cNvSpPr/>
              <p:nvPr/>
            </p:nvSpPr>
            <p:spPr bwMode="auto">
              <a:xfrm>
                <a:off x="696" y="124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8" name="Freeform 1168"/>
              <p:cNvSpPr/>
              <p:nvPr/>
            </p:nvSpPr>
            <p:spPr bwMode="auto">
              <a:xfrm>
                <a:off x="671" y="1245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1 w 1"/>
                  <a:gd name="T8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9" name="Freeform 1169"/>
              <p:cNvSpPr/>
              <p:nvPr/>
            </p:nvSpPr>
            <p:spPr bwMode="auto">
              <a:xfrm>
                <a:off x="638" y="124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0" name="Freeform 1170"/>
              <p:cNvSpPr/>
              <p:nvPr/>
            </p:nvSpPr>
            <p:spPr bwMode="auto">
              <a:xfrm>
                <a:off x="618" y="1241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1" name="Freeform 1171"/>
              <p:cNvSpPr/>
              <p:nvPr/>
            </p:nvSpPr>
            <p:spPr bwMode="auto">
              <a:xfrm>
                <a:off x="610" y="1241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2" name="Freeform 1172"/>
              <p:cNvSpPr/>
              <p:nvPr/>
            </p:nvSpPr>
            <p:spPr bwMode="auto">
              <a:xfrm>
                <a:off x="577" y="1241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  <a:gd name="T8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3" name="Freeform 1173"/>
              <p:cNvSpPr/>
              <p:nvPr/>
            </p:nvSpPr>
            <p:spPr bwMode="auto">
              <a:xfrm>
                <a:off x="565" y="1236"/>
                <a:ext cx="8" cy="5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1 h 1"/>
                  <a:gd name="T10" fmla="*/ 0 w 2"/>
                  <a:gd name="T11" fmla="*/ 1 h 1"/>
                  <a:gd name="T12" fmla="*/ 1 w 2"/>
                  <a:gd name="T13" fmla="*/ 1 h 1"/>
                  <a:gd name="T14" fmla="*/ 2 w 2"/>
                  <a:gd name="T15" fmla="*/ 1 h 1"/>
                  <a:gd name="T16" fmla="*/ 2 w 2"/>
                  <a:gd name="T17" fmla="*/ 1 h 1"/>
                  <a:gd name="T18" fmla="*/ 2 w 2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4" name="Freeform 1174"/>
              <p:cNvSpPr/>
              <p:nvPr/>
            </p:nvSpPr>
            <p:spPr bwMode="auto">
              <a:xfrm>
                <a:off x="557" y="1236"/>
                <a:ext cx="0" cy="5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1 h 1"/>
                  <a:gd name="T6" fmla="*/ 1 h 1"/>
                  <a:gd name="T7" fmla="*/ 1 h 1"/>
                  <a:gd name="T8" fmla="*/ 1 h 1"/>
                  <a:gd name="T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5" name="Freeform 1175"/>
              <p:cNvSpPr/>
              <p:nvPr/>
            </p:nvSpPr>
            <p:spPr bwMode="auto">
              <a:xfrm>
                <a:off x="549" y="1236"/>
                <a:ext cx="4" cy="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6" name="Freeform 1176"/>
              <p:cNvSpPr/>
              <p:nvPr/>
            </p:nvSpPr>
            <p:spPr bwMode="auto">
              <a:xfrm>
                <a:off x="532" y="1236"/>
                <a:ext cx="13" cy="0"/>
              </a:xfrm>
              <a:custGeom>
                <a:avLst/>
                <a:gdLst>
                  <a:gd name="T0" fmla="*/ 2 w 3"/>
                  <a:gd name="T1" fmla="*/ 2 w 3"/>
                  <a:gd name="T2" fmla="*/ 0 w 3"/>
                  <a:gd name="T3" fmla="*/ 0 w 3"/>
                  <a:gd name="T4" fmla="*/ 0 w 3"/>
                  <a:gd name="T5" fmla="*/ 2 w 3"/>
                  <a:gd name="T6" fmla="*/ 2 w 3"/>
                  <a:gd name="T7" fmla="*/ 3 w 3"/>
                  <a:gd name="T8" fmla="*/ 2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7" name="Freeform 1177"/>
              <p:cNvSpPr/>
              <p:nvPr/>
            </p:nvSpPr>
            <p:spPr bwMode="auto">
              <a:xfrm>
                <a:off x="520" y="1236"/>
                <a:ext cx="4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  <a:gd name="T7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8" name="Freeform 1178"/>
              <p:cNvSpPr/>
              <p:nvPr/>
            </p:nvSpPr>
            <p:spPr bwMode="auto">
              <a:xfrm>
                <a:off x="508" y="1236"/>
                <a:ext cx="8" cy="0"/>
              </a:xfrm>
              <a:custGeom>
                <a:avLst/>
                <a:gdLst>
                  <a:gd name="T0" fmla="*/ 2 w 2"/>
                  <a:gd name="T1" fmla="*/ 1 w 2"/>
                  <a:gd name="T2" fmla="*/ 1 w 2"/>
                  <a:gd name="T3" fmla="*/ 0 w 2"/>
                  <a:gd name="T4" fmla="*/ 0 w 2"/>
                  <a:gd name="T5" fmla="*/ 1 w 2"/>
                  <a:gd name="T6" fmla="*/ 1 w 2"/>
                  <a:gd name="T7" fmla="*/ 1 w 2"/>
                  <a:gd name="T8" fmla="*/ 2 w 2"/>
                  <a:gd name="T9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9" name="Freeform 1179"/>
              <p:cNvSpPr/>
              <p:nvPr/>
            </p:nvSpPr>
            <p:spPr bwMode="auto">
              <a:xfrm>
                <a:off x="2158" y="984"/>
                <a:ext cx="0" cy="5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0 h 1"/>
                  <a:gd name="T6" fmla="*/ 0 h 1"/>
                  <a:gd name="T7" fmla="*/ 1 h 1"/>
                  <a:gd name="T8" fmla="*/ 0 h 1"/>
                  <a:gd name="T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0" name="Freeform 1180"/>
              <p:cNvSpPr/>
              <p:nvPr/>
            </p:nvSpPr>
            <p:spPr bwMode="auto">
              <a:xfrm>
                <a:off x="1741" y="1575"/>
                <a:ext cx="4" cy="4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0 w 1"/>
                  <a:gd name="T2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1" name="Freeform 1181"/>
              <p:cNvSpPr/>
              <p:nvPr/>
            </p:nvSpPr>
            <p:spPr bwMode="auto">
              <a:xfrm>
                <a:off x="1361" y="154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2" name="Freeform 1182"/>
              <p:cNvSpPr/>
              <p:nvPr/>
            </p:nvSpPr>
            <p:spPr bwMode="auto">
              <a:xfrm>
                <a:off x="1222" y="14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3" name="Freeform 1183"/>
              <p:cNvSpPr/>
              <p:nvPr/>
            </p:nvSpPr>
            <p:spPr bwMode="auto">
              <a:xfrm>
                <a:off x="1263" y="1393"/>
                <a:ext cx="8" cy="5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2 w 2"/>
                  <a:gd name="T5" fmla="*/ 0 h 1"/>
                  <a:gd name="T6" fmla="*/ 1 w 2"/>
                  <a:gd name="T7" fmla="*/ 0 h 1"/>
                  <a:gd name="T8" fmla="*/ 1 w 2"/>
                  <a:gd name="T9" fmla="*/ 0 h 1"/>
                  <a:gd name="T10" fmla="*/ 1 w 2"/>
                  <a:gd name="T11" fmla="*/ 1 h 1"/>
                  <a:gd name="T12" fmla="*/ 1 w 2"/>
                  <a:gd name="T13" fmla="*/ 1 h 1"/>
                  <a:gd name="T14" fmla="*/ 1 w 2"/>
                  <a:gd name="T15" fmla="*/ 1 h 1"/>
                  <a:gd name="T16" fmla="*/ 0 w 2"/>
                  <a:gd name="T17" fmla="*/ 1 h 1"/>
                  <a:gd name="T18" fmla="*/ 0 w 2"/>
                  <a:gd name="T19" fmla="*/ 1 h 1"/>
                  <a:gd name="T20" fmla="*/ 0 w 2"/>
                  <a:gd name="T21" fmla="*/ 1 h 1"/>
                  <a:gd name="T22" fmla="*/ 1 w 2"/>
                  <a:gd name="T23" fmla="*/ 1 h 1"/>
                  <a:gd name="T24" fmla="*/ 1 w 2"/>
                  <a:gd name="T25" fmla="*/ 1 h 1"/>
                  <a:gd name="T26" fmla="*/ 1 w 2"/>
                  <a:gd name="T27" fmla="*/ 1 h 1"/>
                  <a:gd name="T28" fmla="*/ 1 w 2"/>
                  <a:gd name="T29" fmla="*/ 1 h 1"/>
                  <a:gd name="T30" fmla="*/ 1 w 2"/>
                  <a:gd name="T3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4" name="Freeform 1184"/>
              <p:cNvSpPr/>
              <p:nvPr/>
            </p:nvSpPr>
            <p:spPr bwMode="auto">
              <a:xfrm>
                <a:off x="1235" y="1203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0 w 1"/>
                  <a:gd name="T9" fmla="*/ 0 w 1"/>
                  <a:gd name="T10" fmla="*/ 1 w 1"/>
                  <a:gd name="T11" fmla="*/ 1 w 1"/>
                  <a:gd name="T12" fmla="*/ 1 w 1"/>
                  <a:gd name="T1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5" name="Freeform 1185"/>
              <p:cNvSpPr/>
              <p:nvPr/>
            </p:nvSpPr>
            <p:spPr bwMode="auto">
              <a:xfrm>
                <a:off x="2109" y="94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6" name="Freeform 1186"/>
              <p:cNvSpPr/>
              <p:nvPr/>
            </p:nvSpPr>
            <p:spPr bwMode="auto">
              <a:xfrm>
                <a:off x="2096" y="935"/>
                <a:ext cx="5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0 w 1"/>
                  <a:gd name="T5" fmla="*/ 0 w 1"/>
                  <a:gd name="T6" fmla="*/ 0 w 1"/>
                  <a:gd name="T7" fmla="*/ 0 w 1"/>
                  <a:gd name="T8" fmla="*/ 1 w 1"/>
                  <a:gd name="T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7" name="Freeform 1187"/>
              <p:cNvSpPr/>
              <p:nvPr/>
            </p:nvSpPr>
            <p:spPr bwMode="auto">
              <a:xfrm>
                <a:off x="2076" y="1224"/>
                <a:ext cx="16" cy="8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2 h 2"/>
                  <a:gd name="T4" fmla="*/ 0 w 4"/>
                  <a:gd name="T5" fmla="*/ 2 h 2"/>
                  <a:gd name="T6" fmla="*/ 3 w 4"/>
                  <a:gd name="T7" fmla="*/ 1 h 2"/>
                  <a:gd name="T8" fmla="*/ 4 w 4"/>
                  <a:gd name="T9" fmla="*/ 0 h 2"/>
                  <a:gd name="T10" fmla="*/ 3 w 4"/>
                  <a:gd name="T11" fmla="*/ 0 h 2"/>
                  <a:gd name="T12" fmla="*/ 0 w 4"/>
                  <a:gd name="T13" fmla="*/ 2 h 2"/>
                  <a:gd name="T14" fmla="*/ 0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8" name="Freeform 1188"/>
              <p:cNvSpPr>
                <a:spLocks noEditPoints="1"/>
              </p:cNvSpPr>
              <p:nvPr/>
            </p:nvSpPr>
            <p:spPr bwMode="auto">
              <a:xfrm>
                <a:off x="2023" y="1236"/>
                <a:ext cx="61" cy="54"/>
              </a:xfrm>
              <a:custGeom>
                <a:avLst/>
                <a:gdLst>
                  <a:gd name="T0" fmla="*/ 14 w 15"/>
                  <a:gd name="T1" fmla="*/ 0 h 13"/>
                  <a:gd name="T2" fmla="*/ 14 w 15"/>
                  <a:gd name="T3" fmla="*/ 1 h 13"/>
                  <a:gd name="T4" fmla="*/ 14 w 15"/>
                  <a:gd name="T5" fmla="*/ 1 h 13"/>
                  <a:gd name="T6" fmla="*/ 13 w 15"/>
                  <a:gd name="T7" fmla="*/ 1 h 13"/>
                  <a:gd name="T8" fmla="*/ 12 w 15"/>
                  <a:gd name="T9" fmla="*/ 2 h 13"/>
                  <a:gd name="T10" fmla="*/ 12 w 15"/>
                  <a:gd name="T11" fmla="*/ 2 h 13"/>
                  <a:gd name="T12" fmla="*/ 11 w 15"/>
                  <a:gd name="T13" fmla="*/ 2 h 13"/>
                  <a:gd name="T14" fmla="*/ 11 w 15"/>
                  <a:gd name="T15" fmla="*/ 2 h 13"/>
                  <a:gd name="T16" fmla="*/ 12 w 15"/>
                  <a:gd name="T17" fmla="*/ 3 h 13"/>
                  <a:gd name="T18" fmla="*/ 11 w 15"/>
                  <a:gd name="T19" fmla="*/ 3 h 13"/>
                  <a:gd name="T20" fmla="*/ 10 w 15"/>
                  <a:gd name="T21" fmla="*/ 2 h 13"/>
                  <a:gd name="T22" fmla="*/ 10 w 15"/>
                  <a:gd name="T23" fmla="*/ 3 h 13"/>
                  <a:gd name="T24" fmla="*/ 11 w 15"/>
                  <a:gd name="T25" fmla="*/ 3 h 13"/>
                  <a:gd name="T26" fmla="*/ 11 w 15"/>
                  <a:gd name="T27" fmla="*/ 4 h 13"/>
                  <a:gd name="T28" fmla="*/ 9 w 15"/>
                  <a:gd name="T29" fmla="*/ 3 h 13"/>
                  <a:gd name="T30" fmla="*/ 8 w 15"/>
                  <a:gd name="T31" fmla="*/ 3 h 13"/>
                  <a:gd name="T32" fmla="*/ 4 w 15"/>
                  <a:gd name="T33" fmla="*/ 4 h 13"/>
                  <a:gd name="T34" fmla="*/ 4 w 15"/>
                  <a:gd name="T35" fmla="*/ 5 h 13"/>
                  <a:gd name="T36" fmla="*/ 4 w 15"/>
                  <a:gd name="T37" fmla="*/ 5 h 13"/>
                  <a:gd name="T38" fmla="*/ 4 w 15"/>
                  <a:gd name="T39" fmla="*/ 5 h 13"/>
                  <a:gd name="T40" fmla="*/ 4 w 15"/>
                  <a:gd name="T41" fmla="*/ 5 h 13"/>
                  <a:gd name="T42" fmla="*/ 4 w 15"/>
                  <a:gd name="T43" fmla="*/ 5 h 13"/>
                  <a:gd name="T44" fmla="*/ 4 w 15"/>
                  <a:gd name="T45" fmla="*/ 5 h 13"/>
                  <a:gd name="T46" fmla="*/ 5 w 15"/>
                  <a:gd name="T47" fmla="*/ 6 h 13"/>
                  <a:gd name="T48" fmla="*/ 5 w 15"/>
                  <a:gd name="T49" fmla="*/ 6 h 13"/>
                  <a:gd name="T50" fmla="*/ 5 w 15"/>
                  <a:gd name="T51" fmla="*/ 6 h 13"/>
                  <a:gd name="T52" fmla="*/ 4 w 15"/>
                  <a:gd name="T53" fmla="*/ 8 h 13"/>
                  <a:gd name="T54" fmla="*/ 2 w 15"/>
                  <a:gd name="T55" fmla="*/ 9 h 13"/>
                  <a:gd name="T56" fmla="*/ 1 w 15"/>
                  <a:gd name="T57" fmla="*/ 10 h 13"/>
                  <a:gd name="T58" fmla="*/ 0 w 15"/>
                  <a:gd name="T59" fmla="*/ 11 h 13"/>
                  <a:gd name="T60" fmla="*/ 0 w 15"/>
                  <a:gd name="T61" fmla="*/ 12 h 13"/>
                  <a:gd name="T62" fmla="*/ 1 w 15"/>
                  <a:gd name="T63" fmla="*/ 12 h 13"/>
                  <a:gd name="T64" fmla="*/ 1 w 15"/>
                  <a:gd name="T65" fmla="*/ 12 h 13"/>
                  <a:gd name="T66" fmla="*/ 1 w 15"/>
                  <a:gd name="T67" fmla="*/ 11 h 13"/>
                  <a:gd name="T68" fmla="*/ 1 w 15"/>
                  <a:gd name="T69" fmla="*/ 11 h 13"/>
                  <a:gd name="T70" fmla="*/ 1 w 15"/>
                  <a:gd name="T71" fmla="*/ 11 h 13"/>
                  <a:gd name="T72" fmla="*/ 2 w 15"/>
                  <a:gd name="T73" fmla="*/ 11 h 13"/>
                  <a:gd name="T74" fmla="*/ 4 w 15"/>
                  <a:gd name="T75" fmla="*/ 11 h 13"/>
                  <a:gd name="T76" fmla="*/ 5 w 15"/>
                  <a:gd name="T77" fmla="*/ 11 h 13"/>
                  <a:gd name="T78" fmla="*/ 6 w 15"/>
                  <a:gd name="T79" fmla="*/ 12 h 13"/>
                  <a:gd name="T80" fmla="*/ 6 w 15"/>
                  <a:gd name="T81" fmla="*/ 10 h 13"/>
                  <a:gd name="T82" fmla="*/ 6 w 15"/>
                  <a:gd name="T83" fmla="*/ 9 h 13"/>
                  <a:gd name="T84" fmla="*/ 7 w 15"/>
                  <a:gd name="T85" fmla="*/ 9 h 13"/>
                  <a:gd name="T86" fmla="*/ 8 w 15"/>
                  <a:gd name="T87" fmla="*/ 9 h 13"/>
                  <a:gd name="T88" fmla="*/ 8 w 15"/>
                  <a:gd name="T89" fmla="*/ 9 h 13"/>
                  <a:gd name="T90" fmla="*/ 8 w 15"/>
                  <a:gd name="T91" fmla="*/ 9 h 13"/>
                  <a:gd name="T92" fmla="*/ 8 w 15"/>
                  <a:gd name="T93" fmla="*/ 9 h 13"/>
                  <a:gd name="T94" fmla="*/ 7 w 15"/>
                  <a:gd name="T95" fmla="*/ 7 h 13"/>
                  <a:gd name="T96" fmla="*/ 9 w 15"/>
                  <a:gd name="T97" fmla="*/ 7 h 13"/>
                  <a:gd name="T98" fmla="*/ 11 w 15"/>
                  <a:gd name="T99" fmla="*/ 7 h 13"/>
                  <a:gd name="T100" fmla="*/ 14 w 15"/>
                  <a:gd name="T101" fmla="*/ 6 h 13"/>
                  <a:gd name="T102" fmla="*/ 11 w 15"/>
                  <a:gd name="T103" fmla="*/ 4 h 13"/>
                  <a:gd name="T104" fmla="*/ 12 w 15"/>
                  <a:gd name="T105" fmla="*/ 4 h 13"/>
                  <a:gd name="T106" fmla="*/ 14 w 15"/>
                  <a:gd name="T107" fmla="*/ 3 h 13"/>
                  <a:gd name="T108" fmla="*/ 15 w 15"/>
                  <a:gd name="T109" fmla="*/ 1 h 13"/>
                  <a:gd name="T110" fmla="*/ 6 w 15"/>
                  <a:gd name="T111" fmla="*/ 9 h 13"/>
                  <a:gd name="T112" fmla="*/ 6 w 15"/>
                  <a:gd name="T113" fmla="*/ 9 h 13"/>
                  <a:gd name="T114" fmla="*/ 5 w 15"/>
                  <a:gd name="T115" fmla="*/ 9 h 13"/>
                  <a:gd name="T116" fmla="*/ 4 w 15"/>
                  <a:gd name="T117" fmla="*/ 8 h 13"/>
                  <a:gd name="T118" fmla="*/ 5 w 15"/>
                  <a:gd name="T119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" h="13">
                    <a:moveTo>
                      <a:pt x="15" y="1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2"/>
                      <a:pt x="13" y="2"/>
                    </a:cubicBezTo>
                    <a:cubicBezTo>
                      <a:pt x="12" y="2"/>
                      <a:pt x="13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2" y="2"/>
                      <a:pt x="12" y="2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3"/>
                      <a:pt x="12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1" y="2"/>
                      <a:pt x="10" y="2"/>
                    </a:cubicBezTo>
                    <a:cubicBezTo>
                      <a:pt x="11" y="2"/>
                      <a:pt x="10" y="2"/>
                      <a:pt x="10" y="2"/>
                    </a:cubicBezTo>
                    <a:cubicBezTo>
                      <a:pt x="10" y="2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1" y="3"/>
                      <a:pt x="11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9" y="3"/>
                    </a:cubicBezTo>
                    <a:cubicBezTo>
                      <a:pt x="9" y="4"/>
                      <a:pt x="9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3"/>
                      <a:pt x="5" y="3"/>
                      <a:pt x="4" y="4"/>
                    </a:cubicBezTo>
                    <a:cubicBezTo>
                      <a:pt x="4" y="4"/>
                      <a:pt x="5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6"/>
                      <a:pt x="5" y="5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6"/>
                      <a:pt x="4" y="7"/>
                      <a:pt x="3" y="7"/>
                    </a:cubicBezTo>
                    <a:cubicBezTo>
                      <a:pt x="3" y="7"/>
                      <a:pt x="4" y="7"/>
                      <a:pt x="4" y="8"/>
                    </a:cubicBezTo>
                    <a:cubicBezTo>
                      <a:pt x="3" y="7"/>
                      <a:pt x="3" y="8"/>
                      <a:pt x="2" y="8"/>
                    </a:cubicBezTo>
                    <a:cubicBezTo>
                      <a:pt x="2" y="8"/>
                      <a:pt x="1" y="9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0" y="10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" y="13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1" y="12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2" y="11"/>
                    </a:cubicBezTo>
                    <a:cubicBezTo>
                      <a:pt x="1" y="11"/>
                      <a:pt x="1" y="11"/>
                      <a:pt x="2" y="11"/>
                    </a:cubicBezTo>
                    <a:cubicBezTo>
                      <a:pt x="2" y="11"/>
                      <a:pt x="3" y="10"/>
                      <a:pt x="3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5" y="11"/>
                    </a:cubicBezTo>
                    <a:cubicBezTo>
                      <a:pt x="5" y="11"/>
                      <a:pt x="5" y="12"/>
                      <a:pt x="5" y="12"/>
                    </a:cubicBezTo>
                    <a:cubicBezTo>
                      <a:pt x="6" y="12"/>
                      <a:pt x="5" y="12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6" y="11"/>
                      <a:pt x="6" y="11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7" y="9"/>
                      <a:pt x="7" y="9"/>
                    </a:cubicBezTo>
                    <a:cubicBezTo>
                      <a:pt x="7" y="8"/>
                      <a:pt x="7" y="8"/>
                      <a:pt x="7" y="7"/>
                    </a:cubicBezTo>
                    <a:cubicBezTo>
                      <a:pt x="7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9" y="7"/>
                    </a:cubicBezTo>
                    <a:cubicBezTo>
                      <a:pt x="9" y="7"/>
                      <a:pt x="9" y="7"/>
                      <a:pt x="10" y="7"/>
                    </a:cubicBezTo>
                    <a:cubicBezTo>
                      <a:pt x="10" y="7"/>
                      <a:pt x="10" y="7"/>
                      <a:pt x="11" y="7"/>
                    </a:cubicBezTo>
                    <a:cubicBezTo>
                      <a:pt x="11" y="7"/>
                      <a:pt x="12" y="6"/>
                      <a:pt x="13" y="6"/>
                    </a:cubicBezTo>
                    <a:cubicBezTo>
                      <a:pt x="13" y="6"/>
                      <a:pt x="13" y="6"/>
                      <a:pt x="14" y="6"/>
                    </a:cubicBezTo>
                    <a:cubicBezTo>
                      <a:pt x="14" y="6"/>
                      <a:pt x="14" y="5"/>
                      <a:pt x="14" y="5"/>
                    </a:cubicBezTo>
                    <a:cubicBezTo>
                      <a:pt x="13" y="5"/>
                      <a:pt x="11" y="5"/>
                      <a:pt x="11" y="4"/>
                    </a:cubicBezTo>
                    <a:cubicBezTo>
                      <a:pt x="11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3" y="3"/>
                      <a:pt x="14" y="3"/>
                    </a:cubicBezTo>
                    <a:cubicBezTo>
                      <a:pt x="14" y="3"/>
                      <a:pt x="15" y="3"/>
                      <a:pt x="15" y="2"/>
                    </a:cubicBezTo>
                    <a:cubicBezTo>
                      <a:pt x="15" y="2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lose/>
                    <a:moveTo>
                      <a:pt x="6" y="9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7" y="9"/>
                      <a:pt x="6" y="9"/>
                      <a:pt x="6" y="9"/>
                    </a:cubicBezTo>
                    <a:close/>
                    <a:moveTo>
                      <a:pt x="5" y="8"/>
                    </a:moveTo>
                    <a:cubicBezTo>
                      <a:pt x="5" y="8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4" y="9"/>
                      <a:pt x="5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9" name="Freeform 1189"/>
              <p:cNvSpPr/>
              <p:nvPr/>
            </p:nvSpPr>
            <p:spPr bwMode="auto">
              <a:xfrm>
                <a:off x="2072" y="1212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0" name="Freeform 1190"/>
              <p:cNvSpPr/>
              <p:nvPr/>
            </p:nvSpPr>
            <p:spPr bwMode="auto">
              <a:xfrm>
                <a:off x="2072" y="142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1" name="Freeform 1191"/>
              <p:cNvSpPr/>
              <p:nvPr/>
            </p:nvSpPr>
            <p:spPr bwMode="auto">
              <a:xfrm>
                <a:off x="2056" y="1447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0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2" name="Freeform 1192"/>
              <p:cNvSpPr/>
              <p:nvPr/>
            </p:nvSpPr>
            <p:spPr bwMode="auto">
              <a:xfrm>
                <a:off x="2035" y="1501"/>
                <a:ext cx="8" cy="0"/>
              </a:xfrm>
              <a:custGeom>
                <a:avLst/>
                <a:gdLst>
                  <a:gd name="T0" fmla="*/ 2 w 2"/>
                  <a:gd name="T1" fmla="*/ 2 w 2"/>
                  <a:gd name="T2" fmla="*/ 2 w 2"/>
                  <a:gd name="T3" fmla="*/ 1 w 2"/>
                  <a:gd name="T4" fmla="*/ 0 w 2"/>
                  <a:gd name="T5" fmla="*/ 0 w 2"/>
                  <a:gd name="T6" fmla="*/ 0 w 2"/>
                  <a:gd name="T7" fmla="*/ 0 w 2"/>
                  <a:gd name="T8" fmla="*/ 1 w 2"/>
                  <a:gd name="T9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3" name="Freeform 1193"/>
              <p:cNvSpPr/>
              <p:nvPr/>
            </p:nvSpPr>
            <p:spPr bwMode="auto">
              <a:xfrm>
                <a:off x="2035" y="15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4" name="Freeform 1194"/>
              <p:cNvSpPr/>
              <p:nvPr/>
            </p:nvSpPr>
            <p:spPr bwMode="auto">
              <a:xfrm>
                <a:off x="2023" y="1236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0 w 1"/>
                  <a:gd name="T7" fmla="*/ 0 w 1"/>
                  <a:gd name="T8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5" name="Freeform 1195"/>
              <p:cNvSpPr/>
              <p:nvPr/>
            </p:nvSpPr>
            <p:spPr bwMode="auto">
              <a:xfrm>
                <a:off x="2023" y="1455"/>
                <a:ext cx="4" cy="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6" name="Freeform 1196"/>
              <p:cNvSpPr/>
              <p:nvPr/>
            </p:nvSpPr>
            <p:spPr bwMode="auto">
              <a:xfrm>
                <a:off x="2007" y="1575"/>
                <a:ext cx="16" cy="0"/>
              </a:xfrm>
              <a:custGeom>
                <a:avLst/>
                <a:gdLst>
                  <a:gd name="T0" fmla="*/ 2 w 4"/>
                  <a:gd name="T1" fmla="*/ 2 w 4"/>
                  <a:gd name="T2" fmla="*/ 2 w 4"/>
                  <a:gd name="T3" fmla="*/ 3 w 4"/>
                  <a:gd name="T4" fmla="*/ 4 w 4"/>
                  <a:gd name="T5" fmla="*/ 4 w 4"/>
                  <a:gd name="T6" fmla="*/ 4 w 4"/>
                  <a:gd name="T7" fmla="*/ 3 w 4"/>
                  <a:gd name="T8" fmla="*/ 2 w 4"/>
                  <a:gd name="T9" fmla="*/ 2 w 4"/>
                  <a:gd name="T10" fmla="*/ 2 w 4"/>
                  <a:gd name="T11" fmla="*/ 2 w 4"/>
                  <a:gd name="T12" fmla="*/ 1 w 4"/>
                  <a:gd name="T13" fmla="*/ 0 w 4"/>
                  <a:gd name="T14" fmla="*/ 0 w 4"/>
                  <a:gd name="T15" fmla="*/ 0 w 4"/>
                  <a:gd name="T16" fmla="*/ 0 w 4"/>
                  <a:gd name="T17" fmla="*/ 1 w 4"/>
                  <a:gd name="T18" fmla="*/ 2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</a:cxnLst>
                <a:rect l="0" t="0" r="r" b="b"/>
                <a:pathLst>
                  <a:path w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7" name="Freeform 1197"/>
              <p:cNvSpPr/>
              <p:nvPr/>
            </p:nvSpPr>
            <p:spPr bwMode="auto">
              <a:xfrm>
                <a:off x="1941" y="1051"/>
                <a:ext cx="8" cy="0"/>
              </a:xfrm>
              <a:custGeom>
                <a:avLst/>
                <a:gdLst>
                  <a:gd name="T0" fmla="*/ 2 w 2"/>
                  <a:gd name="T1" fmla="*/ 2 w 2"/>
                  <a:gd name="T2" fmla="*/ 2 w 2"/>
                  <a:gd name="T3" fmla="*/ 1 w 2"/>
                  <a:gd name="T4" fmla="*/ 0 w 2"/>
                  <a:gd name="T5" fmla="*/ 0 w 2"/>
                  <a:gd name="T6" fmla="*/ 0 w 2"/>
                  <a:gd name="T7" fmla="*/ 1 w 2"/>
                  <a:gd name="T8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8" name="Freeform 1198"/>
              <p:cNvSpPr/>
              <p:nvPr/>
            </p:nvSpPr>
            <p:spPr bwMode="auto">
              <a:xfrm>
                <a:off x="1925" y="1232"/>
                <a:ext cx="20" cy="0"/>
              </a:xfrm>
              <a:custGeom>
                <a:avLst/>
                <a:gdLst>
                  <a:gd name="T0" fmla="*/ 0 w 5"/>
                  <a:gd name="T1" fmla="*/ 0 w 5"/>
                  <a:gd name="T2" fmla="*/ 2 w 5"/>
                  <a:gd name="T3" fmla="*/ 5 w 5"/>
                  <a:gd name="T4" fmla="*/ 5 w 5"/>
                  <a:gd name="T5" fmla="*/ 5 w 5"/>
                  <a:gd name="T6" fmla="*/ 2 w 5"/>
                  <a:gd name="T7" fmla="*/ 0 w 5"/>
                  <a:gd name="T8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9" name="Freeform 1199"/>
              <p:cNvSpPr/>
              <p:nvPr/>
            </p:nvSpPr>
            <p:spPr bwMode="auto">
              <a:xfrm>
                <a:off x="1941" y="125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0" name="Freeform 1200"/>
              <p:cNvSpPr/>
              <p:nvPr/>
            </p:nvSpPr>
            <p:spPr bwMode="auto">
              <a:xfrm>
                <a:off x="1872" y="1245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  <a:gd name="T8" fmla="*/ 1 w 1"/>
                  <a:gd name="T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1" name="Freeform 1201"/>
              <p:cNvSpPr/>
              <p:nvPr/>
            </p:nvSpPr>
            <p:spPr bwMode="auto">
              <a:xfrm>
                <a:off x="1819" y="1166"/>
                <a:ext cx="4" cy="4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2" name="Freeform 1202"/>
              <p:cNvSpPr>
                <a:spLocks noEditPoints="1"/>
              </p:cNvSpPr>
              <p:nvPr/>
            </p:nvSpPr>
            <p:spPr bwMode="auto">
              <a:xfrm>
                <a:off x="1390" y="1141"/>
                <a:ext cx="429" cy="33"/>
              </a:xfrm>
              <a:custGeom>
                <a:avLst/>
                <a:gdLst>
                  <a:gd name="T0" fmla="*/ 14 w 105"/>
                  <a:gd name="T1" fmla="*/ 1 h 8"/>
                  <a:gd name="T2" fmla="*/ 5 w 105"/>
                  <a:gd name="T3" fmla="*/ 0 h 8"/>
                  <a:gd name="T4" fmla="*/ 0 w 105"/>
                  <a:gd name="T5" fmla="*/ 0 h 8"/>
                  <a:gd name="T6" fmla="*/ 11 w 105"/>
                  <a:gd name="T7" fmla="*/ 1 h 8"/>
                  <a:gd name="T8" fmla="*/ 14 w 105"/>
                  <a:gd name="T9" fmla="*/ 1 h 8"/>
                  <a:gd name="T10" fmla="*/ 27 w 105"/>
                  <a:gd name="T11" fmla="*/ 2 h 8"/>
                  <a:gd name="T12" fmla="*/ 29 w 105"/>
                  <a:gd name="T13" fmla="*/ 2 h 8"/>
                  <a:gd name="T14" fmla="*/ 29 w 105"/>
                  <a:gd name="T15" fmla="*/ 2 h 8"/>
                  <a:gd name="T16" fmla="*/ 35 w 105"/>
                  <a:gd name="T17" fmla="*/ 3 h 8"/>
                  <a:gd name="T18" fmla="*/ 38 w 105"/>
                  <a:gd name="T19" fmla="*/ 3 h 8"/>
                  <a:gd name="T20" fmla="*/ 39 w 105"/>
                  <a:gd name="T21" fmla="*/ 3 h 8"/>
                  <a:gd name="T22" fmla="*/ 41 w 105"/>
                  <a:gd name="T23" fmla="*/ 3 h 8"/>
                  <a:gd name="T24" fmla="*/ 42 w 105"/>
                  <a:gd name="T25" fmla="*/ 3 h 8"/>
                  <a:gd name="T26" fmla="*/ 50 w 105"/>
                  <a:gd name="T27" fmla="*/ 4 h 8"/>
                  <a:gd name="T28" fmla="*/ 57 w 105"/>
                  <a:gd name="T29" fmla="*/ 5 h 8"/>
                  <a:gd name="T30" fmla="*/ 69 w 105"/>
                  <a:gd name="T31" fmla="*/ 6 h 8"/>
                  <a:gd name="T32" fmla="*/ 70 w 105"/>
                  <a:gd name="T33" fmla="*/ 6 h 8"/>
                  <a:gd name="T34" fmla="*/ 71 w 105"/>
                  <a:gd name="T35" fmla="*/ 6 h 8"/>
                  <a:gd name="T36" fmla="*/ 73 w 105"/>
                  <a:gd name="T37" fmla="*/ 6 h 8"/>
                  <a:gd name="T38" fmla="*/ 74 w 105"/>
                  <a:gd name="T39" fmla="*/ 6 h 8"/>
                  <a:gd name="T40" fmla="*/ 74 w 105"/>
                  <a:gd name="T41" fmla="*/ 6 h 8"/>
                  <a:gd name="T42" fmla="*/ 77 w 105"/>
                  <a:gd name="T43" fmla="*/ 6 h 8"/>
                  <a:gd name="T44" fmla="*/ 79 w 105"/>
                  <a:gd name="T45" fmla="*/ 7 h 8"/>
                  <a:gd name="T46" fmla="*/ 79 w 105"/>
                  <a:gd name="T47" fmla="*/ 6 h 8"/>
                  <a:gd name="T48" fmla="*/ 77 w 105"/>
                  <a:gd name="T49" fmla="*/ 6 h 8"/>
                  <a:gd name="T50" fmla="*/ 86 w 105"/>
                  <a:gd name="T51" fmla="*/ 7 h 8"/>
                  <a:gd name="T52" fmla="*/ 100 w 105"/>
                  <a:gd name="T53" fmla="*/ 8 h 8"/>
                  <a:gd name="T54" fmla="*/ 102 w 105"/>
                  <a:gd name="T55" fmla="*/ 8 h 8"/>
                  <a:gd name="T56" fmla="*/ 103 w 105"/>
                  <a:gd name="T57" fmla="*/ 8 h 8"/>
                  <a:gd name="T58" fmla="*/ 105 w 105"/>
                  <a:gd name="T59" fmla="*/ 8 h 8"/>
                  <a:gd name="T60" fmla="*/ 105 w 105"/>
                  <a:gd name="T61" fmla="*/ 7 h 8"/>
                  <a:gd name="T62" fmla="*/ 104 w 105"/>
                  <a:gd name="T63" fmla="*/ 6 h 8"/>
                  <a:gd name="T64" fmla="*/ 98 w 105"/>
                  <a:gd name="T65" fmla="*/ 5 h 8"/>
                  <a:gd name="T66" fmla="*/ 95 w 105"/>
                  <a:gd name="T67" fmla="*/ 5 h 8"/>
                  <a:gd name="T68" fmla="*/ 97 w 105"/>
                  <a:gd name="T69" fmla="*/ 5 h 8"/>
                  <a:gd name="T70" fmla="*/ 100 w 105"/>
                  <a:gd name="T71" fmla="*/ 6 h 8"/>
                  <a:gd name="T72" fmla="*/ 93 w 105"/>
                  <a:gd name="T73" fmla="*/ 6 h 8"/>
                  <a:gd name="T74" fmla="*/ 88 w 105"/>
                  <a:gd name="T75" fmla="*/ 5 h 8"/>
                  <a:gd name="T76" fmla="*/ 81 w 105"/>
                  <a:gd name="T77" fmla="*/ 5 h 8"/>
                  <a:gd name="T78" fmla="*/ 75 w 105"/>
                  <a:gd name="T79" fmla="*/ 5 h 8"/>
                  <a:gd name="T80" fmla="*/ 67 w 105"/>
                  <a:gd name="T81" fmla="*/ 4 h 8"/>
                  <a:gd name="T82" fmla="*/ 66 w 105"/>
                  <a:gd name="T83" fmla="*/ 4 h 8"/>
                  <a:gd name="T84" fmla="*/ 65 w 105"/>
                  <a:gd name="T85" fmla="*/ 4 h 8"/>
                  <a:gd name="T86" fmla="*/ 57 w 105"/>
                  <a:gd name="T87" fmla="*/ 4 h 8"/>
                  <a:gd name="T88" fmla="*/ 51 w 105"/>
                  <a:gd name="T89" fmla="*/ 4 h 8"/>
                  <a:gd name="T90" fmla="*/ 49 w 105"/>
                  <a:gd name="T91" fmla="*/ 4 h 8"/>
                  <a:gd name="T92" fmla="*/ 42 w 105"/>
                  <a:gd name="T93" fmla="*/ 3 h 8"/>
                  <a:gd name="T94" fmla="*/ 39 w 105"/>
                  <a:gd name="T95" fmla="*/ 3 h 8"/>
                  <a:gd name="T96" fmla="*/ 39 w 105"/>
                  <a:gd name="T97" fmla="*/ 3 h 8"/>
                  <a:gd name="T98" fmla="*/ 35 w 105"/>
                  <a:gd name="T99" fmla="*/ 3 h 8"/>
                  <a:gd name="T100" fmla="*/ 34 w 105"/>
                  <a:gd name="T101" fmla="*/ 2 h 8"/>
                  <a:gd name="T102" fmla="*/ 32 w 105"/>
                  <a:gd name="T103" fmla="*/ 2 h 8"/>
                  <a:gd name="T104" fmla="*/ 29 w 105"/>
                  <a:gd name="T105" fmla="*/ 2 h 8"/>
                  <a:gd name="T106" fmla="*/ 27 w 105"/>
                  <a:gd name="T107" fmla="*/ 2 h 8"/>
                  <a:gd name="T108" fmla="*/ 103 w 105"/>
                  <a:gd name="T109" fmla="*/ 7 h 8"/>
                  <a:gd name="T110" fmla="*/ 103 w 105"/>
                  <a:gd name="T111" fmla="*/ 7 h 8"/>
                  <a:gd name="T112" fmla="*/ 72 w 105"/>
                  <a:gd name="T113" fmla="*/ 6 h 8"/>
                  <a:gd name="T114" fmla="*/ 72 w 105"/>
                  <a:gd name="T115" fmla="*/ 6 h 8"/>
                  <a:gd name="T116" fmla="*/ 71 w 105"/>
                  <a:gd name="T117" fmla="*/ 6 h 8"/>
                  <a:gd name="T118" fmla="*/ 70 w 105"/>
                  <a:gd name="T119" fmla="*/ 6 h 8"/>
                  <a:gd name="T120" fmla="*/ 70 w 105"/>
                  <a:gd name="T121" fmla="*/ 6 h 8"/>
                  <a:gd name="T122" fmla="*/ 69 w 105"/>
                  <a:gd name="T123" fmla="*/ 6 h 8"/>
                  <a:gd name="T124" fmla="*/ 70 w 105"/>
                  <a:gd name="T12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5" h="8">
                    <a:moveTo>
                      <a:pt x="25" y="2"/>
                    </a:moveTo>
                    <a:cubicBezTo>
                      <a:pt x="24" y="2"/>
                      <a:pt x="23" y="2"/>
                      <a:pt x="21" y="1"/>
                    </a:cubicBezTo>
                    <a:cubicBezTo>
                      <a:pt x="19" y="1"/>
                      <a:pt x="16" y="1"/>
                      <a:pt x="14" y="1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2" y="1"/>
                      <a:pt x="12" y="0"/>
                      <a:pt x="11" y="1"/>
                    </a:cubicBezTo>
                    <a:cubicBezTo>
                      <a:pt x="9" y="1"/>
                      <a:pt x="7" y="0"/>
                      <a:pt x="5" y="0"/>
                    </a:cubicBezTo>
                    <a:cubicBezTo>
                      <a:pt x="4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4" y="0"/>
                      <a:pt x="5" y="0"/>
                    </a:cubicBezTo>
                    <a:cubicBezTo>
                      <a:pt x="7" y="1"/>
                      <a:pt x="9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1"/>
                      <a:pt x="13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6" y="1"/>
                      <a:pt x="19" y="2"/>
                      <a:pt x="21" y="2"/>
                    </a:cubicBezTo>
                    <a:cubicBezTo>
                      <a:pt x="22" y="2"/>
                      <a:pt x="24" y="2"/>
                      <a:pt x="25" y="2"/>
                    </a:cubicBezTo>
                    <a:cubicBezTo>
                      <a:pt x="26" y="2"/>
                      <a:pt x="27" y="3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3"/>
                      <a:pt x="29" y="3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30" y="2"/>
                      <a:pt x="31" y="3"/>
                      <a:pt x="32" y="3"/>
                    </a:cubicBezTo>
                    <a:cubicBezTo>
                      <a:pt x="32" y="3"/>
                      <a:pt x="33" y="3"/>
                      <a:pt x="34" y="3"/>
                    </a:cubicBezTo>
                    <a:cubicBezTo>
                      <a:pt x="34" y="3"/>
                      <a:pt x="35" y="3"/>
                      <a:pt x="35" y="3"/>
                    </a:cubicBezTo>
                    <a:cubicBezTo>
                      <a:pt x="36" y="3"/>
                      <a:pt x="36" y="3"/>
                      <a:pt x="37" y="3"/>
                    </a:cubicBezTo>
                    <a:cubicBezTo>
                      <a:pt x="37" y="3"/>
                      <a:pt x="37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40" y="3"/>
                      <a:pt x="40" y="4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2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4"/>
                      <a:pt x="44" y="4"/>
                      <a:pt x="45" y="4"/>
                    </a:cubicBezTo>
                    <a:cubicBezTo>
                      <a:pt x="46" y="4"/>
                      <a:pt x="48" y="4"/>
                      <a:pt x="49" y="4"/>
                    </a:cubicBezTo>
                    <a:cubicBezTo>
                      <a:pt x="49" y="4"/>
                      <a:pt x="50" y="4"/>
                      <a:pt x="50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1" y="4"/>
                      <a:pt x="52" y="4"/>
                      <a:pt x="52" y="4"/>
                    </a:cubicBezTo>
                    <a:cubicBezTo>
                      <a:pt x="54" y="5"/>
                      <a:pt x="56" y="5"/>
                      <a:pt x="57" y="5"/>
                    </a:cubicBezTo>
                    <a:cubicBezTo>
                      <a:pt x="60" y="5"/>
                      <a:pt x="62" y="5"/>
                      <a:pt x="64" y="5"/>
                    </a:cubicBezTo>
                    <a:cubicBezTo>
                      <a:pt x="66" y="6"/>
                      <a:pt x="68" y="5"/>
                      <a:pt x="69" y="6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0" y="6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6"/>
                      <a:pt x="72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4" y="6"/>
                      <a:pt x="76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8" y="7"/>
                      <a:pt x="78" y="7"/>
                      <a:pt x="79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7"/>
                      <a:pt x="79" y="7"/>
                      <a:pt x="79" y="6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8" y="6"/>
                      <a:pt x="78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81" y="6"/>
                      <a:pt x="83" y="6"/>
                      <a:pt x="86" y="7"/>
                    </a:cubicBezTo>
                    <a:cubicBezTo>
                      <a:pt x="86" y="7"/>
                      <a:pt x="86" y="7"/>
                      <a:pt x="86" y="7"/>
                    </a:cubicBezTo>
                    <a:cubicBezTo>
                      <a:pt x="88" y="7"/>
                      <a:pt x="91" y="7"/>
                      <a:pt x="94" y="7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6" y="8"/>
                      <a:pt x="98" y="7"/>
                      <a:pt x="100" y="8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03" y="8"/>
                      <a:pt x="103" y="8"/>
                      <a:pt x="103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5" y="8"/>
                      <a:pt x="105" y="8"/>
                      <a:pt x="105" y="8"/>
                    </a:cubicBezTo>
                    <a:cubicBezTo>
                      <a:pt x="105" y="8"/>
                      <a:pt x="105" y="8"/>
                      <a:pt x="105" y="8"/>
                    </a:cubicBezTo>
                    <a:cubicBezTo>
                      <a:pt x="105" y="8"/>
                      <a:pt x="105" y="8"/>
                      <a:pt x="105" y="8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4" y="7"/>
                      <a:pt x="104" y="7"/>
                      <a:pt x="104" y="6"/>
                    </a:cubicBezTo>
                    <a:cubicBezTo>
                      <a:pt x="103" y="6"/>
                      <a:pt x="103" y="6"/>
                      <a:pt x="102" y="6"/>
                    </a:cubicBezTo>
                    <a:cubicBezTo>
                      <a:pt x="102" y="5"/>
                      <a:pt x="100" y="5"/>
                      <a:pt x="98" y="5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5"/>
                      <a:pt x="97" y="5"/>
                      <a:pt x="97" y="5"/>
                    </a:cubicBezTo>
                    <a:cubicBezTo>
                      <a:pt x="96" y="5"/>
                      <a:pt x="96" y="5"/>
                      <a:pt x="95" y="5"/>
                    </a:cubicBezTo>
                    <a:cubicBezTo>
                      <a:pt x="95" y="5"/>
                      <a:pt x="95" y="5"/>
                      <a:pt x="95" y="5"/>
                    </a:cubicBezTo>
                    <a:cubicBezTo>
                      <a:pt x="95" y="5"/>
                      <a:pt x="95" y="5"/>
                      <a:pt x="95" y="5"/>
                    </a:cubicBezTo>
                    <a:cubicBezTo>
                      <a:pt x="95" y="5"/>
                      <a:pt x="95" y="5"/>
                      <a:pt x="95" y="5"/>
                    </a:cubicBezTo>
                    <a:cubicBezTo>
                      <a:pt x="96" y="5"/>
                      <a:pt x="96" y="5"/>
                      <a:pt x="97" y="5"/>
                    </a:cubicBezTo>
                    <a:cubicBezTo>
                      <a:pt x="97" y="5"/>
                      <a:pt x="98" y="6"/>
                      <a:pt x="98" y="6"/>
                    </a:cubicBezTo>
                    <a:cubicBezTo>
                      <a:pt x="98" y="6"/>
                      <a:pt x="98" y="6"/>
                      <a:pt x="98" y="6"/>
                    </a:cubicBezTo>
                    <a:cubicBezTo>
                      <a:pt x="99" y="6"/>
                      <a:pt x="100" y="5"/>
                      <a:pt x="100" y="6"/>
                    </a:cubicBezTo>
                    <a:cubicBezTo>
                      <a:pt x="100" y="6"/>
                      <a:pt x="100" y="6"/>
                      <a:pt x="99" y="6"/>
                    </a:cubicBezTo>
                    <a:cubicBezTo>
                      <a:pt x="99" y="6"/>
                      <a:pt x="100" y="6"/>
                      <a:pt x="100" y="6"/>
                    </a:cubicBezTo>
                    <a:cubicBezTo>
                      <a:pt x="97" y="6"/>
                      <a:pt x="95" y="6"/>
                      <a:pt x="93" y="6"/>
                    </a:cubicBezTo>
                    <a:cubicBezTo>
                      <a:pt x="92" y="5"/>
                      <a:pt x="91" y="6"/>
                      <a:pt x="89" y="5"/>
                    </a:cubicBezTo>
                    <a:cubicBezTo>
                      <a:pt x="89" y="6"/>
                      <a:pt x="89" y="6"/>
                      <a:pt x="88" y="6"/>
                    </a:cubicBezTo>
                    <a:cubicBezTo>
                      <a:pt x="89" y="5"/>
                      <a:pt x="88" y="5"/>
                      <a:pt x="88" y="5"/>
                    </a:cubicBezTo>
                    <a:cubicBezTo>
                      <a:pt x="88" y="5"/>
                      <a:pt x="88" y="6"/>
                      <a:pt x="88" y="6"/>
                    </a:cubicBezTo>
                    <a:cubicBezTo>
                      <a:pt x="86" y="5"/>
                      <a:pt x="84" y="6"/>
                      <a:pt x="82" y="5"/>
                    </a:cubicBezTo>
                    <a:cubicBezTo>
                      <a:pt x="82" y="5"/>
                      <a:pt x="81" y="5"/>
                      <a:pt x="81" y="5"/>
                    </a:cubicBezTo>
                    <a:cubicBezTo>
                      <a:pt x="80" y="5"/>
                      <a:pt x="79" y="5"/>
                      <a:pt x="78" y="5"/>
                    </a:cubicBezTo>
                    <a:cubicBezTo>
                      <a:pt x="78" y="5"/>
                      <a:pt x="77" y="5"/>
                      <a:pt x="77" y="5"/>
                    </a:cubicBezTo>
                    <a:cubicBezTo>
                      <a:pt x="76" y="5"/>
                      <a:pt x="74" y="5"/>
                      <a:pt x="75" y="5"/>
                    </a:cubicBezTo>
                    <a:cubicBezTo>
                      <a:pt x="74" y="5"/>
                      <a:pt x="74" y="5"/>
                      <a:pt x="73" y="5"/>
                    </a:cubicBezTo>
                    <a:cubicBezTo>
                      <a:pt x="72" y="4"/>
                      <a:pt x="70" y="5"/>
                      <a:pt x="68" y="5"/>
                    </a:cubicBezTo>
                    <a:cubicBezTo>
                      <a:pt x="68" y="4"/>
                      <a:pt x="68" y="5"/>
                      <a:pt x="67" y="4"/>
                    </a:cubicBezTo>
                    <a:cubicBezTo>
                      <a:pt x="67" y="4"/>
                      <a:pt x="67" y="4"/>
                      <a:pt x="67" y="4"/>
                    </a:cubicBezTo>
                    <a:cubicBezTo>
                      <a:pt x="67" y="4"/>
                      <a:pt x="67" y="4"/>
                      <a:pt x="66" y="4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6" y="5"/>
                      <a:pt x="66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6" y="5"/>
                      <a:pt x="66" y="5"/>
                      <a:pt x="65" y="4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4" y="5"/>
                      <a:pt x="62" y="4"/>
                      <a:pt x="61" y="4"/>
                    </a:cubicBezTo>
                    <a:cubicBezTo>
                      <a:pt x="59" y="4"/>
                      <a:pt x="58" y="4"/>
                      <a:pt x="57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5" y="4"/>
                      <a:pt x="55" y="4"/>
                    </a:cubicBezTo>
                    <a:cubicBezTo>
                      <a:pt x="54" y="4"/>
                      <a:pt x="52" y="4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1" y="4"/>
                      <a:pt x="51" y="4"/>
                      <a:pt x="50" y="4"/>
                    </a:cubicBezTo>
                    <a:cubicBezTo>
                      <a:pt x="50" y="4"/>
                      <a:pt x="49" y="4"/>
                      <a:pt x="49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7" y="3"/>
                      <a:pt x="45" y="3"/>
                      <a:pt x="43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0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8" y="3"/>
                      <a:pt x="38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6" y="3"/>
                      <a:pt x="36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2"/>
                      <a:pt x="34" y="3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3" y="2"/>
                      <a:pt x="32" y="2"/>
                      <a:pt x="32" y="2"/>
                    </a:cubicBezTo>
                    <a:cubicBezTo>
                      <a:pt x="31" y="2"/>
                      <a:pt x="30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6" y="2"/>
                      <a:pt x="26" y="2"/>
                      <a:pt x="25" y="2"/>
                    </a:cubicBezTo>
                    <a:close/>
                    <a:moveTo>
                      <a:pt x="103" y="7"/>
                    </a:moveTo>
                    <a:cubicBezTo>
                      <a:pt x="103" y="7"/>
                      <a:pt x="103" y="7"/>
                      <a:pt x="103" y="7"/>
                    </a:cubicBezTo>
                    <a:cubicBezTo>
                      <a:pt x="103" y="7"/>
                      <a:pt x="103" y="7"/>
                      <a:pt x="103" y="7"/>
                    </a:cubicBezTo>
                    <a:cubicBezTo>
                      <a:pt x="103" y="7"/>
                      <a:pt x="103" y="7"/>
                      <a:pt x="103" y="7"/>
                    </a:cubicBezTo>
                    <a:cubicBezTo>
                      <a:pt x="103" y="7"/>
                      <a:pt x="102" y="7"/>
                      <a:pt x="102" y="7"/>
                    </a:cubicBezTo>
                    <a:cubicBezTo>
                      <a:pt x="102" y="7"/>
                      <a:pt x="103" y="7"/>
                      <a:pt x="103" y="7"/>
                    </a:cubicBezTo>
                    <a:close/>
                    <a:moveTo>
                      <a:pt x="72" y="6"/>
                    </a:moveTo>
                    <a:cubicBezTo>
                      <a:pt x="72" y="6"/>
                      <a:pt x="72" y="6"/>
                      <a:pt x="72" y="6"/>
                    </a:cubicBezTo>
                    <a:cubicBezTo>
                      <a:pt x="72" y="6"/>
                      <a:pt x="72" y="6"/>
                      <a:pt x="72" y="6"/>
                    </a:cubicBezTo>
                    <a:cubicBezTo>
                      <a:pt x="72" y="6"/>
                      <a:pt x="72" y="6"/>
                      <a:pt x="72" y="6"/>
                    </a:cubicBezTo>
                    <a:cubicBezTo>
                      <a:pt x="72" y="6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6"/>
                      <a:pt x="72" y="6"/>
                      <a:pt x="72" y="6"/>
                    </a:cubicBezTo>
                    <a:close/>
                    <a:moveTo>
                      <a:pt x="71" y="6"/>
                    </a:moveTo>
                    <a:cubicBezTo>
                      <a:pt x="70" y="6"/>
                      <a:pt x="70" y="6"/>
                      <a:pt x="70" y="6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69" y="6"/>
                      <a:pt x="69" y="6"/>
                      <a:pt x="70" y="6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0" y="6"/>
                      <a:pt x="70" y="6"/>
                      <a:pt x="7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3" name="Freeform 1203"/>
              <p:cNvSpPr/>
              <p:nvPr/>
            </p:nvSpPr>
            <p:spPr bwMode="auto">
              <a:xfrm>
                <a:off x="1696" y="1166"/>
                <a:ext cx="8" cy="0"/>
              </a:xfrm>
              <a:custGeom>
                <a:avLst/>
                <a:gdLst>
                  <a:gd name="T0" fmla="*/ 2 w 2"/>
                  <a:gd name="T1" fmla="*/ 1 w 2"/>
                  <a:gd name="T2" fmla="*/ 0 w 2"/>
                  <a:gd name="T3" fmla="*/ 0 w 2"/>
                  <a:gd name="T4" fmla="*/ 0 w 2"/>
                  <a:gd name="T5" fmla="*/ 0 w 2"/>
                  <a:gd name="T6" fmla="*/ 1 w 2"/>
                  <a:gd name="T7" fmla="*/ 2 w 2"/>
                  <a:gd name="T8" fmla="*/ 2 w 2"/>
                  <a:gd name="T9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4" name="Freeform 1204"/>
              <p:cNvSpPr/>
              <p:nvPr/>
            </p:nvSpPr>
            <p:spPr bwMode="auto">
              <a:xfrm>
                <a:off x="1700" y="1571"/>
                <a:ext cx="4" cy="4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1 h 1"/>
                  <a:gd name="T16" fmla="*/ 0 w 1"/>
                  <a:gd name="T17" fmla="*/ 1 h 1"/>
                  <a:gd name="T18" fmla="*/ 1 w 1"/>
                  <a:gd name="T19" fmla="*/ 0 h 1"/>
                  <a:gd name="T20" fmla="*/ 1 w 1"/>
                  <a:gd name="T21" fmla="*/ 1 h 1"/>
                  <a:gd name="T22" fmla="*/ 1 w 1"/>
                  <a:gd name="T2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5" name="Freeform 1205"/>
              <p:cNvSpPr/>
              <p:nvPr/>
            </p:nvSpPr>
            <p:spPr bwMode="auto">
              <a:xfrm>
                <a:off x="1664" y="1567"/>
                <a:ext cx="12" cy="4"/>
              </a:xfrm>
              <a:custGeom>
                <a:avLst/>
                <a:gdLst>
                  <a:gd name="T0" fmla="*/ 0 w 3"/>
                  <a:gd name="T1" fmla="*/ 1 h 1"/>
                  <a:gd name="T2" fmla="*/ 0 w 3"/>
                  <a:gd name="T3" fmla="*/ 1 h 1"/>
                  <a:gd name="T4" fmla="*/ 0 w 3"/>
                  <a:gd name="T5" fmla="*/ 0 h 1"/>
                  <a:gd name="T6" fmla="*/ 0 w 3"/>
                  <a:gd name="T7" fmla="*/ 0 h 1"/>
                  <a:gd name="T8" fmla="*/ 1 w 3"/>
                  <a:gd name="T9" fmla="*/ 0 h 1"/>
                  <a:gd name="T10" fmla="*/ 1 w 3"/>
                  <a:gd name="T11" fmla="*/ 0 h 1"/>
                  <a:gd name="T12" fmla="*/ 1 w 3"/>
                  <a:gd name="T13" fmla="*/ 0 h 1"/>
                  <a:gd name="T14" fmla="*/ 1 w 3"/>
                  <a:gd name="T15" fmla="*/ 1 h 1"/>
                  <a:gd name="T16" fmla="*/ 1 w 3"/>
                  <a:gd name="T17" fmla="*/ 1 h 1"/>
                  <a:gd name="T18" fmla="*/ 1 w 3"/>
                  <a:gd name="T19" fmla="*/ 1 h 1"/>
                  <a:gd name="T20" fmla="*/ 1 w 3"/>
                  <a:gd name="T21" fmla="*/ 0 h 1"/>
                  <a:gd name="T22" fmla="*/ 1 w 3"/>
                  <a:gd name="T23" fmla="*/ 0 h 1"/>
                  <a:gd name="T24" fmla="*/ 1 w 3"/>
                  <a:gd name="T25" fmla="*/ 0 h 1"/>
                  <a:gd name="T26" fmla="*/ 1 w 3"/>
                  <a:gd name="T27" fmla="*/ 0 h 1"/>
                  <a:gd name="T28" fmla="*/ 2 w 3"/>
                  <a:gd name="T29" fmla="*/ 0 h 1"/>
                  <a:gd name="T30" fmla="*/ 2 w 3"/>
                  <a:gd name="T31" fmla="*/ 0 h 1"/>
                  <a:gd name="T32" fmla="*/ 1 w 3"/>
                  <a:gd name="T33" fmla="*/ 0 h 1"/>
                  <a:gd name="T34" fmla="*/ 1 w 3"/>
                  <a:gd name="T35" fmla="*/ 0 h 1"/>
                  <a:gd name="T36" fmla="*/ 1 w 3"/>
                  <a:gd name="T37" fmla="*/ 0 h 1"/>
                  <a:gd name="T38" fmla="*/ 1 w 3"/>
                  <a:gd name="T39" fmla="*/ 0 h 1"/>
                  <a:gd name="T40" fmla="*/ 0 w 3"/>
                  <a:gd name="T41" fmla="*/ 0 h 1"/>
                  <a:gd name="T42" fmla="*/ 0 w 3"/>
                  <a:gd name="T43" fmla="*/ 0 h 1"/>
                  <a:gd name="T44" fmla="*/ 0 w 3"/>
                  <a:gd name="T45" fmla="*/ 0 h 1"/>
                  <a:gd name="T46" fmla="*/ 0 w 3"/>
                  <a:gd name="T47" fmla="*/ 0 h 1"/>
                  <a:gd name="T48" fmla="*/ 0 w 3"/>
                  <a:gd name="T49" fmla="*/ 0 h 1"/>
                  <a:gd name="T50" fmla="*/ 0 w 3"/>
                  <a:gd name="T51" fmla="*/ 0 h 1"/>
                  <a:gd name="T52" fmla="*/ 0 w 3"/>
                  <a:gd name="T53" fmla="*/ 0 h 1"/>
                  <a:gd name="T54" fmla="*/ 0 w 3"/>
                  <a:gd name="T55" fmla="*/ 0 h 1"/>
                  <a:gd name="T56" fmla="*/ 0 w 3"/>
                  <a:gd name="T57" fmla="*/ 0 h 1"/>
                  <a:gd name="T58" fmla="*/ 0 w 3"/>
                  <a:gd name="T59" fmla="*/ 1 h 1"/>
                  <a:gd name="T60" fmla="*/ 0 w 3"/>
                  <a:gd name="T6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6" name="Freeform 1206"/>
              <p:cNvSpPr/>
              <p:nvPr/>
            </p:nvSpPr>
            <p:spPr bwMode="auto">
              <a:xfrm>
                <a:off x="1668" y="1579"/>
                <a:ext cx="4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0 w 1"/>
                  <a:gd name="T9" fmla="*/ 0 w 1"/>
                  <a:gd name="T10" fmla="*/ 0 w 1"/>
                  <a:gd name="T1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7" name="Freeform 1207"/>
              <p:cNvSpPr/>
              <p:nvPr/>
            </p:nvSpPr>
            <p:spPr bwMode="auto">
              <a:xfrm>
                <a:off x="1647" y="1579"/>
                <a:ext cx="4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1 w 1"/>
                  <a:gd name="T8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8" name="Freeform 1208"/>
              <p:cNvSpPr/>
              <p:nvPr/>
            </p:nvSpPr>
            <p:spPr bwMode="auto">
              <a:xfrm>
                <a:off x="1610" y="1154"/>
                <a:ext cx="9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1 w 2"/>
                  <a:gd name="T4" fmla="*/ 2 w 2"/>
                  <a:gd name="T5" fmla="*/ 1 w 2"/>
                  <a:gd name="T6" fmla="*/ 1 w 2"/>
                  <a:gd name="T7" fmla="*/ 0 w 2"/>
                  <a:gd name="T8" fmla="*/ 0 w 2"/>
                  <a:gd name="T9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9" name="Freeform 1209"/>
              <p:cNvSpPr/>
              <p:nvPr/>
            </p:nvSpPr>
            <p:spPr bwMode="auto">
              <a:xfrm>
                <a:off x="1606" y="1575"/>
                <a:ext cx="4" cy="4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1 w 1"/>
                  <a:gd name="T15" fmla="*/ 1 h 1"/>
                  <a:gd name="T16" fmla="*/ 1 w 1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2" name="Freeform 1211"/>
            <p:cNvSpPr/>
            <p:nvPr/>
          </p:nvSpPr>
          <p:spPr bwMode="auto">
            <a:xfrm>
              <a:off x="1545" y="1162"/>
              <a:ext cx="8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0 w 2"/>
                <a:gd name="T5" fmla="*/ 0 w 2"/>
                <a:gd name="T6" fmla="*/ 0 w 2"/>
                <a:gd name="T7" fmla="*/ 0 w 2"/>
                <a:gd name="T8" fmla="*/ 2 w 2"/>
                <a:gd name="T9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212"/>
            <p:cNvSpPr/>
            <p:nvPr/>
          </p:nvSpPr>
          <p:spPr bwMode="auto">
            <a:xfrm>
              <a:off x="1512" y="1158"/>
              <a:ext cx="29" cy="4"/>
            </a:xfrm>
            <a:custGeom>
              <a:avLst/>
              <a:gdLst>
                <a:gd name="T0" fmla="*/ 7 w 7"/>
                <a:gd name="T1" fmla="*/ 1 h 1"/>
                <a:gd name="T2" fmla="*/ 7 w 7"/>
                <a:gd name="T3" fmla="*/ 1 h 1"/>
                <a:gd name="T4" fmla="*/ 7 w 7"/>
                <a:gd name="T5" fmla="*/ 1 h 1"/>
                <a:gd name="T6" fmla="*/ 5 w 7"/>
                <a:gd name="T7" fmla="*/ 0 h 1"/>
                <a:gd name="T8" fmla="*/ 1 w 7"/>
                <a:gd name="T9" fmla="*/ 0 h 1"/>
                <a:gd name="T10" fmla="*/ 0 w 7"/>
                <a:gd name="T11" fmla="*/ 0 h 1"/>
                <a:gd name="T12" fmla="*/ 0 w 7"/>
                <a:gd name="T13" fmla="*/ 0 h 1"/>
                <a:gd name="T14" fmla="*/ 0 w 7"/>
                <a:gd name="T15" fmla="*/ 0 h 1"/>
                <a:gd name="T16" fmla="*/ 5 w 7"/>
                <a:gd name="T17" fmla="*/ 1 h 1"/>
                <a:gd name="T18" fmla="*/ 7 w 7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"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1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213"/>
            <p:cNvSpPr/>
            <p:nvPr/>
          </p:nvSpPr>
          <p:spPr bwMode="auto">
            <a:xfrm>
              <a:off x="1492" y="1162"/>
              <a:ext cx="4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  <a:gd name="T4" fmla="*/ 1 w 1"/>
                <a:gd name="T5" fmla="*/ 0 w 1"/>
                <a:gd name="T6" fmla="*/ 0 w 1"/>
                <a:gd name="T7" fmla="*/ 0 w 1"/>
                <a:gd name="T8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214"/>
            <p:cNvSpPr/>
            <p:nvPr/>
          </p:nvSpPr>
          <p:spPr bwMode="auto">
            <a:xfrm>
              <a:off x="1459" y="1141"/>
              <a:ext cx="4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1 w 1"/>
                <a:gd name="T5" fmla="*/ 0 w 1"/>
                <a:gd name="T6" fmla="*/ 0 w 1"/>
                <a:gd name="T7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215"/>
            <p:cNvSpPr/>
            <p:nvPr/>
          </p:nvSpPr>
          <p:spPr bwMode="auto">
            <a:xfrm>
              <a:off x="1455" y="1141"/>
              <a:ext cx="4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  <a:gd name="T5" fmla="*/ 0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216"/>
            <p:cNvSpPr/>
            <p:nvPr/>
          </p:nvSpPr>
          <p:spPr bwMode="auto">
            <a:xfrm>
              <a:off x="1439" y="1550"/>
              <a:ext cx="4" cy="0"/>
            </a:xfrm>
            <a:custGeom>
              <a:avLst/>
              <a:gdLst>
                <a:gd name="T0" fmla="*/ 0 w 1"/>
                <a:gd name="T1" fmla="*/ 1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  <a:gd name="T8" fmla="*/ 0 w 1"/>
                <a:gd name="T9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217"/>
            <p:cNvSpPr/>
            <p:nvPr/>
          </p:nvSpPr>
          <p:spPr bwMode="auto">
            <a:xfrm>
              <a:off x="1406" y="1158"/>
              <a:ext cx="4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0 w 1"/>
                <a:gd name="T5" fmla="*/ 1 w 1"/>
                <a:gd name="T6" fmla="*/ 1 w 1"/>
                <a:gd name="T7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218"/>
            <p:cNvSpPr/>
            <p:nvPr/>
          </p:nvSpPr>
          <p:spPr bwMode="auto">
            <a:xfrm>
              <a:off x="1386" y="1154"/>
              <a:ext cx="16" cy="4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1 h 1"/>
                <a:gd name="T4" fmla="*/ 2 w 4"/>
                <a:gd name="T5" fmla="*/ 0 h 1"/>
                <a:gd name="T6" fmla="*/ 0 w 4"/>
                <a:gd name="T7" fmla="*/ 0 h 1"/>
                <a:gd name="T8" fmla="*/ 0 w 4"/>
                <a:gd name="T9" fmla="*/ 0 h 1"/>
                <a:gd name="T10" fmla="*/ 0 w 4"/>
                <a:gd name="T11" fmla="*/ 0 h 1"/>
                <a:gd name="T12" fmla="*/ 0 w 4"/>
                <a:gd name="T13" fmla="*/ 0 h 1"/>
                <a:gd name="T14" fmla="*/ 2 w 4"/>
                <a:gd name="T15" fmla="*/ 1 h 1"/>
                <a:gd name="T16" fmla="*/ 4 w 4"/>
                <a:gd name="T17" fmla="*/ 1 h 1"/>
                <a:gd name="T18" fmla="*/ 4 w 4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219"/>
            <p:cNvSpPr/>
            <p:nvPr/>
          </p:nvSpPr>
          <p:spPr bwMode="auto">
            <a:xfrm>
              <a:off x="1394" y="1464"/>
              <a:ext cx="4" cy="4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0 h 1"/>
                <a:gd name="T20" fmla="*/ 1 w 1"/>
                <a:gd name="T2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1220"/>
            <p:cNvSpPr/>
            <p:nvPr/>
          </p:nvSpPr>
          <p:spPr bwMode="auto">
            <a:xfrm>
              <a:off x="1357" y="1141"/>
              <a:ext cx="4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1 w 1"/>
                <a:gd name="T5" fmla="*/ 1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1221"/>
            <p:cNvSpPr/>
            <p:nvPr/>
          </p:nvSpPr>
          <p:spPr bwMode="auto">
            <a:xfrm>
              <a:off x="1357" y="154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1222"/>
            <p:cNvSpPr/>
            <p:nvPr/>
          </p:nvSpPr>
          <p:spPr bwMode="auto">
            <a:xfrm>
              <a:off x="1349" y="1162"/>
              <a:ext cx="4" cy="4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1223"/>
            <p:cNvSpPr/>
            <p:nvPr/>
          </p:nvSpPr>
          <p:spPr bwMode="auto">
            <a:xfrm>
              <a:off x="1341" y="1162"/>
              <a:ext cx="8" cy="0"/>
            </a:xfrm>
            <a:custGeom>
              <a:avLst/>
              <a:gdLst>
                <a:gd name="T0" fmla="*/ 1 w 2"/>
                <a:gd name="T1" fmla="*/ 1 w 2"/>
                <a:gd name="T2" fmla="*/ 0 w 2"/>
                <a:gd name="T3" fmla="*/ 0 w 2"/>
                <a:gd name="T4" fmla="*/ 0 w 2"/>
                <a:gd name="T5" fmla="*/ 0 w 2"/>
                <a:gd name="T6" fmla="*/ 1 w 2"/>
                <a:gd name="T7" fmla="*/ 1 w 2"/>
                <a:gd name="T8" fmla="*/ 2 w 2"/>
                <a:gd name="T9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1224"/>
            <p:cNvSpPr/>
            <p:nvPr/>
          </p:nvSpPr>
          <p:spPr bwMode="auto">
            <a:xfrm>
              <a:off x="1341" y="1220"/>
              <a:ext cx="4" cy="4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1225"/>
            <p:cNvSpPr/>
            <p:nvPr/>
          </p:nvSpPr>
          <p:spPr bwMode="auto">
            <a:xfrm>
              <a:off x="1333" y="1257"/>
              <a:ext cx="4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1 w 1"/>
                <a:gd name="T5" fmla="*/ 1 w 1"/>
                <a:gd name="T6" fmla="*/ 1 w 1"/>
                <a:gd name="T7" fmla="*/ 0 w 1"/>
                <a:gd name="T8" fmla="*/ 0 w 1"/>
                <a:gd name="T9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1226"/>
            <p:cNvSpPr/>
            <p:nvPr/>
          </p:nvSpPr>
          <p:spPr bwMode="auto">
            <a:xfrm>
              <a:off x="1325" y="1154"/>
              <a:ext cx="4" cy="4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1227"/>
            <p:cNvSpPr/>
            <p:nvPr/>
          </p:nvSpPr>
          <p:spPr bwMode="auto">
            <a:xfrm>
              <a:off x="1255" y="1402"/>
              <a:ext cx="65" cy="12"/>
            </a:xfrm>
            <a:custGeom>
              <a:avLst/>
              <a:gdLst>
                <a:gd name="T0" fmla="*/ 3 w 16"/>
                <a:gd name="T1" fmla="*/ 1 h 3"/>
                <a:gd name="T2" fmla="*/ 5 w 16"/>
                <a:gd name="T3" fmla="*/ 1 h 3"/>
                <a:gd name="T4" fmla="*/ 8 w 16"/>
                <a:gd name="T5" fmla="*/ 2 h 3"/>
                <a:gd name="T6" fmla="*/ 7 w 16"/>
                <a:gd name="T7" fmla="*/ 3 h 3"/>
                <a:gd name="T8" fmla="*/ 8 w 16"/>
                <a:gd name="T9" fmla="*/ 2 h 3"/>
                <a:gd name="T10" fmla="*/ 8 w 16"/>
                <a:gd name="T11" fmla="*/ 2 h 3"/>
                <a:gd name="T12" fmla="*/ 9 w 16"/>
                <a:gd name="T13" fmla="*/ 2 h 3"/>
                <a:gd name="T14" fmla="*/ 10 w 16"/>
                <a:gd name="T15" fmla="*/ 2 h 3"/>
                <a:gd name="T16" fmla="*/ 11 w 16"/>
                <a:gd name="T17" fmla="*/ 2 h 3"/>
                <a:gd name="T18" fmla="*/ 12 w 16"/>
                <a:gd name="T19" fmla="*/ 2 h 3"/>
                <a:gd name="T20" fmla="*/ 14 w 16"/>
                <a:gd name="T21" fmla="*/ 2 h 3"/>
                <a:gd name="T22" fmla="*/ 13 w 16"/>
                <a:gd name="T23" fmla="*/ 2 h 3"/>
                <a:gd name="T24" fmla="*/ 13 w 16"/>
                <a:gd name="T25" fmla="*/ 3 h 3"/>
                <a:gd name="T26" fmla="*/ 14 w 16"/>
                <a:gd name="T27" fmla="*/ 3 h 3"/>
                <a:gd name="T28" fmla="*/ 15 w 16"/>
                <a:gd name="T29" fmla="*/ 2 h 3"/>
                <a:gd name="T30" fmla="*/ 16 w 16"/>
                <a:gd name="T31" fmla="*/ 2 h 3"/>
                <a:gd name="T32" fmla="*/ 15 w 16"/>
                <a:gd name="T33" fmla="*/ 2 h 3"/>
                <a:gd name="T34" fmla="*/ 15 w 16"/>
                <a:gd name="T35" fmla="*/ 2 h 3"/>
                <a:gd name="T36" fmla="*/ 15 w 16"/>
                <a:gd name="T37" fmla="*/ 2 h 3"/>
                <a:gd name="T38" fmla="*/ 15 w 16"/>
                <a:gd name="T39" fmla="*/ 2 h 3"/>
                <a:gd name="T40" fmla="*/ 14 w 16"/>
                <a:gd name="T41" fmla="*/ 2 h 3"/>
                <a:gd name="T42" fmla="*/ 14 w 16"/>
                <a:gd name="T43" fmla="*/ 2 h 3"/>
                <a:gd name="T44" fmla="*/ 12 w 16"/>
                <a:gd name="T45" fmla="*/ 2 h 3"/>
                <a:gd name="T46" fmla="*/ 11 w 16"/>
                <a:gd name="T47" fmla="*/ 1 h 3"/>
                <a:gd name="T48" fmla="*/ 11 w 16"/>
                <a:gd name="T49" fmla="*/ 1 h 3"/>
                <a:gd name="T50" fmla="*/ 11 w 16"/>
                <a:gd name="T51" fmla="*/ 1 h 3"/>
                <a:gd name="T52" fmla="*/ 11 w 16"/>
                <a:gd name="T53" fmla="*/ 2 h 3"/>
                <a:gd name="T54" fmla="*/ 11 w 16"/>
                <a:gd name="T55" fmla="*/ 2 h 3"/>
                <a:gd name="T56" fmla="*/ 10 w 16"/>
                <a:gd name="T57" fmla="*/ 1 h 3"/>
                <a:gd name="T58" fmla="*/ 9 w 16"/>
                <a:gd name="T59" fmla="*/ 1 h 3"/>
                <a:gd name="T60" fmla="*/ 8 w 16"/>
                <a:gd name="T61" fmla="*/ 0 h 3"/>
                <a:gd name="T62" fmla="*/ 9 w 16"/>
                <a:gd name="T63" fmla="*/ 0 h 3"/>
                <a:gd name="T64" fmla="*/ 8 w 16"/>
                <a:gd name="T65" fmla="*/ 0 h 3"/>
                <a:gd name="T66" fmla="*/ 7 w 16"/>
                <a:gd name="T67" fmla="*/ 1 h 3"/>
                <a:gd name="T68" fmla="*/ 7 w 16"/>
                <a:gd name="T69" fmla="*/ 1 h 3"/>
                <a:gd name="T70" fmla="*/ 7 w 16"/>
                <a:gd name="T71" fmla="*/ 1 h 3"/>
                <a:gd name="T72" fmla="*/ 7 w 16"/>
                <a:gd name="T73" fmla="*/ 1 h 3"/>
                <a:gd name="T74" fmla="*/ 5 w 16"/>
                <a:gd name="T75" fmla="*/ 1 h 3"/>
                <a:gd name="T76" fmla="*/ 5 w 16"/>
                <a:gd name="T77" fmla="*/ 1 h 3"/>
                <a:gd name="T78" fmla="*/ 4 w 16"/>
                <a:gd name="T79" fmla="*/ 1 h 3"/>
                <a:gd name="T80" fmla="*/ 4 w 16"/>
                <a:gd name="T81" fmla="*/ 1 h 3"/>
                <a:gd name="T82" fmla="*/ 2 w 16"/>
                <a:gd name="T83" fmla="*/ 1 h 3"/>
                <a:gd name="T84" fmla="*/ 1 w 16"/>
                <a:gd name="T85" fmla="*/ 0 h 3"/>
                <a:gd name="T86" fmla="*/ 1 w 16"/>
                <a:gd name="T87" fmla="*/ 0 h 3"/>
                <a:gd name="T88" fmla="*/ 1 w 16"/>
                <a:gd name="T89" fmla="*/ 1 h 3"/>
                <a:gd name="T90" fmla="*/ 1 w 16"/>
                <a:gd name="T91" fmla="*/ 1 h 3"/>
                <a:gd name="T92" fmla="*/ 0 w 16"/>
                <a:gd name="T93" fmla="*/ 1 h 3"/>
                <a:gd name="T94" fmla="*/ 1 w 16"/>
                <a:gd name="T9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" h="3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2"/>
                    <a:pt x="7" y="1"/>
                    <a:pt x="7" y="2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2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3"/>
                    <a:pt x="13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5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1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8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0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1228"/>
            <p:cNvSpPr/>
            <p:nvPr/>
          </p:nvSpPr>
          <p:spPr bwMode="auto">
            <a:xfrm>
              <a:off x="1296" y="1150"/>
              <a:ext cx="8" cy="4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1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1 h 1"/>
                <a:gd name="T12" fmla="*/ 1 w 2"/>
                <a:gd name="T13" fmla="*/ 1 h 1"/>
                <a:gd name="T14" fmla="*/ 0 w 2"/>
                <a:gd name="T15" fmla="*/ 0 h 1"/>
                <a:gd name="T16" fmla="*/ 0 w 2"/>
                <a:gd name="T17" fmla="*/ 1 h 1"/>
                <a:gd name="T18" fmla="*/ 0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1229"/>
            <p:cNvSpPr/>
            <p:nvPr/>
          </p:nvSpPr>
          <p:spPr bwMode="auto">
            <a:xfrm>
              <a:off x="1296" y="1129"/>
              <a:ext cx="4" cy="4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1230"/>
            <p:cNvSpPr/>
            <p:nvPr/>
          </p:nvSpPr>
          <p:spPr bwMode="auto">
            <a:xfrm>
              <a:off x="1280" y="1125"/>
              <a:ext cx="4" cy="4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1231"/>
            <p:cNvSpPr/>
            <p:nvPr/>
          </p:nvSpPr>
          <p:spPr bwMode="auto">
            <a:xfrm>
              <a:off x="1276" y="1125"/>
              <a:ext cx="4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1 w 1"/>
                <a:gd name="T5" fmla="*/ 0 w 1"/>
                <a:gd name="T6" fmla="*/ 0 w 1"/>
                <a:gd name="T7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1232"/>
            <p:cNvSpPr/>
            <p:nvPr/>
          </p:nvSpPr>
          <p:spPr bwMode="auto">
            <a:xfrm>
              <a:off x="1276" y="1208"/>
              <a:ext cx="4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  <a:gd name="T7" fmla="*/ 1 w 1"/>
                <a:gd name="T8" fmla="*/ 1 w 1"/>
                <a:gd name="T9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1233"/>
            <p:cNvSpPr/>
            <p:nvPr/>
          </p:nvSpPr>
          <p:spPr bwMode="auto">
            <a:xfrm>
              <a:off x="1218" y="1220"/>
              <a:ext cx="62" cy="16"/>
            </a:xfrm>
            <a:custGeom>
              <a:avLst/>
              <a:gdLst>
                <a:gd name="T0" fmla="*/ 10 w 15"/>
                <a:gd name="T1" fmla="*/ 3 h 4"/>
                <a:gd name="T2" fmla="*/ 10 w 15"/>
                <a:gd name="T3" fmla="*/ 3 h 4"/>
                <a:gd name="T4" fmla="*/ 9 w 15"/>
                <a:gd name="T5" fmla="*/ 3 h 4"/>
                <a:gd name="T6" fmla="*/ 12 w 15"/>
                <a:gd name="T7" fmla="*/ 3 h 4"/>
                <a:gd name="T8" fmla="*/ 12 w 15"/>
                <a:gd name="T9" fmla="*/ 3 h 4"/>
                <a:gd name="T10" fmla="*/ 10 w 15"/>
                <a:gd name="T11" fmla="*/ 3 h 4"/>
                <a:gd name="T12" fmla="*/ 10 w 15"/>
                <a:gd name="T13" fmla="*/ 3 h 4"/>
                <a:gd name="T14" fmla="*/ 12 w 15"/>
                <a:gd name="T15" fmla="*/ 4 h 4"/>
                <a:gd name="T16" fmla="*/ 12 w 15"/>
                <a:gd name="T17" fmla="*/ 3 h 4"/>
                <a:gd name="T18" fmla="*/ 12 w 15"/>
                <a:gd name="T19" fmla="*/ 3 h 4"/>
                <a:gd name="T20" fmla="*/ 13 w 15"/>
                <a:gd name="T21" fmla="*/ 3 h 4"/>
                <a:gd name="T22" fmla="*/ 14 w 15"/>
                <a:gd name="T23" fmla="*/ 3 h 4"/>
                <a:gd name="T24" fmla="*/ 15 w 15"/>
                <a:gd name="T25" fmla="*/ 3 h 4"/>
                <a:gd name="T26" fmla="*/ 15 w 15"/>
                <a:gd name="T27" fmla="*/ 3 h 4"/>
                <a:gd name="T28" fmla="*/ 14 w 15"/>
                <a:gd name="T29" fmla="*/ 2 h 4"/>
                <a:gd name="T30" fmla="*/ 13 w 15"/>
                <a:gd name="T31" fmla="*/ 3 h 4"/>
                <a:gd name="T32" fmla="*/ 13 w 15"/>
                <a:gd name="T33" fmla="*/ 3 h 4"/>
                <a:gd name="T34" fmla="*/ 12 w 15"/>
                <a:gd name="T35" fmla="*/ 3 h 4"/>
                <a:gd name="T36" fmla="*/ 9 w 15"/>
                <a:gd name="T37" fmla="*/ 2 h 4"/>
                <a:gd name="T38" fmla="*/ 9 w 15"/>
                <a:gd name="T39" fmla="*/ 2 h 4"/>
                <a:gd name="T40" fmla="*/ 9 w 15"/>
                <a:gd name="T41" fmla="*/ 2 h 4"/>
                <a:gd name="T42" fmla="*/ 9 w 15"/>
                <a:gd name="T43" fmla="*/ 2 h 4"/>
                <a:gd name="T44" fmla="*/ 9 w 15"/>
                <a:gd name="T45" fmla="*/ 2 h 4"/>
                <a:gd name="T46" fmla="*/ 9 w 15"/>
                <a:gd name="T47" fmla="*/ 2 h 4"/>
                <a:gd name="T48" fmla="*/ 9 w 15"/>
                <a:gd name="T49" fmla="*/ 2 h 4"/>
                <a:gd name="T50" fmla="*/ 10 w 15"/>
                <a:gd name="T51" fmla="*/ 2 h 4"/>
                <a:gd name="T52" fmla="*/ 10 w 15"/>
                <a:gd name="T53" fmla="*/ 2 h 4"/>
                <a:gd name="T54" fmla="*/ 11 w 15"/>
                <a:gd name="T55" fmla="*/ 2 h 4"/>
                <a:gd name="T56" fmla="*/ 11 w 15"/>
                <a:gd name="T57" fmla="*/ 1 h 4"/>
                <a:gd name="T58" fmla="*/ 11 w 15"/>
                <a:gd name="T59" fmla="*/ 1 h 4"/>
                <a:gd name="T60" fmla="*/ 9 w 15"/>
                <a:gd name="T61" fmla="*/ 1 h 4"/>
                <a:gd name="T62" fmla="*/ 8 w 15"/>
                <a:gd name="T63" fmla="*/ 1 h 4"/>
                <a:gd name="T64" fmla="*/ 8 w 15"/>
                <a:gd name="T65" fmla="*/ 1 h 4"/>
                <a:gd name="T66" fmla="*/ 7 w 15"/>
                <a:gd name="T67" fmla="*/ 1 h 4"/>
                <a:gd name="T68" fmla="*/ 7 w 15"/>
                <a:gd name="T69" fmla="*/ 1 h 4"/>
                <a:gd name="T70" fmla="*/ 7 w 15"/>
                <a:gd name="T71" fmla="*/ 1 h 4"/>
                <a:gd name="T72" fmla="*/ 1 w 15"/>
                <a:gd name="T73" fmla="*/ 0 h 4"/>
                <a:gd name="T74" fmla="*/ 0 w 15"/>
                <a:gd name="T75" fmla="*/ 0 h 4"/>
                <a:gd name="T76" fmla="*/ 3 w 15"/>
                <a:gd name="T77" fmla="*/ 1 h 4"/>
                <a:gd name="T78" fmla="*/ 7 w 15"/>
                <a:gd name="T79" fmla="*/ 1 h 4"/>
                <a:gd name="T80" fmla="*/ 8 w 15"/>
                <a:gd name="T81" fmla="*/ 2 h 4"/>
                <a:gd name="T82" fmla="*/ 9 w 15"/>
                <a:gd name="T83" fmla="*/ 2 h 4"/>
                <a:gd name="T84" fmla="*/ 9 w 15"/>
                <a:gd name="T85" fmla="*/ 2 h 4"/>
                <a:gd name="T86" fmla="*/ 8 w 15"/>
                <a:gd name="T87" fmla="*/ 2 h 4"/>
                <a:gd name="T88" fmla="*/ 8 w 15"/>
                <a:gd name="T89" fmla="*/ 2 h 4"/>
                <a:gd name="T90" fmla="*/ 6 w 15"/>
                <a:gd name="T91" fmla="*/ 2 h 4"/>
                <a:gd name="T92" fmla="*/ 6 w 15"/>
                <a:gd name="T93" fmla="*/ 2 h 4"/>
                <a:gd name="T94" fmla="*/ 6 w 15"/>
                <a:gd name="T95" fmla="*/ 2 h 4"/>
                <a:gd name="T96" fmla="*/ 8 w 15"/>
                <a:gd name="T97" fmla="*/ 2 h 4"/>
                <a:gd name="T98" fmla="*/ 9 w 15"/>
                <a:gd name="T9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" h="4">
                  <a:moveTo>
                    <a:pt x="9" y="3"/>
                  </a:moveTo>
                  <a:cubicBezTo>
                    <a:pt x="9" y="3"/>
                    <a:pt x="9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1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2" y="3"/>
                    <a:pt x="12" y="3"/>
                  </a:cubicBezTo>
                  <a:cubicBezTo>
                    <a:pt x="12" y="3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2"/>
                  </a:cubicBezTo>
                  <a:cubicBezTo>
                    <a:pt x="13" y="2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0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1234"/>
            <p:cNvSpPr/>
            <p:nvPr/>
          </p:nvSpPr>
          <p:spPr bwMode="auto">
            <a:xfrm>
              <a:off x="1259" y="1261"/>
              <a:ext cx="4" cy="4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1235"/>
            <p:cNvSpPr/>
            <p:nvPr/>
          </p:nvSpPr>
          <p:spPr bwMode="auto">
            <a:xfrm>
              <a:off x="1251" y="1141"/>
              <a:ext cx="4" cy="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1236"/>
            <p:cNvSpPr/>
            <p:nvPr/>
          </p:nvSpPr>
          <p:spPr bwMode="auto">
            <a:xfrm>
              <a:off x="1243" y="1460"/>
              <a:ext cx="8" cy="0"/>
            </a:xfrm>
            <a:custGeom>
              <a:avLst/>
              <a:gdLst>
                <a:gd name="T0" fmla="*/ 2 w 2"/>
                <a:gd name="T1" fmla="*/ 1 w 2"/>
                <a:gd name="T2" fmla="*/ 0 w 2"/>
                <a:gd name="T3" fmla="*/ 0 w 2"/>
                <a:gd name="T4" fmla="*/ 0 w 2"/>
                <a:gd name="T5" fmla="*/ 0 w 2"/>
                <a:gd name="T6" fmla="*/ 1 w 2"/>
                <a:gd name="T7" fmla="*/ 2 w 2"/>
                <a:gd name="T8" fmla="*/ 2 w 2"/>
                <a:gd name="T9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1237"/>
            <p:cNvSpPr/>
            <p:nvPr/>
          </p:nvSpPr>
          <p:spPr bwMode="auto">
            <a:xfrm>
              <a:off x="1243" y="1447"/>
              <a:ext cx="4" cy="4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0 h 1"/>
                <a:gd name="T20" fmla="*/ 0 w 1"/>
                <a:gd name="T21" fmla="*/ 0 h 1"/>
                <a:gd name="T22" fmla="*/ 0 w 1"/>
                <a:gd name="T23" fmla="*/ 0 h 1"/>
                <a:gd name="T24" fmla="*/ 0 w 1"/>
                <a:gd name="T25" fmla="*/ 1 h 1"/>
                <a:gd name="T26" fmla="*/ 0 w 1"/>
                <a:gd name="T27" fmla="*/ 0 h 1"/>
                <a:gd name="T28" fmla="*/ 1 w 1"/>
                <a:gd name="T29" fmla="*/ 1 h 1"/>
                <a:gd name="T30" fmla="*/ 1 w 1"/>
                <a:gd name="T31" fmla="*/ 1 h 1"/>
                <a:gd name="T32" fmla="*/ 1 w 1"/>
                <a:gd name="T33" fmla="*/ 1 h 1"/>
                <a:gd name="T34" fmla="*/ 1 w 1"/>
                <a:gd name="T3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1238"/>
            <p:cNvSpPr/>
            <p:nvPr/>
          </p:nvSpPr>
          <p:spPr bwMode="auto">
            <a:xfrm>
              <a:off x="1239" y="1406"/>
              <a:ext cx="4" cy="4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0 h 1"/>
                <a:gd name="T16" fmla="*/ 1 w 1"/>
                <a:gd name="T17" fmla="*/ 0 h 1"/>
                <a:gd name="T18" fmla="*/ 1 w 1"/>
                <a:gd name="T19" fmla="*/ 0 h 1"/>
                <a:gd name="T20" fmla="*/ 1 w 1"/>
                <a:gd name="T21" fmla="*/ 1 h 1"/>
                <a:gd name="T22" fmla="*/ 1 w 1"/>
                <a:gd name="T23" fmla="*/ 1 h 1"/>
                <a:gd name="T24" fmla="*/ 1 w 1"/>
                <a:gd name="T25" fmla="*/ 1 h 1"/>
                <a:gd name="T26" fmla="*/ 0 w 1"/>
                <a:gd name="T2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1239"/>
            <p:cNvSpPr/>
            <p:nvPr/>
          </p:nvSpPr>
          <p:spPr bwMode="auto">
            <a:xfrm>
              <a:off x="1239" y="1439"/>
              <a:ext cx="4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0 w 1"/>
                <a:gd name="T5" fmla="*/ 0 w 1"/>
                <a:gd name="T6" fmla="*/ 0 w 1"/>
                <a:gd name="T7" fmla="*/ 0 w 1"/>
                <a:gd name="T8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1240"/>
            <p:cNvSpPr/>
            <p:nvPr/>
          </p:nvSpPr>
          <p:spPr bwMode="auto">
            <a:xfrm>
              <a:off x="1235" y="1422"/>
              <a:ext cx="0" cy="4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  <a:gd name="T4" fmla="*/ 0 h 1"/>
                <a:gd name="T5" fmla="*/ 1 h 1"/>
                <a:gd name="T6" fmla="*/ 0 h 1"/>
                <a:gd name="T7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1241"/>
            <p:cNvSpPr/>
            <p:nvPr/>
          </p:nvSpPr>
          <p:spPr bwMode="auto">
            <a:xfrm>
              <a:off x="1231" y="1348"/>
              <a:ext cx="4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  <a:gd name="T8" fmla="*/ 0 w 1"/>
                <a:gd name="T9" fmla="*/ 0 w 1"/>
                <a:gd name="T10" fmla="*/ 0 w 1"/>
                <a:gd name="T1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1242"/>
            <p:cNvSpPr/>
            <p:nvPr/>
          </p:nvSpPr>
          <p:spPr bwMode="auto">
            <a:xfrm>
              <a:off x="1222" y="1381"/>
              <a:ext cx="5" cy="4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1243"/>
            <p:cNvSpPr/>
            <p:nvPr/>
          </p:nvSpPr>
          <p:spPr bwMode="auto">
            <a:xfrm>
              <a:off x="1214" y="1451"/>
              <a:ext cx="8" cy="9"/>
            </a:xfrm>
            <a:custGeom>
              <a:avLst/>
              <a:gdLst>
                <a:gd name="T0" fmla="*/ 1 w 2"/>
                <a:gd name="T1" fmla="*/ 1 h 2"/>
                <a:gd name="T2" fmla="*/ 1 w 2"/>
                <a:gd name="T3" fmla="*/ 1 h 2"/>
                <a:gd name="T4" fmla="*/ 1 w 2"/>
                <a:gd name="T5" fmla="*/ 1 h 2"/>
                <a:gd name="T6" fmla="*/ 1 w 2"/>
                <a:gd name="T7" fmla="*/ 1 h 2"/>
                <a:gd name="T8" fmla="*/ 1 w 2"/>
                <a:gd name="T9" fmla="*/ 1 h 2"/>
                <a:gd name="T10" fmla="*/ 2 w 2"/>
                <a:gd name="T11" fmla="*/ 1 h 2"/>
                <a:gd name="T12" fmla="*/ 1 w 2"/>
                <a:gd name="T13" fmla="*/ 1 h 2"/>
                <a:gd name="T14" fmla="*/ 1 w 2"/>
                <a:gd name="T15" fmla="*/ 0 h 2"/>
                <a:gd name="T16" fmla="*/ 1 w 2"/>
                <a:gd name="T17" fmla="*/ 0 h 2"/>
                <a:gd name="T18" fmla="*/ 1 w 2"/>
                <a:gd name="T19" fmla="*/ 1 h 2"/>
                <a:gd name="T20" fmla="*/ 1 w 2"/>
                <a:gd name="T21" fmla="*/ 1 h 2"/>
                <a:gd name="T22" fmla="*/ 1 w 2"/>
                <a:gd name="T23" fmla="*/ 1 h 2"/>
                <a:gd name="T24" fmla="*/ 1 w 2"/>
                <a:gd name="T25" fmla="*/ 1 h 2"/>
                <a:gd name="T26" fmla="*/ 0 w 2"/>
                <a:gd name="T27" fmla="*/ 2 h 2"/>
                <a:gd name="T28" fmla="*/ 0 w 2"/>
                <a:gd name="T29" fmla="*/ 2 h 2"/>
                <a:gd name="T30" fmla="*/ 0 w 2"/>
                <a:gd name="T31" fmla="*/ 2 h 2"/>
                <a:gd name="T32" fmla="*/ 0 w 2"/>
                <a:gd name="T33" fmla="*/ 2 h 2"/>
                <a:gd name="T34" fmla="*/ 0 w 2"/>
                <a:gd name="T35" fmla="*/ 2 h 2"/>
                <a:gd name="T36" fmla="*/ 1 w 2"/>
                <a:gd name="T37" fmla="*/ 2 h 2"/>
                <a:gd name="T38" fmla="*/ 1 w 2"/>
                <a:gd name="T3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1244"/>
            <p:cNvSpPr/>
            <p:nvPr/>
          </p:nvSpPr>
          <p:spPr bwMode="auto">
            <a:xfrm>
              <a:off x="1178" y="1435"/>
              <a:ext cx="8" cy="4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1 w 2"/>
                <a:gd name="T5" fmla="*/ 0 h 1"/>
                <a:gd name="T6" fmla="*/ 1 w 2"/>
                <a:gd name="T7" fmla="*/ 0 h 1"/>
                <a:gd name="T8" fmla="*/ 1 w 2"/>
                <a:gd name="T9" fmla="*/ 0 h 1"/>
                <a:gd name="T10" fmla="*/ 1 w 2"/>
                <a:gd name="T11" fmla="*/ 0 h 1"/>
                <a:gd name="T12" fmla="*/ 0 w 2"/>
                <a:gd name="T13" fmla="*/ 0 h 1"/>
                <a:gd name="T14" fmla="*/ 0 w 2"/>
                <a:gd name="T15" fmla="*/ 0 h 1"/>
                <a:gd name="T16" fmla="*/ 0 w 2"/>
                <a:gd name="T17" fmla="*/ 0 h 1"/>
                <a:gd name="T18" fmla="*/ 0 w 2"/>
                <a:gd name="T19" fmla="*/ 1 h 1"/>
                <a:gd name="T20" fmla="*/ 1 w 2"/>
                <a:gd name="T21" fmla="*/ 0 h 1"/>
                <a:gd name="T22" fmla="*/ 1 w 2"/>
                <a:gd name="T23" fmla="*/ 1 h 1"/>
                <a:gd name="T24" fmla="*/ 1 w 2"/>
                <a:gd name="T25" fmla="*/ 1 h 1"/>
                <a:gd name="T26" fmla="*/ 1 w 2"/>
                <a:gd name="T27" fmla="*/ 1 h 1"/>
                <a:gd name="T28" fmla="*/ 1 w 2"/>
                <a:gd name="T29" fmla="*/ 1 h 1"/>
                <a:gd name="T30" fmla="*/ 1 w 2"/>
                <a:gd name="T31" fmla="*/ 1 h 1"/>
                <a:gd name="T32" fmla="*/ 1 w 2"/>
                <a:gd name="T33" fmla="*/ 1 h 1"/>
                <a:gd name="T34" fmla="*/ 1 w 2"/>
                <a:gd name="T35" fmla="*/ 1 h 1"/>
                <a:gd name="T36" fmla="*/ 1 w 2"/>
                <a:gd name="T37" fmla="*/ 1 h 1"/>
                <a:gd name="T38" fmla="*/ 1 w 2"/>
                <a:gd name="T39" fmla="*/ 1 h 1"/>
                <a:gd name="T40" fmla="*/ 2 w 2"/>
                <a:gd name="T4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1245"/>
            <p:cNvSpPr/>
            <p:nvPr/>
          </p:nvSpPr>
          <p:spPr bwMode="auto">
            <a:xfrm>
              <a:off x="1214" y="1121"/>
              <a:ext cx="4" cy="4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1 w 1"/>
                <a:gd name="T17" fmla="*/ 1 h 1"/>
                <a:gd name="T18" fmla="*/ 1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1246"/>
            <p:cNvSpPr/>
            <p:nvPr/>
          </p:nvSpPr>
          <p:spPr bwMode="auto">
            <a:xfrm>
              <a:off x="1202" y="1451"/>
              <a:ext cx="12" cy="9"/>
            </a:xfrm>
            <a:custGeom>
              <a:avLst/>
              <a:gdLst>
                <a:gd name="T0" fmla="*/ 1 w 3"/>
                <a:gd name="T1" fmla="*/ 1 h 2"/>
                <a:gd name="T2" fmla="*/ 1 w 3"/>
                <a:gd name="T3" fmla="*/ 1 h 2"/>
                <a:gd name="T4" fmla="*/ 1 w 3"/>
                <a:gd name="T5" fmla="*/ 1 h 2"/>
                <a:gd name="T6" fmla="*/ 1 w 3"/>
                <a:gd name="T7" fmla="*/ 1 h 2"/>
                <a:gd name="T8" fmla="*/ 0 w 3"/>
                <a:gd name="T9" fmla="*/ 1 h 2"/>
                <a:gd name="T10" fmla="*/ 0 w 3"/>
                <a:gd name="T11" fmla="*/ 1 h 2"/>
                <a:gd name="T12" fmla="*/ 0 w 3"/>
                <a:gd name="T13" fmla="*/ 1 h 2"/>
                <a:gd name="T14" fmla="*/ 0 w 3"/>
                <a:gd name="T15" fmla="*/ 1 h 2"/>
                <a:gd name="T16" fmla="*/ 1 w 3"/>
                <a:gd name="T17" fmla="*/ 1 h 2"/>
                <a:gd name="T18" fmla="*/ 1 w 3"/>
                <a:gd name="T19" fmla="*/ 1 h 2"/>
                <a:gd name="T20" fmla="*/ 1 w 3"/>
                <a:gd name="T21" fmla="*/ 1 h 2"/>
                <a:gd name="T22" fmla="*/ 3 w 3"/>
                <a:gd name="T23" fmla="*/ 2 h 2"/>
                <a:gd name="T24" fmla="*/ 3 w 3"/>
                <a:gd name="T25" fmla="*/ 1 h 2"/>
                <a:gd name="T26" fmla="*/ 2 w 3"/>
                <a:gd name="T27" fmla="*/ 1 h 2"/>
                <a:gd name="T28" fmla="*/ 1 w 3"/>
                <a:gd name="T29" fmla="*/ 1 h 2"/>
                <a:gd name="T30" fmla="*/ 1 w 3"/>
                <a:gd name="T31" fmla="*/ 1 h 2"/>
                <a:gd name="T32" fmla="*/ 1 w 3"/>
                <a:gd name="T33" fmla="*/ 1 h 2"/>
                <a:gd name="T34" fmla="*/ 2 w 3"/>
                <a:gd name="T35" fmla="*/ 1 h 2"/>
                <a:gd name="T36" fmla="*/ 3 w 3"/>
                <a:gd name="T37" fmla="*/ 1 h 2"/>
                <a:gd name="T38" fmla="*/ 2 w 3"/>
                <a:gd name="T39" fmla="*/ 1 h 2"/>
                <a:gd name="T40" fmla="*/ 2 w 3"/>
                <a:gd name="T41" fmla="*/ 1 h 2"/>
                <a:gd name="T42" fmla="*/ 2 w 3"/>
                <a:gd name="T43" fmla="*/ 1 h 2"/>
                <a:gd name="T44" fmla="*/ 1 w 3"/>
                <a:gd name="T4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1247"/>
            <p:cNvSpPr/>
            <p:nvPr/>
          </p:nvSpPr>
          <p:spPr bwMode="auto">
            <a:xfrm>
              <a:off x="1206" y="1431"/>
              <a:ext cx="4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  <a:gd name="T5" fmla="*/ 1 w 1"/>
                <a:gd name="T6" fmla="*/ 1 w 1"/>
                <a:gd name="T7" fmla="*/ 1 w 1"/>
                <a:gd name="T8" fmla="*/ 1 w 1"/>
                <a:gd name="T9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1248"/>
            <p:cNvSpPr/>
            <p:nvPr/>
          </p:nvSpPr>
          <p:spPr bwMode="auto">
            <a:xfrm>
              <a:off x="1206" y="1360"/>
              <a:ext cx="4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0 w 1"/>
                <a:gd name="T4" fmla="*/ 0 w 1"/>
                <a:gd name="T5" fmla="*/ 0 w 1"/>
                <a:gd name="T6" fmla="*/ 0 w 1"/>
                <a:gd name="T7" fmla="*/ 0 w 1"/>
                <a:gd name="T8" fmla="*/ 0 w 1"/>
                <a:gd name="T9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1249"/>
            <p:cNvSpPr>
              <a:spLocks noEditPoints="1"/>
            </p:cNvSpPr>
            <p:nvPr/>
          </p:nvSpPr>
          <p:spPr bwMode="auto">
            <a:xfrm>
              <a:off x="1169" y="1464"/>
              <a:ext cx="41" cy="8"/>
            </a:xfrm>
            <a:custGeom>
              <a:avLst/>
              <a:gdLst>
                <a:gd name="T0" fmla="*/ 9 w 10"/>
                <a:gd name="T1" fmla="*/ 2 h 2"/>
                <a:gd name="T2" fmla="*/ 9 w 10"/>
                <a:gd name="T3" fmla="*/ 2 h 2"/>
                <a:gd name="T4" fmla="*/ 7 w 10"/>
                <a:gd name="T5" fmla="*/ 1 h 2"/>
                <a:gd name="T6" fmla="*/ 7 w 10"/>
                <a:gd name="T7" fmla="*/ 1 h 2"/>
                <a:gd name="T8" fmla="*/ 6 w 10"/>
                <a:gd name="T9" fmla="*/ 1 h 2"/>
                <a:gd name="T10" fmla="*/ 5 w 10"/>
                <a:gd name="T11" fmla="*/ 1 h 2"/>
                <a:gd name="T12" fmla="*/ 6 w 10"/>
                <a:gd name="T13" fmla="*/ 1 h 2"/>
                <a:gd name="T14" fmla="*/ 4 w 10"/>
                <a:gd name="T15" fmla="*/ 0 h 2"/>
                <a:gd name="T16" fmla="*/ 3 w 10"/>
                <a:gd name="T17" fmla="*/ 0 h 2"/>
                <a:gd name="T18" fmla="*/ 3 w 10"/>
                <a:gd name="T19" fmla="*/ 0 h 2"/>
                <a:gd name="T20" fmla="*/ 3 w 10"/>
                <a:gd name="T21" fmla="*/ 0 h 2"/>
                <a:gd name="T22" fmla="*/ 3 w 10"/>
                <a:gd name="T23" fmla="*/ 0 h 2"/>
                <a:gd name="T24" fmla="*/ 3 w 10"/>
                <a:gd name="T25" fmla="*/ 1 h 2"/>
                <a:gd name="T26" fmla="*/ 3 w 10"/>
                <a:gd name="T27" fmla="*/ 1 h 2"/>
                <a:gd name="T28" fmla="*/ 3 w 10"/>
                <a:gd name="T29" fmla="*/ 1 h 2"/>
                <a:gd name="T30" fmla="*/ 2 w 10"/>
                <a:gd name="T31" fmla="*/ 1 h 2"/>
                <a:gd name="T32" fmla="*/ 1 w 10"/>
                <a:gd name="T33" fmla="*/ 1 h 2"/>
                <a:gd name="T34" fmla="*/ 0 w 10"/>
                <a:gd name="T35" fmla="*/ 1 h 2"/>
                <a:gd name="T36" fmla="*/ 0 w 10"/>
                <a:gd name="T37" fmla="*/ 2 h 2"/>
                <a:gd name="T38" fmla="*/ 1 w 10"/>
                <a:gd name="T39" fmla="*/ 2 h 2"/>
                <a:gd name="T40" fmla="*/ 1 w 10"/>
                <a:gd name="T41" fmla="*/ 1 h 2"/>
                <a:gd name="T42" fmla="*/ 1 w 10"/>
                <a:gd name="T43" fmla="*/ 1 h 2"/>
                <a:gd name="T44" fmla="*/ 4 w 10"/>
                <a:gd name="T45" fmla="*/ 1 h 2"/>
                <a:gd name="T46" fmla="*/ 5 w 10"/>
                <a:gd name="T47" fmla="*/ 1 h 2"/>
                <a:gd name="T48" fmla="*/ 6 w 10"/>
                <a:gd name="T49" fmla="*/ 2 h 2"/>
                <a:gd name="T50" fmla="*/ 6 w 10"/>
                <a:gd name="T51" fmla="*/ 2 h 2"/>
                <a:gd name="T52" fmla="*/ 6 w 10"/>
                <a:gd name="T53" fmla="*/ 2 h 2"/>
                <a:gd name="T54" fmla="*/ 6 w 10"/>
                <a:gd name="T55" fmla="*/ 2 h 2"/>
                <a:gd name="T56" fmla="*/ 7 w 10"/>
                <a:gd name="T57" fmla="*/ 2 h 2"/>
                <a:gd name="T58" fmla="*/ 7 w 10"/>
                <a:gd name="T59" fmla="*/ 2 h 2"/>
                <a:gd name="T60" fmla="*/ 7 w 10"/>
                <a:gd name="T61" fmla="*/ 2 h 2"/>
                <a:gd name="T62" fmla="*/ 7 w 10"/>
                <a:gd name="T63" fmla="*/ 2 h 2"/>
                <a:gd name="T64" fmla="*/ 8 w 10"/>
                <a:gd name="T65" fmla="*/ 2 h 2"/>
                <a:gd name="T66" fmla="*/ 8 w 10"/>
                <a:gd name="T67" fmla="*/ 2 h 2"/>
                <a:gd name="T68" fmla="*/ 8 w 10"/>
                <a:gd name="T69" fmla="*/ 2 h 2"/>
                <a:gd name="T70" fmla="*/ 9 w 10"/>
                <a:gd name="T71" fmla="*/ 2 h 2"/>
                <a:gd name="T72" fmla="*/ 3 w 10"/>
                <a:gd name="T73" fmla="*/ 1 h 2"/>
                <a:gd name="T74" fmla="*/ 4 w 10"/>
                <a:gd name="T75" fmla="*/ 1 h 2"/>
                <a:gd name="T76" fmla="*/ 3 w 10"/>
                <a:gd name="T7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" h="2">
                  <a:moveTo>
                    <a:pt x="9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1"/>
                    <a:pt x="9" y="1"/>
                    <a:pt x="8" y="2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2" y="1"/>
                    <a:pt x="3" y="2"/>
                    <a:pt x="4" y="1"/>
                  </a:cubicBezTo>
                  <a:cubicBezTo>
                    <a:pt x="4" y="1"/>
                    <a:pt x="5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9" y="2"/>
                  </a:cubicBezTo>
                  <a:close/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1250"/>
            <p:cNvSpPr/>
            <p:nvPr/>
          </p:nvSpPr>
          <p:spPr bwMode="auto">
            <a:xfrm>
              <a:off x="1206" y="113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1251"/>
            <p:cNvSpPr/>
            <p:nvPr/>
          </p:nvSpPr>
          <p:spPr bwMode="auto">
            <a:xfrm>
              <a:off x="1194" y="1195"/>
              <a:ext cx="8" cy="4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1 w 2"/>
                <a:gd name="T5" fmla="*/ 1 h 1"/>
                <a:gd name="T6" fmla="*/ 1 w 2"/>
                <a:gd name="T7" fmla="*/ 1 h 1"/>
                <a:gd name="T8" fmla="*/ 1 w 2"/>
                <a:gd name="T9" fmla="*/ 1 h 1"/>
                <a:gd name="T10" fmla="*/ 1 w 2"/>
                <a:gd name="T11" fmla="*/ 1 h 1"/>
                <a:gd name="T12" fmla="*/ 1 w 2"/>
                <a:gd name="T13" fmla="*/ 1 h 1"/>
                <a:gd name="T14" fmla="*/ 1 w 2"/>
                <a:gd name="T15" fmla="*/ 1 h 1"/>
                <a:gd name="T16" fmla="*/ 1 w 2"/>
                <a:gd name="T17" fmla="*/ 1 h 1"/>
                <a:gd name="T18" fmla="*/ 1 w 2"/>
                <a:gd name="T19" fmla="*/ 1 h 1"/>
                <a:gd name="T20" fmla="*/ 1 w 2"/>
                <a:gd name="T21" fmla="*/ 1 h 1"/>
                <a:gd name="T22" fmla="*/ 2 w 2"/>
                <a:gd name="T23" fmla="*/ 1 h 1"/>
                <a:gd name="T24" fmla="*/ 2 w 2"/>
                <a:gd name="T25" fmla="*/ 1 h 1"/>
                <a:gd name="T26" fmla="*/ 2 w 2"/>
                <a:gd name="T27" fmla="*/ 0 h 1"/>
                <a:gd name="T28" fmla="*/ 1 w 2"/>
                <a:gd name="T29" fmla="*/ 0 h 1"/>
                <a:gd name="T30" fmla="*/ 1 w 2"/>
                <a:gd name="T31" fmla="*/ 0 h 1"/>
                <a:gd name="T32" fmla="*/ 1 w 2"/>
                <a:gd name="T33" fmla="*/ 0 h 1"/>
                <a:gd name="T34" fmla="*/ 0 w 2"/>
                <a:gd name="T35" fmla="*/ 0 h 1"/>
                <a:gd name="T36" fmla="*/ 0 w 2"/>
                <a:gd name="T37" fmla="*/ 1 h 1"/>
                <a:gd name="T38" fmla="*/ 0 w 2"/>
                <a:gd name="T39" fmla="*/ 1 h 1"/>
                <a:gd name="T40" fmla="*/ 0 w 2"/>
                <a:gd name="T41" fmla="*/ 1 h 1"/>
                <a:gd name="T42" fmla="*/ 1 w 2"/>
                <a:gd name="T43" fmla="*/ 1 h 1"/>
                <a:gd name="T44" fmla="*/ 1 w 2"/>
                <a:gd name="T45" fmla="*/ 1 h 1"/>
                <a:gd name="T46" fmla="*/ 1 w 2"/>
                <a:gd name="T47" fmla="*/ 1 h 1"/>
                <a:gd name="T48" fmla="*/ 1 w 2"/>
                <a:gd name="T49" fmla="*/ 1 h 1"/>
                <a:gd name="T50" fmla="*/ 1 w 2"/>
                <a:gd name="T51" fmla="*/ 1 h 1"/>
                <a:gd name="T52" fmla="*/ 1 w 2"/>
                <a:gd name="T53" fmla="*/ 1 h 1"/>
                <a:gd name="T54" fmla="*/ 1 w 2"/>
                <a:gd name="T5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1252"/>
            <p:cNvSpPr/>
            <p:nvPr/>
          </p:nvSpPr>
          <p:spPr bwMode="auto">
            <a:xfrm>
              <a:off x="1198" y="1398"/>
              <a:ext cx="4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0 w 1"/>
                <a:gd name="T4" fmla="*/ 0 w 1"/>
                <a:gd name="T5" fmla="*/ 0 w 1"/>
                <a:gd name="T6" fmla="*/ 0 w 1"/>
                <a:gd name="T7" fmla="*/ 1 w 1"/>
                <a:gd name="T8" fmla="*/ 1 w 1"/>
                <a:gd name="T9" fmla="*/ 1 w 1"/>
                <a:gd name="T10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1253"/>
            <p:cNvSpPr/>
            <p:nvPr/>
          </p:nvSpPr>
          <p:spPr bwMode="auto">
            <a:xfrm>
              <a:off x="1194" y="1137"/>
              <a:ext cx="8" cy="0"/>
            </a:xfrm>
            <a:custGeom>
              <a:avLst/>
              <a:gdLst>
                <a:gd name="T0" fmla="*/ 2 w 2"/>
                <a:gd name="T1" fmla="*/ 1 w 2"/>
                <a:gd name="T2" fmla="*/ 0 w 2"/>
                <a:gd name="T3" fmla="*/ 0 w 2"/>
                <a:gd name="T4" fmla="*/ 0 w 2"/>
                <a:gd name="T5" fmla="*/ 0 w 2"/>
                <a:gd name="T6" fmla="*/ 1 w 2"/>
                <a:gd name="T7" fmla="*/ 1 w 2"/>
                <a:gd name="T8" fmla="*/ 2 w 2"/>
                <a:gd name="T9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1254"/>
            <p:cNvSpPr/>
            <p:nvPr/>
          </p:nvSpPr>
          <p:spPr bwMode="auto">
            <a:xfrm>
              <a:off x="1190" y="1162"/>
              <a:ext cx="8" cy="4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0 w 2"/>
                <a:gd name="T11" fmla="*/ 0 h 1"/>
                <a:gd name="T12" fmla="*/ 0 w 2"/>
                <a:gd name="T13" fmla="*/ 0 h 1"/>
                <a:gd name="T14" fmla="*/ 1 w 2"/>
                <a:gd name="T15" fmla="*/ 1 h 1"/>
                <a:gd name="T16" fmla="*/ 1 w 2"/>
                <a:gd name="T17" fmla="*/ 1 h 1"/>
                <a:gd name="T18" fmla="*/ 1 w 2"/>
                <a:gd name="T19" fmla="*/ 0 h 1"/>
                <a:gd name="T20" fmla="*/ 1 w 2"/>
                <a:gd name="T21" fmla="*/ 0 h 1"/>
                <a:gd name="T22" fmla="*/ 1 w 2"/>
                <a:gd name="T23" fmla="*/ 0 h 1"/>
                <a:gd name="T24" fmla="*/ 2 w 2"/>
                <a:gd name="T25" fmla="*/ 0 h 1"/>
                <a:gd name="T26" fmla="*/ 2 w 2"/>
                <a:gd name="T27" fmla="*/ 0 h 1"/>
                <a:gd name="T28" fmla="*/ 2 w 2"/>
                <a:gd name="T29" fmla="*/ 0 h 1"/>
                <a:gd name="T30" fmla="*/ 2 w 2"/>
                <a:gd name="T31" fmla="*/ 0 h 1"/>
                <a:gd name="T32" fmla="*/ 2 w 2"/>
                <a:gd name="T33" fmla="*/ 0 h 1"/>
                <a:gd name="T34" fmla="*/ 1 w 2"/>
                <a:gd name="T3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1255"/>
            <p:cNvSpPr/>
            <p:nvPr/>
          </p:nvSpPr>
          <p:spPr bwMode="auto">
            <a:xfrm>
              <a:off x="1186" y="1422"/>
              <a:ext cx="12" cy="4"/>
            </a:xfrm>
            <a:custGeom>
              <a:avLst/>
              <a:gdLst>
                <a:gd name="T0" fmla="*/ 2 w 3"/>
                <a:gd name="T1" fmla="*/ 1 h 1"/>
                <a:gd name="T2" fmla="*/ 2 w 3"/>
                <a:gd name="T3" fmla="*/ 1 h 1"/>
                <a:gd name="T4" fmla="*/ 2 w 3"/>
                <a:gd name="T5" fmla="*/ 1 h 1"/>
                <a:gd name="T6" fmla="*/ 2 w 3"/>
                <a:gd name="T7" fmla="*/ 1 h 1"/>
                <a:gd name="T8" fmla="*/ 3 w 3"/>
                <a:gd name="T9" fmla="*/ 1 h 1"/>
                <a:gd name="T10" fmla="*/ 2 w 3"/>
                <a:gd name="T11" fmla="*/ 1 h 1"/>
                <a:gd name="T12" fmla="*/ 2 w 3"/>
                <a:gd name="T13" fmla="*/ 1 h 1"/>
                <a:gd name="T14" fmla="*/ 2 w 3"/>
                <a:gd name="T15" fmla="*/ 0 h 1"/>
                <a:gd name="T16" fmla="*/ 2 w 3"/>
                <a:gd name="T17" fmla="*/ 0 h 1"/>
                <a:gd name="T18" fmla="*/ 2 w 3"/>
                <a:gd name="T19" fmla="*/ 0 h 1"/>
                <a:gd name="T20" fmla="*/ 2 w 3"/>
                <a:gd name="T21" fmla="*/ 0 h 1"/>
                <a:gd name="T22" fmla="*/ 2 w 3"/>
                <a:gd name="T23" fmla="*/ 0 h 1"/>
                <a:gd name="T24" fmla="*/ 2 w 3"/>
                <a:gd name="T25" fmla="*/ 0 h 1"/>
                <a:gd name="T26" fmla="*/ 2 w 3"/>
                <a:gd name="T27" fmla="*/ 0 h 1"/>
                <a:gd name="T28" fmla="*/ 1 w 3"/>
                <a:gd name="T29" fmla="*/ 0 h 1"/>
                <a:gd name="T30" fmla="*/ 1 w 3"/>
                <a:gd name="T31" fmla="*/ 0 h 1"/>
                <a:gd name="T32" fmla="*/ 1 w 3"/>
                <a:gd name="T33" fmla="*/ 0 h 1"/>
                <a:gd name="T34" fmla="*/ 1 w 3"/>
                <a:gd name="T35" fmla="*/ 0 h 1"/>
                <a:gd name="T36" fmla="*/ 1 w 3"/>
                <a:gd name="T37" fmla="*/ 0 h 1"/>
                <a:gd name="T38" fmla="*/ 2 w 3"/>
                <a:gd name="T39" fmla="*/ 0 h 1"/>
                <a:gd name="T40" fmla="*/ 2 w 3"/>
                <a:gd name="T41" fmla="*/ 0 h 1"/>
                <a:gd name="T42" fmla="*/ 2 w 3"/>
                <a:gd name="T43" fmla="*/ 0 h 1"/>
                <a:gd name="T44" fmla="*/ 2 w 3"/>
                <a:gd name="T45" fmla="*/ 1 h 1"/>
                <a:gd name="T46" fmla="*/ 2 w 3"/>
                <a:gd name="T47" fmla="*/ 1 h 1"/>
                <a:gd name="T48" fmla="*/ 2 w 3"/>
                <a:gd name="T49" fmla="*/ 1 h 1"/>
                <a:gd name="T50" fmla="*/ 1 w 3"/>
                <a:gd name="T51" fmla="*/ 1 h 1"/>
                <a:gd name="T52" fmla="*/ 1 w 3"/>
                <a:gd name="T53" fmla="*/ 1 h 1"/>
                <a:gd name="T54" fmla="*/ 1 w 3"/>
                <a:gd name="T55" fmla="*/ 0 h 1"/>
                <a:gd name="T56" fmla="*/ 1 w 3"/>
                <a:gd name="T57" fmla="*/ 0 h 1"/>
                <a:gd name="T58" fmla="*/ 0 w 3"/>
                <a:gd name="T59" fmla="*/ 0 h 1"/>
                <a:gd name="T60" fmla="*/ 0 w 3"/>
                <a:gd name="T61" fmla="*/ 1 h 1"/>
                <a:gd name="T62" fmla="*/ 0 w 3"/>
                <a:gd name="T63" fmla="*/ 1 h 1"/>
                <a:gd name="T64" fmla="*/ 1 w 3"/>
                <a:gd name="T65" fmla="*/ 1 h 1"/>
                <a:gd name="T66" fmla="*/ 1 w 3"/>
                <a:gd name="T67" fmla="*/ 1 h 1"/>
                <a:gd name="T68" fmla="*/ 1 w 3"/>
                <a:gd name="T69" fmla="*/ 1 h 1"/>
                <a:gd name="T70" fmla="*/ 2 w 3"/>
                <a:gd name="T7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1256"/>
            <p:cNvSpPr/>
            <p:nvPr/>
          </p:nvSpPr>
          <p:spPr bwMode="auto">
            <a:xfrm>
              <a:off x="1169" y="1451"/>
              <a:ext cx="25" cy="4"/>
            </a:xfrm>
            <a:custGeom>
              <a:avLst/>
              <a:gdLst>
                <a:gd name="T0" fmla="*/ 6 w 6"/>
                <a:gd name="T1" fmla="*/ 1 h 1"/>
                <a:gd name="T2" fmla="*/ 6 w 6"/>
                <a:gd name="T3" fmla="*/ 1 h 1"/>
                <a:gd name="T4" fmla="*/ 6 w 6"/>
                <a:gd name="T5" fmla="*/ 1 h 1"/>
                <a:gd name="T6" fmla="*/ 6 w 6"/>
                <a:gd name="T7" fmla="*/ 1 h 1"/>
                <a:gd name="T8" fmla="*/ 6 w 6"/>
                <a:gd name="T9" fmla="*/ 1 h 1"/>
                <a:gd name="T10" fmla="*/ 5 w 6"/>
                <a:gd name="T11" fmla="*/ 1 h 1"/>
                <a:gd name="T12" fmla="*/ 5 w 6"/>
                <a:gd name="T13" fmla="*/ 1 h 1"/>
                <a:gd name="T14" fmla="*/ 3 w 6"/>
                <a:gd name="T15" fmla="*/ 1 h 1"/>
                <a:gd name="T16" fmla="*/ 4 w 6"/>
                <a:gd name="T17" fmla="*/ 1 h 1"/>
                <a:gd name="T18" fmla="*/ 4 w 6"/>
                <a:gd name="T19" fmla="*/ 0 h 1"/>
                <a:gd name="T20" fmla="*/ 4 w 6"/>
                <a:gd name="T21" fmla="*/ 0 h 1"/>
                <a:gd name="T22" fmla="*/ 4 w 6"/>
                <a:gd name="T23" fmla="*/ 1 h 1"/>
                <a:gd name="T24" fmla="*/ 4 w 6"/>
                <a:gd name="T25" fmla="*/ 1 h 1"/>
                <a:gd name="T26" fmla="*/ 5 w 6"/>
                <a:gd name="T27" fmla="*/ 1 h 1"/>
                <a:gd name="T28" fmla="*/ 5 w 6"/>
                <a:gd name="T29" fmla="*/ 1 h 1"/>
                <a:gd name="T30" fmla="*/ 5 w 6"/>
                <a:gd name="T31" fmla="*/ 0 h 1"/>
                <a:gd name="T32" fmla="*/ 4 w 6"/>
                <a:gd name="T33" fmla="*/ 0 h 1"/>
                <a:gd name="T34" fmla="*/ 4 w 6"/>
                <a:gd name="T35" fmla="*/ 0 h 1"/>
                <a:gd name="T36" fmla="*/ 4 w 6"/>
                <a:gd name="T37" fmla="*/ 0 h 1"/>
                <a:gd name="T38" fmla="*/ 4 w 6"/>
                <a:gd name="T39" fmla="*/ 0 h 1"/>
                <a:gd name="T40" fmla="*/ 3 w 6"/>
                <a:gd name="T41" fmla="*/ 1 h 1"/>
                <a:gd name="T42" fmla="*/ 3 w 6"/>
                <a:gd name="T43" fmla="*/ 1 h 1"/>
                <a:gd name="T44" fmla="*/ 3 w 6"/>
                <a:gd name="T45" fmla="*/ 1 h 1"/>
                <a:gd name="T46" fmla="*/ 3 w 6"/>
                <a:gd name="T47" fmla="*/ 1 h 1"/>
                <a:gd name="T48" fmla="*/ 2 w 6"/>
                <a:gd name="T49" fmla="*/ 1 h 1"/>
                <a:gd name="T50" fmla="*/ 2 w 6"/>
                <a:gd name="T51" fmla="*/ 0 h 1"/>
                <a:gd name="T52" fmla="*/ 1 w 6"/>
                <a:gd name="T53" fmla="*/ 0 h 1"/>
                <a:gd name="T54" fmla="*/ 2 w 6"/>
                <a:gd name="T55" fmla="*/ 1 h 1"/>
                <a:gd name="T56" fmla="*/ 1 w 6"/>
                <a:gd name="T57" fmla="*/ 1 h 1"/>
                <a:gd name="T58" fmla="*/ 1 w 6"/>
                <a:gd name="T59" fmla="*/ 1 h 1"/>
                <a:gd name="T60" fmla="*/ 0 w 6"/>
                <a:gd name="T61" fmla="*/ 1 h 1"/>
                <a:gd name="T62" fmla="*/ 0 w 6"/>
                <a:gd name="T63" fmla="*/ 1 h 1"/>
                <a:gd name="T64" fmla="*/ 0 w 6"/>
                <a:gd name="T65" fmla="*/ 1 h 1"/>
                <a:gd name="T66" fmla="*/ 0 w 6"/>
                <a:gd name="T67" fmla="*/ 1 h 1"/>
                <a:gd name="T68" fmla="*/ 0 w 6"/>
                <a:gd name="T69" fmla="*/ 1 h 1"/>
                <a:gd name="T70" fmla="*/ 1 w 6"/>
                <a:gd name="T71" fmla="*/ 1 h 1"/>
                <a:gd name="T72" fmla="*/ 1 w 6"/>
                <a:gd name="T73" fmla="*/ 1 h 1"/>
                <a:gd name="T74" fmla="*/ 3 w 6"/>
                <a:gd name="T75" fmla="*/ 1 h 1"/>
                <a:gd name="T76" fmla="*/ 3 w 6"/>
                <a:gd name="T77" fmla="*/ 1 h 1"/>
                <a:gd name="T78" fmla="*/ 3 w 6"/>
                <a:gd name="T79" fmla="*/ 1 h 1"/>
                <a:gd name="T80" fmla="*/ 3 w 6"/>
                <a:gd name="T81" fmla="*/ 1 h 1"/>
                <a:gd name="T82" fmla="*/ 3 w 6"/>
                <a:gd name="T83" fmla="*/ 1 h 1"/>
                <a:gd name="T84" fmla="*/ 5 w 6"/>
                <a:gd name="T85" fmla="*/ 1 h 1"/>
                <a:gd name="T86" fmla="*/ 5 w 6"/>
                <a:gd name="T87" fmla="*/ 1 h 1"/>
                <a:gd name="T88" fmla="*/ 5 w 6"/>
                <a:gd name="T89" fmla="*/ 1 h 1"/>
                <a:gd name="T90" fmla="*/ 6 w 6"/>
                <a:gd name="T91" fmla="*/ 1 h 1"/>
                <a:gd name="T92" fmla="*/ 6 w 6"/>
                <a:gd name="T93" fmla="*/ 1 h 1"/>
                <a:gd name="T94" fmla="*/ 6 w 6"/>
                <a:gd name="T95" fmla="*/ 1 h 1"/>
                <a:gd name="T96" fmla="*/ 6 w 6"/>
                <a:gd name="T97" fmla="*/ 1 h 1"/>
                <a:gd name="T98" fmla="*/ 6 w 6"/>
                <a:gd name="T9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" h="1"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2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1257"/>
            <p:cNvSpPr/>
            <p:nvPr/>
          </p:nvSpPr>
          <p:spPr bwMode="auto">
            <a:xfrm>
              <a:off x="1186" y="1464"/>
              <a:ext cx="4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1 w 1"/>
                <a:gd name="T8" fmla="*/ 1 w 1"/>
                <a:gd name="T9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1258"/>
            <p:cNvSpPr/>
            <p:nvPr/>
          </p:nvSpPr>
          <p:spPr bwMode="auto">
            <a:xfrm>
              <a:off x="1182" y="1426"/>
              <a:ext cx="4" cy="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1259"/>
            <p:cNvSpPr/>
            <p:nvPr/>
          </p:nvSpPr>
          <p:spPr bwMode="auto">
            <a:xfrm>
              <a:off x="1182" y="146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1260"/>
            <p:cNvSpPr/>
            <p:nvPr/>
          </p:nvSpPr>
          <p:spPr bwMode="auto">
            <a:xfrm>
              <a:off x="1161" y="1418"/>
              <a:ext cx="17" cy="8"/>
            </a:xfrm>
            <a:custGeom>
              <a:avLst/>
              <a:gdLst>
                <a:gd name="T0" fmla="*/ 1 w 4"/>
                <a:gd name="T1" fmla="*/ 1 h 2"/>
                <a:gd name="T2" fmla="*/ 1 w 4"/>
                <a:gd name="T3" fmla="*/ 1 h 2"/>
                <a:gd name="T4" fmla="*/ 1 w 4"/>
                <a:gd name="T5" fmla="*/ 1 h 2"/>
                <a:gd name="T6" fmla="*/ 1 w 4"/>
                <a:gd name="T7" fmla="*/ 1 h 2"/>
                <a:gd name="T8" fmla="*/ 1 w 4"/>
                <a:gd name="T9" fmla="*/ 1 h 2"/>
                <a:gd name="T10" fmla="*/ 1 w 4"/>
                <a:gd name="T11" fmla="*/ 2 h 2"/>
                <a:gd name="T12" fmla="*/ 1 w 4"/>
                <a:gd name="T13" fmla="*/ 2 h 2"/>
                <a:gd name="T14" fmla="*/ 1 w 4"/>
                <a:gd name="T15" fmla="*/ 2 h 2"/>
                <a:gd name="T16" fmla="*/ 1 w 4"/>
                <a:gd name="T17" fmla="*/ 1 h 2"/>
                <a:gd name="T18" fmla="*/ 1 w 4"/>
                <a:gd name="T19" fmla="*/ 1 h 2"/>
                <a:gd name="T20" fmla="*/ 1 w 4"/>
                <a:gd name="T21" fmla="*/ 1 h 2"/>
                <a:gd name="T22" fmla="*/ 2 w 4"/>
                <a:gd name="T23" fmla="*/ 1 h 2"/>
                <a:gd name="T24" fmla="*/ 2 w 4"/>
                <a:gd name="T25" fmla="*/ 1 h 2"/>
                <a:gd name="T26" fmla="*/ 2 w 4"/>
                <a:gd name="T27" fmla="*/ 1 h 2"/>
                <a:gd name="T28" fmla="*/ 2 w 4"/>
                <a:gd name="T29" fmla="*/ 1 h 2"/>
                <a:gd name="T30" fmla="*/ 2 w 4"/>
                <a:gd name="T31" fmla="*/ 1 h 2"/>
                <a:gd name="T32" fmla="*/ 3 w 4"/>
                <a:gd name="T33" fmla="*/ 1 h 2"/>
                <a:gd name="T34" fmla="*/ 3 w 4"/>
                <a:gd name="T35" fmla="*/ 1 h 2"/>
                <a:gd name="T36" fmla="*/ 4 w 4"/>
                <a:gd name="T37" fmla="*/ 1 h 2"/>
                <a:gd name="T38" fmla="*/ 3 w 4"/>
                <a:gd name="T39" fmla="*/ 1 h 2"/>
                <a:gd name="T40" fmla="*/ 3 w 4"/>
                <a:gd name="T41" fmla="*/ 1 h 2"/>
                <a:gd name="T42" fmla="*/ 2 w 4"/>
                <a:gd name="T43" fmla="*/ 1 h 2"/>
                <a:gd name="T44" fmla="*/ 2 w 4"/>
                <a:gd name="T45" fmla="*/ 0 h 2"/>
                <a:gd name="T46" fmla="*/ 2 w 4"/>
                <a:gd name="T47" fmla="*/ 1 h 2"/>
                <a:gd name="T48" fmla="*/ 1 w 4"/>
                <a:gd name="T49" fmla="*/ 0 h 2"/>
                <a:gd name="T50" fmla="*/ 1 w 4"/>
                <a:gd name="T51" fmla="*/ 0 h 2"/>
                <a:gd name="T52" fmla="*/ 1 w 4"/>
                <a:gd name="T53" fmla="*/ 1 h 2"/>
                <a:gd name="T54" fmla="*/ 1 w 4"/>
                <a:gd name="T55" fmla="*/ 1 h 2"/>
                <a:gd name="T56" fmla="*/ 0 w 4"/>
                <a:gd name="T57" fmla="*/ 0 h 2"/>
                <a:gd name="T58" fmla="*/ 0 w 4"/>
                <a:gd name="T59" fmla="*/ 0 h 2"/>
                <a:gd name="T60" fmla="*/ 0 w 4"/>
                <a:gd name="T61" fmla="*/ 0 h 2"/>
                <a:gd name="T62" fmla="*/ 0 w 4"/>
                <a:gd name="T63" fmla="*/ 0 h 2"/>
                <a:gd name="T64" fmla="*/ 0 w 4"/>
                <a:gd name="T65" fmla="*/ 1 h 2"/>
                <a:gd name="T66" fmla="*/ 0 w 4"/>
                <a:gd name="T67" fmla="*/ 1 h 2"/>
                <a:gd name="T68" fmla="*/ 1 w 4"/>
                <a:gd name="T69" fmla="*/ 1 h 2"/>
                <a:gd name="T70" fmla="*/ 1 w 4"/>
                <a:gd name="T71" fmla="*/ 1 h 2"/>
                <a:gd name="T72" fmla="*/ 1 w 4"/>
                <a:gd name="T73" fmla="*/ 1 h 2"/>
                <a:gd name="T74" fmla="*/ 1 w 4"/>
                <a:gd name="T75" fmla="*/ 1 h 2"/>
                <a:gd name="T76" fmla="*/ 1 w 4"/>
                <a:gd name="T77" fmla="*/ 1 h 2"/>
                <a:gd name="T78" fmla="*/ 1 w 4"/>
                <a:gd name="T79" fmla="*/ 1 h 2"/>
                <a:gd name="T80" fmla="*/ 1 w 4"/>
                <a:gd name="T81" fmla="*/ 1 h 2"/>
                <a:gd name="T82" fmla="*/ 1 w 4"/>
                <a:gd name="T83" fmla="*/ 1 h 2"/>
                <a:gd name="T84" fmla="*/ 1 w 4"/>
                <a:gd name="T85" fmla="*/ 1 h 2"/>
                <a:gd name="T86" fmla="*/ 1 w 4"/>
                <a:gd name="T8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1261"/>
            <p:cNvSpPr/>
            <p:nvPr/>
          </p:nvSpPr>
          <p:spPr bwMode="auto">
            <a:xfrm>
              <a:off x="1165" y="1352"/>
              <a:ext cx="4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0 w 1"/>
                <a:gd name="T5" fmla="*/ 0 w 1"/>
                <a:gd name="T6" fmla="*/ 1 w 1"/>
                <a:gd name="T7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1262"/>
            <p:cNvSpPr/>
            <p:nvPr/>
          </p:nvSpPr>
          <p:spPr bwMode="auto">
            <a:xfrm>
              <a:off x="1153" y="1154"/>
              <a:ext cx="4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1263"/>
            <p:cNvSpPr/>
            <p:nvPr/>
          </p:nvSpPr>
          <p:spPr bwMode="auto">
            <a:xfrm>
              <a:off x="1145" y="1418"/>
              <a:ext cx="12" cy="4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0 h 1"/>
                <a:gd name="T6" fmla="*/ 0 w 3"/>
                <a:gd name="T7" fmla="*/ 0 h 1"/>
                <a:gd name="T8" fmla="*/ 3 w 3"/>
                <a:gd name="T9" fmla="*/ 1 h 1"/>
                <a:gd name="T10" fmla="*/ 3 w 3"/>
                <a:gd name="T11" fmla="*/ 1 h 1"/>
                <a:gd name="T12" fmla="*/ 3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1264"/>
            <p:cNvSpPr/>
            <p:nvPr/>
          </p:nvSpPr>
          <p:spPr bwMode="auto">
            <a:xfrm>
              <a:off x="1145" y="1183"/>
              <a:ext cx="8" cy="0"/>
            </a:xfrm>
            <a:custGeom>
              <a:avLst/>
              <a:gdLst>
                <a:gd name="T0" fmla="*/ 0 w 2"/>
                <a:gd name="T1" fmla="*/ 0 w 2"/>
                <a:gd name="T2" fmla="*/ 0 w 2"/>
                <a:gd name="T3" fmla="*/ 0 w 2"/>
                <a:gd name="T4" fmla="*/ 1 w 2"/>
                <a:gd name="T5" fmla="*/ 2 w 2"/>
                <a:gd name="T6" fmla="*/ 2 w 2"/>
                <a:gd name="T7" fmla="*/ 2 w 2"/>
                <a:gd name="T8" fmla="*/ 1 w 2"/>
                <a:gd name="T9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1265"/>
            <p:cNvSpPr/>
            <p:nvPr/>
          </p:nvSpPr>
          <p:spPr bwMode="auto">
            <a:xfrm>
              <a:off x="1145" y="1154"/>
              <a:ext cx="8" cy="4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0 h 1"/>
                <a:gd name="T8" fmla="*/ 0 w 2"/>
                <a:gd name="T9" fmla="*/ 1 h 1"/>
                <a:gd name="T10" fmla="*/ 0 w 2"/>
                <a:gd name="T11" fmla="*/ 1 h 1"/>
                <a:gd name="T12" fmla="*/ 0 w 2"/>
                <a:gd name="T13" fmla="*/ 1 h 1"/>
                <a:gd name="T14" fmla="*/ 1 w 2"/>
                <a:gd name="T15" fmla="*/ 1 h 1"/>
                <a:gd name="T16" fmla="*/ 1 w 2"/>
                <a:gd name="T17" fmla="*/ 1 h 1"/>
                <a:gd name="T18" fmla="*/ 2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1266"/>
            <p:cNvSpPr>
              <a:spLocks noEditPoints="1"/>
            </p:cNvSpPr>
            <p:nvPr/>
          </p:nvSpPr>
          <p:spPr bwMode="auto">
            <a:xfrm>
              <a:off x="1088" y="1348"/>
              <a:ext cx="57" cy="8"/>
            </a:xfrm>
            <a:custGeom>
              <a:avLst/>
              <a:gdLst>
                <a:gd name="T0" fmla="*/ 11 w 14"/>
                <a:gd name="T1" fmla="*/ 1 h 2"/>
                <a:gd name="T2" fmla="*/ 11 w 14"/>
                <a:gd name="T3" fmla="*/ 2 h 2"/>
                <a:gd name="T4" fmla="*/ 11 w 14"/>
                <a:gd name="T5" fmla="*/ 2 h 2"/>
                <a:gd name="T6" fmla="*/ 11 w 14"/>
                <a:gd name="T7" fmla="*/ 2 h 2"/>
                <a:gd name="T8" fmla="*/ 11 w 14"/>
                <a:gd name="T9" fmla="*/ 1 h 2"/>
                <a:gd name="T10" fmla="*/ 10 w 14"/>
                <a:gd name="T11" fmla="*/ 1 h 2"/>
                <a:gd name="T12" fmla="*/ 9 w 14"/>
                <a:gd name="T13" fmla="*/ 1 h 2"/>
                <a:gd name="T14" fmla="*/ 12 w 14"/>
                <a:gd name="T15" fmla="*/ 1 h 2"/>
                <a:gd name="T16" fmla="*/ 12 w 14"/>
                <a:gd name="T17" fmla="*/ 1 h 2"/>
                <a:gd name="T18" fmla="*/ 12 w 14"/>
                <a:gd name="T19" fmla="*/ 1 h 2"/>
                <a:gd name="T20" fmla="*/ 12 w 14"/>
                <a:gd name="T21" fmla="*/ 1 h 2"/>
                <a:gd name="T22" fmla="*/ 11 w 14"/>
                <a:gd name="T23" fmla="*/ 1 h 2"/>
                <a:gd name="T24" fmla="*/ 11 w 14"/>
                <a:gd name="T25" fmla="*/ 1 h 2"/>
                <a:gd name="T26" fmla="*/ 12 w 14"/>
                <a:gd name="T27" fmla="*/ 1 h 2"/>
                <a:gd name="T28" fmla="*/ 13 w 14"/>
                <a:gd name="T29" fmla="*/ 1 h 2"/>
                <a:gd name="T30" fmla="*/ 14 w 14"/>
                <a:gd name="T31" fmla="*/ 2 h 2"/>
                <a:gd name="T32" fmla="*/ 14 w 14"/>
                <a:gd name="T33" fmla="*/ 1 h 2"/>
                <a:gd name="T34" fmla="*/ 13 w 14"/>
                <a:gd name="T35" fmla="*/ 1 h 2"/>
                <a:gd name="T36" fmla="*/ 13 w 14"/>
                <a:gd name="T37" fmla="*/ 0 h 2"/>
                <a:gd name="T38" fmla="*/ 12 w 14"/>
                <a:gd name="T39" fmla="*/ 0 h 2"/>
                <a:gd name="T40" fmla="*/ 8 w 14"/>
                <a:gd name="T41" fmla="*/ 0 h 2"/>
                <a:gd name="T42" fmla="*/ 8 w 14"/>
                <a:gd name="T43" fmla="*/ 0 h 2"/>
                <a:gd name="T44" fmla="*/ 6 w 14"/>
                <a:gd name="T45" fmla="*/ 0 h 2"/>
                <a:gd name="T46" fmla="*/ 5 w 14"/>
                <a:gd name="T47" fmla="*/ 0 h 2"/>
                <a:gd name="T48" fmla="*/ 5 w 14"/>
                <a:gd name="T49" fmla="*/ 0 h 2"/>
                <a:gd name="T50" fmla="*/ 5 w 14"/>
                <a:gd name="T51" fmla="*/ 0 h 2"/>
                <a:gd name="T52" fmla="*/ 3 w 14"/>
                <a:gd name="T53" fmla="*/ 0 h 2"/>
                <a:gd name="T54" fmla="*/ 2 w 14"/>
                <a:gd name="T55" fmla="*/ 0 h 2"/>
                <a:gd name="T56" fmla="*/ 1 w 14"/>
                <a:gd name="T57" fmla="*/ 0 h 2"/>
                <a:gd name="T58" fmla="*/ 0 w 14"/>
                <a:gd name="T59" fmla="*/ 0 h 2"/>
                <a:gd name="T60" fmla="*/ 0 w 14"/>
                <a:gd name="T61" fmla="*/ 0 h 2"/>
                <a:gd name="T62" fmla="*/ 2 w 14"/>
                <a:gd name="T63" fmla="*/ 0 h 2"/>
                <a:gd name="T64" fmla="*/ 3 w 14"/>
                <a:gd name="T65" fmla="*/ 1 h 2"/>
                <a:gd name="T66" fmla="*/ 2 w 14"/>
                <a:gd name="T67" fmla="*/ 1 h 2"/>
                <a:gd name="T68" fmla="*/ 3 w 14"/>
                <a:gd name="T69" fmla="*/ 1 h 2"/>
                <a:gd name="T70" fmla="*/ 5 w 14"/>
                <a:gd name="T71" fmla="*/ 1 h 2"/>
                <a:gd name="T72" fmla="*/ 6 w 14"/>
                <a:gd name="T73" fmla="*/ 1 h 2"/>
                <a:gd name="T74" fmla="*/ 9 w 14"/>
                <a:gd name="T75" fmla="*/ 1 h 2"/>
                <a:gd name="T76" fmla="*/ 9 w 14"/>
                <a:gd name="T77" fmla="*/ 2 h 2"/>
                <a:gd name="T78" fmla="*/ 10 w 14"/>
                <a:gd name="T79" fmla="*/ 1 h 2"/>
                <a:gd name="T80" fmla="*/ 10 w 14"/>
                <a:gd name="T81" fmla="*/ 1 h 2"/>
                <a:gd name="T82" fmla="*/ 11 w 14"/>
                <a:gd name="T83" fmla="*/ 2 h 2"/>
                <a:gd name="T84" fmla="*/ 11 w 14"/>
                <a:gd name="T85" fmla="*/ 2 h 2"/>
                <a:gd name="T86" fmla="*/ 11 w 14"/>
                <a:gd name="T87" fmla="*/ 2 h 2"/>
                <a:gd name="T88" fmla="*/ 13 w 14"/>
                <a:gd name="T89" fmla="*/ 1 h 2"/>
                <a:gd name="T90" fmla="*/ 13 w 14"/>
                <a:gd name="T91" fmla="*/ 1 h 2"/>
                <a:gd name="T92" fmla="*/ 12 w 14"/>
                <a:gd name="T93" fmla="*/ 1 h 2"/>
                <a:gd name="T94" fmla="*/ 12 w 14"/>
                <a:gd name="T95" fmla="*/ 1 h 2"/>
                <a:gd name="T96" fmla="*/ 13 w 14"/>
                <a:gd name="T97" fmla="*/ 1 h 2"/>
                <a:gd name="T98" fmla="*/ 7 w 14"/>
                <a:gd name="T99" fmla="*/ 1 h 2"/>
                <a:gd name="T100" fmla="*/ 7 w 14"/>
                <a:gd name="T101" fmla="*/ 1 h 2"/>
                <a:gd name="T102" fmla="*/ 7 w 14"/>
                <a:gd name="T103" fmla="*/ 0 h 2"/>
                <a:gd name="T104" fmla="*/ 7 w 14"/>
                <a:gd name="T105" fmla="*/ 1 h 2"/>
                <a:gd name="T106" fmla="*/ 7 w 14"/>
                <a:gd name="T10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" h="2">
                  <a:moveTo>
                    <a:pt x="10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1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4" y="2"/>
                  </a:cubicBezTo>
                  <a:cubicBezTo>
                    <a:pt x="14" y="2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3" y="0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2"/>
                    <a:pt x="5" y="1"/>
                    <a:pt x="5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1"/>
                    <a:pt x="5" y="1"/>
                    <a:pt x="6" y="1"/>
                  </a:cubicBezTo>
                  <a:cubicBezTo>
                    <a:pt x="6" y="1"/>
                    <a:pt x="7" y="1"/>
                    <a:pt x="8" y="1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9" y="1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lose/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lose/>
                  <a:moveTo>
                    <a:pt x="13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lose/>
                  <a:moveTo>
                    <a:pt x="7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1267"/>
            <p:cNvSpPr/>
            <p:nvPr/>
          </p:nvSpPr>
          <p:spPr bwMode="auto">
            <a:xfrm>
              <a:off x="1133" y="1150"/>
              <a:ext cx="4" cy="4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1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1268"/>
            <p:cNvSpPr>
              <a:spLocks noEditPoints="1"/>
            </p:cNvSpPr>
            <p:nvPr/>
          </p:nvSpPr>
          <p:spPr bwMode="auto">
            <a:xfrm>
              <a:off x="1108" y="1154"/>
              <a:ext cx="25" cy="8"/>
            </a:xfrm>
            <a:custGeom>
              <a:avLst/>
              <a:gdLst>
                <a:gd name="T0" fmla="*/ 0 w 6"/>
                <a:gd name="T1" fmla="*/ 0 h 2"/>
                <a:gd name="T2" fmla="*/ 1 w 6"/>
                <a:gd name="T3" fmla="*/ 0 h 2"/>
                <a:gd name="T4" fmla="*/ 1 w 6"/>
                <a:gd name="T5" fmla="*/ 0 h 2"/>
                <a:gd name="T6" fmla="*/ 2 w 6"/>
                <a:gd name="T7" fmla="*/ 0 h 2"/>
                <a:gd name="T8" fmla="*/ 2 w 6"/>
                <a:gd name="T9" fmla="*/ 0 h 2"/>
                <a:gd name="T10" fmla="*/ 2 w 6"/>
                <a:gd name="T11" fmla="*/ 0 h 2"/>
                <a:gd name="T12" fmla="*/ 3 w 6"/>
                <a:gd name="T13" fmla="*/ 0 h 2"/>
                <a:gd name="T14" fmla="*/ 3 w 6"/>
                <a:gd name="T15" fmla="*/ 1 h 2"/>
                <a:gd name="T16" fmla="*/ 2 w 6"/>
                <a:gd name="T17" fmla="*/ 1 h 2"/>
                <a:gd name="T18" fmla="*/ 2 w 6"/>
                <a:gd name="T19" fmla="*/ 1 h 2"/>
                <a:gd name="T20" fmla="*/ 1 w 6"/>
                <a:gd name="T21" fmla="*/ 1 h 2"/>
                <a:gd name="T22" fmla="*/ 2 w 6"/>
                <a:gd name="T23" fmla="*/ 1 h 2"/>
                <a:gd name="T24" fmla="*/ 2 w 6"/>
                <a:gd name="T25" fmla="*/ 1 h 2"/>
                <a:gd name="T26" fmla="*/ 2 w 6"/>
                <a:gd name="T27" fmla="*/ 1 h 2"/>
                <a:gd name="T28" fmla="*/ 3 w 6"/>
                <a:gd name="T29" fmla="*/ 1 h 2"/>
                <a:gd name="T30" fmla="*/ 4 w 6"/>
                <a:gd name="T31" fmla="*/ 1 h 2"/>
                <a:gd name="T32" fmla="*/ 6 w 6"/>
                <a:gd name="T33" fmla="*/ 1 h 2"/>
                <a:gd name="T34" fmla="*/ 6 w 6"/>
                <a:gd name="T35" fmla="*/ 1 h 2"/>
                <a:gd name="T36" fmla="*/ 6 w 6"/>
                <a:gd name="T37" fmla="*/ 1 h 2"/>
                <a:gd name="T38" fmla="*/ 4 w 6"/>
                <a:gd name="T39" fmla="*/ 1 h 2"/>
                <a:gd name="T40" fmla="*/ 3 w 6"/>
                <a:gd name="T41" fmla="*/ 1 h 2"/>
                <a:gd name="T42" fmla="*/ 3 w 6"/>
                <a:gd name="T43" fmla="*/ 0 h 2"/>
                <a:gd name="T44" fmla="*/ 3 w 6"/>
                <a:gd name="T45" fmla="*/ 0 h 2"/>
                <a:gd name="T46" fmla="*/ 4 w 6"/>
                <a:gd name="T47" fmla="*/ 1 h 2"/>
                <a:gd name="T48" fmla="*/ 4 w 6"/>
                <a:gd name="T49" fmla="*/ 0 h 2"/>
                <a:gd name="T50" fmla="*/ 4 w 6"/>
                <a:gd name="T51" fmla="*/ 0 h 2"/>
                <a:gd name="T52" fmla="*/ 3 w 6"/>
                <a:gd name="T53" fmla="*/ 0 h 2"/>
                <a:gd name="T54" fmla="*/ 3 w 6"/>
                <a:gd name="T55" fmla="*/ 0 h 2"/>
                <a:gd name="T56" fmla="*/ 3 w 6"/>
                <a:gd name="T57" fmla="*/ 0 h 2"/>
                <a:gd name="T58" fmla="*/ 2 w 6"/>
                <a:gd name="T59" fmla="*/ 0 h 2"/>
                <a:gd name="T60" fmla="*/ 2 w 6"/>
                <a:gd name="T61" fmla="*/ 0 h 2"/>
                <a:gd name="T62" fmla="*/ 2 w 6"/>
                <a:gd name="T63" fmla="*/ 0 h 2"/>
                <a:gd name="T64" fmla="*/ 2 w 6"/>
                <a:gd name="T65" fmla="*/ 0 h 2"/>
                <a:gd name="T66" fmla="*/ 2 w 6"/>
                <a:gd name="T67" fmla="*/ 0 h 2"/>
                <a:gd name="T68" fmla="*/ 1 w 6"/>
                <a:gd name="T69" fmla="*/ 0 h 2"/>
                <a:gd name="T70" fmla="*/ 1 w 6"/>
                <a:gd name="T71" fmla="*/ 0 h 2"/>
                <a:gd name="T72" fmla="*/ 1 w 6"/>
                <a:gd name="T73" fmla="*/ 0 h 2"/>
                <a:gd name="T74" fmla="*/ 1 w 6"/>
                <a:gd name="T75" fmla="*/ 0 h 2"/>
                <a:gd name="T76" fmla="*/ 1 w 6"/>
                <a:gd name="T77" fmla="*/ 0 h 2"/>
                <a:gd name="T78" fmla="*/ 1 w 6"/>
                <a:gd name="T79" fmla="*/ 0 h 2"/>
                <a:gd name="T80" fmla="*/ 1 w 6"/>
                <a:gd name="T81" fmla="*/ 0 h 2"/>
                <a:gd name="T82" fmla="*/ 1 w 6"/>
                <a:gd name="T83" fmla="*/ 0 h 2"/>
                <a:gd name="T84" fmla="*/ 1 w 6"/>
                <a:gd name="T85" fmla="*/ 0 h 2"/>
                <a:gd name="T86" fmla="*/ 1 w 6"/>
                <a:gd name="T87" fmla="*/ 0 h 2"/>
                <a:gd name="T88" fmla="*/ 1 w 6"/>
                <a:gd name="T89" fmla="*/ 0 h 2"/>
                <a:gd name="T90" fmla="*/ 0 w 6"/>
                <a:gd name="T91" fmla="*/ 0 h 2"/>
                <a:gd name="T92" fmla="*/ 1 w 6"/>
                <a:gd name="T93" fmla="*/ 0 h 2"/>
                <a:gd name="T94" fmla="*/ 2 w 6"/>
                <a:gd name="T95" fmla="*/ 0 h 2"/>
                <a:gd name="T96" fmla="*/ 2 w 6"/>
                <a:gd name="T97" fmla="*/ 0 h 2"/>
                <a:gd name="T98" fmla="*/ 1 w 6"/>
                <a:gd name="T99" fmla="*/ 0 h 2"/>
                <a:gd name="T100" fmla="*/ 1 w 6"/>
                <a:gd name="T10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cubicBezTo>
                    <a:pt x="1" y="0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1269"/>
            <p:cNvSpPr/>
            <p:nvPr/>
          </p:nvSpPr>
          <p:spPr bwMode="auto">
            <a:xfrm>
              <a:off x="1088" y="1509"/>
              <a:ext cx="28" cy="8"/>
            </a:xfrm>
            <a:custGeom>
              <a:avLst/>
              <a:gdLst>
                <a:gd name="T0" fmla="*/ 6 w 7"/>
                <a:gd name="T1" fmla="*/ 2 h 2"/>
                <a:gd name="T2" fmla="*/ 6 w 7"/>
                <a:gd name="T3" fmla="*/ 2 h 2"/>
                <a:gd name="T4" fmla="*/ 6 w 7"/>
                <a:gd name="T5" fmla="*/ 1 h 2"/>
                <a:gd name="T6" fmla="*/ 7 w 7"/>
                <a:gd name="T7" fmla="*/ 2 h 2"/>
                <a:gd name="T8" fmla="*/ 6 w 7"/>
                <a:gd name="T9" fmla="*/ 0 h 2"/>
                <a:gd name="T10" fmla="*/ 6 w 7"/>
                <a:gd name="T11" fmla="*/ 1 h 2"/>
                <a:gd name="T12" fmla="*/ 5 w 7"/>
                <a:gd name="T13" fmla="*/ 1 h 2"/>
                <a:gd name="T14" fmla="*/ 4 w 7"/>
                <a:gd name="T15" fmla="*/ 1 h 2"/>
                <a:gd name="T16" fmla="*/ 5 w 7"/>
                <a:gd name="T17" fmla="*/ 1 h 2"/>
                <a:gd name="T18" fmla="*/ 5 w 7"/>
                <a:gd name="T19" fmla="*/ 1 h 2"/>
                <a:gd name="T20" fmla="*/ 5 w 7"/>
                <a:gd name="T21" fmla="*/ 1 h 2"/>
                <a:gd name="T22" fmla="*/ 5 w 7"/>
                <a:gd name="T23" fmla="*/ 1 h 2"/>
                <a:gd name="T24" fmla="*/ 5 w 7"/>
                <a:gd name="T25" fmla="*/ 0 h 2"/>
                <a:gd name="T26" fmla="*/ 4 w 7"/>
                <a:gd name="T27" fmla="*/ 1 h 2"/>
                <a:gd name="T28" fmla="*/ 4 w 7"/>
                <a:gd name="T29" fmla="*/ 1 h 2"/>
                <a:gd name="T30" fmla="*/ 3 w 7"/>
                <a:gd name="T31" fmla="*/ 1 h 2"/>
                <a:gd name="T32" fmla="*/ 1 w 7"/>
                <a:gd name="T33" fmla="*/ 1 h 2"/>
                <a:gd name="T34" fmla="*/ 0 w 7"/>
                <a:gd name="T35" fmla="*/ 1 h 2"/>
                <a:gd name="T36" fmla="*/ 0 w 7"/>
                <a:gd name="T37" fmla="*/ 1 h 2"/>
                <a:gd name="T38" fmla="*/ 0 w 7"/>
                <a:gd name="T39" fmla="*/ 1 h 2"/>
                <a:gd name="T40" fmla="*/ 1 w 7"/>
                <a:gd name="T41" fmla="*/ 1 h 2"/>
                <a:gd name="T42" fmla="*/ 2 w 7"/>
                <a:gd name="T43" fmla="*/ 1 h 2"/>
                <a:gd name="T44" fmla="*/ 2 w 7"/>
                <a:gd name="T45" fmla="*/ 1 h 2"/>
                <a:gd name="T46" fmla="*/ 3 w 7"/>
                <a:gd name="T47" fmla="*/ 1 h 2"/>
                <a:gd name="T48" fmla="*/ 4 w 7"/>
                <a:gd name="T49" fmla="*/ 1 h 2"/>
                <a:gd name="T50" fmla="*/ 6 w 7"/>
                <a:gd name="T51" fmla="*/ 1 h 2"/>
                <a:gd name="T52" fmla="*/ 6 w 7"/>
                <a:gd name="T53" fmla="*/ 1 h 2"/>
                <a:gd name="T54" fmla="*/ 6 w 7"/>
                <a:gd name="T55" fmla="*/ 2 h 2"/>
                <a:gd name="T56" fmla="*/ 3 w 7"/>
                <a:gd name="T57" fmla="*/ 2 h 2"/>
                <a:gd name="T58" fmla="*/ 3 w 7"/>
                <a:gd name="T59" fmla="*/ 2 h 2"/>
                <a:gd name="T60" fmla="*/ 6 w 7"/>
                <a:gd name="T61" fmla="*/ 2 h 2"/>
                <a:gd name="T62" fmla="*/ 7 w 7"/>
                <a:gd name="T63" fmla="*/ 2 h 2"/>
                <a:gd name="T64" fmla="*/ 7 w 7"/>
                <a:gd name="T6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1270"/>
            <p:cNvSpPr/>
            <p:nvPr/>
          </p:nvSpPr>
          <p:spPr bwMode="auto">
            <a:xfrm>
              <a:off x="1100" y="1307"/>
              <a:ext cx="16" cy="4"/>
            </a:xfrm>
            <a:custGeom>
              <a:avLst/>
              <a:gdLst>
                <a:gd name="T0" fmla="*/ 3 w 4"/>
                <a:gd name="T1" fmla="*/ 1 h 1"/>
                <a:gd name="T2" fmla="*/ 4 w 4"/>
                <a:gd name="T3" fmla="*/ 0 h 1"/>
                <a:gd name="T4" fmla="*/ 4 w 4"/>
                <a:gd name="T5" fmla="*/ 0 h 1"/>
                <a:gd name="T6" fmla="*/ 4 w 4"/>
                <a:gd name="T7" fmla="*/ 0 h 1"/>
                <a:gd name="T8" fmla="*/ 3 w 4"/>
                <a:gd name="T9" fmla="*/ 0 h 1"/>
                <a:gd name="T10" fmla="*/ 3 w 4"/>
                <a:gd name="T11" fmla="*/ 0 h 1"/>
                <a:gd name="T12" fmla="*/ 2 w 4"/>
                <a:gd name="T13" fmla="*/ 0 h 1"/>
                <a:gd name="T14" fmla="*/ 2 w 4"/>
                <a:gd name="T15" fmla="*/ 0 h 1"/>
                <a:gd name="T16" fmla="*/ 3 w 4"/>
                <a:gd name="T17" fmla="*/ 0 h 1"/>
                <a:gd name="T18" fmla="*/ 3 w 4"/>
                <a:gd name="T19" fmla="*/ 0 h 1"/>
                <a:gd name="T20" fmla="*/ 3 w 4"/>
                <a:gd name="T21" fmla="*/ 0 h 1"/>
                <a:gd name="T22" fmla="*/ 2 w 4"/>
                <a:gd name="T23" fmla="*/ 0 h 1"/>
                <a:gd name="T24" fmla="*/ 2 w 4"/>
                <a:gd name="T25" fmla="*/ 0 h 1"/>
                <a:gd name="T26" fmla="*/ 2 w 4"/>
                <a:gd name="T27" fmla="*/ 0 h 1"/>
                <a:gd name="T28" fmla="*/ 2 w 4"/>
                <a:gd name="T29" fmla="*/ 0 h 1"/>
                <a:gd name="T30" fmla="*/ 1 w 4"/>
                <a:gd name="T31" fmla="*/ 0 h 1"/>
                <a:gd name="T32" fmla="*/ 0 w 4"/>
                <a:gd name="T33" fmla="*/ 0 h 1"/>
                <a:gd name="T34" fmla="*/ 0 w 4"/>
                <a:gd name="T35" fmla="*/ 0 h 1"/>
                <a:gd name="T36" fmla="*/ 0 w 4"/>
                <a:gd name="T37" fmla="*/ 0 h 1"/>
                <a:gd name="T38" fmla="*/ 0 w 4"/>
                <a:gd name="T39" fmla="*/ 1 h 1"/>
                <a:gd name="T40" fmla="*/ 1 w 4"/>
                <a:gd name="T41" fmla="*/ 1 h 1"/>
                <a:gd name="T42" fmla="*/ 3 w 4"/>
                <a:gd name="T43" fmla="*/ 1 h 1"/>
                <a:gd name="T44" fmla="*/ 3 w 4"/>
                <a:gd name="T45" fmla="*/ 1 h 1"/>
                <a:gd name="T46" fmla="*/ 3 w 4"/>
                <a:gd name="T4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" h="1">
                  <a:moveTo>
                    <a:pt x="3" y="1"/>
                  </a:moveTo>
                  <a:cubicBezTo>
                    <a:pt x="3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1271"/>
            <p:cNvSpPr>
              <a:spLocks noEditPoints="1"/>
            </p:cNvSpPr>
            <p:nvPr/>
          </p:nvSpPr>
          <p:spPr bwMode="auto">
            <a:xfrm>
              <a:off x="1075" y="1484"/>
              <a:ext cx="45" cy="9"/>
            </a:xfrm>
            <a:custGeom>
              <a:avLst/>
              <a:gdLst>
                <a:gd name="T0" fmla="*/ 9 w 11"/>
                <a:gd name="T1" fmla="*/ 2 h 2"/>
                <a:gd name="T2" fmla="*/ 9 w 11"/>
                <a:gd name="T3" fmla="*/ 2 h 2"/>
                <a:gd name="T4" fmla="*/ 9 w 11"/>
                <a:gd name="T5" fmla="*/ 2 h 2"/>
                <a:gd name="T6" fmla="*/ 9 w 11"/>
                <a:gd name="T7" fmla="*/ 2 h 2"/>
                <a:gd name="T8" fmla="*/ 8 w 11"/>
                <a:gd name="T9" fmla="*/ 2 h 2"/>
                <a:gd name="T10" fmla="*/ 8 w 11"/>
                <a:gd name="T11" fmla="*/ 2 h 2"/>
                <a:gd name="T12" fmla="*/ 7 w 11"/>
                <a:gd name="T13" fmla="*/ 2 h 2"/>
                <a:gd name="T14" fmla="*/ 7 w 11"/>
                <a:gd name="T15" fmla="*/ 1 h 2"/>
                <a:gd name="T16" fmla="*/ 7 w 11"/>
                <a:gd name="T17" fmla="*/ 1 h 2"/>
                <a:gd name="T18" fmla="*/ 8 w 11"/>
                <a:gd name="T19" fmla="*/ 1 h 2"/>
                <a:gd name="T20" fmla="*/ 8 w 11"/>
                <a:gd name="T21" fmla="*/ 1 h 2"/>
                <a:gd name="T22" fmla="*/ 8 w 11"/>
                <a:gd name="T23" fmla="*/ 1 h 2"/>
                <a:gd name="T24" fmla="*/ 9 w 11"/>
                <a:gd name="T25" fmla="*/ 1 h 2"/>
                <a:gd name="T26" fmla="*/ 10 w 11"/>
                <a:gd name="T27" fmla="*/ 1 h 2"/>
                <a:gd name="T28" fmla="*/ 11 w 11"/>
                <a:gd name="T29" fmla="*/ 1 h 2"/>
                <a:gd name="T30" fmla="*/ 10 w 11"/>
                <a:gd name="T31" fmla="*/ 1 h 2"/>
                <a:gd name="T32" fmla="*/ 9 w 11"/>
                <a:gd name="T33" fmla="*/ 0 h 2"/>
                <a:gd name="T34" fmla="*/ 7 w 11"/>
                <a:gd name="T35" fmla="*/ 0 h 2"/>
                <a:gd name="T36" fmla="*/ 7 w 11"/>
                <a:gd name="T37" fmla="*/ 0 h 2"/>
                <a:gd name="T38" fmla="*/ 6 w 11"/>
                <a:gd name="T39" fmla="*/ 0 h 2"/>
                <a:gd name="T40" fmla="*/ 6 w 11"/>
                <a:gd name="T41" fmla="*/ 0 h 2"/>
                <a:gd name="T42" fmla="*/ 5 w 11"/>
                <a:gd name="T43" fmla="*/ 0 h 2"/>
                <a:gd name="T44" fmla="*/ 4 w 11"/>
                <a:gd name="T45" fmla="*/ 0 h 2"/>
                <a:gd name="T46" fmla="*/ 1 w 11"/>
                <a:gd name="T47" fmla="*/ 0 h 2"/>
                <a:gd name="T48" fmla="*/ 0 w 11"/>
                <a:gd name="T49" fmla="*/ 1 h 2"/>
                <a:gd name="T50" fmla="*/ 2 w 11"/>
                <a:gd name="T51" fmla="*/ 1 h 2"/>
                <a:gd name="T52" fmla="*/ 5 w 11"/>
                <a:gd name="T53" fmla="*/ 1 h 2"/>
                <a:gd name="T54" fmla="*/ 6 w 11"/>
                <a:gd name="T55" fmla="*/ 1 h 2"/>
                <a:gd name="T56" fmla="*/ 6 w 11"/>
                <a:gd name="T57" fmla="*/ 1 h 2"/>
                <a:gd name="T58" fmla="*/ 7 w 11"/>
                <a:gd name="T59" fmla="*/ 1 h 2"/>
                <a:gd name="T60" fmla="*/ 7 w 11"/>
                <a:gd name="T61" fmla="*/ 1 h 2"/>
                <a:gd name="T62" fmla="*/ 7 w 11"/>
                <a:gd name="T63" fmla="*/ 2 h 2"/>
                <a:gd name="T64" fmla="*/ 7 w 11"/>
                <a:gd name="T65" fmla="*/ 2 h 2"/>
                <a:gd name="T66" fmla="*/ 8 w 11"/>
                <a:gd name="T67" fmla="*/ 2 h 2"/>
                <a:gd name="T68" fmla="*/ 8 w 11"/>
                <a:gd name="T69" fmla="*/ 2 h 2"/>
                <a:gd name="T70" fmla="*/ 8 w 11"/>
                <a:gd name="T71" fmla="*/ 2 h 2"/>
                <a:gd name="T72" fmla="*/ 6 w 11"/>
                <a:gd name="T73" fmla="*/ 0 h 2"/>
                <a:gd name="T74" fmla="*/ 6 w 11"/>
                <a:gd name="T75" fmla="*/ 0 h 2"/>
                <a:gd name="T76" fmla="*/ 7 w 11"/>
                <a:gd name="T77" fmla="*/ 0 h 2"/>
                <a:gd name="T78" fmla="*/ 7 w 11"/>
                <a:gd name="T79" fmla="*/ 0 h 2"/>
                <a:gd name="T80" fmla="*/ 6 w 11"/>
                <a:gd name="T81" fmla="*/ 0 h 2"/>
                <a:gd name="T82" fmla="*/ 7 w 11"/>
                <a:gd name="T83" fmla="*/ 1 h 2"/>
                <a:gd name="T84" fmla="*/ 8 w 11"/>
                <a:gd name="T85" fmla="*/ 1 h 2"/>
                <a:gd name="T86" fmla="*/ 8 w 11"/>
                <a:gd name="T87" fmla="*/ 2 h 2"/>
                <a:gd name="T88" fmla="*/ 8 w 11"/>
                <a:gd name="T89" fmla="*/ 2 h 2"/>
                <a:gd name="T90" fmla="*/ 9 w 11"/>
                <a:gd name="T91" fmla="*/ 2 h 2"/>
                <a:gd name="T92" fmla="*/ 8 w 11"/>
                <a:gd name="T9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" h="2">
                  <a:moveTo>
                    <a:pt x="9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0" y="0"/>
                    <a:pt x="10" y="0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3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2"/>
                    <a:pt x="9" y="2"/>
                  </a:cubicBezTo>
                  <a:close/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0"/>
                  </a:cubicBezTo>
                  <a:close/>
                  <a:moveTo>
                    <a:pt x="8" y="1"/>
                  </a:moveTo>
                  <a:cubicBezTo>
                    <a:pt x="8" y="1"/>
                    <a:pt x="8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lose/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1272"/>
            <p:cNvSpPr/>
            <p:nvPr/>
          </p:nvSpPr>
          <p:spPr bwMode="auto">
            <a:xfrm>
              <a:off x="1092" y="1480"/>
              <a:ext cx="8" cy="4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1 w 2"/>
                <a:gd name="T5" fmla="*/ 0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2 w 2"/>
                <a:gd name="T13" fmla="*/ 0 h 1"/>
                <a:gd name="T14" fmla="*/ 1 w 2"/>
                <a:gd name="T15" fmla="*/ 0 h 1"/>
                <a:gd name="T16" fmla="*/ 1 w 2"/>
                <a:gd name="T17" fmla="*/ 0 h 1"/>
                <a:gd name="T18" fmla="*/ 1 w 2"/>
                <a:gd name="T19" fmla="*/ 0 h 1"/>
                <a:gd name="T20" fmla="*/ 0 w 2"/>
                <a:gd name="T21" fmla="*/ 0 h 1"/>
                <a:gd name="T22" fmla="*/ 0 w 2"/>
                <a:gd name="T23" fmla="*/ 1 h 1"/>
                <a:gd name="T24" fmla="*/ 1 w 2"/>
                <a:gd name="T25" fmla="*/ 1 h 1"/>
                <a:gd name="T26" fmla="*/ 1 w 2"/>
                <a:gd name="T27" fmla="*/ 1 h 1"/>
                <a:gd name="T28" fmla="*/ 1 w 2"/>
                <a:gd name="T29" fmla="*/ 1 h 1"/>
                <a:gd name="T30" fmla="*/ 1 w 2"/>
                <a:gd name="T31" fmla="*/ 0 h 1"/>
                <a:gd name="T32" fmla="*/ 1 w 2"/>
                <a:gd name="T3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1273"/>
            <p:cNvSpPr/>
            <p:nvPr/>
          </p:nvSpPr>
          <p:spPr bwMode="auto">
            <a:xfrm>
              <a:off x="1096" y="1497"/>
              <a:ext cx="4" cy="4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0 h 1"/>
                <a:gd name="T14" fmla="*/ 1 w 1"/>
                <a:gd name="T15" fmla="*/ 1 h 1"/>
                <a:gd name="T16" fmla="*/ 0 w 1"/>
                <a:gd name="T17" fmla="*/ 1 h 1"/>
                <a:gd name="T18" fmla="*/ 0 w 1"/>
                <a:gd name="T19" fmla="*/ 1 h 1"/>
                <a:gd name="T20" fmla="*/ 1 w 1"/>
                <a:gd name="T2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1274"/>
            <p:cNvSpPr/>
            <p:nvPr/>
          </p:nvSpPr>
          <p:spPr bwMode="auto">
            <a:xfrm>
              <a:off x="1047" y="1261"/>
              <a:ext cx="41" cy="4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10 w 10"/>
                <a:gd name="T5" fmla="*/ 1 h 1"/>
                <a:gd name="T6" fmla="*/ 6 w 10"/>
                <a:gd name="T7" fmla="*/ 0 h 1"/>
                <a:gd name="T8" fmla="*/ 1 w 10"/>
                <a:gd name="T9" fmla="*/ 0 h 1"/>
                <a:gd name="T10" fmla="*/ 0 w 10"/>
                <a:gd name="T11" fmla="*/ 0 h 1"/>
                <a:gd name="T12" fmla="*/ 0 w 10"/>
                <a:gd name="T13" fmla="*/ 0 h 1"/>
                <a:gd name="T14" fmla="*/ 1 w 10"/>
                <a:gd name="T15" fmla="*/ 0 h 1"/>
                <a:gd name="T16" fmla="*/ 6 w 10"/>
                <a:gd name="T17" fmla="*/ 0 h 1"/>
                <a:gd name="T18" fmla="*/ 10 w 10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6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7" y="1"/>
                    <a:pt x="9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1275"/>
            <p:cNvSpPr/>
            <p:nvPr/>
          </p:nvSpPr>
          <p:spPr bwMode="auto">
            <a:xfrm>
              <a:off x="1084" y="1162"/>
              <a:ext cx="4" cy="4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1276"/>
            <p:cNvSpPr/>
            <p:nvPr/>
          </p:nvSpPr>
          <p:spPr bwMode="auto">
            <a:xfrm>
              <a:off x="1075" y="1501"/>
              <a:ext cx="5" cy="4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1 w 1"/>
                <a:gd name="T19" fmla="*/ 1 h 1"/>
                <a:gd name="T20" fmla="*/ 1 w 1"/>
                <a:gd name="T21" fmla="*/ 1 h 1"/>
                <a:gd name="T22" fmla="*/ 1 w 1"/>
                <a:gd name="T2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1277"/>
            <p:cNvSpPr/>
            <p:nvPr/>
          </p:nvSpPr>
          <p:spPr bwMode="auto">
            <a:xfrm>
              <a:off x="1075" y="1406"/>
              <a:ext cx="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0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1278"/>
            <p:cNvSpPr/>
            <p:nvPr/>
          </p:nvSpPr>
          <p:spPr bwMode="auto">
            <a:xfrm>
              <a:off x="1071" y="1162"/>
              <a:ext cx="4" cy="4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1 h 1"/>
                <a:gd name="T20" fmla="*/ 1 w 1"/>
                <a:gd name="T21" fmla="*/ 0 h 1"/>
                <a:gd name="T22" fmla="*/ 0 w 1"/>
                <a:gd name="T23" fmla="*/ 0 h 1"/>
                <a:gd name="T24" fmla="*/ 0 w 1"/>
                <a:gd name="T25" fmla="*/ 1 h 1"/>
                <a:gd name="T26" fmla="*/ 0 w 1"/>
                <a:gd name="T2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1279"/>
            <p:cNvSpPr/>
            <p:nvPr/>
          </p:nvSpPr>
          <p:spPr bwMode="auto">
            <a:xfrm>
              <a:off x="1055" y="1154"/>
              <a:ext cx="12" cy="0"/>
            </a:xfrm>
            <a:custGeom>
              <a:avLst/>
              <a:gdLst>
                <a:gd name="T0" fmla="*/ 2 w 3"/>
                <a:gd name="T1" fmla="*/ 2 w 3"/>
                <a:gd name="T2" fmla="*/ 3 w 3"/>
                <a:gd name="T3" fmla="*/ 2 w 3"/>
                <a:gd name="T4" fmla="*/ 2 w 3"/>
                <a:gd name="T5" fmla="*/ 0 w 3"/>
                <a:gd name="T6" fmla="*/ 0 w 3"/>
                <a:gd name="T7" fmla="*/ 0 w 3"/>
                <a:gd name="T8" fmla="*/ 0 w 3"/>
                <a:gd name="T9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1280"/>
            <p:cNvSpPr/>
            <p:nvPr/>
          </p:nvSpPr>
          <p:spPr bwMode="auto">
            <a:xfrm>
              <a:off x="1055" y="1311"/>
              <a:ext cx="4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1281"/>
            <p:cNvSpPr/>
            <p:nvPr/>
          </p:nvSpPr>
          <p:spPr bwMode="auto">
            <a:xfrm>
              <a:off x="1039" y="1426"/>
              <a:ext cx="4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0 w 1"/>
                <a:gd name="T4" fmla="*/ 0 w 1"/>
                <a:gd name="T5" fmla="*/ 0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Rectangle 1282"/>
            <p:cNvSpPr>
              <a:spLocks noChangeArrowheads="1"/>
            </p:cNvSpPr>
            <p:nvPr/>
          </p:nvSpPr>
          <p:spPr bwMode="auto">
            <a:xfrm>
              <a:off x="1039" y="1426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1283"/>
            <p:cNvSpPr/>
            <p:nvPr/>
          </p:nvSpPr>
          <p:spPr bwMode="auto">
            <a:xfrm>
              <a:off x="1022" y="1513"/>
              <a:ext cx="4" cy="4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1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1284"/>
            <p:cNvSpPr/>
            <p:nvPr/>
          </p:nvSpPr>
          <p:spPr bwMode="auto">
            <a:xfrm>
              <a:off x="1010" y="1278"/>
              <a:ext cx="8" cy="0"/>
            </a:xfrm>
            <a:custGeom>
              <a:avLst/>
              <a:gdLst>
                <a:gd name="T0" fmla="*/ 2 w 2"/>
                <a:gd name="T1" fmla="*/ 1 w 2"/>
                <a:gd name="T2" fmla="*/ 0 w 2"/>
                <a:gd name="T3" fmla="*/ 0 w 2"/>
                <a:gd name="T4" fmla="*/ 0 w 2"/>
                <a:gd name="T5" fmla="*/ 0 w 2"/>
                <a:gd name="T6" fmla="*/ 1 w 2"/>
                <a:gd name="T7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1285"/>
            <p:cNvSpPr/>
            <p:nvPr/>
          </p:nvSpPr>
          <p:spPr bwMode="auto">
            <a:xfrm>
              <a:off x="982" y="1327"/>
              <a:ext cx="20" cy="4"/>
            </a:xfrm>
            <a:custGeom>
              <a:avLst/>
              <a:gdLst>
                <a:gd name="T0" fmla="*/ 4 w 5"/>
                <a:gd name="T1" fmla="*/ 0 h 1"/>
                <a:gd name="T2" fmla="*/ 2 w 5"/>
                <a:gd name="T3" fmla="*/ 0 h 1"/>
                <a:gd name="T4" fmla="*/ 2 w 5"/>
                <a:gd name="T5" fmla="*/ 0 h 1"/>
                <a:gd name="T6" fmla="*/ 1 w 5"/>
                <a:gd name="T7" fmla="*/ 0 h 1"/>
                <a:gd name="T8" fmla="*/ 0 w 5"/>
                <a:gd name="T9" fmla="*/ 1 h 1"/>
                <a:gd name="T10" fmla="*/ 0 w 5"/>
                <a:gd name="T11" fmla="*/ 1 h 1"/>
                <a:gd name="T12" fmla="*/ 1 w 5"/>
                <a:gd name="T13" fmla="*/ 1 h 1"/>
                <a:gd name="T14" fmla="*/ 2 w 5"/>
                <a:gd name="T15" fmla="*/ 1 h 1"/>
                <a:gd name="T16" fmla="*/ 2 w 5"/>
                <a:gd name="T17" fmla="*/ 1 h 1"/>
                <a:gd name="T18" fmla="*/ 4 w 5"/>
                <a:gd name="T19" fmla="*/ 1 h 1"/>
                <a:gd name="T20" fmla="*/ 4 w 5"/>
                <a:gd name="T21" fmla="*/ 1 h 1"/>
                <a:gd name="T22" fmla="*/ 5 w 5"/>
                <a:gd name="T23" fmla="*/ 0 h 1"/>
                <a:gd name="T24" fmla="*/ 4 w 5"/>
                <a:gd name="T25" fmla="*/ 0 h 1"/>
                <a:gd name="T26" fmla="*/ 4 w 5"/>
                <a:gd name="T27" fmla="*/ 0 h 1"/>
                <a:gd name="T28" fmla="*/ 4 w 5"/>
                <a:gd name="T29" fmla="*/ 0 h 1"/>
                <a:gd name="T30" fmla="*/ 4 w 5"/>
                <a:gd name="T3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1286"/>
            <p:cNvSpPr/>
            <p:nvPr/>
          </p:nvSpPr>
          <p:spPr bwMode="auto">
            <a:xfrm>
              <a:off x="961" y="1327"/>
              <a:ext cx="8" cy="9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1 h 2"/>
                <a:gd name="T4" fmla="*/ 2 w 2"/>
                <a:gd name="T5" fmla="*/ 1 h 2"/>
                <a:gd name="T6" fmla="*/ 2 w 2"/>
                <a:gd name="T7" fmla="*/ 1 h 2"/>
                <a:gd name="T8" fmla="*/ 0 w 2"/>
                <a:gd name="T9" fmla="*/ 1 h 2"/>
                <a:gd name="T10" fmla="*/ 0 w 2"/>
                <a:gd name="T11" fmla="*/ 1 h 2"/>
                <a:gd name="T12" fmla="*/ 0 w 2"/>
                <a:gd name="T13" fmla="*/ 1 h 2"/>
                <a:gd name="T14" fmla="*/ 0 w 2"/>
                <a:gd name="T15" fmla="*/ 1 h 2"/>
                <a:gd name="T16" fmla="*/ 2 w 2"/>
                <a:gd name="T17" fmla="*/ 2 h 2"/>
                <a:gd name="T18" fmla="*/ 2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1287"/>
            <p:cNvSpPr/>
            <p:nvPr/>
          </p:nvSpPr>
          <p:spPr bwMode="auto">
            <a:xfrm>
              <a:off x="957" y="1484"/>
              <a:ext cx="4" cy="4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1288"/>
            <p:cNvSpPr/>
            <p:nvPr/>
          </p:nvSpPr>
          <p:spPr bwMode="auto">
            <a:xfrm>
              <a:off x="806" y="1257"/>
              <a:ext cx="4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0 w 1"/>
                <a:gd name="T5" fmla="*/ 1 w 1"/>
                <a:gd name="T6" fmla="*/ 1 w 1"/>
                <a:gd name="T7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1289"/>
            <p:cNvSpPr/>
            <p:nvPr/>
          </p:nvSpPr>
          <p:spPr bwMode="auto">
            <a:xfrm>
              <a:off x="749" y="1253"/>
              <a:ext cx="4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1290"/>
            <p:cNvSpPr/>
            <p:nvPr/>
          </p:nvSpPr>
          <p:spPr bwMode="auto">
            <a:xfrm>
              <a:off x="589" y="1241"/>
              <a:ext cx="13" cy="0"/>
            </a:xfrm>
            <a:custGeom>
              <a:avLst/>
              <a:gdLst>
                <a:gd name="T0" fmla="*/ 3 w 3"/>
                <a:gd name="T1" fmla="*/ 2 w 3"/>
                <a:gd name="T2" fmla="*/ 0 w 3"/>
                <a:gd name="T3" fmla="*/ 0 w 3"/>
                <a:gd name="T4" fmla="*/ 0 w 3"/>
                <a:gd name="T5" fmla="*/ 0 w 3"/>
                <a:gd name="T6" fmla="*/ 2 w 3"/>
                <a:gd name="T7" fmla="*/ 3 w 3"/>
                <a:gd name="T8" fmla="*/ 3 w 3"/>
                <a:gd name="T9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1291"/>
            <p:cNvSpPr/>
            <p:nvPr/>
          </p:nvSpPr>
          <p:spPr bwMode="auto">
            <a:xfrm>
              <a:off x="1606" y="1166"/>
              <a:ext cx="4" cy="4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0 h 1"/>
                <a:gd name="T18" fmla="*/ 0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1292"/>
            <p:cNvSpPr/>
            <p:nvPr/>
          </p:nvSpPr>
          <p:spPr bwMode="auto">
            <a:xfrm>
              <a:off x="1504" y="1162"/>
              <a:ext cx="4" cy="4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0 h 1"/>
                <a:gd name="T16" fmla="*/ 0 w 1"/>
                <a:gd name="T17" fmla="*/ 0 h 1"/>
                <a:gd name="T18" fmla="*/ 0 w 1"/>
                <a:gd name="T19" fmla="*/ 1 h 1"/>
                <a:gd name="T20" fmla="*/ 0 w 1"/>
                <a:gd name="T21" fmla="*/ 1 h 1"/>
                <a:gd name="T22" fmla="*/ 0 w 1"/>
                <a:gd name="T23" fmla="*/ 1 h 1"/>
                <a:gd name="T24" fmla="*/ 0 w 1"/>
                <a:gd name="T2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1293"/>
            <p:cNvSpPr/>
            <p:nvPr/>
          </p:nvSpPr>
          <p:spPr bwMode="auto">
            <a:xfrm>
              <a:off x="1292" y="1241"/>
              <a:ext cx="49" cy="8"/>
            </a:xfrm>
            <a:custGeom>
              <a:avLst/>
              <a:gdLst>
                <a:gd name="T0" fmla="*/ 6 w 12"/>
                <a:gd name="T1" fmla="*/ 0 h 2"/>
                <a:gd name="T2" fmla="*/ 6 w 12"/>
                <a:gd name="T3" fmla="*/ 0 h 2"/>
                <a:gd name="T4" fmla="*/ 5 w 12"/>
                <a:gd name="T5" fmla="*/ 0 h 2"/>
                <a:gd name="T6" fmla="*/ 5 w 12"/>
                <a:gd name="T7" fmla="*/ 0 h 2"/>
                <a:gd name="T8" fmla="*/ 5 w 12"/>
                <a:gd name="T9" fmla="*/ 0 h 2"/>
                <a:gd name="T10" fmla="*/ 5 w 12"/>
                <a:gd name="T11" fmla="*/ 0 h 2"/>
                <a:gd name="T12" fmla="*/ 6 w 12"/>
                <a:gd name="T13" fmla="*/ 0 h 2"/>
                <a:gd name="T14" fmla="*/ 6 w 12"/>
                <a:gd name="T15" fmla="*/ 1 h 2"/>
                <a:gd name="T16" fmla="*/ 5 w 12"/>
                <a:gd name="T17" fmla="*/ 1 h 2"/>
                <a:gd name="T18" fmla="*/ 5 w 12"/>
                <a:gd name="T19" fmla="*/ 1 h 2"/>
                <a:gd name="T20" fmla="*/ 4 w 12"/>
                <a:gd name="T21" fmla="*/ 0 h 2"/>
                <a:gd name="T22" fmla="*/ 0 w 12"/>
                <a:gd name="T23" fmla="*/ 0 h 2"/>
                <a:gd name="T24" fmla="*/ 0 w 12"/>
                <a:gd name="T25" fmla="*/ 0 h 2"/>
                <a:gd name="T26" fmla="*/ 0 w 12"/>
                <a:gd name="T27" fmla="*/ 0 h 2"/>
                <a:gd name="T28" fmla="*/ 0 w 12"/>
                <a:gd name="T29" fmla="*/ 0 h 2"/>
                <a:gd name="T30" fmla="*/ 4 w 12"/>
                <a:gd name="T31" fmla="*/ 1 h 2"/>
                <a:gd name="T32" fmla="*/ 5 w 12"/>
                <a:gd name="T33" fmla="*/ 1 h 2"/>
                <a:gd name="T34" fmla="*/ 7 w 12"/>
                <a:gd name="T35" fmla="*/ 1 h 2"/>
                <a:gd name="T36" fmla="*/ 7 w 12"/>
                <a:gd name="T37" fmla="*/ 1 h 2"/>
                <a:gd name="T38" fmla="*/ 7 w 12"/>
                <a:gd name="T39" fmla="*/ 1 h 2"/>
                <a:gd name="T40" fmla="*/ 7 w 12"/>
                <a:gd name="T41" fmla="*/ 1 h 2"/>
                <a:gd name="T42" fmla="*/ 8 w 12"/>
                <a:gd name="T43" fmla="*/ 1 h 2"/>
                <a:gd name="T44" fmla="*/ 10 w 12"/>
                <a:gd name="T45" fmla="*/ 1 h 2"/>
                <a:gd name="T46" fmla="*/ 12 w 12"/>
                <a:gd name="T47" fmla="*/ 2 h 2"/>
                <a:gd name="T48" fmla="*/ 12 w 12"/>
                <a:gd name="T49" fmla="*/ 2 h 2"/>
                <a:gd name="T50" fmla="*/ 12 w 12"/>
                <a:gd name="T51" fmla="*/ 2 h 2"/>
                <a:gd name="T52" fmla="*/ 12 w 12"/>
                <a:gd name="T53" fmla="*/ 2 h 2"/>
                <a:gd name="T54" fmla="*/ 12 w 12"/>
                <a:gd name="T55" fmla="*/ 2 h 2"/>
                <a:gd name="T56" fmla="*/ 12 w 12"/>
                <a:gd name="T57" fmla="*/ 1 h 2"/>
                <a:gd name="T58" fmla="*/ 12 w 12"/>
                <a:gd name="T59" fmla="*/ 1 h 2"/>
                <a:gd name="T60" fmla="*/ 12 w 12"/>
                <a:gd name="T61" fmla="*/ 1 h 2"/>
                <a:gd name="T62" fmla="*/ 12 w 12"/>
                <a:gd name="T63" fmla="*/ 1 h 2"/>
                <a:gd name="T64" fmla="*/ 12 w 12"/>
                <a:gd name="T65" fmla="*/ 1 h 2"/>
                <a:gd name="T66" fmla="*/ 12 w 12"/>
                <a:gd name="T67" fmla="*/ 1 h 2"/>
                <a:gd name="T68" fmla="*/ 10 w 12"/>
                <a:gd name="T69" fmla="*/ 1 h 2"/>
                <a:gd name="T70" fmla="*/ 8 w 12"/>
                <a:gd name="T71" fmla="*/ 1 h 2"/>
                <a:gd name="T72" fmla="*/ 8 w 12"/>
                <a:gd name="T73" fmla="*/ 1 h 2"/>
                <a:gd name="T74" fmla="*/ 8 w 12"/>
                <a:gd name="T75" fmla="*/ 1 h 2"/>
                <a:gd name="T76" fmla="*/ 8 w 12"/>
                <a:gd name="T77" fmla="*/ 1 h 2"/>
                <a:gd name="T78" fmla="*/ 8 w 12"/>
                <a:gd name="T79" fmla="*/ 1 h 2"/>
                <a:gd name="T80" fmla="*/ 8 w 12"/>
                <a:gd name="T81" fmla="*/ 1 h 2"/>
                <a:gd name="T82" fmla="*/ 7 w 12"/>
                <a:gd name="T83" fmla="*/ 1 h 2"/>
                <a:gd name="T84" fmla="*/ 7 w 12"/>
                <a:gd name="T85" fmla="*/ 1 h 2"/>
                <a:gd name="T86" fmla="*/ 7 w 12"/>
                <a:gd name="T87" fmla="*/ 0 h 2"/>
                <a:gd name="T88" fmla="*/ 7 w 12"/>
                <a:gd name="T89" fmla="*/ 0 h 2"/>
                <a:gd name="T90" fmla="*/ 7 w 12"/>
                <a:gd name="T91" fmla="*/ 0 h 2"/>
                <a:gd name="T92" fmla="*/ 7 w 12"/>
                <a:gd name="T93" fmla="*/ 0 h 2"/>
                <a:gd name="T94" fmla="*/ 7 w 12"/>
                <a:gd name="T95" fmla="*/ 1 h 2"/>
                <a:gd name="T96" fmla="*/ 7 w 12"/>
                <a:gd name="T97" fmla="*/ 1 h 2"/>
                <a:gd name="T98" fmla="*/ 6 w 12"/>
                <a:gd name="T9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" h="2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0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1" y="1"/>
                    <a:pt x="11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1294"/>
            <p:cNvSpPr/>
            <p:nvPr/>
          </p:nvSpPr>
          <p:spPr bwMode="auto">
            <a:xfrm>
              <a:off x="1288" y="1146"/>
              <a:ext cx="49" cy="4"/>
            </a:xfrm>
            <a:custGeom>
              <a:avLst/>
              <a:gdLst>
                <a:gd name="T0" fmla="*/ 12 w 12"/>
                <a:gd name="T1" fmla="*/ 1 h 1"/>
                <a:gd name="T2" fmla="*/ 12 w 12"/>
                <a:gd name="T3" fmla="*/ 1 h 1"/>
                <a:gd name="T4" fmla="*/ 4 w 12"/>
                <a:gd name="T5" fmla="*/ 1 h 1"/>
                <a:gd name="T6" fmla="*/ 4 w 12"/>
                <a:gd name="T7" fmla="*/ 0 h 1"/>
                <a:gd name="T8" fmla="*/ 3 w 12"/>
                <a:gd name="T9" fmla="*/ 1 h 1"/>
                <a:gd name="T10" fmla="*/ 3 w 12"/>
                <a:gd name="T11" fmla="*/ 1 h 1"/>
                <a:gd name="T12" fmla="*/ 1 w 12"/>
                <a:gd name="T13" fmla="*/ 0 h 1"/>
                <a:gd name="T14" fmla="*/ 0 w 12"/>
                <a:gd name="T15" fmla="*/ 0 h 1"/>
                <a:gd name="T16" fmla="*/ 0 w 12"/>
                <a:gd name="T17" fmla="*/ 0 h 1"/>
                <a:gd name="T18" fmla="*/ 0 w 12"/>
                <a:gd name="T19" fmla="*/ 0 h 1"/>
                <a:gd name="T20" fmla="*/ 0 w 12"/>
                <a:gd name="T21" fmla="*/ 0 h 1"/>
                <a:gd name="T22" fmla="*/ 1 w 12"/>
                <a:gd name="T23" fmla="*/ 1 h 1"/>
                <a:gd name="T24" fmla="*/ 3 w 12"/>
                <a:gd name="T25" fmla="*/ 1 h 1"/>
                <a:gd name="T26" fmla="*/ 4 w 12"/>
                <a:gd name="T27" fmla="*/ 1 h 1"/>
                <a:gd name="T28" fmla="*/ 4 w 12"/>
                <a:gd name="T29" fmla="*/ 1 h 1"/>
                <a:gd name="T30" fmla="*/ 12 w 12"/>
                <a:gd name="T31" fmla="*/ 1 h 1"/>
                <a:gd name="T32" fmla="*/ 12 w 12"/>
                <a:gd name="T3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">
                  <a:moveTo>
                    <a:pt x="12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9" y="1"/>
                    <a:pt x="6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1"/>
                    <a:pt x="9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1295"/>
            <p:cNvSpPr/>
            <p:nvPr/>
          </p:nvSpPr>
          <p:spPr bwMode="auto">
            <a:xfrm>
              <a:off x="1251" y="1381"/>
              <a:ext cx="12" cy="4"/>
            </a:xfrm>
            <a:custGeom>
              <a:avLst/>
              <a:gdLst>
                <a:gd name="T0" fmla="*/ 3 w 3"/>
                <a:gd name="T1" fmla="*/ 0 h 1"/>
                <a:gd name="T2" fmla="*/ 2 w 3"/>
                <a:gd name="T3" fmla="*/ 0 h 1"/>
                <a:gd name="T4" fmla="*/ 2 w 3"/>
                <a:gd name="T5" fmla="*/ 0 h 1"/>
                <a:gd name="T6" fmla="*/ 2 w 3"/>
                <a:gd name="T7" fmla="*/ 1 h 1"/>
                <a:gd name="T8" fmla="*/ 1 w 3"/>
                <a:gd name="T9" fmla="*/ 1 h 1"/>
                <a:gd name="T10" fmla="*/ 0 w 3"/>
                <a:gd name="T11" fmla="*/ 0 h 1"/>
                <a:gd name="T12" fmla="*/ 0 w 3"/>
                <a:gd name="T13" fmla="*/ 1 h 1"/>
                <a:gd name="T14" fmla="*/ 0 w 3"/>
                <a:gd name="T15" fmla="*/ 1 h 1"/>
                <a:gd name="T16" fmla="*/ 0 w 3"/>
                <a:gd name="T17" fmla="*/ 1 h 1"/>
                <a:gd name="T18" fmla="*/ 1 w 3"/>
                <a:gd name="T19" fmla="*/ 1 h 1"/>
                <a:gd name="T20" fmla="*/ 2 w 3"/>
                <a:gd name="T21" fmla="*/ 1 h 1"/>
                <a:gd name="T22" fmla="*/ 3 w 3"/>
                <a:gd name="T2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1296"/>
            <p:cNvSpPr/>
            <p:nvPr/>
          </p:nvSpPr>
          <p:spPr bwMode="auto">
            <a:xfrm>
              <a:off x="1227" y="1443"/>
              <a:ext cx="4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1 w 1"/>
                <a:gd name="T5" fmla="*/ 1 w 1"/>
                <a:gd name="T6" fmla="*/ 1 w 1"/>
                <a:gd name="T7" fmla="*/ 0 w 1"/>
                <a:gd name="T8" fmla="*/ 0 w 1"/>
                <a:gd name="T9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Freeform 1297"/>
            <p:cNvSpPr/>
            <p:nvPr/>
          </p:nvSpPr>
          <p:spPr bwMode="auto">
            <a:xfrm>
              <a:off x="1214" y="1224"/>
              <a:ext cx="25" cy="4"/>
            </a:xfrm>
            <a:custGeom>
              <a:avLst/>
              <a:gdLst>
                <a:gd name="T0" fmla="*/ 3 w 6"/>
                <a:gd name="T1" fmla="*/ 1 h 1"/>
                <a:gd name="T2" fmla="*/ 5 w 6"/>
                <a:gd name="T3" fmla="*/ 1 h 1"/>
                <a:gd name="T4" fmla="*/ 6 w 6"/>
                <a:gd name="T5" fmla="*/ 1 h 1"/>
                <a:gd name="T6" fmla="*/ 6 w 6"/>
                <a:gd name="T7" fmla="*/ 1 h 1"/>
                <a:gd name="T8" fmla="*/ 6 w 6"/>
                <a:gd name="T9" fmla="*/ 1 h 1"/>
                <a:gd name="T10" fmla="*/ 5 w 6"/>
                <a:gd name="T11" fmla="*/ 1 h 1"/>
                <a:gd name="T12" fmla="*/ 3 w 6"/>
                <a:gd name="T13" fmla="*/ 1 h 1"/>
                <a:gd name="T14" fmla="*/ 3 w 6"/>
                <a:gd name="T15" fmla="*/ 1 h 1"/>
                <a:gd name="T16" fmla="*/ 3 w 6"/>
                <a:gd name="T17" fmla="*/ 1 h 1"/>
                <a:gd name="T18" fmla="*/ 3 w 6"/>
                <a:gd name="T19" fmla="*/ 1 h 1"/>
                <a:gd name="T20" fmla="*/ 3 w 6"/>
                <a:gd name="T21" fmla="*/ 1 h 1"/>
                <a:gd name="T22" fmla="*/ 3 w 6"/>
                <a:gd name="T23" fmla="*/ 1 h 1"/>
                <a:gd name="T24" fmla="*/ 3 w 6"/>
                <a:gd name="T25" fmla="*/ 1 h 1"/>
                <a:gd name="T26" fmla="*/ 2 w 6"/>
                <a:gd name="T27" fmla="*/ 1 h 1"/>
                <a:gd name="T28" fmla="*/ 1 w 6"/>
                <a:gd name="T29" fmla="*/ 0 h 1"/>
                <a:gd name="T30" fmla="*/ 0 w 6"/>
                <a:gd name="T31" fmla="*/ 0 h 1"/>
                <a:gd name="T32" fmla="*/ 0 w 6"/>
                <a:gd name="T33" fmla="*/ 1 h 1"/>
                <a:gd name="T34" fmla="*/ 1 w 6"/>
                <a:gd name="T35" fmla="*/ 1 h 1"/>
                <a:gd name="T36" fmla="*/ 2 w 6"/>
                <a:gd name="T37" fmla="*/ 1 h 1"/>
                <a:gd name="T38" fmla="*/ 2 w 6"/>
                <a:gd name="T39" fmla="*/ 1 h 1"/>
                <a:gd name="T40" fmla="*/ 3 w 6"/>
                <a:gd name="T41" fmla="*/ 1 h 1"/>
                <a:gd name="T42" fmla="*/ 3 w 6"/>
                <a:gd name="T43" fmla="*/ 1 h 1"/>
                <a:gd name="T44" fmla="*/ 3 w 6"/>
                <a:gd name="T45" fmla="*/ 1 h 1"/>
                <a:gd name="T46" fmla="*/ 3 w 6"/>
                <a:gd name="T47" fmla="*/ 1 h 1"/>
                <a:gd name="T48" fmla="*/ 3 w 6"/>
                <a:gd name="T49" fmla="*/ 1 h 1"/>
                <a:gd name="T50" fmla="*/ 3 w 6"/>
                <a:gd name="T51" fmla="*/ 1 h 1"/>
                <a:gd name="T52" fmla="*/ 3 w 6"/>
                <a:gd name="T5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cubicBezTo>
                    <a:pt x="4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1298"/>
            <p:cNvSpPr>
              <a:spLocks noEditPoints="1"/>
            </p:cNvSpPr>
            <p:nvPr/>
          </p:nvSpPr>
          <p:spPr bwMode="auto">
            <a:xfrm>
              <a:off x="1178" y="1410"/>
              <a:ext cx="53" cy="8"/>
            </a:xfrm>
            <a:custGeom>
              <a:avLst/>
              <a:gdLst>
                <a:gd name="T0" fmla="*/ 13 w 13"/>
                <a:gd name="T1" fmla="*/ 1 h 2"/>
                <a:gd name="T2" fmla="*/ 12 w 13"/>
                <a:gd name="T3" fmla="*/ 1 h 2"/>
                <a:gd name="T4" fmla="*/ 12 w 13"/>
                <a:gd name="T5" fmla="*/ 1 h 2"/>
                <a:gd name="T6" fmla="*/ 13 w 13"/>
                <a:gd name="T7" fmla="*/ 1 h 2"/>
                <a:gd name="T8" fmla="*/ 12 w 13"/>
                <a:gd name="T9" fmla="*/ 1 h 2"/>
                <a:gd name="T10" fmla="*/ 12 w 13"/>
                <a:gd name="T11" fmla="*/ 1 h 2"/>
                <a:gd name="T12" fmla="*/ 11 w 13"/>
                <a:gd name="T13" fmla="*/ 1 h 2"/>
                <a:gd name="T14" fmla="*/ 11 w 13"/>
                <a:gd name="T15" fmla="*/ 1 h 2"/>
                <a:gd name="T16" fmla="*/ 8 w 13"/>
                <a:gd name="T17" fmla="*/ 1 h 2"/>
                <a:gd name="T18" fmla="*/ 7 w 13"/>
                <a:gd name="T19" fmla="*/ 1 h 2"/>
                <a:gd name="T20" fmla="*/ 6 w 13"/>
                <a:gd name="T21" fmla="*/ 1 h 2"/>
                <a:gd name="T22" fmla="*/ 4 w 13"/>
                <a:gd name="T23" fmla="*/ 0 h 2"/>
                <a:gd name="T24" fmla="*/ 3 w 13"/>
                <a:gd name="T25" fmla="*/ 0 h 2"/>
                <a:gd name="T26" fmla="*/ 3 w 13"/>
                <a:gd name="T27" fmla="*/ 0 h 2"/>
                <a:gd name="T28" fmla="*/ 3 w 13"/>
                <a:gd name="T29" fmla="*/ 0 h 2"/>
                <a:gd name="T30" fmla="*/ 2 w 13"/>
                <a:gd name="T31" fmla="*/ 0 h 2"/>
                <a:gd name="T32" fmla="*/ 1 w 13"/>
                <a:gd name="T33" fmla="*/ 0 h 2"/>
                <a:gd name="T34" fmla="*/ 1 w 13"/>
                <a:gd name="T35" fmla="*/ 0 h 2"/>
                <a:gd name="T36" fmla="*/ 0 w 13"/>
                <a:gd name="T37" fmla="*/ 0 h 2"/>
                <a:gd name="T38" fmla="*/ 0 w 13"/>
                <a:gd name="T39" fmla="*/ 0 h 2"/>
                <a:gd name="T40" fmla="*/ 1 w 13"/>
                <a:gd name="T41" fmla="*/ 0 h 2"/>
                <a:gd name="T42" fmla="*/ 1 w 13"/>
                <a:gd name="T43" fmla="*/ 0 h 2"/>
                <a:gd name="T44" fmla="*/ 2 w 13"/>
                <a:gd name="T45" fmla="*/ 1 h 2"/>
                <a:gd name="T46" fmla="*/ 3 w 13"/>
                <a:gd name="T47" fmla="*/ 1 h 2"/>
                <a:gd name="T48" fmla="*/ 3 w 13"/>
                <a:gd name="T49" fmla="*/ 1 h 2"/>
                <a:gd name="T50" fmla="*/ 5 w 13"/>
                <a:gd name="T51" fmla="*/ 1 h 2"/>
                <a:gd name="T52" fmla="*/ 6 w 13"/>
                <a:gd name="T53" fmla="*/ 1 h 2"/>
                <a:gd name="T54" fmla="*/ 7 w 13"/>
                <a:gd name="T55" fmla="*/ 1 h 2"/>
                <a:gd name="T56" fmla="*/ 8 w 13"/>
                <a:gd name="T57" fmla="*/ 1 h 2"/>
                <a:gd name="T58" fmla="*/ 8 w 13"/>
                <a:gd name="T59" fmla="*/ 1 h 2"/>
                <a:gd name="T60" fmla="*/ 11 w 13"/>
                <a:gd name="T61" fmla="*/ 1 h 2"/>
                <a:gd name="T62" fmla="*/ 12 w 13"/>
                <a:gd name="T63" fmla="*/ 2 h 2"/>
                <a:gd name="T64" fmla="*/ 13 w 13"/>
                <a:gd name="T65" fmla="*/ 2 h 2"/>
                <a:gd name="T66" fmla="*/ 13 w 13"/>
                <a:gd name="T67" fmla="*/ 2 h 2"/>
                <a:gd name="T68" fmla="*/ 3 w 13"/>
                <a:gd name="T69" fmla="*/ 0 h 2"/>
                <a:gd name="T70" fmla="*/ 3 w 13"/>
                <a:gd name="T71" fmla="*/ 0 h 2"/>
                <a:gd name="T72" fmla="*/ 3 w 13"/>
                <a:gd name="T73" fmla="*/ 0 h 2"/>
                <a:gd name="T74" fmla="*/ 6 w 13"/>
                <a:gd name="T75" fmla="*/ 1 h 2"/>
                <a:gd name="T76" fmla="*/ 5 w 13"/>
                <a:gd name="T77" fmla="*/ 1 h 2"/>
                <a:gd name="T78" fmla="*/ 6 w 13"/>
                <a:gd name="T79" fmla="*/ 1 h 2"/>
                <a:gd name="T80" fmla="*/ 11 w 13"/>
                <a:gd name="T81" fmla="*/ 1 h 2"/>
                <a:gd name="T82" fmla="*/ 11 w 13"/>
                <a:gd name="T83" fmla="*/ 1 h 2"/>
                <a:gd name="T84" fmla="*/ 12 w 13"/>
                <a:gd name="T85" fmla="*/ 1 h 2"/>
                <a:gd name="T86" fmla="*/ 11 w 13"/>
                <a:gd name="T8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" h="2">
                  <a:moveTo>
                    <a:pt x="13" y="2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6" y="0"/>
                    <a:pt x="5" y="1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1"/>
                    <a:pt x="10" y="2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lose/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0"/>
                  </a:cubicBezTo>
                  <a:close/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lose/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604" name="文本框 400"/>
          <p:cNvSpPr txBox="1">
            <a:spLocks noChangeArrowheads="1"/>
          </p:cNvSpPr>
          <p:nvPr/>
        </p:nvSpPr>
        <p:spPr bwMode="auto">
          <a:xfrm>
            <a:off x="2171434" y="1541588"/>
            <a:ext cx="11075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3F8F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2800" b="1" dirty="0">
              <a:solidFill>
                <a:srgbClr val="F3F8F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05" name="矩形 2604"/>
          <p:cNvSpPr/>
          <p:nvPr/>
        </p:nvSpPr>
        <p:spPr>
          <a:xfrm>
            <a:off x="1742872" y="2344373"/>
            <a:ext cx="3013610" cy="18992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kern="0" dirty="0">
                <a:solidFill>
                  <a:srgbClr val="424B50"/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点击输入本栏的具体文字，简明扼要的说明分项内容，此为概念图解，请根据您的具体内容酌情修改。此为概念图解，请根据您的具体内容酌情修改。</a:t>
            </a:r>
            <a:endParaRPr lang="zh-CN" altLang="en-US" sz="1600" dirty="0">
              <a:solidFill>
                <a:srgbClr val="424B50"/>
              </a:solidFill>
              <a:cs typeface="+mn-ea"/>
              <a:sym typeface="+mn-lt"/>
            </a:endParaRPr>
          </a:p>
        </p:txBody>
      </p:sp>
      <p:sp>
        <p:nvSpPr>
          <p:cNvPr id="2612" name="文本框 400"/>
          <p:cNvSpPr txBox="1">
            <a:spLocks noChangeArrowheads="1"/>
          </p:cNvSpPr>
          <p:nvPr/>
        </p:nvSpPr>
        <p:spPr bwMode="auto">
          <a:xfrm>
            <a:off x="9438007" y="3124345"/>
            <a:ext cx="11075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3F8F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2800" b="1" dirty="0">
              <a:solidFill>
                <a:srgbClr val="F3F8F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13" name="矩形 2612"/>
          <p:cNvSpPr/>
          <p:nvPr/>
        </p:nvSpPr>
        <p:spPr>
          <a:xfrm>
            <a:off x="7884245" y="3825870"/>
            <a:ext cx="3013610" cy="18992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kern="0" dirty="0">
                <a:solidFill>
                  <a:srgbClr val="424B50"/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点击输入本栏的具体文字，简明扼要的说明分项内容，此为概念图解，请根据您的具体内容酌情修改。此为概念图解，请根据您的具体内容酌情修改。</a:t>
            </a:r>
            <a:endParaRPr lang="zh-CN" altLang="en-US" sz="1600" dirty="0">
              <a:solidFill>
                <a:srgbClr val="424B5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1874">
        <p14:ripple/>
      </p:transition>
    </mc:Choice>
    <mc:Fallback>
      <p:transition spd="slow" advTm="187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" presetClass="entr" presetSubtype="5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5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1" dur="500"/>
                                        <p:tgtEl>
                                          <p:spTgt spid="2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4" dur="500"/>
                                        <p:tgtEl>
                                          <p:spTgt spid="2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7" dur="500"/>
                                        <p:tgtEl>
                                          <p:spTgt spid="2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0" dur="500"/>
                                        <p:tgtEl>
                                          <p:spTgt spid="2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5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604" grpId="0"/>
      <p:bldP spid="2605" grpId="0"/>
      <p:bldP spid="2612" grpId="0"/>
      <p:bldP spid="26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5360" y="900684"/>
            <a:ext cx="10241280" cy="5056632"/>
          </a:xfrm>
          <a:prstGeom prst="rect">
            <a:avLst/>
          </a:prstGeom>
          <a:solidFill>
            <a:srgbClr val="F3F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515125" y="191255"/>
            <a:ext cx="3161749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3200" b="1" dirty="0">
                <a:solidFill>
                  <a:srgbClr val="F3F8F1"/>
                </a:solidFill>
                <a:cs typeface="+mn-ea"/>
                <a:sym typeface="+mn-lt"/>
              </a:rPr>
              <a:t>点击添加标题</a:t>
            </a:r>
            <a:endParaRPr lang="zh-CN" altLang="en-US" sz="3200" b="1" dirty="0">
              <a:solidFill>
                <a:srgbClr val="F3F8F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714232" y="3227176"/>
            <a:ext cx="3477768" cy="363082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1293174" y="1400490"/>
            <a:ext cx="1620104" cy="1516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文本框 400"/>
          <p:cNvSpPr txBox="1">
            <a:spLocks noChangeArrowheads="1"/>
          </p:cNvSpPr>
          <p:nvPr/>
        </p:nvSpPr>
        <p:spPr bwMode="auto">
          <a:xfrm>
            <a:off x="1549451" y="1789386"/>
            <a:ext cx="11075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2800" b="1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1293174" y="2724889"/>
            <a:ext cx="1620104" cy="151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文本框 403"/>
          <p:cNvSpPr txBox="1">
            <a:spLocks noChangeArrowheads="1"/>
          </p:cNvSpPr>
          <p:nvPr/>
        </p:nvSpPr>
        <p:spPr bwMode="auto">
          <a:xfrm>
            <a:off x="1549451" y="3111993"/>
            <a:ext cx="11075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2800" b="1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1293174" y="4076170"/>
            <a:ext cx="1620104" cy="1516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文本框 406"/>
          <p:cNvSpPr txBox="1">
            <a:spLocks noChangeArrowheads="1"/>
          </p:cNvSpPr>
          <p:nvPr/>
        </p:nvSpPr>
        <p:spPr bwMode="auto">
          <a:xfrm>
            <a:off x="1549451" y="4465067"/>
            <a:ext cx="11075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28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657000" y="1697363"/>
            <a:ext cx="7353249" cy="79124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kern="0" dirty="0">
                <a:solidFill>
                  <a:srgbClr val="424B50"/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点击输入本栏的具体文字，简明扼要的说明分项内容，此为概念图解，请根据您的具体内容酌情修改。此为概念图解，请根据您的具体内容酌情修改。</a:t>
            </a:r>
            <a:endParaRPr lang="zh-CN" altLang="en-US" sz="1600" dirty="0">
              <a:solidFill>
                <a:srgbClr val="424B50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656999" y="2988519"/>
            <a:ext cx="7353249" cy="79124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kern="0" dirty="0">
                <a:solidFill>
                  <a:srgbClr val="424B50"/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点击输入本栏的具体文字，简明扼要的说明分项内容，此为概念图解，请根据您的具体内容酌情修改。此为概念图解，请根据您的具体内容酌情修改。</a:t>
            </a:r>
            <a:endParaRPr lang="zh-CN" altLang="en-US" sz="1600" dirty="0">
              <a:solidFill>
                <a:srgbClr val="424B50"/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656999" y="4295125"/>
            <a:ext cx="7353249" cy="79124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kern="0" dirty="0">
                <a:solidFill>
                  <a:srgbClr val="424B50"/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点击输入本栏的具体文字，简明扼要的说明分项内容，此为概念图解，请根据您的具体内容酌情修改。此为概念图解，请根据您的具体内容酌情修改。</a:t>
            </a:r>
            <a:endParaRPr lang="zh-CN" altLang="en-US" sz="1600" dirty="0">
              <a:solidFill>
                <a:srgbClr val="424B5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1596">
        <p14:ripple/>
      </p:transition>
    </mc:Choice>
    <mc:Fallback>
      <p:transition spd="slow" advTm="159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2" grpId="0"/>
      <p:bldP spid="35" grpId="0"/>
      <p:bldP spid="38" grpId="0"/>
      <p:bldP spid="39" grpId="0"/>
      <p:bldP spid="40" grpId="0"/>
      <p:bldP spid="4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5360" y="900684"/>
            <a:ext cx="10241280" cy="5056632"/>
          </a:xfrm>
          <a:prstGeom prst="rect">
            <a:avLst/>
          </a:prstGeom>
          <a:solidFill>
            <a:srgbClr val="F3F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515125" y="191255"/>
            <a:ext cx="3161749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3200" b="1" dirty="0">
                <a:solidFill>
                  <a:srgbClr val="F3F8F1"/>
                </a:solidFill>
                <a:cs typeface="+mn-ea"/>
                <a:sym typeface="+mn-lt"/>
              </a:rPr>
              <a:t>点击添加标题</a:t>
            </a:r>
            <a:endParaRPr lang="zh-CN" altLang="en-US" sz="3200" b="1" dirty="0">
              <a:solidFill>
                <a:srgbClr val="F3F8F1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2829879"/>
            <a:ext cx="3328416" cy="402812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98628">
            <a:off x="7401147" y="1488397"/>
            <a:ext cx="3735640" cy="4221867"/>
          </a:xfrm>
          <a:prstGeom prst="rect">
            <a:avLst/>
          </a:prstGeom>
        </p:spPr>
      </p:pic>
      <p:sp>
        <p:nvSpPr>
          <p:cNvPr id="10" name="文本框 400"/>
          <p:cNvSpPr txBox="1">
            <a:spLocks noChangeArrowheads="1"/>
          </p:cNvSpPr>
          <p:nvPr/>
        </p:nvSpPr>
        <p:spPr bwMode="auto">
          <a:xfrm>
            <a:off x="1549451" y="1789386"/>
            <a:ext cx="11075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28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57001" y="1697363"/>
            <a:ext cx="5225128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kern="0" dirty="0">
                <a:solidFill>
                  <a:srgbClr val="424B50"/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点击输入本栏的具体文字，简明扼要的说明分项内容，此为概念图解，请根据您的具体内容酌情修改。此为概念图解，请根据您的具体内容酌情修改。</a:t>
            </a:r>
            <a:endParaRPr lang="zh-CN" altLang="en-US" sz="1600" dirty="0">
              <a:solidFill>
                <a:srgbClr val="424B50"/>
              </a:solidFill>
              <a:cs typeface="+mn-ea"/>
              <a:sym typeface="+mn-lt"/>
            </a:endParaRPr>
          </a:p>
        </p:txBody>
      </p:sp>
      <p:sp>
        <p:nvSpPr>
          <p:cNvPr id="12" name="文本框 400"/>
          <p:cNvSpPr txBox="1">
            <a:spLocks noChangeArrowheads="1"/>
          </p:cNvSpPr>
          <p:nvPr/>
        </p:nvSpPr>
        <p:spPr bwMode="auto">
          <a:xfrm>
            <a:off x="1549450" y="3793665"/>
            <a:ext cx="11075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en-US" altLang="zh-CN" sz="28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57000" y="3701642"/>
            <a:ext cx="5225128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kern="0" dirty="0">
                <a:solidFill>
                  <a:srgbClr val="424B50"/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点击输入本栏的具体文字，简明扼要的说明分项内容，此为概念图解，请根据您的具体内容酌情修改。此为概念图解，请根据您的具体内容酌情修改。</a:t>
            </a:r>
            <a:endParaRPr lang="zh-CN" altLang="en-US" sz="1600" dirty="0">
              <a:solidFill>
                <a:srgbClr val="424B5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8268">
        <p14:ripple/>
      </p:transition>
    </mc:Choice>
    <mc:Fallback>
      <p:transition spd="slow" advTm="82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5360" y="900684"/>
            <a:ext cx="10241280" cy="5056632"/>
          </a:xfrm>
          <a:prstGeom prst="rect">
            <a:avLst/>
          </a:prstGeom>
          <a:solidFill>
            <a:srgbClr val="F3F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515125" y="191255"/>
            <a:ext cx="3161749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3200" b="1" dirty="0">
                <a:solidFill>
                  <a:srgbClr val="F3F8F1"/>
                </a:solidFill>
                <a:cs typeface="+mn-ea"/>
                <a:sym typeface="+mn-lt"/>
              </a:rPr>
              <a:t>点击添加标题</a:t>
            </a:r>
            <a:endParaRPr lang="zh-CN" altLang="en-US" sz="3200" b="1" dirty="0">
              <a:solidFill>
                <a:srgbClr val="F3F8F1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77020" y="1839942"/>
            <a:ext cx="8437958" cy="3178115"/>
          </a:xfrm>
          <a:prstGeom prst="rect">
            <a:avLst/>
          </a:prstGeom>
          <a:noFill/>
          <a:ln w="222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46923" y="2039974"/>
            <a:ext cx="7698152" cy="25406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kern="0" dirty="0">
                <a:solidFill>
                  <a:srgbClr val="424B50"/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此为概念图解，请根据您的具体内容酌情修改。点击输入本栏的具体文字，简明扼要的说明分项内容，此为概念图解，请根据您的具体内容酌情修改。此为概念图解，请根据您的具体内容酌情修改。点击输入本栏的具体文字，简明扼要的说明分项内容，此为概念图解，请根据您的具体内容酌情修改。此为概念图解，请根据您的具体内容酌情修改。</a:t>
            </a:r>
            <a:endParaRPr lang="zh-CN" altLang="en-US" dirty="0">
              <a:solidFill>
                <a:srgbClr val="424B50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714232" y="3227176"/>
            <a:ext cx="3477768" cy="36308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11337">
        <p14:ripple/>
      </p:transition>
    </mc:Choice>
    <mc:Fallback>
      <p:transition spd="slow" advTm="1133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675381" y="16765"/>
            <a:ext cx="6841235" cy="68412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361214" y="-9144"/>
            <a:ext cx="1469571" cy="6858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6897" y="-43545"/>
            <a:ext cx="6983842" cy="698384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388113" y="803122"/>
            <a:ext cx="1415772" cy="54681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dirty="0">
                <a:solidFill>
                  <a:srgbClr val="F3F8F1"/>
                </a:solidFill>
                <a:cs typeface="+mn-ea"/>
                <a:sym typeface="+mn-lt"/>
              </a:rPr>
              <a:t>谢谢您欣赏</a:t>
            </a:r>
            <a:endParaRPr lang="zh-CN" altLang="en-US" sz="8000" dirty="0">
              <a:solidFill>
                <a:srgbClr val="F3F8F1"/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548627" y="0"/>
            <a:ext cx="5632704" cy="563270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3695" y="-9144"/>
            <a:ext cx="5632704" cy="5632704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5698">
        <p14:ripple/>
      </p:transition>
    </mc:Choice>
    <mc:Fallback>
      <p:transition spd="slow" advTm="569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5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8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1268993" y="2081476"/>
            <a:ext cx="5393886" cy="538749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583992">
            <a:off x="10289108" y="2607219"/>
            <a:ext cx="2626038" cy="45005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4117323" y="-438912"/>
            <a:ext cx="5393886" cy="538749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858392" y="2081476"/>
            <a:ext cx="620391" cy="52211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8211586">
            <a:off x="-2088200" y="2731827"/>
            <a:ext cx="4826455" cy="2355495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4892658" y="758037"/>
            <a:ext cx="2406683" cy="132343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424B50"/>
                </a:solidFill>
                <a:cs typeface="+mn-ea"/>
                <a:sym typeface="+mn-lt"/>
              </a:rPr>
              <a:t>目录</a:t>
            </a:r>
            <a:endParaRPr lang="zh-CN" altLang="en-US" sz="8000" b="1" dirty="0">
              <a:solidFill>
                <a:srgbClr val="424B50"/>
              </a:solidFill>
              <a:cs typeface="+mn-ea"/>
              <a:sym typeface="+mn-lt"/>
            </a:endParaRPr>
          </a:p>
        </p:txBody>
      </p:sp>
      <p:sp>
        <p:nvSpPr>
          <p:cNvPr id="25" name="文本框 5"/>
          <p:cNvSpPr txBox="1"/>
          <p:nvPr/>
        </p:nvSpPr>
        <p:spPr>
          <a:xfrm>
            <a:off x="1574765" y="3247725"/>
            <a:ext cx="553998" cy="2007019"/>
          </a:xfrm>
          <a:prstGeom prst="rect">
            <a:avLst/>
          </a:prstGeom>
          <a:solidFill>
            <a:schemeClr val="bg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>
                <a:cs typeface="+mn-ea"/>
                <a:sym typeface="+mn-lt"/>
              </a:rPr>
              <a:t>第一部分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2400966" y="2840164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kern="0" dirty="0">
                <a:cs typeface="+mn-ea"/>
                <a:sym typeface="+mn-lt"/>
              </a:rPr>
              <a:t>点击输入本栏的具体文字，简明扼要的说明分项内容。</a:t>
            </a:r>
            <a:endParaRPr lang="en-US" altLang="zh-CN" sz="1600" kern="0" dirty="0">
              <a:cs typeface="+mn-ea"/>
              <a:sym typeface="+mn-lt"/>
            </a:endParaRPr>
          </a:p>
        </p:txBody>
      </p:sp>
      <p:sp>
        <p:nvSpPr>
          <p:cNvPr id="27" name="文本框 7"/>
          <p:cNvSpPr txBox="1"/>
          <p:nvPr/>
        </p:nvSpPr>
        <p:spPr>
          <a:xfrm>
            <a:off x="4076469" y="3245536"/>
            <a:ext cx="553998" cy="2007019"/>
          </a:xfrm>
          <a:prstGeom prst="rect">
            <a:avLst/>
          </a:prstGeom>
          <a:solidFill>
            <a:schemeClr val="bg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>
                <a:cs typeface="+mn-ea"/>
                <a:sym typeface="+mn-lt"/>
              </a:rPr>
              <a:t>第二部分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28" name="文本框 8"/>
          <p:cNvSpPr txBox="1"/>
          <p:nvPr/>
        </p:nvSpPr>
        <p:spPr>
          <a:xfrm>
            <a:off x="4902670" y="2837975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1600" kern="0"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点击输入本栏的具体文字，简明扼要的说明分项内容。</a:t>
            </a:r>
            <a:endParaRPr lang="en-US" altLang="zh-CN" dirty="0">
              <a:sym typeface="+mn-lt"/>
            </a:endParaRPr>
          </a:p>
        </p:txBody>
      </p:sp>
      <p:sp>
        <p:nvSpPr>
          <p:cNvPr id="29" name="文本框 9"/>
          <p:cNvSpPr txBox="1"/>
          <p:nvPr/>
        </p:nvSpPr>
        <p:spPr>
          <a:xfrm>
            <a:off x="6650858" y="3247725"/>
            <a:ext cx="553998" cy="2007019"/>
          </a:xfrm>
          <a:prstGeom prst="rect">
            <a:avLst/>
          </a:prstGeom>
          <a:solidFill>
            <a:schemeClr val="bg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>
                <a:cs typeface="+mn-ea"/>
                <a:sym typeface="+mn-lt"/>
              </a:rPr>
              <a:t>第三部分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30" name="文本框 10"/>
          <p:cNvSpPr txBox="1"/>
          <p:nvPr/>
        </p:nvSpPr>
        <p:spPr>
          <a:xfrm>
            <a:off x="7477059" y="2840164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1600" kern="0"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点击输入本栏的具体文字，简明扼要的说明分项内容。</a:t>
            </a:r>
            <a:endParaRPr lang="en-US" altLang="zh-CN" dirty="0">
              <a:sym typeface="+mn-lt"/>
            </a:endParaRPr>
          </a:p>
        </p:txBody>
      </p:sp>
      <p:sp>
        <p:nvSpPr>
          <p:cNvPr id="31" name="文本框 11"/>
          <p:cNvSpPr txBox="1"/>
          <p:nvPr/>
        </p:nvSpPr>
        <p:spPr>
          <a:xfrm>
            <a:off x="9152562" y="3245536"/>
            <a:ext cx="553998" cy="2007019"/>
          </a:xfrm>
          <a:prstGeom prst="rect">
            <a:avLst/>
          </a:prstGeom>
          <a:solidFill>
            <a:schemeClr val="bg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dirty="0">
                <a:cs typeface="+mn-ea"/>
                <a:sym typeface="+mn-lt"/>
              </a:rPr>
              <a:t>第四部分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32" name="文本框 12"/>
          <p:cNvSpPr txBox="1"/>
          <p:nvPr/>
        </p:nvSpPr>
        <p:spPr>
          <a:xfrm>
            <a:off x="9978763" y="2837975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1600" kern="0"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点击输入本栏的具体文字，简明扼要的说明分项内容。</a:t>
            </a:r>
            <a:endParaRPr lang="en-US" altLang="zh-CN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415">
        <p14:ripple/>
      </p:transition>
    </mc:Choice>
    <mc:Fallback>
      <p:transition spd="slow" advTm="34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6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animBg="1"/>
      <p:bldP spid="26" grpId="0"/>
      <p:bldP spid="27" grpId="0" animBg="1"/>
      <p:bldP spid="28" grpId="0"/>
      <p:bldP spid="29" grpId="0" animBg="1"/>
      <p:bldP spid="30" grpId="0"/>
      <p:bldP spid="31" grpId="0" animBg="1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5360" y="900684"/>
            <a:ext cx="10241280" cy="5056632"/>
          </a:xfrm>
          <a:prstGeom prst="rect">
            <a:avLst/>
          </a:prstGeom>
          <a:solidFill>
            <a:srgbClr val="F3F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2829879"/>
            <a:ext cx="3328416" cy="40281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714232" y="3227176"/>
            <a:ext cx="3477768" cy="3630824"/>
          </a:xfrm>
          <a:prstGeom prst="rect">
            <a:avLst/>
          </a:prstGeom>
        </p:spPr>
      </p:pic>
      <p:sp>
        <p:nvSpPr>
          <p:cNvPr id="7" name="文本框 3"/>
          <p:cNvSpPr txBox="1"/>
          <p:nvPr/>
        </p:nvSpPr>
        <p:spPr>
          <a:xfrm>
            <a:off x="6668288" y="2030217"/>
            <a:ext cx="1292662" cy="29107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7200" dirty="0">
                <a:cs typeface="+mn-ea"/>
                <a:sym typeface="+mn-lt"/>
              </a:rPr>
              <a:t>第一章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26476" y="1685779"/>
            <a:ext cx="1198695" cy="3432517"/>
          </a:xfrm>
          <a:prstGeom prst="rect">
            <a:avLst/>
          </a:prstGeom>
          <a:noFill/>
          <a:ln>
            <a:solidFill>
              <a:srgbClr val="D7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94468" y="1739703"/>
            <a:ext cx="1198695" cy="343251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6"/>
          <p:cNvSpPr txBox="1"/>
          <p:nvPr/>
        </p:nvSpPr>
        <p:spPr>
          <a:xfrm>
            <a:off x="3885299" y="1685779"/>
            <a:ext cx="2154436" cy="34864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rgbClr val="333333"/>
                </a:solidFill>
                <a:cs typeface="+mn-ea"/>
                <a:sym typeface="+mn-lt"/>
              </a:rPr>
              <a:t>小山重叠金明灭，鬓云欲度香腮雪。懒起画蛾眉，弄妆梳洗迟。照花前后镜，花面交相映。新帖绣罗襦，双双金鹧鸪。</a:t>
            </a:r>
            <a:endParaRPr lang="zh-CN" altLang="en-US" sz="1600" dirty="0">
              <a:solidFill>
                <a:srgbClr val="333333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endParaRPr lang="zh-CN" altLang="en-US" sz="16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2178">
        <p15:prstTrans prst="pageCurlDouble"/>
      </p:transition>
    </mc:Choice>
    <mc:Fallback>
      <p:transition spd="slow" advTm="217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8" grpId="0" animBg="1"/>
      <p:bldP spid="9" grpId="0" animBg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5360" y="900684"/>
            <a:ext cx="10241280" cy="5056632"/>
          </a:xfrm>
          <a:prstGeom prst="rect">
            <a:avLst/>
          </a:prstGeom>
          <a:solidFill>
            <a:srgbClr val="F3F8F1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246275" y="2095279"/>
            <a:ext cx="3699450" cy="2667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8109474" y="3429000"/>
            <a:ext cx="3161749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>
                <a:cs typeface="+mn-ea"/>
                <a:sym typeface="+mn-lt"/>
              </a:rPr>
              <a:t>点击添加标题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8109474" y="3890665"/>
            <a:ext cx="316174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点击输入本栏的具体文字，简明扼要的说明分项内容，此为概念图解，请根据您的具体内容酌情修改。点击输入本栏的具体文字，简明扼要的说明分项内容。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8" name="文本框 5"/>
          <p:cNvSpPr txBox="1">
            <a:spLocks noChangeArrowheads="1"/>
          </p:cNvSpPr>
          <p:nvPr/>
        </p:nvSpPr>
        <p:spPr bwMode="auto">
          <a:xfrm>
            <a:off x="1142027" y="1179843"/>
            <a:ext cx="3161749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r"/>
            <a:r>
              <a:rPr lang="zh-CN" altLang="en-US" sz="2400" b="1" dirty="0">
                <a:solidFill>
                  <a:srgbClr val="424B50"/>
                </a:solidFill>
                <a:cs typeface="+mn-ea"/>
                <a:sym typeface="+mn-lt"/>
              </a:rPr>
              <a:t>点击添加标题</a:t>
            </a:r>
            <a:endParaRPr lang="zh-CN" altLang="en-US" sz="2400" b="1" dirty="0">
              <a:solidFill>
                <a:srgbClr val="424B50"/>
              </a:solidFill>
              <a:cs typeface="+mn-ea"/>
              <a:sym typeface="+mn-lt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1142027" y="1641508"/>
            <a:ext cx="3161749" cy="1349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424B50"/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点击输入本栏的具体文字，简明扼要的说明分项内容，此为概念图解，请根据您的具体内容酌情修改。点击输入本栏的具体文字，简明扼要的说明分项内容。</a:t>
            </a:r>
            <a:endParaRPr lang="en-US" altLang="zh-CN" sz="1400" kern="0" dirty="0">
              <a:solidFill>
                <a:srgbClr val="424B50"/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108299" y="1207479"/>
            <a:ext cx="1569465" cy="1320837"/>
          </a:xfrm>
          <a:prstGeom prst="rect">
            <a:avLst/>
          </a:prstGeom>
        </p:spPr>
      </p:pic>
      <p:sp>
        <p:nvSpPr>
          <p:cNvPr id="12" name="文本框 5"/>
          <p:cNvSpPr txBox="1">
            <a:spLocks noChangeArrowheads="1"/>
          </p:cNvSpPr>
          <p:nvPr/>
        </p:nvSpPr>
        <p:spPr bwMode="auto">
          <a:xfrm>
            <a:off x="4515125" y="191255"/>
            <a:ext cx="3161749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3200" b="1" dirty="0">
                <a:solidFill>
                  <a:srgbClr val="F3F8F1"/>
                </a:solidFill>
                <a:cs typeface="+mn-ea"/>
                <a:sym typeface="+mn-lt"/>
              </a:rPr>
              <a:t>点击添加标题</a:t>
            </a:r>
            <a:endParaRPr lang="zh-CN" altLang="en-US" sz="3200" b="1" dirty="0">
              <a:solidFill>
                <a:srgbClr val="F3F8F1"/>
              </a:solidFill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2829879"/>
            <a:ext cx="3328416" cy="40281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2850">
        <p14:ripple/>
      </p:transition>
    </mc:Choice>
    <mc:Fallback>
      <p:transition spd="slow" advTm="28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5360" y="900684"/>
            <a:ext cx="10241280" cy="5056632"/>
          </a:xfrm>
          <a:prstGeom prst="rect">
            <a:avLst/>
          </a:prstGeom>
          <a:solidFill>
            <a:srgbClr val="F3F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515125" y="191255"/>
            <a:ext cx="3161749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3200" b="1" dirty="0">
                <a:solidFill>
                  <a:srgbClr val="F3F8F1"/>
                </a:solidFill>
                <a:cs typeface="+mn-ea"/>
                <a:sym typeface="+mn-lt"/>
              </a:rPr>
              <a:t>点击添加标题</a:t>
            </a:r>
            <a:endParaRPr lang="zh-CN" altLang="en-US" sz="3200" b="1" dirty="0">
              <a:solidFill>
                <a:srgbClr val="F3F8F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714232" y="3227176"/>
            <a:ext cx="3477768" cy="363082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75360" y="1112397"/>
            <a:ext cx="738664" cy="44527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1535716" y="1599379"/>
            <a:ext cx="615553" cy="42847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cs typeface="+mn-ea"/>
                <a:sym typeface="+mn-lt"/>
              </a:rPr>
              <a:t>单击此处可添加标题</a:t>
            </a:r>
            <a:endParaRPr lang="zh-CN" altLang="en-US" sz="2800" b="1" dirty="0">
              <a:cs typeface="+mn-ea"/>
              <a:sym typeface="+mn-lt"/>
            </a:endParaRPr>
          </a:p>
        </p:txBody>
      </p:sp>
      <p:sp>
        <p:nvSpPr>
          <p:cNvPr id="11" name="文本框 3"/>
          <p:cNvSpPr txBox="1"/>
          <p:nvPr/>
        </p:nvSpPr>
        <p:spPr>
          <a:xfrm>
            <a:off x="7602754" y="1586127"/>
            <a:ext cx="1661993" cy="34874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kern="0" dirty="0"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en-US" altLang="zh-CN" sz="1600" kern="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2" name="文本框 4"/>
          <p:cNvSpPr txBox="1"/>
          <p:nvPr/>
        </p:nvSpPr>
        <p:spPr>
          <a:xfrm>
            <a:off x="5283910" y="1586127"/>
            <a:ext cx="1661993" cy="34874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kern="0" dirty="0"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en-US" altLang="zh-CN" sz="1600" kern="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3" name="文本框 5"/>
          <p:cNvSpPr txBox="1"/>
          <p:nvPr/>
        </p:nvSpPr>
        <p:spPr>
          <a:xfrm>
            <a:off x="3103926" y="1586127"/>
            <a:ext cx="1661993" cy="34874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kern="0" dirty="0"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en-US" altLang="zh-CN" sz="1600" kern="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477001" y="1681055"/>
            <a:ext cx="0" cy="33925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796404" y="1653759"/>
            <a:ext cx="0" cy="33925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8"/>
          <p:cNvSpPr txBox="1"/>
          <p:nvPr/>
        </p:nvSpPr>
        <p:spPr>
          <a:xfrm>
            <a:off x="2835030" y="1586127"/>
            <a:ext cx="492443" cy="32600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cs typeface="+mn-ea"/>
                <a:sym typeface="+mn-lt"/>
              </a:rPr>
              <a:t>标题一</a:t>
            </a:r>
            <a:endParaRPr lang="zh-CN" altLang="en-US" sz="2000" b="1" dirty="0"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383427" y="1681055"/>
            <a:ext cx="0" cy="33925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0"/>
          <p:cNvSpPr txBox="1"/>
          <p:nvPr/>
        </p:nvSpPr>
        <p:spPr>
          <a:xfrm>
            <a:off x="7149669" y="1614799"/>
            <a:ext cx="492443" cy="32600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cs typeface="+mn-ea"/>
                <a:sym typeface="+mn-lt"/>
              </a:rPr>
              <a:t>标题三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19" name="文本框 11"/>
          <p:cNvSpPr txBox="1"/>
          <p:nvPr/>
        </p:nvSpPr>
        <p:spPr>
          <a:xfrm>
            <a:off x="4971041" y="1627251"/>
            <a:ext cx="492443" cy="32600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cs typeface="+mn-ea"/>
                <a:sym typeface="+mn-lt"/>
              </a:rPr>
              <a:t>标题二</a:t>
            </a:r>
            <a:endParaRPr lang="zh-CN" altLang="en-US" sz="20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1519">
        <p14:ripple/>
      </p:transition>
    </mc:Choice>
    <mc:Fallback>
      <p:transition spd="slow" advTm="151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6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5360" y="900684"/>
            <a:ext cx="10241280" cy="5056632"/>
          </a:xfrm>
          <a:prstGeom prst="rect">
            <a:avLst/>
          </a:prstGeom>
          <a:solidFill>
            <a:srgbClr val="F3F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515125" y="191255"/>
            <a:ext cx="3161749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3200" b="1" dirty="0">
                <a:solidFill>
                  <a:srgbClr val="F3F8F1"/>
                </a:solidFill>
                <a:cs typeface="+mn-ea"/>
                <a:sym typeface="+mn-lt"/>
              </a:rPr>
              <a:t>点击添加标题</a:t>
            </a:r>
            <a:endParaRPr lang="zh-CN" altLang="en-US" sz="3200" b="1" dirty="0">
              <a:solidFill>
                <a:srgbClr val="F3F8F1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2829879"/>
            <a:ext cx="3328416" cy="4028121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196351" y="1729485"/>
            <a:ext cx="1458251" cy="1382520"/>
            <a:chOff x="5028984" y="3083345"/>
            <a:chExt cx="1458251" cy="1382520"/>
          </a:xfrm>
        </p:grpSpPr>
        <p:sp>
          <p:nvSpPr>
            <p:cNvPr id="16" name="矩形 15"/>
            <p:cNvSpPr/>
            <p:nvPr/>
          </p:nvSpPr>
          <p:spPr>
            <a:xfrm>
              <a:off x="5028984" y="3083345"/>
              <a:ext cx="1458251" cy="1382520"/>
            </a:xfrm>
            <a:prstGeom prst="rect">
              <a:avLst/>
            </a:prstGeom>
            <a:noFill/>
            <a:ln>
              <a:solidFill>
                <a:srgbClr val="61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文本框 4"/>
            <p:cNvSpPr txBox="1"/>
            <p:nvPr/>
          </p:nvSpPr>
          <p:spPr>
            <a:xfrm>
              <a:off x="5150951" y="3310986"/>
              <a:ext cx="1169551" cy="977686"/>
            </a:xfrm>
            <a:prstGeom prst="rect">
              <a:avLst/>
            </a:prstGeom>
            <a:noFill/>
            <a:effectLst>
              <a:outerShdw dir="5400000" algn="ctr" rotWithShape="0">
                <a:srgbClr val="000000">
                  <a:alpha val="43137"/>
                </a:srgbClr>
              </a:outerShdw>
            </a:effectLst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b="1" dirty="0">
                  <a:cs typeface="+mn-ea"/>
                  <a:sym typeface="+mn-lt"/>
                </a:rPr>
                <a:t>添加标题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</p:grpSp>
      <p:sp>
        <p:nvSpPr>
          <p:cNvPr id="10" name="文本框 5"/>
          <p:cNvSpPr txBox="1">
            <a:spLocks noChangeArrowheads="1"/>
          </p:cNvSpPr>
          <p:nvPr/>
        </p:nvSpPr>
        <p:spPr bwMode="auto">
          <a:xfrm>
            <a:off x="1990392" y="1835074"/>
            <a:ext cx="3200876" cy="1262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220535" y="3691131"/>
            <a:ext cx="1458251" cy="1382520"/>
            <a:chOff x="5028984" y="3083345"/>
            <a:chExt cx="1458251" cy="1382520"/>
          </a:xfrm>
        </p:grpSpPr>
        <p:sp>
          <p:nvSpPr>
            <p:cNvPr id="14" name="矩形 13"/>
            <p:cNvSpPr/>
            <p:nvPr/>
          </p:nvSpPr>
          <p:spPr>
            <a:xfrm>
              <a:off x="5028984" y="3083345"/>
              <a:ext cx="1458251" cy="1382520"/>
            </a:xfrm>
            <a:prstGeom prst="rect">
              <a:avLst/>
            </a:prstGeom>
            <a:noFill/>
            <a:ln>
              <a:solidFill>
                <a:srgbClr val="614D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8"/>
            <p:cNvSpPr txBox="1"/>
            <p:nvPr/>
          </p:nvSpPr>
          <p:spPr>
            <a:xfrm>
              <a:off x="5150951" y="3310986"/>
              <a:ext cx="1169551" cy="977686"/>
            </a:xfrm>
            <a:prstGeom prst="rect">
              <a:avLst/>
            </a:prstGeom>
            <a:noFill/>
            <a:effectLst>
              <a:outerShdw dir="5400000" algn="ctr" rotWithShape="0">
                <a:srgbClr val="000000">
                  <a:alpha val="43137"/>
                </a:srgbClr>
              </a:outerShdw>
            </a:effectLst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b="1" dirty="0">
                  <a:cs typeface="+mn-ea"/>
                  <a:sym typeface="+mn-lt"/>
                </a:rPr>
                <a:t>添加标题</a:t>
              </a:r>
              <a:endParaRPr lang="zh-CN" altLang="en-US" sz="3200" b="1" dirty="0">
                <a:cs typeface="+mn-ea"/>
                <a:sym typeface="+mn-lt"/>
              </a:endParaRPr>
            </a:p>
          </p:txBody>
        </p:sp>
      </p:grpSp>
      <p:sp>
        <p:nvSpPr>
          <p:cNvPr id="12" name="文本框 9"/>
          <p:cNvSpPr txBox="1">
            <a:spLocks noChangeArrowheads="1"/>
          </p:cNvSpPr>
          <p:nvPr/>
        </p:nvSpPr>
        <p:spPr bwMode="auto">
          <a:xfrm>
            <a:off x="2014576" y="3796720"/>
            <a:ext cx="3200876" cy="1262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7567480" y="1990466"/>
            <a:ext cx="3647149" cy="26731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1482">
        <p14:ripple/>
      </p:transition>
    </mc:Choice>
    <mc:Fallback>
      <p:transition spd="slow" advTm="148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4" presetClass="entr" presetSubtype="5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5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5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5360" y="900684"/>
            <a:ext cx="10241280" cy="5056632"/>
          </a:xfrm>
          <a:prstGeom prst="rect">
            <a:avLst/>
          </a:prstGeom>
          <a:solidFill>
            <a:srgbClr val="F3F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515125" y="191255"/>
            <a:ext cx="3161749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3200" b="1" dirty="0">
                <a:solidFill>
                  <a:srgbClr val="F3F8F1"/>
                </a:solidFill>
                <a:cs typeface="+mn-ea"/>
                <a:sym typeface="+mn-lt"/>
              </a:rPr>
              <a:t>点击添加标题</a:t>
            </a:r>
            <a:endParaRPr lang="zh-CN" altLang="en-US" sz="3200" b="1" dirty="0">
              <a:solidFill>
                <a:srgbClr val="F3F8F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714232" y="3227176"/>
            <a:ext cx="3477768" cy="3630824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007291" y="1620094"/>
            <a:ext cx="7464186" cy="3617811"/>
            <a:chOff x="2967208" y="2196639"/>
            <a:chExt cx="7464186" cy="3617811"/>
          </a:xfrm>
        </p:grpSpPr>
        <p:pic>
          <p:nvPicPr>
            <p:cNvPr id="10" name="图片 9"/>
            <p:cNvPicPr>
              <a:picLocks noChangeAspect="1" noChangeArrowheads="1"/>
            </p:cNvPicPr>
            <p:nvPr/>
          </p:nvPicPr>
          <p:blipFill>
            <a:blip r:embed="rId2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967208" y="2196639"/>
              <a:ext cx="1101326" cy="1040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文本框 23"/>
            <p:cNvSpPr txBox="1">
              <a:spLocks noChangeArrowheads="1"/>
            </p:cNvSpPr>
            <p:nvPr/>
          </p:nvSpPr>
          <p:spPr bwMode="auto">
            <a:xfrm>
              <a:off x="3107596" y="2373362"/>
              <a:ext cx="80473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3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壹</a:t>
              </a:r>
              <a:endParaRPr lang="zh-CN" altLang="zh-CN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12" name="图片 11"/>
            <p:cNvPicPr>
              <a:picLocks noChangeAspect="1" noChangeArrowheads="1"/>
            </p:cNvPicPr>
            <p:nvPr/>
          </p:nvPicPr>
          <p:blipFill>
            <a:blip r:embed="rId2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967208" y="3504984"/>
              <a:ext cx="1101326" cy="1040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24"/>
            <p:cNvSpPr txBox="1">
              <a:spLocks noChangeArrowheads="1"/>
            </p:cNvSpPr>
            <p:nvPr/>
          </p:nvSpPr>
          <p:spPr bwMode="auto">
            <a:xfrm>
              <a:off x="3091592" y="3675421"/>
              <a:ext cx="80680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3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贰</a:t>
              </a:r>
              <a:endParaRPr lang="zh-CN" altLang="zh-CN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14" name="图片 13"/>
            <p:cNvPicPr>
              <a:picLocks noChangeAspect="1" noChangeArrowheads="1"/>
            </p:cNvPicPr>
            <p:nvPr/>
          </p:nvPicPr>
          <p:blipFill>
            <a:blip r:embed="rId2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967208" y="4774309"/>
              <a:ext cx="1101326" cy="1040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文本框 25"/>
            <p:cNvSpPr txBox="1">
              <a:spLocks noChangeArrowheads="1"/>
            </p:cNvSpPr>
            <p:nvPr/>
          </p:nvSpPr>
          <p:spPr bwMode="auto">
            <a:xfrm>
              <a:off x="3129293" y="4945533"/>
              <a:ext cx="80680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zh-CN" sz="3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叁</a:t>
              </a:r>
              <a:endParaRPr lang="zh-CN" altLang="zh-CN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335394" y="2373362"/>
              <a:ext cx="6096000" cy="703847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+mn-ea"/>
                  <a:sym typeface="+mn-lt"/>
                </a:rPr>
                <a:t>点击输入本栏的具体文字，简明扼要的说明分项内容，此为概念图解，请根据您的具体内容酌情修改。</a:t>
              </a: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335394" y="3673022"/>
              <a:ext cx="6096000" cy="70384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+mn-ea"/>
                  <a:sym typeface="+mn-lt"/>
                </a:rPr>
                <a:t>点击输入本栏的具体文字，简明扼要的说明分项内容，此为概念图解，请根据您的具体内容酌情修改。</a:t>
              </a:r>
              <a:endPara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335394" y="4942347"/>
              <a:ext cx="6096000" cy="70384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kern="0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+mn-ea"/>
                  <a:sym typeface="+mn-lt"/>
                </a:rPr>
                <a:t>点击输入本栏的具体文字，简明扼要的说明分项内容，此为概念图解，请根据您的具体内容酌情修改。</a:t>
              </a:r>
              <a:endPara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1917">
        <p14:ripple/>
      </p:transition>
    </mc:Choice>
    <mc:Fallback>
      <p:transition spd="slow" advTm="191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5360" y="900684"/>
            <a:ext cx="10241280" cy="5056632"/>
          </a:xfrm>
          <a:prstGeom prst="rect">
            <a:avLst/>
          </a:prstGeom>
          <a:solidFill>
            <a:srgbClr val="F3F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2829879"/>
            <a:ext cx="3328416" cy="40281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714232" y="3227176"/>
            <a:ext cx="3477768" cy="3630824"/>
          </a:xfrm>
          <a:prstGeom prst="rect">
            <a:avLst/>
          </a:prstGeom>
        </p:spPr>
      </p:pic>
      <p:sp>
        <p:nvSpPr>
          <p:cNvPr id="7" name="文本框 3"/>
          <p:cNvSpPr txBox="1"/>
          <p:nvPr/>
        </p:nvSpPr>
        <p:spPr>
          <a:xfrm>
            <a:off x="6668288" y="2030217"/>
            <a:ext cx="1292662" cy="29107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7200" dirty="0">
                <a:cs typeface="+mn-ea"/>
                <a:sym typeface="+mn-lt"/>
              </a:rPr>
              <a:t>第二章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26476" y="1685779"/>
            <a:ext cx="1198695" cy="3432517"/>
          </a:xfrm>
          <a:prstGeom prst="rect">
            <a:avLst/>
          </a:prstGeom>
          <a:noFill/>
          <a:ln>
            <a:solidFill>
              <a:srgbClr val="D7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94468" y="1739703"/>
            <a:ext cx="1198695" cy="343251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6"/>
          <p:cNvSpPr txBox="1"/>
          <p:nvPr/>
        </p:nvSpPr>
        <p:spPr>
          <a:xfrm>
            <a:off x="3885299" y="1685779"/>
            <a:ext cx="2154436" cy="34864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rgbClr val="333333"/>
                </a:solidFill>
                <a:cs typeface="+mn-ea"/>
                <a:sym typeface="+mn-lt"/>
              </a:rPr>
              <a:t>小山重叠金明灭，鬓云欲度香腮雪。懒起画蛾眉，弄妆梳洗迟。照花前后镜，花面交相映。新帖绣罗襦，双双金鹧鸪。</a:t>
            </a:r>
            <a:endParaRPr lang="zh-CN" altLang="en-US" sz="1600" dirty="0">
              <a:solidFill>
                <a:srgbClr val="333333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endParaRPr lang="zh-CN" altLang="en-US" sz="16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1797">
        <p15:prstTrans prst="pageCurlDouble"/>
      </p:transition>
    </mc:Choice>
    <mc:Fallback>
      <p:transition spd="slow" advTm="17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8" grpId="0" animBg="1"/>
      <p:bldP spid="9" grpId="0" animBg="1"/>
      <p:bldP spid="10" grpId="0"/>
    </p:bldLst>
  </p:timing>
</p:sld>
</file>

<file path=ppt/tags/tag1.xml><?xml version="1.0" encoding="utf-8"?>
<p:tagLst xmlns:p="http://schemas.openxmlformats.org/presentationml/2006/main">
  <p:tag name="TIMING" val="|4.1"/>
</p:tagLst>
</file>

<file path=ppt/tags/tag2.xml><?xml version="1.0" encoding="utf-8"?>
<p:tagLst xmlns:p="http://schemas.openxmlformats.org/presentationml/2006/main">
  <p:tag name="ISPRING_PRESENTATION_TITLE" val="PowerPoint 演示文稿"/>
  <p:tag name="ISPRING_SCORM_RATE_SLIDES" val="0"/>
  <p:tag name="ISPRING_SCORM_PASSING_SCORE" val="0.000000"/>
  <p:tag name="ISPRING_ULTRA_SCORM_COURSE_ID" val="09E78A8E-BA6B-4456-BE76-43AE53876FE0"/>
  <p:tag name="ISPRINGONLINEFOLDERID" val="0"/>
  <p:tag name="ISPRINGONLINEFOLDERPATH" val="内容列表"/>
  <p:tag name="ISPRINGCLOUDFOLDERID" val="0"/>
  <p:tag name="ISPRINGCLOUDFOLDERPATH" val="资源库"/>
  <p:tag name="ISPRING_OUTPUT_FOLDER" val="D:\ppt\第18批\1079227"/>
  <p:tag name="ISPRING_FIRST_PUBLISH" val="1"/>
  <p:tag name="ISPRING_SCORM_RATE_QUIZZES" val="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灯笼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d3kpavyc">
      <a:majorFont>
        <a:latin typeface="微软雅黑"/>
        <a:ea typeface="义启小魏楷"/>
        <a:cs typeface=""/>
      </a:majorFont>
      <a:minorFont>
        <a:latin typeface="微软雅黑"/>
        <a:ea typeface="义启小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2859</Words>
  <Application>WPS 演示</Application>
  <PresentationFormat>自定义</PresentationFormat>
  <Paragraphs>246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字魂36号-正文宋楷</vt:lpstr>
      <vt:lpstr>Calibri</vt:lpstr>
      <vt:lpstr>义启小魏楷</vt:lpstr>
      <vt:lpstr>Arial Unicode MS</vt:lpstr>
      <vt:lpstr>汉仪中圆简</vt:lpstr>
      <vt:lpstr>Arial</vt:lpstr>
      <vt:lpstr>灯笼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</dc:title>
  <dc:creator>第一PPT</dc:creator>
  <cp:keywords>www.1ppt.com</cp:keywords>
  <dc:description>www.1ppt.com</dc:description>
  <cp:lastModifiedBy>铭</cp:lastModifiedBy>
  <cp:revision>55</cp:revision>
  <dcterms:created xsi:type="dcterms:W3CDTF">2018-11-13T03:08:00Z</dcterms:created>
  <dcterms:modified xsi:type="dcterms:W3CDTF">2022-01-29T01:04:58Z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A635008D8918466297001C453B67C5AF</vt:lpwstr>
  </property>
  <property fmtid="{D5CDD505-2E9C-101B-9397-08002B2CF9AE}" pid="3" name="KSOProductBuildVer">
    <vt:lpwstr>2052-11.1.0.11045</vt:lpwstr>
  </property>
</Properties>
</file>