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.svg" ContentType="image/svg+xml"/>
  <Override PartName="/ppt/media/image2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  <p:sldMasterId id="2147483720" r:id="rId8"/>
    <p:sldMasterId id="2147483732" r:id="rId9"/>
    <p:sldMasterId id="2147483744" r:id="rId10"/>
    <p:sldMasterId id="2147483756" r:id="rId11"/>
    <p:sldMasterId id="2147483768" r:id="rId12"/>
    <p:sldMasterId id="2147483780" r:id="rId13"/>
    <p:sldMasterId id="2147483792" r:id="rId14"/>
    <p:sldMasterId id="2147483804" r:id="rId15"/>
  </p:sldMasterIdLst>
  <p:notesMasterIdLst>
    <p:notesMasterId r:id="rId35"/>
  </p:notesMasterIdLst>
  <p:handoutMasterIdLst>
    <p:handoutMasterId r:id="rId36"/>
  </p:handoutMasterIdLst>
  <p:sldIdLst>
    <p:sldId id="256" r:id="rId16"/>
    <p:sldId id="257" r:id="rId17"/>
    <p:sldId id="258" r:id="rId18"/>
    <p:sldId id="262" r:id="rId19"/>
    <p:sldId id="263" r:id="rId20"/>
    <p:sldId id="264" r:id="rId21"/>
    <p:sldId id="259" r:id="rId22"/>
    <p:sldId id="266" r:id="rId23"/>
    <p:sldId id="267" r:id="rId24"/>
    <p:sldId id="265" r:id="rId25"/>
    <p:sldId id="260" r:id="rId26"/>
    <p:sldId id="269" r:id="rId27"/>
    <p:sldId id="270" r:id="rId28"/>
    <p:sldId id="268" r:id="rId29"/>
    <p:sldId id="261" r:id="rId30"/>
    <p:sldId id="272" r:id="rId31"/>
    <p:sldId id="273" r:id="rId32"/>
    <p:sldId id="271" r:id="rId33"/>
    <p:sldId id="274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97d1157-3fe9-4180-a22a-fe504df998dd}">
          <p14:sldIdLst>
            <p14:sldId id="256"/>
            <p14:sldId id="257"/>
            <p14:sldId id="258"/>
            <p14:sldId id="262"/>
            <p14:sldId id="263"/>
            <p14:sldId id="264"/>
            <p14:sldId id="259"/>
            <p14:sldId id="266"/>
            <p14:sldId id="267"/>
            <p14:sldId id="265"/>
            <p14:sldId id="260"/>
            <p14:sldId id="269"/>
            <p14:sldId id="270"/>
            <p14:sldId id="268"/>
            <p14:sldId id="261"/>
            <p14:sldId id="272"/>
            <p14:sldId id="273"/>
            <p14:sldId id="271"/>
            <p14:sldId id="274"/>
          </p14:sldIdLst>
        </p14:section>
        <p14:section name="无标题节" id="{0ea952a6-56d0-45a3-8b4a-682ee56f0d0b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4E6"/>
    <a:srgbClr val="F56E5A"/>
    <a:srgbClr val="D5E4E5"/>
    <a:srgbClr val="64797A"/>
    <a:srgbClr val="8DA1A2"/>
    <a:srgbClr val="FFFFFF"/>
    <a:srgbClr val="EDF4F4"/>
    <a:srgbClr val="7A8A8A"/>
    <a:srgbClr val="F0E0C9"/>
    <a:srgbClr val="F9F1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19.xml"/><Relationship Id="rId33" Type="http://schemas.openxmlformats.org/officeDocument/2006/relationships/slide" Target="slides/slide18.xml"/><Relationship Id="rId32" Type="http://schemas.openxmlformats.org/officeDocument/2006/relationships/slide" Target="slides/slide17.xml"/><Relationship Id="rId31" Type="http://schemas.openxmlformats.org/officeDocument/2006/relationships/slide" Target="slides/slide16.xml"/><Relationship Id="rId30" Type="http://schemas.openxmlformats.org/officeDocument/2006/relationships/slide" Target="slides/slide1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4.xml"/><Relationship Id="rId28" Type="http://schemas.openxmlformats.org/officeDocument/2006/relationships/slide" Target="slides/slide13.xml"/><Relationship Id="rId27" Type="http://schemas.openxmlformats.org/officeDocument/2006/relationships/slide" Target="slides/slide12.xml"/><Relationship Id="rId26" Type="http://schemas.openxmlformats.org/officeDocument/2006/relationships/slide" Target="slides/slide11.xml"/><Relationship Id="rId25" Type="http://schemas.openxmlformats.org/officeDocument/2006/relationships/slide" Target="slides/slide10.xml"/><Relationship Id="rId24" Type="http://schemas.openxmlformats.org/officeDocument/2006/relationships/slide" Target="slides/slide9.xml"/><Relationship Id="rId23" Type="http://schemas.openxmlformats.org/officeDocument/2006/relationships/slide" Target="slides/slide8.xml"/><Relationship Id="rId22" Type="http://schemas.openxmlformats.org/officeDocument/2006/relationships/slide" Target="slides/slide7.xml"/><Relationship Id="rId21" Type="http://schemas.openxmlformats.org/officeDocument/2006/relationships/slide" Target="slides/slide6.xml"/><Relationship Id="rId20" Type="http://schemas.openxmlformats.org/officeDocument/2006/relationships/slide" Target="slides/slide5.xml"/><Relationship Id="rId2" Type="http://schemas.openxmlformats.org/officeDocument/2006/relationships/theme" Target="theme/theme1.xml"/><Relationship Id="rId19" Type="http://schemas.openxmlformats.org/officeDocument/2006/relationships/slide" Target="slides/slide4.xml"/><Relationship Id="rId18" Type="http://schemas.openxmlformats.org/officeDocument/2006/relationships/slide" Target="slides/slide3.xml"/><Relationship Id="rId17" Type="http://schemas.openxmlformats.org/officeDocument/2006/relationships/slide" Target="slides/slide2.xml"/><Relationship Id="rId16" Type="http://schemas.openxmlformats.org/officeDocument/2006/relationships/slide" Target="slides/slide1.xml"/><Relationship Id="rId15" Type="http://schemas.openxmlformats.org/officeDocument/2006/relationships/slideMaster" Target="slideMasters/slideMaster14.xml"/><Relationship Id="rId14" Type="http://schemas.openxmlformats.org/officeDocument/2006/relationships/slideMaster" Target="slideMasters/slideMaster13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汉仪正圆-45W" panose="00020600040101010101" charset="-122"/>
              <a:ea typeface="汉仪正圆-45W" panose="00020600040101010101" charset="-122"/>
              <a:cs typeface="汉仪正圆-45W" panose="0002060004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ea typeface="汉仪正圆-45W" panose="00020600040101010101" charset="-122"/>
              </a:rPr>
            </a:fld>
            <a:endParaRPr lang="zh-CN" altLang="en-US">
              <a:ea typeface="汉仪正圆-45W" panose="0002060004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汉仪正圆-45W" panose="00020600040101010101" charset="-122"/>
              <a:ea typeface="汉仪正圆-45W" panose="00020600040101010101" charset="-122"/>
              <a:cs typeface="汉仪正圆-45W" panose="0002060004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ea typeface="汉仪正圆-45W" panose="00020600040101010101" charset="-122"/>
              </a:rPr>
            </a:fld>
            <a:endParaRPr lang="zh-CN" altLang="en-US">
              <a:ea typeface="汉仪正圆-45W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汉仪正圆-45W" panose="00020600040101010101" charset="-122"/>
        <a:ea typeface="汉仪正圆-45W" panose="00020600040101010101" charset="-122"/>
        <a:cs typeface="汉仪正圆-45W" panose="0002060004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汉仪正圆-45W" panose="00020600040101010101" charset="-122"/>
        <a:ea typeface="汉仪正圆-45W" panose="00020600040101010101" charset="-122"/>
        <a:cs typeface="汉仪正圆-45W" panose="0002060004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汉仪正圆-45W" panose="00020600040101010101" charset="-122"/>
        <a:ea typeface="汉仪正圆-45W" panose="00020600040101010101" charset="-122"/>
        <a:cs typeface="汉仪正圆-45W" panose="0002060004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汉仪正圆-45W" panose="00020600040101010101" charset="-122"/>
        <a:ea typeface="汉仪正圆-45W" panose="00020600040101010101" charset="-122"/>
        <a:cs typeface="汉仪正圆-45W" panose="0002060004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汉仪正圆-45W" panose="00020600040101010101" charset="-122"/>
        <a:ea typeface="汉仪正圆-45W" panose="00020600040101010101" charset="-122"/>
        <a:cs typeface="汉仪正圆-45W" panose="0002060004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9" Type="http://schemas.openxmlformats.org/officeDocument/2006/relationships/tags" Target="../tags/tag332.xml"/><Relationship Id="rId8" Type="http://schemas.openxmlformats.org/officeDocument/2006/relationships/tags" Target="../tags/tag331.xml"/><Relationship Id="rId7" Type="http://schemas.openxmlformats.org/officeDocument/2006/relationships/tags" Target="../tags/tag330.xml"/><Relationship Id="rId6" Type="http://schemas.openxmlformats.org/officeDocument/2006/relationships/tags" Target="../tags/tag329.xml"/><Relationship Id="rId5" Type="http://schemas.openxmlformats.org/officeDocument/2006/relationships/tags" Target="../tags/tag328.xml"/><Relationship Id="rId4" Type="http://schemas.openxmlformats.org/officeDocument/2006/relationships/tags" Target="../tags/tag327.xml"/><Relationship Id="rId3" Type="http://schemas.openxmlformats.org/officeDocument/2006/relationships/tags" Target="../tags/tag326.xml"/><Relationship Id="rId2" Type="http://schemas.openxmlformats.org/officeDocument/2006/relationships/tags" Target="../tags/tag325.xml"/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5" Type="http://schemas.openxmlformats.org/officeDocument/2006/relationships/tags" Target="../tags/tag336.xml"/><Relationship Id="rId4" Type="http://schemas.openxmlformats.org/officeDocument/2006/relationships/tags" Target="../tags/tag335.xml"/><Relationship Id="rId3" Type="http://schemas.openxmlformats.org/officeDocument/2006/relationships/tags" Target="../tags/tag334.xml"/><Relationship Id="rId2" Type="http://schemas.openxmlformats.org/officeDocument/2006/relationships/tags" Target="../tags/tag333.xml"/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4" Type="http://schemas.openxmlformats.org/officeDocument/2006/relationships/tags" Target="../tags/tag339.xml"/><Relationship Id="rId3" Type="http://schemas.openxmlformats.org/officeDocument/2006/relationships/tags" Target="../tags/tag338.xml"/><Relationship Id="rId2" Type="http://schemas.openxmlformats.org/officeDocument/2006/relationships/tags" Target="../tags/tag337.xml"/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7" Type="http://schemas.openxmlformats.org/officeDocument/2006/relationships/tags" Target="../tags/tag345.xml"/><Relationship Id="rId6" Type="http://schemas.openxmlformats.org/officeDocument/2006/relationships/tags" Target="../tags/tag344.xml"/><Relationship Id="rId5" Type="http://schemas.openxmlformats.org/officeDocument/2006/relationships/tags" Target="../tags/tag343.xml"/><Relationship Id="rId4" Type="http://schemas.openxmlformats.org/officeDocument/2006/relationships/tags" Target="../tags/tag342.xml"/><Relationship Id="rId3" Type="http://schemas.openxmlformats.org/officeDocument/2006/relationships/tags" Target="../tags/tag341.xml"/><Relationship Id="rId2" Type="http://schemas.openxmlformats.org/officeDocument/2006/relationships/tags" Target="../tags/tag340.xml"/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6" Type="http://schemas.openxmlformats.org/officeDocument/2006/relationships/tags" Target="../tags/tag350.xml"/><Relationship Id="rId5" Type="http://schemas.openxmlformats.org/officeDocument/2006/relationships/tags" Target="../tags/tag349.xml"/><Relationship Id="rId4" Type="http://schemas.openxmlformats.org/officeDocument/2006/relationships/tags" Target="../tags/tag348.xml"/><Relationship Id="rId3" Type="http://schemas.openxmlformats.org/officeDocument/2006/relationships/tags" Target="../tags/tag347.xml"/><Relationship Id="rId2" Type="http://schemas.openxmlformats.org/officeDocument/2006/relationships/tags" Target="../tags/tag346.xml"/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5" Type="http://schemas.openxmlformats.org/officeDocument/2006/relationships/tags" Target="../tags/tag354.xml"/><Relationship Id="rId4" Type="http://schemas.openxmlformats.org/officeDocument/2006/relationships/tags" Target="../tags/tag353.xml"/><Relationship Id="rId3" Type="http://schemas.openxmlformats.org/officeDocument/2006/relationships/tags" Target="../tags/tag352.xml"/><Relationship Id="rId2" Type="http://schemas.openxmlformats.org/officeDocument/2006/relationships/tags" Target="../tags/tag351.xml"/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6" Type="http://schemas.openxmlformats.org/officeDocument/2006/relationships/tags" Target="../tags/tag359.xml"/><Relationship Id="rId5" Type="http://schemas.openxmlformats.org/officeDocument/2006/relationships/tags" Target="../tags/tag358.xml"/><Relationship Id="rId4" Type="http://schemas.openxmlformats.org/officeDocument/2006/relationships/tags" Target="../tags/tag357.xml"/><Relationship Id="rId3" Type="http://schemas.openxmlformats.org/officeDocument/2006/relationships/tags" Target="../tags/tag356.xml"/><Relationship Id="rId2" Type="http://schemas.openxmlformats.org/officeDocument/2006/relationships/tags" Target="../tags/tag355.xml"/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9" Type="http://schemas.openxmlformats.org/officeDocument/2006/relationships/tags" Target="../tags/tag368.xml"/><Relationship Id="rId8" Type="http://schemas.openxmlformats.org/officeDocument/2006/relationships/tags" Target="../tags/tag367.xml"/><Relationship Id="rId7" Type="http://schemas.openxmlformats.org/officeDocument/2006/relationships/tags" Target="../tags/tag366.xml"/><Relationship Id="rId6" Type="http://schemas.openxmlformats.org/officeDocument/2006/relationships/tags" Target="../tags/tag365.xml"/><Relationship Id="rId5" Type="http://schemas.openxmlformats.org/officeDocument/2006/relationships/tags" Target="../tags/tag364.xml"/><Relationship Id="rId4" Type="http://schemas.openxmlformats.org/officeDocument/2006/relationships/tags" Target="../tags/tag363.xml"/><Relationship Id="rId3" Type="http://schemas.openxmlformats.org/officeDocument/2006/relationships/tags" Target="../tags/tag362.xml"/><Relationship Id="rId2" Type="http://schemas.openxmlformats.org/officeDocument/2006/relationships/tags" Target="../tags/tag361.xml"/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5" Type="http://schemas.openxmlformats.org/officeDocument/2006/relationships/tags" Target="../tags/tag372.xml"/><Relationship Id="rId4" Type="http://schemas.openxmlformats.org/officeDocument/2006/relationships/tags" Target="../tags/tag371.xml"/><Relationship Id="rId3" Type="http://schemas.openxmlformats.org/officeDocument/2006/relationships/tags" Target="../tags/tag370.xml"/><Relationship Id="rId2" Type="http://schemas.openxmlformats.org/officeDocument/2006/relationships/tags" Target="../tags/tag369.xml"/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4" Type="http://schemas.openxmlformats.org/officeDocument/2006/relationships/tags" Target="../tags/tag375.xml"/><Relationship Id="rId3" Type="http://schemas.openxmlformats.org/officeDocument/2006/relationships/tags" Target="../tags/tag374.xml"/><Relationship Id="rId2" Type="http://schemas.openxmlformats.org/officeDocument/2006/relationships/tags" Target="../tags/tag373.xml"/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7" Type="http://schemas.openxmlformats.org/officeDocument/2006/relationships/tags" Target="../tags/tag381.xml"/><Relationship Id="rId6" Type="http://schemas.openxmlformats.org/officeDocument/2006/relationships/tags" Target="../tags/tag380.xml"/><Relationship Id="rId5" Type="http://schemas.openxmlformats.org/officeDocument/2006/relationships/tags" Target="../tags/tag379.xml"/><Relationship Id="rId4" Type="http://schemas.openxmlformats.org/officeDocument/2006/relationships/tags" Target="../tags/tag378.xml"/><Relationship Id="rId3" Type="http://schemas.openxmlformats.org/officeDocument/2006/relationships/tags" Target="../tags/tag377.xml"/><Relationship Id="rId2" Type="http://schemas.openxmlformats.org/officeDocument/2006/relationships/tags" Target="../tags/tag376.xml"/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6" Type="http://schemas.openxmlformats.org/officeDocument/2006/relationships/tags" Target="../tags/tag386.xml"/><Relationship Id="rId5" Type="http://schemas.openxmlformats.org/officeDocument/2006/relationships/tags" Target="../tags/tag385.xml"/><Relationship Id="rId4" Type="http://schemas.openxmlformats.org/officeDocument/2006/relationships/tags" Target="../tags/tag384.xml"/><Relationship Id="rId3" Type="http://schemas.openxmlformats.org/officeDocument/2006/relationships/tags" Target="../tags/tag383.xml"/><Relationship Id="rId2" Type="http://schemas.openxmlformats.org/officeDocument/2006/relationships/tags" Target="../tags/tag382.xml"/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5" Type="http://schemas.openxmlformats.org/officeDocument/2006/relationships/tags" Target="../tags/tag390.xml"/><Relationship Id="rId4" Type="http://schemas.openxmlformats.org/officeDocument/2006/relationships/tags" Target="../tags/tag389.xml"/><Relationship Id="rId3" Type="http://schemas.openxmlformats.org/officeDocument/2006/relationships/tags" Target="../tags/tag388.xml"/><Relationship Id="rId2" Type="http://schemas.openxmlformats.org/officeDocument/2006/relationships/tags" Target="../tags/tag387.xml"/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6" Type="http://schemas.openxmlformats.org/officeDocument/2006/relationships/tags" Target="../tags/tag395.xml"/><Relationship Id="rId5" Type="http://schemas.openxmlformats.org/officeDocument/2006/relationships/tags" Target="../tags/tag394.xml"/><Relationship Id="rId4" Type="http://schemas.openxmlformats.org/officeDocument/2006/relationships/tags" Target="../tags/tag393.xml"/><Relationship Id="rId3" Type="http://schemas.openxmlformats.org/officeDocument/2006/relationships/tags" Target="../tags/tag392.xml"/><Relationship Id="rId2" Type="http://schemas.openxmlformats.org/officeDocument/2006/relationships/tags" Target="../tags/tag391.xml"/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9" Type="http://schemas.openxmlformats.org/officeDocument/2006/relationships/tags" Target="../tags/tag404.xml"/><Relationship Id="rId8" Type="http://schemas.openxmlformats.org/officeDocument/2006/relationships/tags" Target="../tags/tag403.xml"/><Relationship Id="rId7" Type="http://schemas.openxmlformats.org/officeDocument/2006/relationships/tags" Target="../tags/tag402.xml"/><Relationship Id="rId6" Type="http://schemas.openxmlformats.org/officeDocument/2006/relationships/tags" Target="../tags/tag401.xml"/><Relationship Id="rId5" Type="http://schemas.openxmlformats.org/officeDocument/2006/relationships/tags" Target="../tags/tag400.xml"/><Relationship Id="rId4" Type="http://schemas.openxmlformats.org/officeDocument/2006/relationships/tags" Target="../tags/tag399.xml"/><Relationship Id="rId3" Type="http://schemas.openxmlformats.org/officeDocument/2006/relationships/tags" Target="../tags/tag398.xml"/><Relationship Id="rId2" Type="http://schemas.openxmlformats.org/officeDocument/2006/relationships/tags" Target="../tags/tag397.xml"/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5" Type="http://schemas.openxmlformats.org/officeDocument/2006/relationships/tags" Target="../tags/tag408.xml"/><Relationship Id="rId4" Type="http://schemas.openxmlformats.org/officeDocument/2006/relationships/tags" Target="../tags/tag407.xml"/><Relationship Id="rId3" Type="http://schemas.openxmlformats.org/officeDocument/2006/relationships/tags" Target="../tags/tag406.xml"/><Relationship Id="rId2" Type="http://schemas.openxmlformats.org/officeDocument/2006/relationships/tags" Target="../tags/tag405.xml"/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4" Type="http://schemas.openxmlformats.org/officeDocument/2006/relationships/tags" Target="../tags/tag411.xml"/><Relationship Id="rId3" Type="http://schemas.openxmlformats.org/officeDocument/2006/relationships/tags" Target="../tags/tag410.xml"/><Relationship Id="rId2" Type="http://schemas.openxmlformats.org/officeDocument/2006/relationships/tags" Target="../tags/tag409.xml"/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7" Type="http://schemas.openxmlformats.org/officeDocument/2006/relationships/tags" Target="../tags/tag417.xml"/><Relationship Id="rId6" Type="http://schemas.openxmlformats.org/officeDocument/2006/relationships/tags" Target="../tags/tag416.xml"/><Relationship Id="rId5" Type="http://schemas.openxmlformats.org/officeDocument/2006/relationships/tags" Target="../tags/tag415.xml"/><Relationship Id="rId4" Type="http://schemas.openxmlformats.org/officeDocument/2006/relationships/tags" Target="../tags/tag414.xml"/><Relationship Id="rId3" Type="http://schemas.openxmlformats.org/officeDocument/2006/relationships/tags" Target="../tags/tag413.xml"/><Relationship Id="rId2" Type="http://schemas.openxmlformats.org/officeDocument/2006/relationships/tags" Target="../tags/tag412.xml"/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6" Type="http://schemas.openxmlformats.org/officeDocument/2006/relationships/tags" Target="../tags/tag422.xml"/><Relationship Id="rId5" Type="http://schemas.openxmlformats.org/officeDocument/2006/relationships/tags" Target="../tags/tag421.xml"/><Relationship Id="rId4" Type="http://schemas.openxmlformats.org/officeDocument/2006/relationships/tags" Target="../tags/tag420.xml"/><Relationship Id="rId3" Type="http://schemas.openxmlformats.org/officeDocument/2006/relationships/tags" Target="../tags/tag419.xml"/><Relationship Id="rId2" Type="http://schemas.openxmlformats.org/officeDocument/2006/relationships/tags" Target="../tags/tag418.xml"/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5" Type="http://schemas.openxmlformats.org/officeDocument/2006/relationships/tags" Target="../tags/tag426.xml"/><Relationship Id="rId4" Type="http://schemas.openxmlformats.org/officeDocument/2006/relationships/tags" Target="../tags/tag425.xml"/><Relationship Id="rId3" Type="http://schemas.openxmlformats.org/officeDocument/2006/relationships/tags" Target="../tags/tag424.xml"/><Relationship Id="rId2" Type="http://schemas.openxmlformats.org/officeDocument/2006/relationships/tags" Target="../tags/tag423.xml"/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6" Type="http://schemas.openxmlformats.org/officeDocument/2006/relationships/tags" Target="../tags/tag431.xml"/><Relationship Id="rId5" Type="http://schemas.openxmlformats.org/officeDocument/2006/relationships/tags" Target="../tags/tag430.xml"/><Relationship Id="rId4" Type="http://schemas.openxmlformats.org/officeDocument/2006/relationships/tags" Target="../tags/tag429.xml"/><Relationship Id="rId3" Type="http://schemas.openxmlformats.org/officeDocument/2006/relationships/tags" Target="../tags/tag428.xml"/><Relationship Id="rId2" Type="http://schemas.openxmlformats.org/officeDocument/2006/relationships/tags" Target="../tags/tag427.xml"/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9" Type="http://schemas.openxmlformats.org/officeDocument/2006/relationships/tags" Target="../tags/tag440.xml"/><Relationship Id="rId8" Type="http://schemas.openxmlformats.org/officeDocument/2006/relationships/tags" Target="../tags/tag439.xml"/><Relationship Id="rId7" Type="http://schemas.openxmlformats.org/officeDocument/2006/relationships/tags" Target="../tags/tag438.xml"/><Relationship Id="rId6" Type="http://schemas.openxmlformats.org/officeDocument/2006/relationships/tags" Target="../tags/tag437.xml"/><Relationship Id="rId5" Type="http://schemas.openxmlformats.org/officeDocument/2006/relationships/tags" Target="../tags/tag436.xml"/><Relationship Id="rId4" Type="http://schemas.openxmlformats.org/officeDocument/2006/relationships/tags" Target="../tags/tag435.xml"/><Relationship Id="rId3" Type="http://schemas.openxmlformats.org/officeDocument/2006/relationships/tags" Target="../tags/tag434.xml"/><Relationship Id="rId2" Type="http://schemas.openxmlformats.org/officeDocument/2006/relationships/tags" Target="../tags/tag433.xml"/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5" Type="http://schemas.openxmlformats.org/officeDocument/2006/relationships/tags" Target="../tags/tag444.xml"/><Relationship Id="rId4" Type="http://schemas.openxmlformats.org/officeDocument/2006/relationships/tags" Target="../tags/tag443.xml"/><Relationship Id="rId3" Type="http://schemas.openxmlformats.org/officeDocument/2006/relationships/tags" Target="../tags/tag442.xml"/><Relationship Id="rId2" Type="http://schemas.openxmlformats.org/officeDocument/2006/relationships/tags" Target="../tags/tag441.xml"/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4" Type="http://schemas.openxmlformats.org/officeDocument/2006/relationships/tags" Target="../tags/tag447.xml"/><Relationship Id="rId3" Type="http://schemas.openxmlformats.org/officeDocument/2006/relationships/tags" Target="../tags/tag446.xml"/><Relationship Id="rId2" Type="http://schemas.openxmlformats.org/officeDocument/2006/relationships/tags" Target="../tags/tag445.xml"/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7" Type="http://schemas.openxmlformats.org/officeDocument/2006/relationships/tags" Target="../tags/tag453.xml"/><Relationship Id="rId6" Type="http://schemas.openxmlformats.org/officeDocument/2006/relationships/tags" Target="../tags/tag452.xml"/><Relationship Id="rId5" Type="http://schemas.openxmlformats.org/officeDocument/2006/relationships/tags" Target="../tags/tag451.xml"/><Relationship Id="rId4" Type="http://schemas.openxmlformats.org/officeDocument/2006/relationships/tags" Target="../tags/tag450.xml"/><Relationship Id="rId3" Type="http://schemas.openxmlformats.org/officeDocument/2006/relationships/tags" Target="../tags/tag449.xml"/><Relationship Id="rId2" Type="http://schemas.openxmlformats.org/officeDocument/2006/relationships/tags" Target="../tags/tag448.xml"/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6" Type="http://schemas.openxmlformats.org/officeDocument/2006/relationships/tags" Target="../tags/tag458.xml"/><Relationship Id="rId5" Type="http://schemas.openxmlformats.org/officeDocument/2006/relationships/tags" Target="../tags/tag457.xml"/><Relationship Id="rId4" Type="http://schemas.openxmlformats.org/officeDocument/2006/relationships/tags" Target="../tags/tag456.xml"/><Relationship Id="rId3" Type="http://schemas.openxmlformats.org/officeDocument/2006/relationships/tags" Target="../tags/tag455.xml"/><Relationship Id="rId2" Type="http://schemas.openxmlformats.org/officeDocument/2006/relationships/tags" Target="../tags/tag454.xml"/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5" Type="http://schemas.openxmlformats.org/officeDocument/2006/relationships/tags" Target="../tags/tag462.xml"/><Relationship Id="rId4" Type="http://schemas.openxmlformats.org/officeDocument/2006/relationships/tags" Target="../tags/tag461.xml"/><Relationship Id="rId3" Type="http://schemas.openxmlformats.org/officeDocument/2006/relationships/tags" Target="../tags/tag460.xml"/><Relationship Id="rId2" Type="http://schemas.openxmlformats.org/officeDocument/2006/relationships/tags" Target="../tags/tag459.xml"/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6" Type="http://schemas.openxmlformats.org/officeDocument/2006/relationships/tags" Target="../tags/tag467.xml"/><Relationship Id="rId5" Type="http://schemas.openxmlformats.org/officeDocument/2006/relationships/tags" Target="../tags/tag466.xml"/><Relationship Id="rId4" Type="http://schemas.openxmlformats.org/officeDocument/2006/relationships/tags" Target="../tags/tag465.xml"/><Relationship Id="rId3" Type="http://schemas.openxmlformats.org/officeDocument/2006/relationships/tags" Target="../tags/tag464.xml"/><Relationship Id="rId2" Type="http://schemas.openxmlformats.org/officeDocument/2006/relationships/tags" Target="../tags/tag463.xml"/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9" Type="http://schemas.openxmlformats.org/officeDocument/2006/relationships/tags" Target="../tags/tag476.xml"/><Relationship Id="rId8" Type="http://schemas.openxmlformats.org/officeDocument/2006/relationships/tags" Target="../tags/tag475.xml"/><Relationship Id="rId7" Type="http://schemas.openxmlformats.org/officeDocument/2006/relationships/tags" Target="../tags/tag474.xml"/><Relationship Id="rId6" Type="http://schemas.openxmlformats.org/officeDocument/2006/relationships/tags" Target="../tags/tag473.xml"/><Relationship Id="rId5" Type="http://schemas.openxmlformats.org/officeDocument/2006/relationships/tags" Target="../tags/tag472.xml"/><Relationship Id="rId4" Type="http://schemas.openxmlformats.org/officeDocument/2006/relationships/tags" Target="../tags/tag471.xml"/><Relationship Id="rId3" Type="http://schemas.openxmlformats.org/officeDocument/2006/relationships/tags" Target="../tags/tag470.xml"/><Relationship Id="rId2" Type="http://schemas.openxmlformats.org/officeDocument/2006/relationships/tags" Target="../tags/tag469.xml"/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5" Type="http://schemas.openxmlformats.org/officeDocument/2006/relationships/tags" Target="../tags/tag480.xml"/><Relationship Id="rId4" Type="http://schemas.openxmlformats.org/officeDocument/2006/relationships/tags" Target="../tags/tag479.xml"/><Relationship Id="rId3" Type="http://schemas.openxmlformats.org/officeDocument/2006/relationships/tags" Target="../tags/tag478.xml"/><Relationship Id="rId2" Type="http://schemas.openxmlformats.org/officeDocument/2006/relationships/tags" Target="../tags/tag477.xml"/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4" Type="http://schemas.openxmlformats.org/officeDocument/2006/relationships/tags" Target="../tags/tag483.xml"/><Relationship Id="rId3" Type="http://schemas.openxmlformats.org/officeDocument/2006/relationships/tags" Target="../tags/tag482.xml"/><Relationship Id="rId2" Type="http://schemas.openxmlformats.org/officeDocument/2006/relationships/tags" Target="../tags/tag481.xml"/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7" Type="http://schemas.openxmlformats.org/officeDocument/2006/relationships/tags" Target="../tags/tag489.xml"/><Relationship Id="rId6" Type="http://schemas.openxmlformats.org/officeDocument/2006/relationships/tags" Target="../tags/tag488.xml"/><Relationship Id="rId5" Type="http://schemas.openxmlformats.org/officeDocument/2006/relationships/tags" Target="../tags/tag487.xml"/><Relationship Id="rId4" Type="http://schemas.openxmlformats.org/officeDocument/2006/relationships/tags" Target="../tags/tag486.xml"/><Relationship Id="rId3" Type="http://schemas.openxmlformats.org/officeDocument/2006/relationships/tags" Target="../tags/tag485.xml"/><Relationship Id="rId2" Type="http://schemas.openxmlformats.org/officeDocument/2006/relationships/tags" Target="../tags/tag484.xml"/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6" Type="http://schemas.openxmlformats.org/officeDocument/2006/relationships/tags" Target="../tags/tag494.xml"/><Relationship Id="rId5" Type="http://schemas.openxmlformats.org/officeDocument/2006/relationships/tags" Target="../tags/tag493.xml"/><Relationship Id="rId4" Type="http://schemas.openxmlformats.org/officeDocument/2006/relationships/tags" Target="../tags/tag492.xml"/><Relationship Id="rId3" Type="http://schemas.openxmlformats.org/officeDocument/2006/relationships/tags" Target="../tags/tag491.xml"/><Relationship Id="rId2" Type="http://schemas.openxmlformats.org/officeDocument/2006/relationships/tags" Target="../tags/tag490.xml"/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5" Type="http://schemas.openxmlformats.org/officeDocument/2006/relationships/tags" Target="../tags/tag498.xml"/><Relationship Id="rId4" Type="http://schemas.openxmlformats.org/officeDocument/2006/relationships/tags" Target="../tags/tag497.xml"/><Relationship Id="rId3" Type="http://schemas.openxmlformats.org/officeDocument/2006/relationships/tags" Target="../tags/tag496.xml"/><Relationship Id="rId2" Type="http://schemas.openxmlformats.org/officeDocument/2006/relationships/tags" Target="../tags/tag495.xml"/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6" Type="http://schemas.openxmlformats.org/officeDocument/2006/relationships/tags" Target="../tags/tag503.xml"/><Relationship Id="rId5" Type="http://schemas.openxmlformats.org/officeDocument/2006/relationships/tags" Target="../tags/tag502.xml"/><Relationship Id="rId4" Type="http://schemas.openxmlformats.org/officeDocument/2006/relationships/tags" Target="../tags/tag501.xml"/><Relationship Id="rId3" Type="http://schemas.openxmlformats.org/officeDocument/2006/relationships/tags" Target="../tags/tag500.xml"/><Relationship Id="rId2" Type="http://schemas.openxmlformats.org/officeDocument/2006/relationships/tags" Target="../tags/tag499.xml"/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tags" Target="../tags/tag78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tags" Target="../tags/tag115.xml"/><Relationship Id="rId7" Type="http://schemas.openxmlformats.org/officeDocument/2006/relationships/tags" Target="../tags/tag114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5" Type="http://schemas.openxmlformats.org/officeDocument/2006/relationships/tags" Target="../tags/tag120.xml"/><Relationship Id="rId4" Type="http://schemas.openxmlformats.org/officeDocument/2006/relationships/tags" Target="../tags/tag119.xml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7" Type="http://schemas.openxmlformats.org/officeDocument/2006/relationships/tags" Target="../tags/tag129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6" Type="http://schemas.openxmlformats.org/officeDocument/2006/relationships/tags" Target="../tags/tag143.xml"/><Relationship Id="rId5" Type="http://schemas.openxmlformats.org/officeDocument/2006/relationships/tags" Target="../tags/tag142.xml"/><Relationship Id="rId4" Type="http://schemas.openxmlformats.org/officeDocument/2006/relationships/tags" Target="../tags/tag141.xml"/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tags" Target="../tags/tag151.xml"/><Relationship Id="rId7" Type="http://schemas.openxmlformats.org/officeDocument/2006/relationships/tags" Target="../tags/tag150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tags" Target="../tags/tag147.xml"/><Relationship Id="rId3" Type="http://schemas.openxmlformats.org/officeDocument/2006/relationships/tags" Target="../tags/tag146.xml"/><Relationship Id="rId2" Type="http://schemas.openxmlformats.org/officeDocument/2006/relationships/tags" Target="../tags/tag145.xml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4" Type="http://schemas.openxmlformats.org/officeDocument/2006/relationships/tags" Target="../tags/tag159.xml"/><Relationship Id="rId3" Type="http://schemas.openxmlformats.org/officeDocument/2006/relationships/tags" Target="../tags/tag158.xml"/><Relationship Id="rId2" Type="http://schemas.openxmlformats.org/officeDocument/2006/relationships/tags" Target="../tags/tag157.xml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7" Type="http://schemas.openxmlformats.org/officeDocument/2006/relationships/tags" Target="../tags/tag165.xml"/><Relationship Id="rId6" Type="http://schemas.openxmlformats.org/officeDocument/2006/relationships/tags" Target="../tags/tag164.xml"/><Relationship Id="rId5" Type="http://schemas.openxmlformats.org/officeDocument/2006/relationships/tags" Target="../tags/tag163.xml"/><Relationship Id="rId4" Type="http://schemas.openxmlformats.org/officeDocument/2006/relationships/tags" Target="../tags/tag162.xml"/><Relationship Id="rId3" Type="http://schemas.openxmlformats.org/officeDocument/2006/relationships/tags" Target="../tags/tag161.xml"/><Relationship Id="rId2" Type="http://schemas.openxmlformats.org/officeDocument/2006/relationships/tags" Target="../tags/tag160.xml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6" Type="http://schemas.openxmlformats.org/officeDocument/2006/relationships/tags" Target="../tags/tag170.xml"/><Relationship Id="rId5" Type="http://schemas.openxmlformats.org/officeDocument/2006/relationships/tags" Target="../tags/tag169.xml"/><Relationship Id="rId4" Type="http://schemas.openxmlformats.org/officeDocument/2006/relationships/tags" Target="../tags/tag168.xml"/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5" Type="http://schemas.openxmlformats.org/officeDocument/2006/relationships/tags" Target="../tags/tag174.xml"/><Relationship Id="rId4" Type="http://schemas.openxmlformats.org/officeDocument/2006/relationships/tags" Target="../tags/tag173.xml"/><Relationship Id="rId3" Type="http://schemas.openxmlformats.org/officeDocument/2006/relationships/tags" Target="../tags/tag172.xml"/><Relationship Id="rId2" Type="http://schemas.openxmlformats.org/officeDocument/2006/relationships/tags" Target="../tags/tag171.xml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6" Type="http://schemas.openxmlformats.org/officeDocument/2006/relationships/tags" Target="../tags/tag179.xml"/><Relationship Id="rId5" Type="http://schemas.openxmlformats.org/officeDocument/2006/relationships/tags" Target="../tags/tag178.xml"/><Relationship Id="rId4" Type="http://schemas.openxmlformats.org/officeDocument/2006/relationships/tags" Target="../tags/tag177.xml"/><Relationship Id="rId3" Type="http://schemas.openxmlformats.org/officeDocument/2006/relationships/tags" Target="../tags/tag176.xml"/><Relationship Id="rId2" Type="http://schemas.openxmlformats.org/officeDocument/2006/relationships/tags" Target="../tags/tag175.xml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9" Type="http://schemas.openxmlformats.org/officeDocument/2006/relationships/tags" Target="../tags/tag188.xml"/><Relationship Id="rId8" Type="http://schemas.openxmlformats.org/officeDocument/2006/relationships/tags" Target="../tags/tag187.xml"/><Relationship Id="rId7" Type="http://schemas.openxmlformats.org/officeDocument/2006/relationships/tags" Target="../tags/tag186.xml"/><Relationship Id="rId6" Type="http://schemas.openxmlformats.org/officeDocument/2006/relationships/tags" Target="../tags/tag185.xml"/><Relationship Id="rId5" Type="http://schemas.openxmlformats.org/officeDocument/2006/relationships/tags" Target="../tags/tag184.xml"/><Relationship Id="rId4" Type="http://schemas.openxmlformats.org/officeDocument/2006/relationships/tags" Target="../tags/tag183.xml"/><Relationship Id="rId3" Type="http://schemas.openxmlformats.org/officeDocument/2006/relationships/tags" Target="../tags/tag182.xml"/><Relationship Id="rId2" Type="http://schemas.openxmlformats.org/officeDocument/2006/relationships/tags" Target="../tags/tag181.xml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5" Type="http://schemas.openxmlformats.org/officeDocument/2006/relationships/tags" Target="../tags/tag192.xml"/><Relationship Id="rId4" Type="http://schemas.openxmlformats.org/officeDocument/2006/relationships/tags" Target="../tags/tag191.xml"/><Relationship Id="rId3" Type="http://schemas.openxmlformats.org/officeDocument/2006/relationships/tags" Target="../tags/tag190.xml"/><Relationship Id="rId2" Type="http://schemas.openxmlformats.org/officeDocument/2006/relationships/tags" Target="../tags/tag189.xml"/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4" Type="http://schemas.openxmlformats.org/officeDocument/2006/relationships/tags" Target="../tags/tag195.xml"/><Relationship Id="rId3" Type="http://schemas.openxmlformats.org/officeDocument/2006/relationships/tags" Target="../tags/tag194.xml"/><Relationship Id="rId2" Type="http://schemas.openxmlformats.org/officeDocument/2006/relationships/tags" Target="../tags/tag193.xml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7" Type="http://schemas.openxmlformats.org/officeDocument/2006/relationships/tags" Target="../tags/tag201.xml"/><Relationship Id="rId6" Type="http://schemas.openxmlformats.org/officeDocument/2006/relationships/tags" Target="../tags/tag200.xml"/><Relationship Id="rId5" Type="http://schemas.openxmlformats.org/officeDocument/2006/relationships/tags" Target="../tags/tag199.xml"/><Relationship Id="rId4" Type="http://schemas.openxmlformats.org/officeDocument/2006/relationships/tags" Target="../tags/tag198.xml"/><Relationship Id="rId3" Type="http://schemas.openxmlformats.org/officeDocument/2006/relationships/tags" Target="../tags/tag197.xml"/><Relationship Id="rId2" Type="http://schemas.openxmlformats.org/officeDocument/2006/relationships/tags" Target="../tags/tag196.xml"/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6" Type="http://schemas.openxmlformats.org/officeDocument/2006/relationships/tags" Target="../tags/tag206.xml"/><Relationship Id="rId5" Type="http://schemas.openxmlformats.org/officeDocument/2006/relationships/tags" Target="../tags/tag205.xml"/><Relationship Id="rId4" Type="http://schemas.openxmlformats.org/officeDocument/2006/relationships/tags" Target="../tags/tag204.xml"/><Relationship Id="rId3" Type="http://schemas.openxmlformats.org/officeDocument/2006/relationships/tags" Target="../tags/tag203.xml"/><Relationship Id="rId2" Type="http://schemas.openxmlformats.org/officeDocument/2006/relationships/tags" Target="../tags/tag202.xml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5" Type="http://schemas.openxmlformats.org/officeDocument/2006/relationships/tags" Target="../tags/tag210.xml"/><Relationship Id="rId4" Type="http://schemas.openxmlformats.org/officeDocument/2006/relationships/tags" Target="../tags/tag209.xml"/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6" Type="http://schemas.openxmlformats.org/officeDocument/2006/relationships/tags" Target="../tags/tag215.xml"/><Relationship Id="rId5" Type="http://schemas.openxmlformats.org/officeDocument/2006/relationships/tags" Target="../tags/tag214.xml"/><Relationship Id="rId4" Type="http://schemas.openxmlformats.org/officeDocument/2006/relationships/tags" Target="../tags/tag213.xml"/><Relationship Id="rId3" Type="http://schemas.openxmlformats.org/officeDocument/2006/relationships/tags" Target="../tags/tag212.xml"/><Relationship Id="rId2" Type="http://schemas.openxmlformats.org/officeDocument/2006/relationships/tags" Target="../tags/tag211.xml"/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9" Type="http://schemas.openxmlformats.org/officeDocument/2006/relationships/tags" Target="../tags/tag224.xml"/><Relationship Id="rId8" Type="http://schemas.openxmlformats.org/officeDocument/2006/relationships/tags" Target="../tags/tag223.xml"/><Relationship Id="rId7" Type="http://schemas.openxmlformats.org/officeDocument/2006/relationships/tags" Target="../tags/tag222.xml"/><Relationship Id="rId6" Type="http://schemas.openxmlformats.org/officeDocument/2006/relationships/tags" Target="../tags/tag221.xml"/><Relationship Id="rId5" Type="http://schemas.openxmlformats.org/officeDocument/2006/relationships/tags" Target="../tags/tag220.xml"/><Relationship Id="rId4" Type="http://schemas.openxmlformats.org/officeDocument/2006/relationships/tags" Target="../tags/tag219.xml"/><Relationship Id="rId3" Type="http://schemas.openxmlformats.org/officeDocument/2006/relationships/tags" Target="../tags/tag218.xml"/><Relationship Id="rId2" Type="http://schemas.openxmlformats.org/officeDocument/2006/relationships/tags" Target="../tags/tag217.xml"/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5" Type="http://schemas.openxmlformats.org/officeDocument/2006/relationships/tags" Target="../tags/tag228.xml"/><Relationship Id="rId4" Type="http://schemas.openxmlformats.org/officeDocument/2006/relationships/tags" Target="../tags/tag227.xml"/><Relationship Id="rId3" Type="http://schemas.openxmlformats.org/officeDocument/2006/relationships/tags" Target="../tags/tag226.xml"/><Relationship Id="rId2" Type="http://schemas.openxmlformats.org/officeDocument/2006/relationships/tags" Target="../tags/tag225.xml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4" Type="http://schemas.openxmlformats.org/officeDocument/2006/relationships/tags" Target="../tags/tag231.xml"/><Relationship Id="rId3" Type="http://schemas.openxmlformats.org/officeDocument/2006/relationships/tags" Target="../tags/tag230.xml"/><Relationship Id="rId2" Type="http://schemas.openxmlformats.org/officeDocument/2006/relationships/tags" Target="../tags/tag229.xml"/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7" Type="http://schemas.openxmlformats.org/officeDocument/2006/relationships/tags" Target="../tags/tag237.xml"/><Relationship Id="rId6" Type="http://schemas.openxmlformats.org/officeDocument/2006/relationships/tags" Target="../tags/tag236.xml"/><Relationship Id="rId5" Type="http://schemas.openxmlformats.org/officeDocument/2006/relationships/tags" Target="../tags/tag235.xml"/><Relationship Id="rId4" Type="http://schemas.openxmlformats.org/officeDocument/2006/relationships/tags" Target="../tags/tag234.xml"/><Relationship Id="rId3" Type="http://schemas.openxmlformats.org/officeDocument/2006/relationships/tags" Target="../tags/tag233.xml"/><Relationship Id="rId2" Type="http://schemas.openxmlformats.org/officeDocument/2006/relationships/tags" Target="../tags/tag232.xml"/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6" Type="http://schemas.openxmlformats.org/officeDocument/2006/relationships/tags" Target="../tags/tag242.xml"/><Relationship Id="rId5" Type="http://schemas.openxmlformats.org/officeDocument/2006/relationships/tags" Target="../tags/tag241.xml"/><Relationship Id="rId4" Type="http://schemas.openxmlformats.org/officeDocument/2006/relationships/tags" Target="../tags/tag240.xml"/><Relationship Id="rId3" Type="http://schemas.openxmlformats.org/officeDocument/2006/relationships/tags" Target="../tags/tag239.xml"/><Relationship Id="rId2" Type="http://schemas.openxmlformats.org/officeDocument/2006/relationships/tags" Target="../tags/tag238.xml"/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5" Type="http://schemas.openxmlformats.org/officeDocument/2006/relationships/tags" Target="../tags/tag246.xml"/><Relationship Id="rId4" Type="http://schemas.openxmlformats.org/officeDocument/2006/relationships/tags" Target="../tags/tag245.xml"/><Relationship Id="rId3" Type="http://schemas.openxmlformats.org/officeDocument/2006/relationships/tags" Target="../tags/tag244.xml"/><Relationship Id="rId2" Type="http://schemas.openxmlformats.org/officeDocument/2006/relationships/tags" Target="../tags/tag243.xml"/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6" Type="http://schemas.openxmlformats.org/officeDocument/2006/relationships/tags" Target="../tags/tag251.xml"/><Relationship Id="rId5" Type="http://schemas.openxmlformats.org/officeDocument/2006/relationships/tags" Target="../tags/tag250.xml"/><Relationship Id="rId4" Type="http://schemas.openxmlformats.org/officeDocument/2006/relationships/tags" Target="../tags/tag249.xml"/><Relationship Id="rId3" Type="http://schemas.openxmlformats.org/officeDocument/2006/relationships/tags" Target="../tags/tag248.xml"/><Relationship Id="rId2" Type="http://schemas.openxmlformats.org/officeDocument/2006/relationships/tags" Target="../tags/tag247.xml"/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9" Type="http://schemas.openxmlformats.org/officeDocument/2006/relationships/tags" Target="../tags/tag260.xml"/><Relationship Id="rId8" Type="http://schemas.openxmlformats.org/officeDocument/2006/relationships/tags" Target="../tags/tag259.xml"/><Relationship Id="rId7" Type="http://schemas.openxmlformats.org/officeDocument/2006/relationships/tags" Target="../tags/tag258.xml"/><Relationship Id="rId6" Type="http://schemas.openxmlformats.org/officeDocument/2006/relationships/tags" Target="../tags/tag257.xml"/><Relationship Id="rId5" Type="http://schemas.openxmlformats.org/officeDocument/2006/relationships/tags" Target="../tags/tag256.xml"/><Relationship Id="rId4" Type="http://schemas.openxmlformats.org/officeDocument/2006/relationships/tags" Target="../tags/tag255.xml"/><Relationship Id="rId3" Type="http://schemas.openxmlformats.org/officeDocument/2006/relationships/tags" Target="../tags/tag254.xml"/><Relationship Id="rId2" Type="http://schemas.openxmlformats.org/officeDocument/2006/relationships/tags" Target="../tags/tag253.xml"/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5" Type="http://schemas.openxmlformats.org/officeDocument/2006/relationships/tags" Target="../tags/tag264.xml"/><Relationship Id="rId4" Type="http://schemas.openxmlformats.org/officeDocument/2006/relationships/tags" Target="../tags/tag263.xml"/><Relationship Id="rId3" Type="http://schemas.openxmlformats.org/officeDocument/2006/relationships/tags" Target="../tags/tag262.xml"/><Relationship Id="rId2" Type="http://schemas.openxmlformats.org/officeDocument/2006/relationships/tags" Target="../tags/tag261.xml"/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4" Type="http://schemas.openxmlformats.org/officeDocument/2006/relationships/tags" Target="../tags/tag267.xml"/><Relationship Id="rId3" Type="http://schemas.openxmlformats.org/officeDocument/2006/relationships/tags" Target="../tags/tag266.xml"/><Relationship Id="rId2" Type="http://schemas.openxmlformats.org/officeDocument/2006/relationships/tags" Target="../tags/tag265.xml"/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7" Type="http://schemas.openxmlformats.org/officeDocument/2006/relationships/tags" Target="../tags/tag273.xml"/><Relationship Id="rId6" Type="http://schemas.openxmlformats.org/officeDocument/2006/relationships/tags" Target="../tags/tag272.xml"/><Relationship Id="rId5" Type="http://schemas.openxmlformats.org/officeDocument/2006/relationships/tags" Target="../tags/tag271.xml"/><Relationship Id="rId4" Type="http://schemas.openxmlformats.org/officeDocument/2006/relationships/tags" Target="../tags/tag270.xml"/><Relationship Id="rId3" Type="http://schemas.openxmlformats.org/officeDocument/2006/relationships/tags" Target="../tags/tag269.xml"/><Relationship Id="rId2" Type="http://schemas.openxmlformats.org/officeDocument/2006/relationships/tags" Target="../tags/tag268.xml"/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6" Type="http://schemas.openxmlformats.org/officeDocument/2006/relationships/tags" Target="../tags/tag278.xml"/><Relationship Id="rId5" Type="http://schemas.openxmlformats.org/officeDocument/2006/relationships/tags" Target="../tags/tag277.xml"/><Relationship Id="rId4" Type="http://schemas.openxmlformats.org/officeDocument/2006/relationships/tags" Target="../tags/tag276.xml"/><Relationship Id="rId3" Type="http://schemas.openxmlformats.org/officeDocument/2006/relationships/tags" Target="../tags/tag275.xml"/><Relationship Id="rId2" Type="http://schemas.openxmlformats.org/officeDocument/2006/relationships/tags" Target="../tags/tag274.xml"/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5" Type="http://schemas.openxmlformats.org/officeDocument/2006/relationships/tags" Target="../tags/tag282.xml"/><Relationship Id="rId4" Type="http://schemas.openxmlformats.org/officeDocument/2006/relationships/tags" Target="../tags/tag281.xml"/><Relationship Id="rId3" Type="http://schemas.openxmlformats.org/officeDocument/2006/relationships/tags" Target="../tags/tag280.xml"/><Relationship Id="rId2" Type="http://schemas.openxmlformats.org/officeDocument/2006/relationships/tags" Target="../tags/tag279.xml"/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6" Type="http://schemas.openxmlformats.org/officeDocument/2006/relationships/tags" Target="../tags/tag287.xml"/><Relationship Id="rId5" Type="http://schemas.openxmlformats.org/officeDocument/2006/relationships/tags" Target="../tags/tag286.xml"/><Relationship Id="rId4" Type="http://schemas.openxmlformats.org/officeDocument/2006/relationships/tags" Target="../tags/tag285.xml"/><Relationship Id="rId3" Type="http://schemas.openxmlformats.org/officeDocument/2006/relationships/tags" Target="../tags/tag284.xml"/><Relationship Id="rId2" Type="http://schemas.openxmlformats.org/officeDocument/2006/relationships/tags" Target="../tags/tag283.xml"/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9" Type="http://schemas.openxmlformats.org/officeDocument/2006/relationships/tags" Target="../tags/tag296.xml"/><Relationship Id="rId8" Type="http://schemas.openxmlformats.org/officeDocument/2006/relationships/tags" Target="../tags/tag295.xml"/><Relationship Id="rId7" Type="http://schemas.openxmlformats.org/officeDocument/2006/relationships/tags" Target="../tags/tag294.xml"/><Relationship Id="rId6" Type="http://schemas.openxmlformats.org/officeDocument/2006/relationships/tags" Target="../tags/tag293.xml"/><Relationship Id="rId5" Type="http://schemas.openxmlformats.org/officeDocument/2006/relationships/tags" Target="../tags/tag292.xml"/><Relationship Id="rId4" Type="http://schemas.openxmlformats.org/officeDocument/2006/relationships/tags" Target="../tags/tag291.xml"/><Relationship Id="rId3" Type="http://schemas.openxmlformats.org/officeDocument/2006/relationships/tags" Target="../tags/tag290.xml"/><Relationship Id="rId2" Type="http://schemas.openxmlformats.org/officeDocument/2006/relationships/tags" Target="../tags/tag289.xml"/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5" Type="http://schemas.openxmlformats.org/officeDocument/2006/relationships/tags" Target="../tags/tag300.xml"/><Relationship Id="rId4" Type="http://schemas.openxmlformats.org/officeDocument/2006/relationships/tags" Target="../tags/tag299.xml"/><Relationship Id="rId3" Type="http://schemas.openxmlformats.org/officeDocument/2006/relationships/tags" Target="../tags/tag298.xml"/><Relationship Id="rId2" Type="http://schemas.openxmlformats.org/officeDocument/2006/relationships/tags" Target="../tags/tag297.xml"/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4" Type="http://schemas.openxmlformats.org/officeDocument/2006/relationships/tags" Target="../tags/tag303.xml"/><Relationship Id="rId3" Type="http://schemas.openxmlformats.org/officeDocument/2006/relationships/tags" Target="../tags/tag302.xml"/><Relationship Id="rId2" Type="http://schemas.openxmlformats.org/officeDocument/2006/relationships/tags" Target="../tags/tag301.xml"/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7" Type="http://schemas.openxmlformats.org/officeDocument/2006/relationships/tags" Target="../tags/tag309.xml"/><Relationship Id="rId6" Type="http://schemas.openxmlformats.org/officeDocument/2006/relationships/tags" Target="../tags/tag308.xml"/><Relationship Id="rId5" Type="http://schemas.openxmlformats.org/officeDocument/2006/relationships/tags" Target="../tags/tag307.xml"/><Relationship Id="rId4" Type="http://schemas.openxmlformats.org/officeDocument/2006/relationships/tags" Target="../tags/tag306.xml"/><Relationship Id="rId3" Type="http://schemas.openxmlformats.org/officeDocument/2006/relationships/tags" Target="../tags/tag305.xml"/><Relationship Id="rId2" Type="http://schemas.openxmlformats.org/officeDocument/2006/relationships/tags" Target="../tags/tag304.xml"/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6" Type="http://schemas.openxmlformats.org/officeDocument/2006/relationships/tags" Target="../tags/tag314.xml"/><Relationship Id="rId5" Type="http://schemas.openxmlformats.org/officeDocument/2006/relationships/tags" Target="../tags/tag313.xml"/><Relationship Id="rId4" Type="http://schemas.openxmlformats.org/officeDocument/2006/relationships/tags" Target="../tags/tag312.xml"/><Relationship Id="rId3" Type="http://schemas.openxmlformats.org/officeDocument/2006/relationships/tags" Target="../tags/tag311.xml"/><Relationship Id="rId2" Type="http://schemas.openxmlformats.org/officeDocument/2006/relationships/tags" Target="../tags/tag310.xml"/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5" Type="http://schemas.openxmlformats.org/officeDocument/2006/relationships/tags" Target="../tags/tag318.xml"/><Relationship Id="rId4" Type="http://schemas.openxmlformats.org/officeDocument/2006/relationships/tags" Target="../tags/tag317.xml"/><Relationship Id="rId3" Type="http://schemas.openxmlformats.org/officeDocument/2006/relationships/tags" Target="../tags/tag316.xml"/><Relationship Id="rId2" Type="http://schemas.openxmlformats.org/officeDocument/2006/relationships/tags" Target="../tags/tag315.xml"/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6" Type="http://schemas.openxmlformats.org/officeDocument/2006/relationships/tags" Target="../tags/tag323.xml"/><Relationship Id="rId5" Type="http://schemas.openxmlformats.org/officeDocument/2006/relationships/tags" Target="../tags/tag322.xml"/><Relationship Id="rId4" Type="http://schemas.openxmlformats.org/officeDocument/2006/relationships/tags" Target="../tags/tag321.xml"/><Relationship Id="rId3" Type="http://schemas.openxmlformats.org/officeDocument/2006/relationships/tags" Target="../tags/tag320.xml"/><Relationship Id="rId2" Type="http://schemas.openxmlformats.org/officeDocument/2006/relationships/tags" Target="../tags/tag319.xml"/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9F1E0">
            <a:alpha val="3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 userDrawn="1"/>
        </p:nvSpPr>
        <p:spPr>
          <a:xfrm rot="10800000" flipH="1">
            <a:off x="9479280" y="-20320"/>
            <a:ext cx="2330450" cy="1129665"/>
          </a:xfrm>
          <a:custGeom>
            <a:avLst/>
            <a:gdLst>
              <a:gd name="connsiteX0" fmla="*/ 718 w 3859"/>
              <a:gd name="connsiteY0" fmla="*/ 2795 h 2794"/>
              <a:gd name="connsiteX1" fmla="*/ 2184 w 3859"/>
              <a:gd name="connsiteY1" fmla="*/ 47 h 2794"/>
              <a:gd name="connsiteX2" fmla="*/ 3650 w 3859"/>
              <a:gd name="connsiteY2" fmla="*/ 2795 h 2794"/>
              <a:gd name="connsiteX3" fmla="*/ 718 w 3859"/>
              <a:gd name="connsiteY3" fmla="*/ 2795 h 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" h="2795">
                <a:moveTo>
                  <a:pt x="718" y="2795"/>
                </a:moveTo>
                <a:cubicBezTo>
                  <a:pt x="-1007" y="791"/>
                  <a:pt x="734" y="-238"/>
                  <a:pt x="2184" y="47"/>
                </a:cubicBezTo>
                <a:cubicBezTo>
                  <a:pt x="3553" y="-39"/>
                  <a:pt x="4232" y="2333"/>
                  <a:pt x="3650" y="2795"/>
                </a:cubicBezTo>
                <a:lnTo>
                  <a:pt x="718" y="2795"/>
                </a:lnTo>
                <a:close/>
              </a:path>
            </a:pathLst>
          </a:custGeom>
          <a:solidFill>
            <a:srgbClr val="D5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1" name="任意多边形 10"/>
          <p:cNvSpPr/>
          <p:nvPr userDrawn="1"/>
        </p:nvSpPr>
        <p:spPr>
          <a:xfrm rot="5400000" flipV="1">
            <a:off x="9500870" y="848995"/>
            <a:ext cx="3552825" cy="1825625"/>
          </a:xfrm>
          <a:custGeom>
            <a:avLst/>
            <a:gdLst>
              <a:gd name="connsiteX0" fmla="*/ 4 w 5595"/>
              <a:gd name="connsiteY0" fmla="*/ 2875 h 2874"/>
              <a:gd name="connsiteX1" fmla="*/ 0 w 5595"/>
              <a:gd name="connsiteY1" fmla="*/ 645 h 2874"/>
              <a:gd name="connsiteX2" fmla="*/ 1882 w 5595"/>
              <a:gd name="connsiteY2" fmla="*/ 527 h 2874"/>
              <a:gd name="connsiteX3" fmla="*/ 3577 w 5595"/>
              <a:gd name="connsiteY3" fmla="*/ 1682 h 2874"/>
              <a:gd name="connsiteX4" fmla="*/ 5595 w 5595"/>
              <a:gd name="connsiteY4" fmla="*/ 2875 h 2874"/>
              <a:gd name="connsiteX5" fmla="*/ 4 w 5595"/>
              <a:gd name="connsiteY5" fmla="*/ 2875 h 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5" h="2875">
                <a:moveTo>
                  <a:pt x="4" y="2875"/>
                </a:moveTo>
                <a:lnTo>
                  <a:pt x="0" y="645"/>
                </a:lnTo>
                <a:cubicBezTo>
                  <a:pt x="-17" y="-111"/>
                  <a:pt x="1573" y="-267"/>
                  <a:pt x="1882" y="527"/>
                </a:cubicBezTo>
                <a:cubicBezTo>
                  <a:pt x="2220" y="1465"/>
                  <a:pt x="2450" y="1496"/>
                  <a:pt x="3577" y="1682"/>
                </a:cubicBezTo>
                <a:cubicBezTo>
                  <a:pt x="3950" y="1758"/>
                  <a:pt x="5054" y="1803"/>
                  <a:pt x="5595" y="2875"/>
                </a:cubicBezTo>
                <a:lnTo>
                  <a:pt x="4" y="2875"/>
                </a:lnTo>
                <a:close/>
              </a:path>
            </a:pathLst>
          </a:custGeom>
          <a:solidFill>
            <a:srgbClr val="8DA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3" name="任意多边形 12"/>
          <p:cNvSpPr/>
          <p:nvPr userDrawn="1"/>
        </p:nvSpPr>
        <p:spPr>
          <a:xfrm flipH="1">
            <a:off x="10460355" y="-20955"/>
            <a:ext cx="1751965" cy="4799965"/>
          </a:xfrm>
          <a:custGeom>
            <a:avLst/>
            <a:gdLst>
              <a:gd name="connsiteX0" fmla="*/ 2120 w 2759"/>
              <a:gd name="connsiteY0" fmla="*/ 0 h 7559"/>
              <a:gd name="connsiteX1" fmla="*/ 1739 w 2759"/>
              <a:gd name="connsiteY1" fmla="*/ 2717 h 7559"/>
              <a:gd name="connsiteX2" fmla="*/ 562 w 2759"/>
              <a:gd name="connsiteY2" fmla="*/ 4873 h 7559"/>
              <a:gd name="connsiteX3" fmla="*/ 0 w 2759"/>
              <a:gd name="connsiteY3" fmla="*/ 7559 h 7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9" h="7559">
                <a:moveTo>
                  <a:pt x="2120" y="0"/>
                </a:moveTo>
                <a:cubicBezTo>
                  <a:pt x="2715" y="54"/>
                  <a:pt x="3349" y="1652"/>
                  <a:pt x="1739" y="2717"/>
                </a:cubicBezTo>
                <a:cubicBezTo>
                  <a:pt x="129" y="3782"/>
                  <a:pt x="-86" y="3649"/>
                  <a:pt x="562" y="4873"/>
                </a:cubicBezTo>
                <a:cubicBezTo>
                  <a:pt x="1210" y="6097"/>
                  <a:pt x="109" y="7492"/>
                  <a:pt x="0" y="7559"/>
                </a:cubicBezTo>
              </a:path>
            </a:pathLst>
          </a:custGeom>
          <a:noFill/>
          <a:ln>
            <a:solidFill>
              <a:srgbClr val="EFD2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4" name="任意多边形 13"/>
          <p:cNvSpPr/>
          <p:nvPr userDrawn="1"/>
        </p:nvSpPr>
        <p:spPr>
          <a:xfrm flipH="1">
            <a:off x="8790940" y="-40640"/>
            <a:ext cx="1529080" cy="480695"/>
          </a:xfrm>
          <a:custGeom>
            <a:avLst/>
            <a:gdLst>
              <a:gd name="connsiteX0" fmla="*/ 0 w 3367"/>
              <a:gd name="connsiteY0" fmla="*/ 0 h 1276"/>
              <a:gd name="connsiteX1" fmla="*/ 1349 w 3367"/>
              <a:gd name="connsiteY1" fmla="*/ 1199 h 1276"/>
              <a:gd name="connsiteX2" fmla="*/ 3312 w 3367"/>
              <a:gd name="connsiteY2" fmla="*/ 1016 h 1276"/>
              <a:gd name="connsiteX3" fmla="*/ 2666 w 3367"/>
              <a:gd name="connsiteY3" fmla="*/ 40 h 1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8" h="1277">
                <a:moveTo>
                  <a:pt x="0" y="0"/>
                </a:moveTo>
                <a:cubicBezTo>
                  <a:pt x="210" y="206"/>
                  <a:pt x="706" y="1033"/>
                  <a:pt x="1349" y="1199"/>
                </a:cubicBezTo>
                <a:cubicBezTo>
                  <a:pt x="1991" y="1365"/>
                  <a:pt x="3049" y="1248"/>
                  <a:pt x="3312" y="1016"/>
                </a:cubicBezTo>
                <a:cubicBezTo>
                  <a:pt x="3575" y="784"/>
                  <a:pt x="2834" y="232"/>
                  <a:pt x="2666" y="40"/>
                </a:cubicBezTo>
              </a:path>
            </a:pathLst>
          </a:custGeom>
          <a:noFill/>
          <a:ln>
            <a:solidFill>
              <a:srgbClr val="EFD2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5" name="任意多边形 4"/>
          <p:cNvSpPr/>
          <p:nvPr userDrawn="1"/>
        </p:nvSpPr>
        <p:spPr>
          <a:xfrm rot="16200000" flipH="1" flipV="1">
            <a:off x="850265" y="-845820"/>
            <a:ext cx="1956435" cy="3648075"/>
          </a:xfrm>
          <a:custGeom>
            <a:avLst/>
            <a:gdLst>
              <a:gd name="connsiteX0" fmla="*/ 7 w 3709"/>
              <a:gd name="connsiteY0" fmla="*/ 8729 h 8729"/>
              <a:gd name="connsiteX1" fmla="*/ 3 w 3709"/>
              <a:gd name="connsiteY1" fmla="*/ 30 h 8729"/>
              <a:gd name="connsiteX2" fmla="*/ 1251 w 3709"/>
              <a:gd name="connsiteY2" fmla="*/ 1914 h 8729"/>
              <a:gd name="connsiteX3" fmla="*/ 2373 w 3709"/>
              <a:gd name="connsiteY3" fmla="*/ 5266 h 8729"/>
              <a:gd name="connsiteX4" fmla="*/ 3710 w 3709"/>
              <a:gd name="connsiteY4" fmla="*/ 8729 h 8729"/>
              <a:gd name="connsiteX5" fmla="*/ 7 w 3709"/>
              <a:gd name="connsiteY5" fmla="*/ 8729 h 8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0" h="8729">
                <a:moveTo>
                  <a:pt x="7" y="8729"/>
                </a:moveTo>
                <a:lnTo>
                  <a:pt x="3" y="30"/>
                </a:lnTo>
                <a:cubicBezTo>
                  <a:pt x="-63" y="30"/>
                  <a:pt x="1046" y="-391"/>
                  <a:pt x="1251" y="1914"/>
                </a:cubicBezTo>
                <a:cubicBezTo>
                  <a:pt x="1474" y="4636"/>
                  <a:pt x="1627" y="4726"/>
                  <a:pt x="2373" y="5266"/>
                </a:cubicBezTo>
                <a:cubicBezTo>
                  <a:pt x="2620" y="5487"/>
                  <a:pt x="3352" y="5617"/>
                  <a:pt x="3710" y="8729"/>
                </a:cubicBezTo>
                <a:lnTo>
                  <a:pt x="7" y="8729"/>
                </a:lnTo>
                <a:close/>
              </a:path>
            </a:pathLst>
          </a:custGeom>
          <a:solidFill>
            <a:srgbClr val="F0E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6" name="任意多边形 5"/>
          <p:cNvSpPr/>
          <p:nvPr userDrawn="1"/>
        </p:nvSpPr>
        <p:spPr>
          <a:xfrm rot="16200000" flipH="1" flipV="1">
            <a:off x="628650" y="-638810"/>
            <a:ext cx="608965" cy="1858645"/>
          </a:xfrm>
          <a:custGeom>
            <a:avLst/>
            <a:gdLst>
              <a:gd name="connsiteX0" fmla="*/ 7 w 3709"/>
              <a:gd name="connsiteY0" fmla="*/ 8729 h 8729"/>
              <a:gd name="connsiteX1" fmla="*/ 3 w 3709"/>
              <a:gd name="connsiteY1" fmla="*/ 30 h 8729"/>
              <a:gd name="connsiteX2" fmla="*/ 1251 w 3709"/>
              <a:gd name="connsiteY2" fmla="*/ 1914 h 8729"/>
              <a:gd name="connsiteX3" fmla="*/ 2373 w 3709"/>
              <a:gd name="connsiteY3" fmla="*/ 5266 h 8729"/>
              <a:gd name="connsiteX4" fmla="*/ 3710 w 3709"/>
              <a:gd name="connsiteY4" fmla="*/ 8729 h 8729"/>
              <a:gd name="connsiteX5" fmla="*/ 7 w 3709"/>
              <a:gd name="connsiteY5" fmla="*/ 8729 h 8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0" h="8729">
                <a:moveTo>
                  <a:pt x="7" y="8729"/>
                </a:moveTo>
                <a:lnTo>
                  <a:pt x="3" y="30"/>
                </a:lnTo>
                <a:cubicBezTo>
                  <a:pt x="-63" y="30"/>
                  <a:pt x="1046" y="-391"/>
                  <a:pt x="1251" y="1914"/>
                </a:cubicBezTo>
                <a:cubicBezTo>
                  <a:pt x="1474" y="4636"/>
                  <a:pt x="1627" y="4726"/>
                  <a:pt x="2373" y="5266"/>
                </a:cubicBezTo>
                <a:cubicBezTo>
                  <a:pt x="2620" y="5487"/>
                  <a:pt x="3352" y="5617"/>
                  <a:pt x="3710" y="8729"/>
                </a:cubicBezTo>
                <a:lnTo>
                  <a:pt x="7" y="8729"/>
                </a:lnTo>
                <a:close/>
              </a:path>
            </a:pathLst>
          </a:custGeom>
          <a:solidFill>
            <a:srgbClr val="F56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8" name="任意多边形 7"/>
          <p:cNvSpPr/>
          <p:nvPr userDrawn="1"/>
        </p:nvSpPr>
        <p:spPr>
          <a:xfrm rot="16200000">
            <a:off x="9466727" y="4191789"/>
            <a:ext cx="1358251" cy="4088472"/>
          </a:xfrm>
          <a:custGeom>
            <a:avLst/>
            <a:gdLst>
              <a:gd name="connsiteX0" fmla="*/ 5 w 2138"/>
              <a:gd name="connsiteY0" fmla="*/ 6358 h 6438"/>
              <a:gd name="connsiteX1" fmla="*/ 2 w 2138"/>
              <a:gd name="connsiteY1" fmla="*/ 22 h 6438"/>
              <a:gd name="connsiteX2" fmla="*/ 804 w 2138"/>
              <a:gd name="connsiteY2" fmla="*/ 1394 h 6438"/>
              <a:gd name="connsiteX3" fmla="*/ 1526 w 2138"/>
              <a:gd name="connsiteY3" fmla="*/ 3836 h 6438"/>
              <a:gd name="connsiteX4" fmla="*/ 5 w 2138"/>
              <a:gd name="connsiteY4" fmla="*/ 6358 h 6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9" h="6439">
                <a:moveTo>
                  <a:pt x="5" y="6358"/>
                </a:moveTo>
                <a:lnTo>
                  <a:pt x="2" y="22"/>
                </a:lnTo>
                <a:cubicBezTo>
                  <a:pt x="-40" y="22"/>
                  <a:pt x="672" y="-285"/>
                  <a:pt x="804" y="1394"/>
                </a:cubicBezTo>
                <a:cubicBezTo>
                  <a:pt x="948" y="3377"/>
                  <a:pt x="1046" y="3442"/>
                  <a:pt x="1526" y="3836"/>
                </a:cubicBezTo>
                <a:cubicBezTo>
                  <a:pt x="2659" y="4917"/>
                  <a:pt x="2261" y="6857"/>
                  <a:pt x="5" y="6358"/>
                </a:cubicBezTo>
                <a:close/>
              </a:path>
            </a:pathLst>
          </a:custGeom>
          <a:solidFill>
            <a:srgbClr val="F0E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pic>
        <p:nvPicPr>
          <p:cNvPr id="10" name="图片 9" descr="半圆形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V="1">
            <a:off x="8166100" y="5932805"/>
            <a:ext cx="2036445" cy="982345"/>
          </a:xfrm>
          <a:prstGeom prst="rect">
            <a:avLst/>
          </a:prstGeom>
        </p:spPr>
      </p:pic>
      <p:sp>
        <p:nvSpPr>
          <p:cNvPr id="12" name="任意多边形 11"/>
          <p:cNvSpPr/>
          <p:nvPr userDrawn="1"/>
        </p:nvSpPr>
        <p:spPr>
          <a:xfrm rot="10800000" flipV="1">
            <a:off x="308610" y="5614670"/>
            <a:ext cx="2021840" cy="1243330"/>
          </a:xfrm>
          <a:custGeom>
            <a:avLst/>
            <a:gdLst>
              <a:gd name="connsiteX0" fmla="*/ 718 w 3859"/>
              <a:gd name="connsiteY0" fmla="*/ 2795 h 2794"/>
              <a:gd name="connsiteX1" fmla="*/ 2184 w 3859"/>
              <a:gd name="connsiteY1" fmla="*/ 47 h 2794"/>
              <a:gd name="connsiteX2" fmla="*/ 3650 w 3859"/>
              <a:gd name="connsiteY2" fmla="*/ 2795 h 2794"/>
              <a:gd name="connsiteX3" fmla="*/ 718 w 3859"/>
              <a:gd name="connsiteY3" fmla="*/ 2795 h 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" h="2795">
                <a:moveTo>
                  <a:pt x="718" y="2795"/>
                </a:moveTo>
                <a:cubicBezTo>
                  <a:pt x="-1007" y="791"/>
                  <a:pt x="734" y="-238"/>
                  <a:pt x="2184" y="47"/>
                </a:cubicBezTo>
                <a:cubicBezTo>
                  <a:pt x="3553" y="-39"/>
                  <a:pt x="4232" y="2333"/>
                  <a:pt x="3650" y="2795"/>
                </a:cubicBezTo>
                <a:lnTo>
                  <a:pt x="718" y="2795"/>
                </a:lnTo>
                <a:close/>
              </a:path>
            </a:pathLst>
          </a:custGeom>
          <a:solidFill>
            <a:srgbClr val="D5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5" name="任意多边形 14"/>
          <p:cNvSpPr/>
          <p:nvPr userDrawn="1"/>
        </p:nvSpPr>
        <p:spPr>
          <a:xfrm rot="5400000" flipH="1">
            <a:off x="-584200" y="4732020"/>
            <a:ext cx="2710180" cy="1541780"/>
          </a:xfrm>
          <a:custGeom>
            <a:avLst/>
            <a:gdLst>
              <a:gd name="connsiteX0" fmla="*/ 4 w 5595"/>
              <a:gd name="connsiteY0" fmla="*/ 2875 h 2874"/>
              <a:gd name="connsiteX1" fmla="*/ 0 w 5595"/>
              <a:gd name="connsiteY1" fmla="*/ 645 h 2874"/>
              <a:gd name="connsiteX2" fmla="*/ 1882 w 5595"/>
              <a:gd name="connsiteY2" fmla="*/ 527 h 2874"/>
              <a:gd name="connsiteX3" fmla="*/ 3577 w 5595"/>
              <a:gd name="connsiteY3" fmla="*/ 1682 h 2874"/>
              <a:gd name="connsiteX4" fmla="*/ 5595 w 5595"/>
              <a:gd name="connsiteY4" fmla="*/ 2875 h 2874"/>
              <a:gd name="connsiteX5" fmla="*/ 4 w 5595"/>
              <a:gd name="connsiteY5" fmla="*/ 2875 h 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5" h="2875">
                <a:moveTo>
                  <a:pt x="4" y="2875"/>
                </a:moveTo>
                <a:lnTo>
                  <a:pt x="0" y="645"/>
                </a:lnTo>
                <a:cubicBezTo>
                  <a:pt x="-17" y="-111"/>
                  <a:pt x="1573" y="-267"/>
                  <a:pt x="1882" y="527"/>
                </a:cubicBezTo>
                <a:cubicBezTo>
                  <a:pt x="2220" y="1465"/>
                  <a:pt x="2450" y="1496"/>
                  <a:pt x="3577" y="1682"/>
                </a:cubicBezTo>
                <a:cubicBezTo>
                  <a:pt x="3950" y="1758"/>
                  <a:pt x="5054" y="1803"/>
                  <a:pt x="5595" y="2875"/>
                </a:cubicBezTo>
                <a:lnTo>
                  <a:pt x="4" y="2875"/>
                </a:lnTo>
                <a:close/>
              </a:path>
            </a:pathLst>
          </a:custGeom>
          <a:solidFill>
            <a:srgbClr val="8DA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9F1E0">
            <a:alpha val="3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 userDrawn="1"/>
        </p:nvSpPr>
        <p:spPr>
          <a:xfrm rot="10800000" flipH="1">
            <a:off x="9479280" y="-20320"/>
            <a:ext cx="2330450" cy="1129665"/>
          </a:xfrm>
          <a:custGeom>
            <a:avLst/>
            <a:gdLst>
              <a:gd name="connsiteX0" fmla="*/ 718 w 3859"/>
              <a:gd name="connsiteY0" fmla="*/ 2795 h 2794"/>
              <a:gd name="connsiteX1" fmla="*/ 2184 w 3859"/>
              <a:gd name="connsiteY1" fmla="*/ 47 h 2794"/>
              <a:gd name="connsiteX2" fmla="*/ 3650 w 3859"/>
              <a:gd name="connsiteY2" fmla="*/ 2795 h 2794"/>
              <a:gd name="connsiteX3" fmla="*/ 718 w 3859"/>
              <a:gd name="connsiteY3" fmla="*/ 2795 h 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" h="2795">
                <a:moveTo>
                  <a:pt x="718" y="2795"/>
                </a:moveTo>
                <a:cubicBezTo>
                  <a:pt x="-1007" y="791"/>
                  <a:pt x="734" y="-238"/>
                  <a:pt x="2184" y="47"/>
                </a:cubicBezTo>
                <a:cubicBezTo>
                  <a:pt x="3553" y="-39"/>
                  <a:pt x="4232" y="2333"/>
                  <a:pt x="3650" y="2795"/>
                </a:cubicBezTo>
                <a:lnTo>
                  <a:pt x="718" y="2795"/>
                </a:lnTo>
                <a:close/>
              </a:path>
            </a:pathLst>
          </a:custGeom>
          <a:solidFill>
            <a:srgbClr val="D5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1" name="任意多边形 10"/>
          <p:cNvSpPr/>
          <p:nvPr userDrawn="1"/>
        </p:nvSpPr>
        <p:spPr>
          <a:xfrm rot="5400000" flipV="1">
            <a:off x="9500870" y="848995"/>
            <a:ext cx="3552825" cy="1825625"/>
          </a:xfrm>
          <a:custGeom>
            <a:avLst/>
            <a:gdLst>
              <a:gd name="connsiteX0" fmla="*/ 4 w 5595"/>
              <a:gd name="connsiteY0" fmla="*/ 2875 h 2874"/>
              <a:gd name="connsiteX1" fmla="*/ 0 w 5595"/>
              <a:gd name="connsiteY1" fmla="*/ 645 h 2874"/>
              <a:gd name="connsiteX2" fmla="*/ 1882 w 5595"/>
              <a:gd name="connsiteY2" fmla="*/ 527 h 2874"/>
              <a:gd name="connsiteX3" fmla="*/ 3577 w 5595"/>
              <a:gd name="connsiteY3" fmla="*/ 1682 h 2874"/>
              <a:gd name="connsiteX4" fmla="*/ 5595 w 5595"/>
              <a:gd name="connsiteY4" fmla="*/ 2875 h 2874"/>
              <a:gd name="connsiteX5" fmla="*/ 4 w 5595"/>
              <a:gd name="connsiteY5" fmla="*/ 2875 h 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5" h="2875">
                <a:moveTo>
                  <a:pt x="4" y="2875"/>
                </a:moveTo>
                <a:lnTo>
                  <a:pt x="0" y="645"/>
                </a:lnTo>
                <a:cubicBezTo>
                  <a:pt x="-17" y="-111"/>
                  <a:pt x="1573" y="-267"/>
                  <a:pt x="1882" y="527"/>
                </a:cubicBezTo>
                <a:cubicBezTo>
                  <a:pt x="2220" y="1465"/>
                  <a:pt x="2450" y="1496"/>
                  <a:pt x="3577" y="1682"/>
                </a:cubicBezTo>
                <a:cubicBezTo>
                  <a:pt x="3950" y="1758"/>
                  <a:pt x="5054" y="1803"/>
                  <a:pt x="5595" y="2875"/>
                </a:cubicBezTo>
                <a:lnTo>
                  <a:pt x="4" y="2875"/>
                </a:lnTo>
                <a:close/>
              </a:path>
            </a:pathLst>
          </a:custGeom>
          <a:solidFill>
            <a:srgbClr val="8DA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3" name="任意多边形 12"/>
          <p:cNvSpPr/>
          <p:nvPr userDrawn="1"/>
        </p:nvSpPr>
        <p:spPr>
          <a:xfrm flipH="1">
            <a:off x="10460355" y="-20955"/>
            <a:ext cx="1751965" cy="4799965"/>
          </a:xfrm>
          <a:custGeom>
            <a:avLst/>
            <a:gdLst>
              <a:gd name="connsiteX0" fmla="*/ 2120 w 2759"/>
              <a:gd name="connsiteY0" fmla="*/ 0 h 7559"/>
              <a:gd name="connsiteX1" fmla="*/ 1739 w 2759"/>
              <a:gd name="connsiteY1" fmla="*/ 2717 h 7559"/>
              <a:gd name="connsiteX2" fmla="*/ 562 w 2759"/>
              <a:gd name="connsiteY2" fmla="*/ 4873 h 7559"/>
              <a:gd name="connsiteX3" fmla="*/ 0 w 2759"/>
              <a:gd name="connsiteY3" fmla="*/ 7559 h 7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9" h="7559">
                <a:moveTo>
                  <a:pt x="2120" y="0"/>
                </a:moveTo>
                <a:cubicBezTo>
                  <a:pt x="2715" y="54"/>
                  <a:pt x="3349" y="1652"/>
                  <a:pt x="1739" y="2717"/>
                </a:cubicBezTo>
                <a:cubicBezTo>
                  <a:pt x="129" y="3782"/>
                  <a:pt x="-86" y="3649"/>
                  <a:pt x="562" y="4873"/>
                </a:cubicBezTo>
                <a:cubicBezTo>
                  <a:pt x="1210" y="6097"/>
                  <a:pt x="109" y="7492"/>
                  <a:pt x="0" y="7559"/>
                </a:cubicBezTo>
              </a:path>
            </a:pathLst>
          </a:custGeom>
          <a:noFill/>
          <a:ln>
            <a:solidFill>
              <a:srgbClr val="EFD2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4" name="任意多边形 13"/>
          <p:cNvSpPr/>
          <p:nvPr userDrawn="1"/>
        </p:nvSpPr>
        <p:spPr>
          <a:xfrm flipH="1">
            <a:off x="8790940" y="-40640"/>
            <a:ext cx="1529080" cy="480695"/>
          </a:xfrm>
          <a:custGeom>
            <a:avLst/>
            <a:gdLst>
              <a:gd name="connsiteX0" fmla="*/ 0 w 3367"/>
              <a:gd name="connsiteY0" fmla="*/ 0 h 1276"/>
              <a:gd name="connsiteX1" fmla="*/ 1349 w 3367"/>
              <a:gd name="connsiteY1" fmla="*/ 1199 h 1276"/>
              <a:gd name="connsiteX2" fmla="*/ 3312 w 3367"/>
              <a:gd name="connsiteY2" fmla="*/ 1016 h 1276"/>
              <a:gd name="connsiteX3" fmla="*/ 2666 w 3367"/>
              <a:gd name="connsiteY3" fmla="*/ 40 h 1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8" h="1277">
                <a:moveTo>
                  <a:pt x="0" y="0"/>
                </a:moveTo>
                <a:cubicBezTo>
                  <a:pt x="210" y="206"/>
                  <a:pt x="706" y="1033"/>
                  <a:pt x="1349" y="1199"/>
                </a:cubicBezTo>
                <a:cubicBezTo>
                  <a:pt x="1991" y="1365"/>
                  <a:pt x="3049" y="1248"/>
                  <a:pt x="3312" y="1016"/>
                </a:cubicBezTo>
                <a:cubicBezTo>
                  <a:pt x="3575" y="784"/>
                  <a:pt x="2834" y="232"/>
                  <a:pt x="2666" y="40"/>
                </a:cubicBezTo>
              </a:path>
            </a:pathLst>
          </a:custGeom>
          <a:noFill/>
          <a:ln>
            <a:solidFill>
              <a:srgbClr val="EFD2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5" name="任意多边形 4"/>
          <p:cNvSpPr/>
          <p:nvPr userDrawn="1"/>
        </p:nvSpPr>
        <p:spPr>
          <a:xfrm rot="16200000" flipH="1" flipV="1">
            <a:off x="850265" y="-845820"/>
            <a:ext cx="1956435" cy="3648075"/>
          </a:xfrm>
          <a:custGeom>
            <a:avLst/>
            <a:gdLst>
              <a:gd name="connsiteX0" fmla="*/ 7 w 3709"/>
              <a:gd name="connsiteY0" fmla="*/ 8729 h 8729"/>
              <a:gd name="connsiteX1" fmla="*/ 3 w 3709"/>
              <a:gd name="connsiteY1" fmla="*/ 30 h 8729"/>
              <a:gd name="connsiteX2" fmla="*/ 1251 w 3709"/>
              <a:gd name="connsiteY2" fmla="*/ 1914 h 8729"/>
              <a:gd name="connsiteX3" fmla="*/ 2373 w 3709"/>
              <a:gd name="connsiteY3" fmla="*/ 5266 h 8729"/>
              <a:gd name="connsiteX4" fmla="*/ 3710 w 3709"/>
              <a:gd name="connsiteY4" fmla="*/ 8729 h 8729"/>
              <a:gd name="connsiteX5" fmla="*/ 7 w 3709"/>
              <a:gd name="connsiteY5" fmla="*/ 8729 h 8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0" h="8729">
                <a:moveTo>
                  <a:pt x="7" y="8729"/>
                </a:moveTo>
                <a:lnTo>
                  <a:pt x="3" y="30"/>
                </a:lnTo>
                <a:cubicBezTo>
                  <a:pt x="-63" y="30"/>
                  <a:pt x="1046" y="-391"/>
                  <a:pt x="1251" y="1914"/>
                </a:cubicBezTo>
                <a:cubicBezTo>
                  <a:pt x="1474" y="4636"/>
                  <a:pt x="1627" y="4726"/>
                  <a:pt x="2373" y="5266"/>
                </a:cubicBezTo>
                <a:cubicBezTo>
                  <a:pt x="2620" y="5487"/>
                  <a:pt x="3352" y="5617"/>
                  <a:pt x="3710" y="8729"/>
                </a:cubicBezTo>
                <a:lnTo>
                  <a:pt x="7" y="8729"/>
                </a:lnTo>
                <a:close/>
              </a:path>
            </a:pathLst>
          </a:custGeom>
          <a:solidFill>
            <a:srgbClr val="F0E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6" name="任意多边形 5"/>
          <p:cNvSpPr/>
          <p:nvPr userDrawn="1"/>
        </p:nvSpPr>
        <p:spPr>
          <a:xfrm rot="16200000" flipH="1" flipV="1">
            <a:off x="628650" y="-638810"/>
            <a:ext cx="608965" cy="1858645"/>
          </a:xfrm>
          <a:custGeom>
            <a:avLst/>
            <a:gdLst>
              <a:gd name="connsiteX0" fmla="*/ 7 w 3709"/>
              <a:gd name="connsiteY0" fmla="*/ 8729 h 8729"/>
              <a:gd name="connsiteX1" fmla="*/ 3 w 3709"/>
              <a:gd name="connsiteY1" fmla="*/ 30 h 8729"/>
              <a:gd name="connsiteX2" fmla="*/ 1251 w 3709"/>
              <a:gd name="connsiteY2" fmla="*/ 1914 h 8729"/>
              <a:gd name="connsiteX3" fmla="*/ 2373 w 3709"/>
              <a:gd name="connsiteY3" fmla="*/ 5266 h 8729"/>
              <a:gd name="connsiteX4" fmla="*/ 3710 w 3709"/>
              <a:gd name="connsiteY4" fmla="*/ 8729 h 8729"/>
              <a:gd name="connsiteX5" fmla="*/ 7 w 3709"/>
              <a:gd name="connsiteY5" fmla="*/ 8729 h 8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0" h="8729">
                <a:moveTo>
                  <a:pt x="7" y="8729"/>
                </a:moveTo>
                <a:lnTo>
                  <a:pt x="3" y="30"/>
                </a:lnTo>
                <a:cubicBezTo>
                  <a:pt x="-63" y="30"/>
                  <a:pt x="1046" y="-391"/>
                  <a:pt x="1251" y="1914"/>
                </a:cubicBezTo>
                <a:cubicBezTo>
                  <a:pt x="1474" y="4636"/>
                  <a:pt x="1627" y="4726"/>
                  <a:pt x="2373" y="5266"/>
                </a:cubicBezTo>
                <a:cubicBezTo>
                  <a:pt x="2620" y="5487"/>
                  <a:pt x="3352" y="5617"/>
                  <a:pt x="3710" y="8729"/>
                </a:cubicBezTo>
                <a:lnTo>
                  <a:pt x="7" y="8729"/>
                </a:lnTo>
                <a:close/>
              </a:path>
            </a:pathLst>
          </a:custGeom>
          <a:solidFill>
            <a:srgbClr val="F56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8" name="任意多边形 7"/>
          <p:cNvSpPr/>
          <p:nvPr userDrawn="1"/>
        </p:nvSpPr>
        <p:spPr>
          <a:xfrm rot="16200000">
            <a:off x="9466727" y="4191789"/>
            <a:ext cx="1358251" cy="4088472"/>
          </a:xfrm>
          <a:custGeom>
            <a:avLst/>
            <a:gdLst>
              <a:gd name="connsiteX0" fmla="*/ 5 w 2138"/>
              <a:gd name="connsiteY0" fmla="*/ 6358 h 6438"/>
              <a:gd name="connsiteX1" fmla="*/ 2 w 2138"/>
              <a:gd name="connsiteY1" fmla="*/ 22 h 6438"/>
              <a:gd name="connsiteX2" fmla="*/ 804 w 2138"/>
              <a:gd name="connsiteY2" fmla="*/ 1394 h 6438"/>
              <a:gd name="connsiteX3" fmla="*/ 1526 w 2138"/>
              <a:gd name="connsiteY3" fmla="*/ 3836 h 6438"/>
              <a:gd name="connsiteX4" fmla="*/ 5 w 2138"/>
              <a:gd name="connsiteY4" fmla="*/ 6358 h 6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9" h="6439">
                <a:moveTo>
                  <a:pt x="5" y="6358"/>
                </a:moveTo>
                <a:lnTo>
                  <a:pt x="2" y="22"/>
                </a:lnTo>
                <a:cubicBezTo>
                  <a:pt x="-40" y="22"/>
                  <a:pt x="672" y="-285"/>
                  <a:pt x="804" y="1394"/>
                </a:cubicBezTo>
                <a:cubicBezTo>
                  <a:pt x="948" y="3377"/>
                  <a:pt x="1046" y="3442"/>
                  <a:pt x="1526" y="3836"/>
                </a:cubicBezTo>
                <a:cubicBezTo>
                  <a:pt x="2659" y="4917"/>
                  <a:pt x="2261" y="6857"/>
                  <a:pt x="5" y="6358"/>
                </a:cubicBezTo>
                <a:close/>
              </a:path>
            </a:pathLst>
          </a:custGeom>
          <a:solidFill>
            <a:srgbClr val="F0E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pic>
        <p:nvPicPr>
          <p:cNvPr id="10" name="图片 9" descr="半圆形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V="1">
            <a:off x="8166100" y="5932805"/>
            <a:ext cx="2036445" cy="982345"/>
          </a:xfrm>
          <a:prstGeom prst="rect">
            <a:avLst/>
          </a:prstGeom>
        </p:spPr>
      </p:pic>
      <p:sp>
        <p:nvSpPr>
          <p:cNvPr id="12" name="任意多边形 11"/>
          <p:cNvSpPr/>
          <p:nvPr userDrawn="1"/>
        </p:nvSpPr>
        <p:spPr>
          <a:xfrm rot="10800000" flipV="1">
            <a:off x="308610" y="5614670"/>
            <a:ext cx="2021840" cy="1243330"/>
          </a:xfrm>
          <a:custGeom>
            <a:avLst/>
            <a:gdLst>
              <a:gd name="connsiteX0" fmla="*/ 718 w 3859"/>
              <a:gd name="connsiteY0" fmla="*/ 2795 h 2794"/>
              <a:gd name="connsiteX1" fmla="*/ 2184 w 3859"/>
              <a:gd name="connsiteY1" fmla="*/ 47 h 2794"/>
              <a:gd name="connsiteX2" fmla="*/ 3650 w 3859"/>
              <a:gd name="connsiteY2" fmla="*/ 2795 h 2794"/>
              <a:gd name="connsiteX3" fmla="*/ 718 w 3859"/>
              <a:gd name="connsiteY3" fmla="*/ 2795 h 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" h="2795">
                <a:moveTo>
                  <a:pt x="718" y="2795"/>
                </a:moveTo>
                <a:cubicBezTo>
                  <a:pt x="-1007" y="791"/>
                  <a:pt x="734" y="-238"/>
                  <a:pt x="2184" y="47"/>
                </a:cubicBezTo>
                <a:cubicBezTo>
                  <a:pt x="3553" y="-39"/>
                  <a:pt x="4232" y="2333"/>
                  <a:pt x="3650" y="2795"/>
                </a:cubicBezTo>
                <a:lnTo>
                  <a:pt x="718" y="2795"/>
                </a:lnTo>
                <a:close/>
              </a:path>
            </a:pathLst>
          </a:custGeom>
          <a:solidFill>
            <a:srgbClr val="D5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5" name="任意多边形 14"/>
          <p:cNvSpPr/>
          <p:nvPr userDrawn="1"/>
        </p:nvSpPr>
        <p:spPr>
          <a:xfrm rot="5400000" flipH="1">
            <a:off x="-584200" y="4732020"/>
            <a:ext cx="2710180" cy="1541780"/>
          </a:xfrm>
          <a:custGeom>
            <a:avLst/>
            <a:gdLst>
              <a:gd name="connsiteX0" fmla="*/ 4 w 5595"/>
              <a:gd name="connsiteY0" fmla="*/ 2875 h 2874"/>
              <a:gd name="connsiteX1" fmla="*/ 0 w 5595"/>
              <a:gd name="connsiteY1" fmla="*/ 645 h 2874"/>
              <a:gd name="connsiteX2" fmla="*/ 1882 w 5595"/>
              <a:gd name="connsiteY2" fmla="*/ 527 h 2874"/>
              <a:gd name="connsiteX3" fmla="*/ 3577 w 5595"/>
              <a:gd name="connsiteY3" fmla="*/ 1682 h 2874"/>
              <a:gd name="connsiteX4" fmla="*/ 5595 w 5595"/>
              <a:gd name="connsiteY4" fmla="*/ 2875 h 2874"/>
              <a:gd name="connsiteX5" fmla="*/ 4 w 5595"/>
              <a:gd name="connsiteY5" fmla="*/ 2875 h 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5" h="2875">
                <a:moveTo>
                  <a:pt x="4" y="2875"/>
                </a:moveTo>
                <a:lnTo>
                  <a:pt x="0" y="645"/>
                </a:lnTo>
                <a:cubicBezTo>
                  <a:pt x="-17" y="-111"/>
                  <a:pt x="1573" y="-267"/>
                  <a:pt x="1882" y="527"/>
                </a:cubicBezTo>
                <a:cubicBezTo>
                  <a:pt x="2220" y="1465"/>
                  <a:pt x="2450" y="1496"/>
                  <a:pt x="3577" y="1682"/>
                </a:cubicBezTo>
                <a:cubicBezTo>
                  <a:pt x="3950" y="1758"/>
                  <a:pt x="5054" y="1803"/>
                  <a:pt x="5595" y="2875"/>
                </a:cubicBezTo>
                <a:lnTo>
                  <a:pt x="4" y="2875"/>
                </a:lnTo>
                <a:close/>
              </a:path>
            </a:pathLst>
          </a:custGeom>
          <a:solidFill>
            <a:srgbClr val="8DA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 userDrawn="1"/>
        </p:nvSpPr>
        <p:spPr>
          <a:xfrm rot="10800000" flipV="1">
            <a:off x="308610" y="5864860"/>
            <a:ext cx="1805305" cy="993140"/>
          </a:xfrm>
          <a:custGeom>
            <a:avLst/>
            <a:gdLst>
              <a:gd name="connsiteX0" fmla="*/ 718 w 3859"/>
              <a:gd name="connsiteY0" fmla="*/ 2795 h 2794"/>
              <a:gd name="connsiteX1" fmla="*/ 2184 w 3859"/>
              <a:gd name="connsiteY1" fmla="*/ 47 h 2794"/>
              <a:gd name="connsiteX2" fmla="*/ 3650 w 3859"/>
              <a:gd name="connsiteY2" fmla="*/ 2795 h 2794"/>
              <a:gd name="connsiteX3" fmla="*/ 718 w 3859"/>
              <a:gd name="connsiteY3" fmla="*/ 2795 h 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" h="2795">
                <a:moveTo>
                  <a:pt x="718" y="2795"/>
                </a:moveTo>
                <a:cubicBezTo>
                  <a:pt x="-1007" y="791"/>
                  <a:pt x="734" y="-238"/>
                  <a:pt x="2184" y="47"/>
                </a:cubicBezTo>
                <a:cubicBezTo>
                  <a:pt x="3553" y="-39"/>
                  <a:pt x="4232" y="2333"/>
                  <a:pt x="3650" y="2795"/>
                </a:cubicBezTo>
                <a:lnTo>
                  <a:pt x="718" y="2795"/>
                </a:lnTo>
                <a:close/>
              </a:path>
            </a:pathLst>
          </a:custGeom>
          <a:solidFill>
            <a:srgbClr val="D5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5" name="任意多边形 14"/>
          <p:cNvSpPr/>
          <p:nvPr userDrawn="1"/>
        </p:nvSpPr>
        <p:spPr>
          <a:xfrm rot="5400000" flipH="1">
            <a:off x="-393700" y="5087620"/>
            <a:ext cx="2164715" cy="1376680"/>
          </a:xfrm>
          <a:custGeom>
            <a:avLst/>
            <a:gdLst>
              <a:gd name="connsiteX0" fmla="*/ 4 w 5595"/>
              <a:gd name="connsiteY0" fmla="*/ 2875 h 2874"/>
              <a:gd name="connsiteX1" fmla="*/ 0 w 5595"/>
              <a:gd name="connsiteY1" fmla="*/ 645 h 2874"/>
              <a:gd name="connsiteX2" fmla="*/ 1882 w 5595"/>
              <a:gd name="connsiteY2" fmla="*/ 527 h 2874"/>
              <a:gd name="connsiteX3" fmla="*/ 3577 w 5595"/>
              <a:gd name="connsiteY3" fmla="*/ 1682 h 2874"/>
              <a:gd name="connsiteX4" fmla="*/ 5595 w 5595"/>
              <a:gd name="connsiteY4" fmla="*/ 2875 h 2874"/>
              <a:gd name="connsiteX5" fmla="*/ 4 w 5595"/>
              <a:gd name="connsiteY5" fmla="*/ 2875 h 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5" h="2875">
                <a:moveTo>
                  <a:pt x="4" y="2875"/>
                </a:moveTo>
                <a:lnTo>
                  <a:pt x="0" y="645"/>
                </a:lnTo>
                <a:cubicBezTo>
                  <a:pt x="-17" y="-111"/>
                  <a:pt x="1573" y="-267"/>
                  <a:pt x="1882" y="527"/>
                </a:cubicBezTo>
                <a:cubicBezTo>
                  <a:pt x="2220" y="1465"/>
                  <a:pt x="2450" y="1496"/>
                  <a:pt x="3577" y="1682"/>
                </a:cubicBezTo>
                <a:cubicBezTo>
                  <a:pt x="3950" y="1758"/>
                  <a:pt x="5054" y="1803"/>
                  <a:pt x="5595" y="2875"/>
                </a:cubicBezTo>
                <a:lnTo>
                  <a:pt x="4" y="2875"/>
                </a:lnTo>
                <a:close/>
              </a:path>
            </a:pathLst>
          </a:custGeom>
          <a:solidFill>
            <a:srgbClr val="8DA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 flipV="1">
            <a:off x="9437370" y="0"/>
            <a:ext cx="2754630" cy="850265"/>
            <a:chOff x="12758" y="8751"/>
            <a:chExt cx="6438" cy="2138"/>
          </a:xfrm>
        </p:grpSpPr>
        <p:sp>
          <p:nvSpPr>
            <p:cNvPr id="8" name="任意多边形 7"/>
            <p:cNvSpPr/>
            <p:nvPr userDrawn="1"/>
          </p:nvSpPr>
          <p:spPr>
            <a:xfrm rot="16200000">
              <a:off x="14908" y="6601"/>
              <a:ext cx="2139" cy="6439"/>
            </a:xfrm>
            <a:custGeom>
              <a:avLst/>
              <a:gdLst>
                <a:gd name="connsiteX0" fmla="*/ 5 w 2138"/>
                <a:gd name="connsiteY0" fmla="*/ 6358 h 6438"/>
                <a:gd name="connsiteX1" fmla="*/ 2 w 2138"/>
                <a:gd name="connsiteY1" fmla="*/ 22 h 6438"/>
                <a:gd name="connsiteX2" fmla="*/ 804 w 2138"/>
                <a:gd name="connsiteY2" fmla="*/ 1394 h 6438"/>
                <a:gd name="connsiteX3" fmla="*/ 1526 w 2138"/>
                <a:gd name="connsiteY3" fmla="*/ 3836 h 6438"/>
                <a:gd name="connsiteX4" fmla="*/ 5 w 2138"/>
                <a:gd name="connsiteY4" fmla="*/ 6358 h 6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9" h="6439">
                  <a:moveTo>
                    <a:pt x="5" y="6358"/>
                  </a:moveTo>
                  <a:lnTo>
                    <a:pt x="2" y="22"/>
                  </a:lnTo>
                  <a:cubicBezTo>
                    <a:pt x="-40" y="22"/>
                    <a:pt x="672" y="-285"/>
                    <a:pt x="804" y="1394"/>
                  </a:cubicBezTo>
                  <a:cubicBezTo>
                    <a:pt x="948" y="3377"/>
                    <a:pt x="1046" y="3442"/>
                    <a:pt x="1526" y="3836"/>
                  </a:cubicBezTo>
                  <a:cubicBezTo>
                    <a:pt x="2659" y="4917"/>
                    <a:pt x="2261" y="6857"/>
                    <a:pt x="5" y="6358"/>
                  </a:cubicBezTo>
                  <a:close/>
                </a:path>
              </a:pathLst>
            </a:custGeom>
            <a:solidFill>
              <a:srgbClr val="F0E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正圆-45W" panose="00020600040101010101" charset="-122"/>
              </a:endParaRPr>
            </a:p>
          </p:txBody>
        </p:sp>
        <p:pic>
          <p:nvPicPr>
            <p:cNvPr id="10" name="图片 9" descr="半圆形"/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flipV="1">
              <a:off x="12860" y="9343"/>
              <a:ext cx="3207" cy="1547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 marL="6858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 marL="11430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 marL="16002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 marL="20574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9F1E0">
            <a:alpha val="3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 userDrawn="1"/>
        </p:nvSpPr>
        <p:spPr>
          <a:xfrm rot="10800000" flipH="1">
            <a:off x="9479280" y="-20320"/>
            <a:ext cx="2330450" cy="1129665"/>
          </a:xfrm>
          <a:custGeom>
            <a:avLst/>
            <a:gdLst>
              <a:gd name="connsiteX0" fmla="*/ 718 w 3859"/>
              <a:gd name="connsiteY0" fmla="*/ 2795 h 2794"/>
              <a:gd name="connsiteX1" fmla="*/ 2184 w 3859"/>
              <a:gd name="connsiteY1" fmla="*/ 47 h 2794"/>
              <a:gd name="connsiteX2" fmla="*/ 3650 w 3859"/>
              <a:gd name="connsiteY2" fmla="*/ 2795 h 2794"/>
              <a:gd name="connsiteX3" fmla="*/ 718 w 3859"/>
              <a:gd name="connsiteY3" fmla="*/ 2795 h 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" h="2795">
                <a:moveTo>
                  <a:pt x="718" y="2795"/>
                </a:moveTo>
                <a:cubicBezTo>
                  <a:pt x="-1007" y="791"/>
                  <a:pt x="734" y="-238"/>
                  <a:pt x="2184" y="47"/>
                </a:cubicBezTo>
                <a:cubicBezTo>
                  <a:pt x="3553" y="-39"/>
                  <a:pt x="4232" y="2333"/>
                  <a:pt x="3650" y="2795"/>
                </a:cubicBezTo>
                <a:lnTo>
                  <a:pt x="718" y="2795"/>
                </a:lnTo>
                <a:close/>
              </a:path>
            </a:pathLst>
          </a:custGeom>
          <a:solidFill>
            <a:srgbClr val="D5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1" name="任意多边形 10"/>
          <p:cNvSpPr/>
          <p:nvPr userDrawn="1"/>
        </p:nvSpPr>
        <p:spPr>
          <a:xfrm rot="5400000" flipV="1">
            <a:off x="9500870" y="848995"/>
            <a:ext cx="3552825" cy="1825625"/>
          </a:xfrm>
          <a:custGeom>
            <a:avLst/>
            <a:gdLst>
              <a:gd name="connsiteX0" fmla="*/ 4 w 5595"/>
              <a:gd name="connsiteY0" fmla="*/ 2875 h 2874"/>
              <a:gd name="connsiteX1" fmla="*/ 0 w 5595"/>
              <a:gd name="connsiteY1" fmla="*/ 645 h 2874"/>
              <a:gd name="connsiteX2" fmla="*/ 1882 w 5595"/>
              <a:gd name="connsiteY2" fmla="*/ 527 h 2874"/>
              <a:gd name="connsiteX3" fmla="*/ 3577 w 5595"/>
              <a:gd name="connsiteY3" fmla="*/ 1682 h 2874"/>
              <a:gd name="connsiteX4" fmla="*/ 5595 w 5595"/>
              <a:gd name="connsiteY4" fmla="*/ 2875 h 2874"/>
              <a:gd name="connsiteX5" fmla="*/ 4 w 5595"/>
              <a:gd name="connsiteY5" fmla="*/ 2875 h 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5" h="2875">
                <a:moveTo>
                  <a:pt x="4" y="2875"/>
                </a:moveTo>
                <a:lnTo>
                  <a:pt x="0" y="645"/>
                </a:lnTo>
                <a:cubicBezTo>
                  <a:pt x="-17" y="-111"/>
                  <a:pt x="1573" y="-267"/>
                  <a:pt x="1882" y="527"/>
                </a:cubicBezTo>
                <a:cubicBezTo>
                  <a:pt x="2220" y="1465"/>
                  <a:pt x="2450" y="1496"/>
                  <a:pt x="3577" y="1682"/>
                </a:cubicBezTo>
                <a:cubicBezTo>
                  <a:pt x="3950" y="1758"/>
                  <a:pt x="5054" y="1803"/>
                  <a:pt x="5595" y="2875"/>
                </a:cubicBezTo>
                <a:lnTo>
                  <a:pt x="4" y="2875"/>
                </a:lnTo>
                <a:close/>
              </a:path>
            </a:pathLst>
          </a:custGeom>
          <a:solidFill>
            <a:srgbClr val="8DA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3" name="任意多边形 12"/>
          <p:cNvSpPr/>
          <p:nvPr userDrawn="1"/>
        </p:nvSpPr>
        <p:spPr>
          <a:xfrm flipH="1">
            <a:off x="10460355" y="-20955"/>
            <a:ext cx="1751965" cy="4799965"/>
          </a:xfrm>
          <a:custGeom>
            <a:avLst/>
            <a:gdLst>
              <a:gd name="connsiteX0" fmla="*/ 2120 w 2759"/>
              <a:gd name="connsiteY0" fmla="*/ 0 h 7559"/>
              <a:gd name="connsiteX1" fmla="*/ 1739 w 2759"/>
              <a:gd name="connsiteY1" fmla="*/ 2717 h 7559"/>
              <a:gd name="connsiteX2" fmla="*/ 562 w 2759"/>
              <a:gd name="connsiteY2" fmla="*/ 4873 h 7559"/>
              <a:gd name="connsiteX3" fmla="*/ 0 w 2759"/>
              <a:gd name="connsiteY3" fmla="*/ 7559 h 7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9" h="7559">
                <a:moveTo>
                  <a:pt x="2120" y="0"/>
                </a:moveTo>
                <a:cubicBezTo>
                  <a:pt x="2715" y="54"/>
                  <a:pt x="3349" y="1652"/>
                  <a:pt x="1739" y="2717"/>
                </a:cubicBezTo>
                <a:cubicBezTo>
                  <a:pt x="129" y="3782"/>
                  <a:pt x="-86" y="3649"/>
                  <a:pt x="562" y="4873"/>
                </a:cubicBezTo>
                <a:cubicBezTo>
                  <a:pt x="1210" y="6097"/>
                  <a:pt x="109" y="7492"/>
                  <a:pt x="0" y="7559"/>
                </a:cubicBezTo>
              </a:path>
            </a:pathLst>
          </a:custGeom>
          <a:noFill/>
          <a:ln>
            <a:solidFill>
              <a:srgbClr val="EFD2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4" name="任意多边形 13"/>
          <p:cNvSpPr/>
          <p:nvPr userDrawn="1"/>
        </p:nvSpPr>
        <p:spPr>
          <a:xfrm flipH="1">
            <a:off x="8790940" y="-40640"/>
            <a:ext cx="1529080" cy="480695"/>
          </a:xfrm>
          <a:custGeom>
            <a:avLst/>
            <a:gdLst>
              <a:gd name="connsiteX0" fmla="*/ 0 w 3367"/>
              <a:gd name="connsiteY0" fmla="*/ 0 h 1276"/>
              <a:gd name="connsiteX1" fmla="*/ 1349 w 3367"/>
              <a:gd name="connsiteY1" fmla="*/ 1199 h 1276"/>
              <a:gd name="connsiteX2" fmla="*/ 3312 w 3367"/>
              <a:gd name="connsiteY2" fmla="*/ 1016 h 1276"/>
              <a:gd name="connsiteX3" fmla="*/ 2666 w 3367"/>
              <a:gd name="connsiteY3" fmla="*/ 40 h 1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8" h="1277">
                <a:moveTo>
                  <a:pt x="0" y="0"/>
                </a:moveTo>
                <a:cubicBezTo>
                  <a:pt x="210" y="206"/>
                  <a:pt x="706" y="1033"/>
                  <a:pt x="1349" y="1199"/>
                </a:cubicBezTo>
                <a:cubicBezTo>
                  <a:pt x="1991" y="1365"/>
                  <a:pt x="3049" y="1248"/>
                  <a:pt x="3312" y="1016"/>
                </a:cubicBezTo>
                <a:cubicBezTo>
                  <a:pt x="3575" y="784"/>
                  <a:pt x="2834" y="232"/>
                  <a:pt x="2666" y="40"/>
                </a:cubicBezTo>
              </a:path>
            </a:pathLst>
          </a:custGeom>
          <a:noFill/>
          <a:ln>
            <a:solidFill>
              <a:srgbClr val="EFD2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5" name="任意多边形 4"/>
          <p:cNvSpPr/>
          <p:nvPr userDrawn="1"/>
        </p:nvSpPr>
        <p:spPr>
          <a:xfrm rot="16200000" flipH="1" flipV="1">
            <a:off x="850265" y="-845820"/>
            <a:ext cx="1956435" cy="3648075"/>
          </a:xfrm>
          <a:custGeom>
            <a:avLst/>
            <a:gdLst>
              <a:gd name="connsiteX0" fmla="*/ 7 w 3709"/>
              <a:gd name="connsiteY0" fmla="*/ 8729 h 8729"/>
              <a:gd name="connsiteX1" fmla="*/ 3 w 3709"/>
              <a:gd name="connsiteY1" fmla="*/ 30 h 8729"/>
              <a:gd name="connsiteX2" fmla="*/ 1251 w 3709"/>
              <a:gd name="connsiteY2" fmla="*/ 1914 h 8729"/>
              <a:gd name="connsiteX3" fmla="*/ 2373 w 3709"/>
              <a:gd name="connsiteY3" fmla="*/ 5266 h 8729"/>
              <a:gd name="connsiteX4" fmla="*/ 3710 w 3709"/>
              <a:gd name="connsiteY4" fmla="*/ 8729 h 8729"/>
              <a:gd name="connsiteX5" fmla="*/ 7 w 3709"/>
              <a:gd name="connsiteY5" fmla="*/ 8729 h 8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0" h="8729">
                <a:moveTo>
                  <a:pt x="7" y="8729"/>
                </a:moveTo>
                <a:lnTo>
                  <a:pt x="3" y="30"/>
                </a:lnTo>
                <a:cubicBezTo>
                  <a:pt x="-63" y="30"/>
                  <a:pt x="1046" y="-391"/>
                  <a:pt x="1251" y="1914"/>
                </a:cubicBezTo>
                <a:cubicBezTo>
                  <a:pt x="1474" y="4636"/>
                  <a:pt x="1627" y="4726"/>
                  <a:pt x="2373" y="5266"/>
                </a:cubicBezTo>
                <a:cubicBezTo>
                  <a:pt x="2620" y="5487"/>
                  <a:pt x="3352" y="5617"/>
                  <a:pt x="3710" y="8729"/>
                </a:cubicBezTo>
                <a:lnTo>
                  <a:pt x="7" y="8729"/>
                </a:lnTo>
                <a:close/>
              </a:path>
            </a:pathLst>
          </a:custGeom>
          <a:solidFill>
            <a:srgbClr val="F0E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6" name="任意多边形 5"/>
          <p:cNvSpPr/>
          <p:nvPr userDrawn="1"/>
        </p:nvSpPr>
        <p:spPr>
          <a:xfrm rot="16200000" flipH="1" flipV="1">
            <a:off x="628650" y="-638810"/>
            <a:ext cx="608965" cy="1858645"/>
          </a:xfrm>
          <a:custGeom>
            <a:avLst/>
            <a:gdLst>
              <a:gd name="connsiteX0" fmla="*/ 7 w 3709"/>
              <a:gd name="connsiteY0" fmla="*/ 8729 h 8729"/>
              <a:gd name="connsiteX1" fmla="*/ 3 w 3709"/>
              <a:gd name="connsiteY1" fmla="*/ 30 h 8729"/>
              <a:gd name="connsiteX2" fmla="*/ 1251 w 3709"/>
              <a:gd name="connsiteY2" fmla="*/ 1914 h 8729"/>
              <a:gd name="connsiteX3" fmla="*/ 2373 w 3709"/>
              <a:gd name="connsiteY3" fmla="*/ 5266 h 8729"/>
              <a:gd name="connsiteX4" fmla="*/ 3710 w 3709"/>
              <a:gd name="connsiteY4" fmla="*/ 8729 h 8729"/>
              <a:gd name="connsiteX5" fmla="*/ 7 w 3709"/>
              <a:gd name="connsiteY5" fmla="*/ 8729 h 8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0" h="8729">
                <a:moveTo>
                  <a:pt x="7" y="8729"/>
                </a:moveTo>
                <a:lnTo>
                  <a:pt x="3" y="30"/>
                </a:lnTo>
                <a:cubicBezTo>
                  <a:pt x="-63" y="30"/>
                  <a:pt x="1046" y="-391"/>
                  <a:pt x="1251" y="1914"/>
                </a:cubicBezTo>
                <a:cubicBezTo>
                  <a:pt x="1474" y="4636"/>
                  <a:pt x="1627" y="4726"/>
                  <a:pt x="2373" y="5266"/>
                </a:cubicBezTo>
                <a:cubicBezTo>
                  <a:pt x="2620" y="5487"/>
                  <a:pt x="3352" y="5617"/>
                  <a:pt x="3710" y="8729"/>
                </a:cubicBezTo>
                <a:lnTo>
                  <a:pt x="7" y="8729"/>
                </a:lnTo>
                <a:close/>
              </a:path>
            </a:pathLst>
          </a:custGeom>
          <a:solidFill>
            <a:srgbClr val="F56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8" name="任意多边形 7"/>
          <p:cNvSpPr/>
          <p:nvPr userDrawn="1"/>
        </p:nvSpPr>
        <p:spPr>
          <a:xfrm rot="16200000">
            <a:off x="9466727" y="4191789"/>
            <a:ext cx="1358251" cy="4088472"/>
          </a:xfrm>
          <a:custGeom>
            <a:avLst/>
            <a:gdLst>
              <a:gd name="connsiteX0" fmla="*/ 5 w 2138"/>
              <a:gd name="connsiteY0" fmla="*/ 6358 h 6438"/>
              <a:gd name="connsiteX1" fmla="*/ 2 w 2138"/>
              <a:gd name="connsiteY1" fmla="*/ 22 h 6438"/>
              <a:gd name="connsiteX2" fmla="*/ 804 w 2138"/>
              <a:gd name="connsiteY2" fmla="*/ 1394 h 6438"/>
              <a:gd name="connsiteX3" fmla="*/ 1526 w 2138"/>
              <a:gd name="connsiteY3" fmla="*/ 3836 h 6438"/>
              <a:gd name="connsiteX4" fmla="*/ 5 w 2138"/>
              <a:gd name="connsiteY4" fmla="*/ 6358 h 6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9" h="6439">
                <a:moveTo>
                  <a:pt x="5" y="6358"/>
                </a:moveTo>
                <a:lnTo>
                  <a:pt x="2" y="22"/>
                </a:lnTo>
                <a:cubicBezTo>
                  <a:pt x="-40" y="22"/>
                  <a:pt x="672" y="-285"/>
                  <a:pt x="804" y="1394"/>
                </a:cubicBezTo>
                <a:cubicBezTo>
                  <a:pt x="948" y="3377"/>
                  <a:pt x="1046" y="3442"/>
                  <a:pt x="1526" y="3836"/>
                </a:cubicBezTo>
                <a:cubicBezTo>
                  <a:pt x="2659" y="4917"/>
                  <a:pt x="2261" y="6857"/>
                  <a:pt x="5" y="6358"/>
                </a:cubicBezTo>
                <a:close/>
              </a:path>
            </a:pathLst>
          </a:custGeom>
          <a:solidFill>
            <a:srgbClr val="F0E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pic>
        <p:nvPicPr>
          <p:cNvPr id="10" name="图片 9" descr="半圆形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V="1">
            <a:off x="8166100" y="5932805"/>
            <a:ext cx="2036445" cy="982345"/>
          </a:xfrm>
          <a:prstGeom prst="rect">
            <a:avLst/>
          </a:prstGeom>
        </p:spPr>
      </p:pic>
      <p:sp>
        <p:nvSpPr>
          <p:cNvPr id="12" name="任意多边形 11"/>
          <p:cNvSpPr/>
          <p:nvPr userDrawn="1"/>
        </p:nvSpPr>
        <p:spPr>
          <a:xfrm rot="10800000" flipV="1">
            <a:off x="308610" y="5614670"/>
            <a:ext cx="2021840" cy="1243330"/>
          </a:xfrm>
          <a:custGeom>
            <a:avLst/>
            <a:gdLst>
              <a:gd name="connsiteX0" fmla="*/ 718 w 3859"/>
              <a:gd name="connsiteY0" fmla="*/ 2795 h 2794"/>
              <a:gd name="connsiteX1" fmla="*/ 2184 w 3859"/>
              <a:gd name="connsiteY1" fmla="*/ 47 h 2794"/>
              <a:gd name="connsiteX2" fmla="*/ 3650 w 3859"/>
              <a:gd name="connsiteY2" fmla="*/ 2795 h 2794"/>
              <a:gd name="connsiteX3" fmla="*/ 718 w 3859"/>
              <a:gd name="connsiteY3" fmla="*/ 2795 h 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" h="2795">
                <a:moveTo>
                  <a:pt x="718" y="2795"/>
                </a:moveTo>
                <a:cubicBezTo>
                  <a:pt x="-1007" y="791"/>
                  <a:pt x="734" y="-238"/>
                  <a:pt x="2184" y="47"/>
                </a:cubicBezTo>
                <a:cubicBezTo>
                  <a:pt x="3553" y="-39"/>
                  <a:pt x="4232" y="2333"/>
                  <a:pt x="3650" y="2795"/>
                </a:cubicBezTo>
                <a:lnTo>
                  <a:pt x="718" y="2795"/>
                </a:lnTo>
                <a:close/>
              </a:path>
            </a:pathLst>
          </a:custGeom>
          <a:solidFill>
            <a:srgbClr val="D5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5" name="任意多边形 14"/>
          <p:cNvSpPr/>
          <p:nvPr userDrawn="1"/>
        </p:nvSpPr>
        <p:spPr>
          <a:xfrm rot="5400000" flipH="1">
            <a:off x="-584200" y="4732020"/>
            <a:ext cx="2710180" cy="1541780"/>
          </a:xfrm>
          <a:custGeom>
            <a:avLst/>
            <a:gdLst>
              <a:gd name="connsiteX0" fmla="*/ 4 w 5595"/>
              <a:gd name="connsiteY0" fmla="*/ 2875 h 2874"/>
              <a:gd name="connsiteX1" fmla="*/ 0 w 5595"/>
              <a:gd name="connsiteY1" fmla="*/ 645 h 2874"/>
              <a:gd name="connsiteX2" fmla="*/ 1882 w 5595"/>
              <a:gd name="connsiteY2" fmla="*/ 527 h 2874"/>
              <a:gd name="connsiteX3" fmla="*/ 3577 w 5595"/>
              <a:gd name="connsiteY3" fmla="*/ 1682 h 2874"/>
              <a:gd name="connsiteX4" fmla="*/ 5595 w 5595"/>
              <a:gd name="connsiteY4" fmla="*/ 2875 h 2874"/>
              <a:gd name="connsiteX5" fmla="*/ 4 w 5595"/>
              <a:gd name="connsiteY5" fmla="*/ 2875 h 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5" h="2875">
                <a:moveTo>
                  <a:pt x="4" y="2875"/>
                </a:moveTo>
                <a:lnTo>
                  <a:pt x="0" y="645"/>
                </a:lnTo>
                <a:cubicBezTo>
                  <a:pt x="-17" y="-111"/>
                  <a:pt x="1573" y="-267"/>
                  <a:pt x="1882" y="527"/>
                </a:cubicBezTo>
                <a:cubicBezTo>
                  <a:pt x="2220" y="1465"/>
                  <a:pt x="2450" y="1496"/>
                  <a:pt x="3577" y="1682"/>
                </a:cubicBezTo>
                <a:cubicBezTo>
                  <a:pt x="3950" y="1758"/>
                  <a:pt x="5054" y="1803"/>
                  <a:pt x="5595" y="2875"/>
                </a:cubicBezTo>
                <a:lnTo>
                  <a:pt x="4" y="2875"/>
                </a:lnTo>
                <a:close/>
              </a:path>
            </a:pathLst>
          </a:custGeom>
          <a:solidFill>
            <a:srgbClr val="8DA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 userDrawn="1"/>
        </p:nvSpPr>
        <p:spPr>
          <a:xfrm rot="10800000" flipV="1">
            <a:off x="308610" y="5864860"/>
            <a:ext cx="1805305" cy="993140"/>
          </a:xfrm>
          <a:custGeom>
            <a:avLst/>
            <a:gdLst>
              <a:gd name="connsiteX0" fmla="*/ 718 w 3859"/>
              <a:gd name="connsiteY0" fmla="*/ 2795 h 2794"/>
              <a:gd name="connsiteX1" fmla="*/ 2184 w 3859"/>
              <a:gd name="connsiteY1" fmla="*/ 47 h 2794"/>
              <a:gd name="connsiteX2" fmla="*/ 3650 w 3859"/>
              <a:gd name="connsiteY2" fmla="*/ 2795 h 2794"/>
              <a:gd name="connsiteX3" fmla="*/ 718 w 3859"/>
              <a:gd name="connsiteY3" fmla="*/ 2795 h 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" h="2795">
                <a:moveTo>
                  <a:pt x="718" y="2795"/>
                </a:moveTo>
                <a:cubicBezTo>
                  <a:pt x="-1007" y="791"/>
                  <a:pt x="734" y="-238"/>
                  <a:pt x="2184" y="47"/>
                </a:cubicBezTo>
                <a:cubicBezTo>
                  <a:pt x="3553" y="-39"/>
                  <a:pt x="4232" y="2333"/>
                  <a:pt x="3650" y="2795"/>
                </a:cubicBezTo>
                <a:lnTo>
                  <a:pt x="718" y="2795"/>
                </a:lnTo>
                <a:close/>
              </a:path>
            </a:pathLst>
          </a:custGeom>
          <a:solidFill>
            <a:srgbClr val="D5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5" name="任意多边形 14"/>
          <p:cNvSpPr/>
          <p:nvPr userDrawn="1"/>
        </p:nvSpPr>
        <p:spPr>
          <a:xfrm rot="5400000" flipH="1">
            <a:off x="-393700" y="5087620"/>
            <a:ext cx="2164715" cy="1376680"/>
          </a:xfrm>
          <a:custGeom>
            <a:avLst/>
            <a:gdLst>
              <a:gd name="connsiteX0" fmla="*/ 4 w 5595"/>
              <a:gd name="connsiteY0" fmla="*/ 2875 h 2874"/>
              <a:gd name="connsiteX1" fmla="*/ 0 w 5595"/>
              <a:gd name="connsiteY1" fmla="*/ 645 h 2874"/>
              <a:gd name="connsiteX2" fmla="*/ 1882 w 5595"/>
              <a:gd name="connsiteY2" fmla="*/ 527 h 2874"/>
              <a:gd name="connsiteX3" fmla="*/ 3577 w 5595"/>
              <a:gd name="connsiteY3" fmla="*/ 1682 h 2874"/>
              <a:gd name="connsiteX4" fmla="*/ 5595 w 5595"/>
              <a:gd name="connsiteY4" fmla="*/ 2875 h 2874"/>
              <a:gd name="connsiteX5" fmla="*/ 4 w 5595"/>
              <a:gd name="connsiteY5" fmla="*/ 2875 h 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5" h="2875">
                <a:moveTo>
                  <a:pt x="4" y="2875"/>
                </a:moveTo>
                <a:lnTo>
                  <a:pt x="0" y="645"/>
                </a:lnTo>
                <a:cubicBezTo>
                  <a:pt x="-17" y="-111"/>
                  <a:pt x="1573" y="-267"/>
                  <a:pt x="1882" y="527"/>
                </a:cubicBezTo>
                <a:cubicBezTo>
                  <a:pt x="2220" y="1465"/>
                  <a:pt x="2450" y="1496"/>
                  <a:pt x="3577" y="1682"/>
                </a:cubicBezTo>
                <a:cubicBezTo>
                  <a:pt x="3950" y="1758"/>
                  <a:pt x="5054" y="1803"/>
                  <a:pt x="5595" y="2875"/>
                </a:cubicBezTo>
                <a:lnTo>
                  <a:pt x="4" y="2875"/>
                </a:lnTo>
                <a:close/>
              </a:path>
            </a:pathLst>
          </a:custGeom>
          <a:solidFill>
            <a:srgbClr val="8DA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 flipV="1">
            <a:off x="9437370" y="0"/>
            <a:ext cx="2754630" cy="850265"/>
            <a:chOff x="12758" y="8751"/>
            <a:chExt cx="6438" cy="2138"/>
          </a:xfrm>
        </p:grpSpPr>
        <p:sp>
          <p:nvSpPr>
            <p:cNvPr id="8" name="任意多边形 7"/>
            <p:cNvSpPr/>
            <p:nvPr userDrawn="1"/>
          </p:nvSpPr>
          <p:spPr>
            <a:xfrm rot="16200000">
              <a:off x="14908" y="6601"/>
              <a:ext cx="2139" cy="6439"/>
            </a:xfrm>
            <a:custGeom>
              <a:avLst/>
              <a:gdLst>
                <a:gd name="connsiteX0" fmla="*/ 5 w 2138"/>
                <a:gd name="connsiteY0" fmla="*/ 6358 h 6438"/>
                <a:gd name="connsiteX1" fmla="*/ 2 w 2138"/>
                <a:gd name="connsiteY1" fmla="*/ 22 h 6438"/>
                <a:gd name="connsiteX2" fmla="*/ 804 w 2138"/>
                <a:gd name="connsiteY2" fmla="*/ 1394 h 6438"/>
                <a:gd name="connsiteX3" fmla="*/ 1526 w 2138"/>
                <a:gd name="connsiteY3" fmla="*/ 3836 h 6438"/>
                <a:gd name="connsiteX4" fmla="*/ 5 w 2138"/>
                <a:gd name="connsiteY4" fmla="*/ 6358 h 6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9" h="6439">
                  <a:moveTo>
                    <a:pt x="5" y="6358"/>
                  </a:moveTo>
                  <a:lnTo>
                    <a:pt x="2" y="22"/>
                  </a:lnTo>
                  <a:cubicBezTo>
                    <a:pt x="-40" y="22"/>
                    <a:pt x="672" y="-285"/>
                    <a:pt x="804" y="1394"/>
                  </a:cubicBezTo>
                  <a:cubicBezTo>
                    <a:pt x="948" y="3377"/>
                    <a:pt x="1046" y="3442"/>
                    <a:pt x="1526" y="3836"/>
                  </a:cubicBezTo>
                  <a:cubicBezTo>
                    <a:pt x="2659" y="4917"/>
                    <a:pt x="2261" y="6857"/>
                    <a:pt x="5" y="6358"/>
                  </a:cubicBezTo>
                  <a:close/>
                </a:path>
              </a:pathLst>
            </a:custGeom>
            <a:solidFill>
              <a:srgbClr val="F0E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正圆-45W" panose="00020600040101010101" charset="-122"/>
              </a:endParaRPr>
            </a:p>
          </p:txBody>
        </p:sp>
        <p:pic>
          <p:nvPicPr>
            <p:cNvPr id="10" name="图片 9" descr="半圆形"/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flipV="1">
              <a:off x="12860" y="9343"/>
              <a:ext cx="3207" cy="1547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 marL="6858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 marL="11430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 marL="16002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 marL="20574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9F1E0">
            <a:alpha val="3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 userDrawn="1"/>
        </p:nvSpPr>
        <p:spPr>
          <a:xfrm rot="10800000" flipH="1">
            <a:off x="9479280" y="-20320"/>
            <a:ext cx="2330450" cy="1129665"/>
          </a:xfrm>
          <a:custGeom>
            <a:avLst/>
            <a:gdLst>
              <a:gd name="connsiteX0" fmla="*/ 718 w 3859"/>
              <a:gd name="connsiteY0" fmla="*/ 2795 h 2794"/>
              <a:gd name="connsiteX1" fmla="*/ 2184 w 3859"/>
              <a:gd name="connsiteY1" fmla="*/ 47 h 2794"/>
              <a:gd name="connsiteX2" fmla="*/ 3650 w 3859"/>
              <a:gd name="connsiteY2" fmla="*/ 2795 h 2794"/>
              <a:gd name="connsiteX3" fmla="*/ 718 w 3859"/>
              <a:gd name="connsiteY3" fmla="*/ 2795 h 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" h="2795">
                <a:moveTo>
                  <a:pt x="718" y="2795"/>
                </a:moveTo>
                <a:cubicBezTo>
                  <a:pt x="-1007" y="791"/>
                  <a:pt x="734" y="-238"/>
                  <a:pt x="2184" y="47"/>
                </a:cubicBezTo>
                <a:cubicBezTo>
                  <a:pt x="3553" y="-39"/>
                  <a:pt x="4232" y="2333"/>
                  <a:pt x="3650" y="2795"/>
                </a:cubicBezTo>
                <a:lnTo>
                  <a:pt x="718" y="2795"/>
                </a:lnTo>
                <a:close/>
              </a:path>
            </a:pathLst>
          </a:custGeom>
          <a:solidFill>
            <a:srgbClr val="D5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1" name="任意多边形 10"/>
          <p:cNvSpPr/>
          <p:nvPr userDrawn="1"/>
        </p:nvSpPr>
        <p:spPr>
          <a:xfrm rot="5400000" flipV="1">
            <a:off x="9500870" y="848995"/>
            <a:ext cx="3552825" cy="1825625"/>
          </a:xfrm>
          <a:custGeom>
            <a:avLst/>
            <a:gdLst>
              <a:gd name="connsiteX0" fmla="*/ 4 w 5595"/>
              <a:gd name="connsiteY0" fmla="*/ 2875 h 2874"/>
              <a:gd name="connsiteX1" fmla="*/ 0 w 5595"/>
              <a:gd name="connsiteY1" fmla="*/ 645 h 2874"/>
              <a:gd name="connsiteX2" fmla="*/ 1882 w 5595"/>
              <a:gd name="connsiteY2" fmla="*/ 527 h 2874"/>
              <a:gd name="connsiteX3" fmla="*/ 3577 w 5595"/>
              <a:gd name="connsiteY3" fmla="*/ 1682 h 2874"/>
              <a:gd name="connsiteX4" fmla="*/ 5595 w 5595"/>
              <a:gd name="connsiteY4" fmla="*/ 2875 h 2874"/>
              <a:gd name="connsiteX5" fmla="*/ 4 w 5595"/>
              <a:gd name="connsiteY5" fmla="*/ 2875 h 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5" h="2875">
                <a:moveTo>
                  <a:pt x="4" y="2875"/>
                </a:moveTo>
                <a:lnTo>
                  <a:pt x="0" y="645"/>
                </a:lnTo>
                <a:cubicBezTo>
                  <a:pt x="-17" y="-111"/>
                  <a:pt x="1573" y="-267"/>
                  <a:pt x="1882" y="527"/>
                </a:cubicBezTo>
                <a:cubicBezTo>
                  <a:pt x="2220" y="1465"/>
                  <a:pt x="2450" y="1496"/>
                  <a:pt x="3577" y="1682"/>
                </a:cubicBezTo>
                <a:cubicBezTo>
                  <a:pt x="3950" y="1758"/>
                  <a:pt x="5054" y="1803"/>
                  <a:pt x="5595" y="2875"/>
                </a:cubicBezTo>
                <a:lnTo>
                  <a:pt x="4" y="2875"/>
                </a:lnTo>
                <a:close/>
              </a:path>
            </a:pathLst>
          </a:custGeom>
          <a:solidFill>
            <a:srgbClr val="8DA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3" name="任意多边形 12"/>
          <p:cNvSpPr/>
          <p:nvPr userDrawn="1"/>
        </p:nvSpPr>
        <p:spPr>
          <a:xfrm flipH="1">
            <a:off x="10460355" y="-20955"/>
            <a:ext cx="1751965" cy="4799965"/>
          </a:xfrm>
          <a:custGeom>
            <a:avLst/>
            <a:gdLst>
              <a:gd name="connsiteX0" fmla="*/ 2120 w 2759"/>
              <a:gd name="connsiteY0" fmla="*/ 0 h 7559"/>
              <a:gd name="connsiteX1" fmla="*/ 1739 w 2759"/>
              <a:gd name="connsiteY1" fmla="*/ 2717 h 7559"/>
              <a:gd name="connsiteX2" fmla="*/ 562 w 2759"/>
              <a:gd name="connsiteY2" fmla="*/ 4873 h 7559"/>
              <a:gd name="connsiteX3" fmla="*/ 0 w 2759"/>
              <a:gd name="connsiteY3" fmla="*/ 7559 h 7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9" h="7559">
                <a:moveTo>
                  <a:pt x="2120" y="0"/>
                </a:moveTo>
                <a:cubicBezTo>
                  <a:pt x="2715" y="54"/>
                  <a:pt x="3349" y="1652"/>
                  <a:pt x="1739" y="2717"/>
                </a:cubicBezTo>
                <a:cubicBezTo>
                  <a:pt x="129" y="3782"/>
                  <a:pt x="-86" y="3649"/>
                  <a:pt x="562" y="4873"/>
                </a:cubicBezTo>
                <a:cubicBezTo>
                  <a:pt x="1210" y="6097"/>
                  <a:pt x="109" y="7492"/>
                  <a:pt x="0" y="7559"/>
                </a:cubicBezTo>
              </a:path>
            </a:pathLst>
          </a:custGeom>
          <a:noFill/>
          <a:ln>
            <a:solidFill>
              <a:srgbClr val="EFD2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4" name="任意多边形 13"/>
          <p:cNvSpPr/>
          <p:nvPr userDrawn="1"/>
        </p:nvSpPr>
        <p:spPr>
          <a:xfrm flipH="1">
            <a:off x="8790940" y="-40640"/>
            <a:ext cx="1529080" cy="480695"/>
          </a:xfrm>
          <a:custGeom>
            <a:avLst/>
            <a:gdLst>
              <a:gd name="connsiteX0" fmla="*/ 0 w 3367"/>
              <a:gd name="connsiteY0" fmla="*/ 0 h 1276"/>
              <a:gd name="connsiteX1" fmla="*/ 1349 w 3367"/>
              <a:gd name="connsiteY1" fmla="*/ 1199 h 1276"/>
              <a:gd name="connsiteX2" fmla="*/ 3312 w 3367"/>
              <a:gd name="connsiteY2" fmla="*/ 1016 h 1276"/>
              <a:gd name="connsiteX3" fmla="*/ 2666 w 3367"/>
              <a:gd name="connsiteY3" fmla="*/ 40 h 1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8" h="1277">
                <a:moveTo>
                  <a:pt x="0" y="0"/>
                </a:moveTo>
                <a:cubicBezTo>
                  <a:pt x="210" y="206"/>
                  <a:pt x="706" y="1033"/>
                  <a:pt x="1349" y="1199"/>
                </a:cubicBezTo>
                <a:cubicBezTo>
                  <a:pt x="1991" y="1365"/>
                  <a:pt x="3049" y="1248"/>
                  <a:pt x="3312" y="1016"/>
                </a:cubicBezTo>
                <a:cubicBezTo>
                  <a:pt x="3575" y="784"/>
                  <a:pt x="2834" y="232"/>
                  <a:pt x="2666" y="40"/>
                </a:cubicBezTo>
              </a:path>
            </a:pathLst>
          </a:custGeom>
          <a:noFill/>
          <a:ln>
            <a:solidFill>
              <a:srgbClr val="EFD2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5" name="任意多边形 4"/>
          <p:cNvSpPr/>
          <p:nvPr userDrawn="1"/>
        </p:nvSpPr>
        <p:spPr>
          <a:xfrm rot="16200000" flipH="1" flipV="1">
            <a:off x="850265" y="-845820"/>
            <a:ext cx="1956435" cy="3648075"/>
          </a:xfrm>
          <a:custGeom>
            <a:avLst/>
            <a:gdLst>
              <a:gd name="connsiteX0" fmla="*/ 7 w 3709"/>
              <a:gd name="connsiteY0" fmla="*/ 8729 h 8729"/>
              <a:gd name="connsiteX1" fmla="*/ 3 w 3709"/>
              <a:gd name="connsiteY1" fmla="*/ 30 h 8729"/>
              <a:gd name="connsiteX2" fmla="*/ 1251 w 3709"/>
              <a:gd name="connsiteY2" fmla="*/ 1914 h 8729"/>
              <a:gd name="connsiteX3" fmla="*/ 2373 w 3709"/>
              <a:gd name="connsiteY3" fmla="*/ 5266 h 8729"/>
              <a:gd name="connsiteX4" fmla="*/ 3710 w 3709"/>
              <a:gd name="connsiteY4" fmla="*/ 8729 h 8729"/>
              <a:gd name="connsiteX5" fmla="*/ 7 w 3709"/>
              <a:gd name="connsiteY5" fmla="*/ 8729 h 8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0" h="8729">
                <a:moveTo>
                  <a:pt x="7" y="8729"/>
                </a:moveTo>
                <a:lnTo>
                  <a:pt x="3" y="30"/>
                </a:lnTo>
                <a:cubicBezTo>
                  <a:pt x="-63" y="30"/>
                  <a:pt x="1046" y="-391"/>
                  <a:pt x="1251" y="1914"/>
                </a:cubicBezTo>
                <a:cubicBezTo>
                  <a:pt x="1474" y="4636"/>
                  <a:pt x="1627" y="4726"/>
                  <a:pt x="2373" y="5266"/>
                </a:cubicBezTo>
                <a:cubicBezTo>
                  <a:pt x="2620" y="5487"/>
                  <a:pt x="3352" y="5617"/>
                  <a:pt x="3710" y="8729"/>
                </a:cubicBezTo>
                <a:lnTo>
                  <a:pt x="7" y="8729"/>
                </a:lnTo>
                <a:close/>
              </a:path>
            </a:pathLst>
          </a:custGeom>
          <a:solidFill>
            <a:srgbClr val="F0E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6" name="任意多边形 5"/>
          <p:cNvSpPr/>
          <p:nvPr userDrawn="1"/>
        </p:nvSpPr>
        <p:spPr>
          <a:xfrm rot="16200000" flipH="1" flipV="1">
            <a:off x="628650" y="-638810"/>
            <a:ext cx="608965" cy="1858645"/>
          </a:xfrm>
          <a:custGeom>
            <a:avLst/>
            <a:gdLst>
              <a:gd name="connsiteX0" fmla="*/ 7 w 3709"/>
              <a:gd name="connsiteY0" fmla="*/ 8729 h 8729"/>
              <a:gd name="connsiteX1" fmla="*/ 3 w 3709"/>
              <a:gd name="connsiteY1" fmla="*/ 30 h 8729"/>
              <a:gd name="connsiteX2" fmla="*/ 1251 w 3709"/>
              <a:gd name="connsiteY2" fmla="*/ 1914 h 8729"/>
              <a:gd name="connsiteX3" fmla="*/ 2373 w 3709"/>
              <a:gd name="connsiteY3" fmla="*/ 5266 h 8729"/>
              <a:gd name="connsiteX4" fmla="*/ 3710 w 3709"/>
              <a:gd name="connsiteY4" fmla="*/ 8729 h 8729"/>
              <a:gd name="connsiteX5" fmla="*/ 7 w 3709"/>
              <a:gd name="connsiteY5" fmla="*/ 8729 h 8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0" h="8729">
                <a:moveTo>
                  <a:pt x="7" y="8729"/>
                </a:moveTo>
                <a:lnTo>
                  <a:pt x="3" y="30"/>
                </a:lnTo>
                <a:cubicBezTo>
                  <a:pt x="-63" y="30"/>
                  <a:pt x="1046" y="-391"/>
                  <a:pt x="1251" y="1914"/>
                </a:cubicBezTo>
                <a:cubicBezTo>
                  <a:pt x="1474" y="4636"/>
                  <a:pt x="1627" y="4726"/>
                  <a:pt x="2373" y="5266"/>
                </a:cubicBezTo>
                <a:cubicBezTo>
                  <a:pt x="2620" y="5487"/>
                  <a:pt x="3352" y="5617"/>
                  <a:pt x="3710" y="8729"/>
                </a:cubicBezTo>
                <a:lnTo>
                  <a:pt x="7" y="8729"/>
                </a:lnTo>
                <a:close/>
              </a:path>
            </a:pathLst>
          </a:custGeom>
          <a:solidFill>
            <a:srgbClr val="F56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8" name="任意多边形 7"/>
          <p:cNvSpPr/>
          <p:nvPr userDrawn="1"/>
        </p:nvSpPr>
        <p:spPr>
          <a:xfrm rot="16200000">
            <a:off x="9466727" y="4191789"/>
            <a:ext cx="1358251" cy="4088472"/>
          </a:xfrm>
          <a:custGeom>
            <a:avLst/>
            <a:gdLst>
              <a:gd name="connsiteX0" fmla="*/ 5 w 2138"/>
              <a:gd name="connsiteY0" fmla="*/ 6358 h 6438"/>
              <a:gd name="connsiteX1" fmla="*/ 2 w 2138"/>
              <a:gd name="connsiteY1" fmla="*/ 22 h 6438"/>
              <a:gd name="connsiteX2" fmla="*/ 804 w 2138"/>
              <a:gd name="connsiteY2" fmla="*/ 1394 h 6438"/>
              <a:gd name="connsiteX3" fmla="*/ 1526 w 2138"/>
              <a:gd name="connsiteY3" fmla="*/ 3836 h 6438"/>
              <a:gd name="connsiteX4" fmla="*/ 5 w 2138"/>
              <a:gd name="connsiteY4" fmla="*/ 6358 h 6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9" h="6439">
                <a:moveTo>
                  <a:pt x="5" y="6358"/>
                </a:moveTo>
                <a:lnTo>
                  <a:pt x="2" y="22"/>
                </a:lnTo>
                <a:cubicBezTo>
                  <a:pt x="-40" y="22"/>
                  <a:pt x="672" y="-285"/>
                  <a:pt x="804" y="1394"/>
                </a:cubicBezTo>
                <a:cubicBezTo>
                  <a:pt x="948" y="3377"/>
                  <a:pt x="1046" y="3442"/>
                  <a:pt x="1526" y="3836"/>
                </a:cubicBezTo>
                <a:cubicBezTo>
                  <a:pt x="2659" y="4917"/>
                  <a:pt x="2261" y="6857"/>
                  <a:pt x="5" y="6358"/>
                </a:cubicBezTo>
                <a:close/>
              </a:path>
            </a:pathLst>
          </a:custGeom>
          <a:solidFill>
            <a:srgbClr val="F0E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pic>
        <p:nvPicPr>
          <p:cNvPr id="10" name="图片 9" descr="半圆形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V="1">
            <a:off x="8166100" y="5932805"/>
            <a:ext cx="2036445" cy="982345"/>
          </a:xfrm>
          <a:prstGeom prst="rect">
            <a:avLst/>
          </a:prstGeom>
        </p:spPr>
      </p:pic>
      <p:sp>
        <p:nvSpPr>
          <p:cNvPr id="12" name="任意多边形 11"/>
          <p:cNvSpPr/>
          <p:nvPr userDrawn="1"/>
        </p:nvSpPr>
        <p:spPr>
          <a:xfrm rot="10800000" flipV="1">
            <a:off x="308610" y="5614670"/>
            <a:ext cx="2021840" cy="1243330"/>
          </a:xfrm>
          <a:custGeom>
            <a:avLst/>
            <a:gdLst>
              <a:gd name="connsiteX0" fmla="*/ 718 w 3859"/>
              <a:gd name="connsiteY0" fmla="*/ 2795 h 2794"/>
              <a:gd name="connsiteX1" fmla="*/ 2184 w 3859"/>
              <a:gd name="connsiteY1" fmla="*/ 47 h 2794"/>
              <a:gd name="connsiteX2" fmla="*/ 3650 w 3859"/>
              <a:gd name="connsiteY2" fmla="*/ 2795 h 2794"/>
              <a:gd name="connsiteX3" fmla="*/ 718 w 3859"/>
              <a:gd name="connsiteY3" fmla="*/ 2795 h 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" h="2795">
                <a:moveTo>
                  <a:pt x="718" y="2795"/>
                </a:moveTo>
                <a:cubicBezTo>
                  <a:pt x="-1007" y="791"/>
                  <a:pt x="734" y="-238"/>
                  <a:pt x="2184" y="47"/>
                </a:cubicBezTo>
                <a:cubicBezTo>
                  <a:pt x="3553" y="-39"/>
                  <a:pt x="4232" y="2333"/>
                  <a:pt x="3650" y="2795"/>
                </a:cubicBezTo>
                <a:lnTo>
                  <a:pt x="718" y="2795"/>
                </a:lnTo>
                <a:close/>
              </a:path>
            </a:pathLst>
          </a:custGeom>
          <a:solidFill>
            <a:srgbClr val="D5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5" name="任意多边形 14"/>
          <p:cNvSpPr/>
          <p:nvPr userDrawn="1"/>
        </p:nvSpPr>
        <p:spPr>
          <a:xfrm rot="5400000" flipH="1">
            <a:off x="-584200" y="4732020"/>
            <a:ext cx="2710180" cy="1541780"/>
          </a:xfrm>
          <a:custGeom>
            <a:avLst/>
            <a:gdLst>
              <a:gd name="connsiteX0" fmla="*/ 4 w 5595"/>
              <a:gd name="connsiteY0" fmla="*/ 2875 h 2874"/>
              <a:gd name="connsiteX1" fmla="*/ 0 w 5595"/>
              <a:gd name="connsiteY1" fmla="*/ 645 h 2874"/>
              <a:gd name="connsiteX2" fmla="*/ 1882 w 5595"/>
              <a:gd name="connsiteY2" fmla="*/ 527 h 2874"/>
              <a:gd name="connsiteX3" fmla="*/ 3577 w 5595"/>
              <a:gd name="connsiteY3" fmla="*/ 1682 h 2874"/>
              <a:gd name="connsiteX4" fmla="*/ 5595 w 5595"/>
              <a:gd name="connsiteY4" fmla="*/ 2875 h 2874"/>
              <a:gd name="connsiteX5" fmla="*/ 4 w 5595"/>
              <a:gd name="connsiteY5" fmla="*/ 2875 h 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5" h="2875">
                <a:moveTo>
                  <a:pt x="4" y="2875"/>
                </a:moveTo>
                <a:lnTo>
                  <a:pt x="0" y="645"/>
                </a:lnTo>
                <a:cubicBezTo>
                  <a:pt x="-17" y="-111"/>
                  <a:pt x="1573" y="-267"/>
                  <a:pt x="1882" y="527"/>
                </a:cubicBezTo>
                <a:cubicBezTo>
                  <a:pt x="2220" y="1465"/>
                  <a:pt x="2450" y="1496"/>
                  <a:pt x="3577" y="1682"/>
                </a:cubicBezTo>
                <a:cubicBezTo>
                  <a:pt x="3950" y="1758"/>
                  <a:pt x="5054" y="1803"/>
                  <a:pt x="5595" y="2875"/>
                </a:cubicBezTo>
                <a:lnTo>
                  <a:pt x="4" y="2875"/>
                </a:lnTo>
                <a:close/>
              </a:path>
            </a:pathLst>
          </a:custGeom>
          <a:solidFill>
            <a:srgbClr val="8DA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9F1E0">
            <a:alpha val="3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 userDrawn="1"/>
        </p:nvSpPr>
        <p:spPr>
          <a:xfrm rot="10800000" flipH="1">
            <a:off x="9479280" y="-20320"/>
            <a:ext cx="2330450" cy="1129665"/>
          </a:xfrm>
          <a:custGeom>
            <a:avLst/>
            <a:gdLst>
              <a:gd name="connsiteX0" fmla="*/ 718 w 3859"/>
              <a:gd name="connsiteY0" fmla="*/ 2795 h 2794"/>
              <a:gd name="connsiteX1" fmla="*/ 2184 w 3859"/>
              <a:gd name="connsiteY1" fmla="*/ 47 h 2794"/>
              <a:gd name="connsiteX2" fmla="*/ 3650 w 3859"/>
              <a:gd name="connsiteY2" fmla="*/ 2795 h 2794"/>
              <a:gd name="connsiteX3" fmla="*/ 718 w 3859"/>
              <a:gd name="connsiteY3" fmla="*/ 2795 h 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" h="2795">
                <a:moveTo>
                  <a:pt x="718" y="2795"/>
                </a:moveTo>
                <a:cubicBezTo>
                  <a:pt x="-1007" y="791"/>
                  <a:pt x="734" y="-238"/>
                  <a:pt x="2184" y="47"/>
                </a:cubicBezTo>
                <a:cubicBezTo>
                  <a:pt x="3553" y="-39"/>
                  <a:pt x="4232" y="2333"/>
                  <a:pt x="3650" y="2795"/>
                </a:cubicBezTo>
                <a:lnTo>
                  <a:pt x="718" y="2795"/>
                </a:lnTo>
                <a:close/>
              </a:path>
            </a:pathLst>
          </a:custGeom>
          <a:solidFill>
            <a:srgbClr val="D5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1" name="任意多边形 10"/>
          <p:cNvSpPr/>
          <p:nvPr userDrawn="1"/>
        </p:nvSpPr>
        <p:spPr>
          <a:xfrm rot="5400000" flipV="1">
            <a:off x="9500870" y="848995"/>
            <a:ext cx="3552825" cy="1825625"/>
          </a:xfrm>
          <a:custGeom>
            <a:avLst/>
            <a:gdLst>
              <a:gd name="connsiteX0" fmla="*/ 4 w 5595"/>
              <a:gd name="connsiteY0" fmla="*/ 2875 h 2874"/>
              <a:gd name="connsiteX1" fmla="*/ 0 w 5595"/>
              <a:gd name="connsiteY1" fmla="*/ 645 h 2874"/>
              <a:gd name="connsiteX2" fmla="*/ 1882 w 5595"/>
              <a:gd name="connsiteY2" fmla="*/ 527 h 2874"/>
              <a:gd name="connsiteX3" fmla="*/ 3577 w 5595"/>
              <a:gd name="connsiteY3" fmla="*/ 1682 h 2874"/>
              <a:gd name="connsiteX4" fmla="*/ 5595 w 5595"/>
              <a:gd name="connsiteY4" fmla="*/ 2875 h 2874"/>
              <a:gd name="connsiteX5" fmla="*/ 4 w 5595"/>
              <a:gd name="connsiteY5" fmla="*/ 2875 h 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5" h="2875">
                <a:moveTo>
                  <a:pt x="4" y="2875"/>
                </a:moveTo>
                <a:lnTo>
                  <a:pt x="0" y="645"/>
                </a:lnTo>
                <a:cubicBezTo>
                  <a:pt x="-17" y="-111"/>
                  <a:pt x="1573" y="-267"/>
                  <a:pt x="1882" y="527"/>
                </a:cubicBezTo>
                <a:cubicBezTo>
                  <a:pt x="2220" y="1465"/>
                  <a:pt x="2450" y="1496"/>
                  <a:pt x="3577" y="1682"/>
                </a:cubicBezTo>
                <a:cubicBezTo>
                  <a:pt x="3950" y="1758"/>
                  <a:pt x="5054" y="1803"/>
                  <a:pt x="5595" y="2875"/>
                </a:cubicBezTo>
                <a:lnTo>
                  <a:pt x="4" y="2875"/>
                </a:lnTo>
                <a:close/>
              </a:path>
            </a:pathLst>
          </a:custGeom>
          <a:solidFill>
            <a:srgbClr val="8DA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3" name="任意多边形 12"/>
          <p:cNvSpPr/>
          <p:nvPr userDrawn="1"/>
        </p:nvSpPr>
        <p:spPr>
          <a:xfrm flipH="1">
            <a:off x="10460355" y="-20955"/>
            <a:ext cx="1751965" cy="4799965"/>
          </a:xfrm>
          <a:custGeom>
            <a:avLst/>
            <a:gdLst>
              <a:gd name="connsiteX0" fmla="*/ 2120 w 2759"/>
              <a:gd name="connsiteY0" fmla="*/ 0 h 7559"/>
              <a:gd name="connsiteX1" fmla="*/ 1739 w 2759"/>
              <a:gd name="connsiteY1" fmla="*/ 2717 h 7559"/>
              <a:gd name="connsiteX2" fmla="*/ 562 w 2759"/>
              <a:gd name="connsiteY2" fmla="*/ 4873 h 7559"/>
              <a:gd name="connsiteX3" fmla="*/ 0 w 2759"/>
              <a:gd name="connsiteY3" fmla="*/ 7559 h 7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9" h="7559">
                <a:moveTo>
                  <a:pt x="2120" y="0"/>
                </a:moveTo>
                <a:cubicBezTo>
                  <a:pt x="2715" y="54"/>
                  <a:pt x="3349" y="1652"/>
                  <a:pt x="1739" y="2717"/>
                </a:cubicBezTo>
                <a:cubicBezTo>
                  <a:pt x="129" y="3782"/>
                  <a:pt x="-86" y="3649"/>
                  <a:pt x="562" y="4873"/>
                </a:cubicBezTo>
                <a:cubicBezTo>
                  <a:pt x="1210" y="6097"/>
                  <a:pt x="109" y="7492"/>
                  <a:pt x="0" y="7559"/>
                </a:cubicBezTo>
              </a:path>
            </a:pathLst>
          </a:custGeom>
          <a:noFill/>
          <a:ln>
            <a:solidFill>
              <a:srgbClr val="EFD2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4" name="任意多边形 13"/>
          <p:cNvSpPr/>
          <p:nvPr userDrawn="1"/>
        </p:nvSpPr>
        <p:spPr>
          <a:xfrm flipH="1">
            <a:off x="8790940" y="-40640"/>
            <a:ext cx="1529080" cy="480695"/>
          </a:xfrm>
          <a:custGeom>
            <a:avLst/>
            <a:gdLst>
              <a:gd name="connsiteX0" fmla="*/ 0 w 3367"/>
              <a:gd name="connsiteY0" fmla="*/ 0 h 1276"/>
              <a:gd name="connsiteX1" fmla="*/ 1349 w 3367"/>
              <a:gd name="connsiteY1" fmla="*/ 1199 h 1276"/>
              <a:gd name="connsiteX2" fmla="*/ 3312 w 3367"/>
              <a:gd name="connsiteY2" fmla="*/ 1016 h 1276"/>
              <a:gd name="connsiteX3" fmla="*/ 2666 w 3367"/>
              <a:gd name="connsiteY3" fmla="*/ 40 h 1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8" h="1277">
                <a:moveTo>
                  <a:pt x="0" y="0"/>
                </a:moveTo>
                <a:cubicBezTo>
                  <a:pt x="210" y="206"/>
                  <a:pt x="706" y="1033"/>
                  <a:pt x="1349" y="1199"/>
                </a:cubicBezTo>
                <a:cubicBezTo>
                  <a:pt x="1991" y="1365"/>
                  <a:pt x="3049" y="1248"/>
                  <a:pt x="3312" y="1016"/>
                </a:cubicBezTo>
                <a:cubicBezTo>
                  <a:pt x="3575" y="784"/>
                  <a:pt x="2834" y="232"/>
                  <a:pt x="2666" y="40"/>
                </a:cubicBezTo>
              </a:path>
            </a:pathLst>
          </a:custGeom>
          <a:noFill/>
          <a:ln>
            <a:solidFill>
              <a:srgbClr val="EFD2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5" name="任意多边形 4"/>
          <p:cNvSpPr/>
          <p:nvPr userDrawn="1"/>
        </p:nvSpPr>
        <p:spPr>
          <a:xfrm rot="16200000" flipH="1" flipV="1">
            <a:off x="850265" y="-845820"/>
            <a:ext cx="1956435" cy="3648075"/>
          </a:xfrm>
          <a:custGeom>
            <a:avLst/>
            <a:gdLst>
              <a:gd name="connsiteX0" fmla="*/ 7 w 3709"/>
              <a:gd name="connsiteY0" fmla="*/ 8729 h 8729"/>
              <a:gd name="connsiteX1" fmla="*/ 3 w 3709"/>
              <a:gd name="connsiteY1" fmla="*/ 30 h 8729"/>
              <a:gd name="connsiteX2" fmla="*/ 1251 w 3709"/>
              <a:gd name="connsiteY2" fmla="*/ 1914 h 8729"/>
              <a:gd name="connsiteX3" fmla="*/ 2373 w 3709"/>
              <a:gd name="connsiteY3" fmla="*/ 5266 h 8729"/>
              <a:gd name="connsiteX4" fmla="*/ 3710 w 3709"/>
              <a:gd name="connsiteY4" fmla="*/ 8729 h 8729"/>
              <a:gd name="connsiteX5" fmla="*/ 7 w 3709"/>
              <a:gd name="connsiteY5" fmla="*/ 8729 h 8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0" h="8729">
                <a:moveTo>
                  <a:pt x="7" y="8729"/>
                </a:moveTo>
                <a:lnTo>
                  <a:pt x="3" y="30"/>
                </a:lnTo>
                <a:cubicBezTo>
                  <a:pt x="-63" y="30"/>
                  <a:pt x="1046" y="-391"/>
                  <a:pt x="1251" y="1914"/>
                </a:cubicBezTo>
                <a:cubicBezTo>
                  <a:pt x="1474" y="4636"/>
                  <a:pt x="1627" y="4726"/>
                  <a:pt x="2373" y="5266"/>
                </a:cubicBezTo>
                <a:cubicBezTo>
                  <a:pt x="2620" y="5487"/>
                  <a:pt x="3352" y="5617"/>
                  <a:pt x="3710" y="8729"/>
                </a:cubicBezTo>
                <a:lnTo>
                  <a:pt x="7" y="8729"/>
                </a:lnTo>
                <a:close/>
              </a:path>
            </a:pathLst>
          </a:custGeom>
          <a:solidFill>
            <a:srgbClr val="F0E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6" name="任意多边形 5"/>
          <p:cNvSpPr/>
          <p:nvPr userDrawn="1"/>
        </p:nvSpPr>
        <p:spPr>
          <a:xfrm rot="16200000" flipH="1" flipV="1">
            <a:off x="628650" y="-638810"/>
            <a:ext cx="608965" cy="1858645"/>
          </a:xfrm>
          <a:custGeom>
            <a:avLst/>
            <a:gdLst>
              <a:gd name="connsiteX0" fmla="*/ 7 w 3709"/>
              <a:gd name="connsiteY0" fmla="*/ 8729 h 8729"/>
              <a:gd name="connsiteX1" fmla="*/ 3 w 3709"/>
              <a:gd name="connsiteY1" fmla="*/ 30 h 8729"/>
              <a:gd name="connsiteX2" fmla="*/ 1251 w 3709"/>
              <a:gd name="connsiteY2" fmla="*/ 1914 h 8729"/>
              <a:gd name="connsiteX3" fmla="*/ 2373 w 3709"/>
              <a:gd name="connsiteY3" fmla="*/ 5266 h 8729"/>
              <a:gd name="connsiteX4" fmla="*/ 3710 w 3709"/>
              <a:gd name="connsiteY4" fmla="*/ 8729 h 8729"/>
              <a:gd name="connsiteX5" fmla="*/ 7 w 3709"/>
              <a:gd name="connsiteY5" fmla="*/ 8729 h 8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0" h="8729">
                <a:moveTo>
                  <a:pt x="7" y="8729"/>
                </a:moveTo>
                <a:lnTo>
                  <a:pt x="3" y="30"/>
                </a:lnTo>
                <a:cubicBezTo>
                  <a:pt x="-63" y="30"/>
                  <a:pt x="1046" y="-391"/>
                  <a:pt x="1251" y="1914"/>
                </a:cubicBezTo>
                <a:cubicBezTo>
                  <a:pt x="1474" y="4636"/>
                  <a:pt x="1627" y="4726"/>
                  <a:pt x="2373" y="5266"/>
                </a:cubicBezTo>
                <a:cubicBezTo>
                  <a:pt x="2620" y="5487"/>
                  <a:pt x="3352" y="5617"/>
                  <a:pt x="3710" y="8729"/>
                </a:cubicBezTo>
                <a:lnTo>
                  <a:pt x="7" y="8729"/>
                </a:lnTo>
                <a:close/>
              </a:path>
            </a:pathLst>
          </a:custGeom>
          <a:solidFill>
            <a:srgbClr val="F56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8" name="任意多边形 7"/>
          <p:cNvSpPr/>
          <p:nvPr userDrawn="1"/>
        </p:nvSpPr>
        <p:spPr>
          <a:xfrm rot="16200000">
            <a:off x="9466727" y="4191789"/>
            <a:ext cx="1358251" cy="4088472"/>
          </a:xfrm>
          <a:custGeom>
            <a:avLst/>
            <a:gdLst>
              <a:gd name="connsiteX0" fmla="*/ 5 w 2138"/>
              <a:gd name="connsiteY0" fmla="*/ 6358 h 6438"/>
              <a:gd name="connsiteX1" fmla="*/ 2 w 2138"/>
              <a:gd name="connsiteY1" fmla="*/ 22 h 6438"/>
              <a:gd name="connsiteX2" fmla="*/ 804 w 2138"/>
              <a:gd name="connsiteY2" fmla="*/ 1394 h 6438"/>
              <a:gd name="connsiteX3" fmla="*/ 1526 w 2138"/>
              <a:gd name="connsiteY3" fmla="*/ 3836 h 6438"/>
              <a:gd name="connsiteX4" fmla="*/ 5 w 2138"/>
              <a:gd name="connsiteY4" fmla="*/ 6358 h 6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9" h="6439">
                <a:moveTo>
                  <a:pt x="5" y="6358"/>
                </a:moveTo>
                <a:lnTo>
                  <a:pt x="2" y="22"/>
                </a:lnTo>
                <a:cubicBezTo>
                  <a:pt x="-40" y="22"/>
                  <a:pt x="672" y="-285"/>
                  <a:pt x="804" y="1394"/>
                </a:cubicBezTo>
                <a:cubicBezTo>
                  <a:pt x="948" y="3377"/>
                  <a:pt x="1046" y="3442"/>
                  <a:pt x="1526" y="3836"/>
                </a:cubicBezTo>
                <a:cubicBezTo>
                  <a:pt x="2659" y="4917"/>
                  <a:pt x="2261" y="6857"/>
                  <a:pt x="5" y="6358"/>
                </a:cubicBezTo>
                <a:close/>
              </a:path>
            </a:pathLst>
          </a:custGeom>
          <a:solidFill>
            <a:srgbClr val="F0E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pic>
        <p:nvPicPr>
          <p:cNvPr id="10" name="图片 9" descr="半圆形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V="1">
            <a:off x="8166100" y="5932805"/>
            <a:ext cx="2036445" cy="982345"/>
          </a:xfrm>
          <a:prstGeom prst="rect">
            <a:avLst/>
          </a:prstGeom>
        </p:spPr>
      </p:pic>
      <p:sp>
        <p:nvSpPr>
          <p:cNvPr id="12" name="任意多边形 11"/>
          <p:cNvSpPr/>
          <p:nvPr userDrawn="1"/>
        </p:nvSpPr>
        <p:spPr>
          <a:xfrm rot="10800000" flipV="1">
            <a:off x="308610" y="5614670"/>
            <a:ext cx="2021840" cy="1243330"/>
          </a:xfrm>
          <a:custGeom>
            <a:avLst/>
            <a:gdLst>
              <a:gd name="connsiteX0" fmla="*/ 718 w 3859"/>
              <a:gd name="connsiteY0" fmla="*/ 2795 h 2794"/>
              <a:gd name="connsiteX1" fmla="*/ 2184 w 3859"/>
              <a:gd name="connsiteY1" fmla="*/ 47 h 2794"/>
              <a:gd name="connsiteX2" fmla="*/ 3650 w 3859"/>
              <a:gd name="connsiteY2" fmla="*/ 2795 h 2794"/>
              <a:gd name="connsiteX3" fmla="*/ 718 w 3859"/>
              <a:gd name="connsiteY3" fmla="*/ 2795 h 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" h="2795">
                <a:moveTo>
                  <a:pt x="718" y="2795"/>
                </a:moveTo>
                <a:cubicBezTo>
                  <a:pt x="-1007" y="791"/>
                  <a:pt x="734" y="-238"/>
                  <a:pt x="2184" y="47"/>
                </a:cubicBezTo>
                <a:cubicBezTo>
                  <a:pt x="3553" y="-39"/>
                  <a:pt x="4232" y="2333"/>
                  <a:pt x="3650" y="2795"/>
                </a:cubicBezTo>
                <a:lnTo>
                  <a:pt x="718" y="2795"/>
                </a:lnTo>
                <a:close/>
              </a:path>
            </a:pathLst>
          </a:custGeom>
          <a:solidFill>
            <a:srgbClr val="D5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5" name="任意多边形 14"/>
          <p:cNvSpPr/>
          <p:nvPr userDrawn="1"/>
        </p:nvSpPr>
        <p:spPr>
          <a:xfrm rot="5400000" flipH="1">
            <a:off x="-584200" y="4732020"/>
            <a:ext cx="2710180" cy="1541780"/>
          </a:xfrm>
          <a:custGeom>
            <a:avLst/>
            <a:gdLst>
              <a:gd name="connsiteX0" fmla="*/ 4 w 5595"/>
              <a:gd name="connsiteY0" fmla="*/ 2875 h 2874"/>
              <a:gd name="connsiteX1" fmla="*/ 0 w 5595"/>
              <a:gd name="connsiteY1" fmla="*/ 645 h 2874"/>
              <a:gd name="connsiteX2" fmla="*/ 1882 w 5595"/>
              <a:gd name="connsiteY2" fmla="*/ 527 h 2874"/>
              <a:gd name="connsiteX3" fmla="*/ 3577 w 5595"/>
              <a:gd name="connsiteY3" fmla="*/ 1682 h 2874"/>
              <a:gd name="connsiteX4" fmla="*/ 5595 w 5595"/>
              <a:gd name="connsiteY4" fmla="*/ 2875 h 2874"/>
              <a:gd name="connsiteX5" fmla="*/ 4 w 5595"/>
              <a:gd name="connsiteY5" fmla="*/ 2875 h 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5" h="2875">
                <a:moveTo>
                  <a:pt x="4" y="2875"/>
                </a:moveTo>
                <a:lnTo>
                  <a:pt x="0" y="645"/>
                </a:lnTo>
                <a:cubicBezTo>
                  <a:pt x="-17" y="-111"/>
                  <a:pt x="1573" y="-267"/>
                  <a:pt x="1882" y="527"/>
                </a:cubicBezTo>
                <a:cubicBezTo>
                  <a:pt x="2220" y="1465"/>
                  <a:pt x="2450" y="1496"/>
                  <a:pt x="3577" y="1682"/>
                </a:cubicBezTo>
                <a:cubicBezTo>
                  <a:pt x="3950" y="1758"/>
                  <a:pt x="5054" y="1803"/>
                  <a:pt x="5595" y="2875"/>
                </a:cubicBezTo>
                <a:lnTo>
                  <a:pt x="4" y="2875"/>
                </a:lnTo>
                <a:close/>
              </a:path>
            </a:pathLst>
          </a:custGeom>
          <a:solidFill>
            <a:srgbClr val="8DA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 userDrawn="1"/>
        </p:nvSpPr>
        <p:spPr>
          <a:xfrm rot="10800000" flipV="1">
            <a:off x="308610" y="5864860"/>
            <a:ext cx="1805305" cy="993140"/>
          </a:xfrm>
          <a:custGeom>
            <a:avLst/>
            <a:gdLst>
              <a:gd name="connsiteX0" fmla="*/ 718 w 3859"/>
              <a:gd name="connsiteY0" fmla="*/ 2795 h 2794"/>
              <a:gd name="connsiteX1" fmla="*/ 2184 w 3859"/>
              <a:gd name="connsiteY1" fmla="*/ 47 h 2794"/>
              <a:gd name="connsiteX2" fmla="*/ 3650 w 3859"/>
              <a:gd name="connsiteY2" fmla="*/ 2795 h 2794"/>
              <a:gd name="connsiteX3" fmla="*/ 718 w 3859"/>
              <a:gd name="connsiteY3" fmla="*/ 2795 h 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" h="2795">
                <a:moveTo>
                  <a:pt x="718" y="2795"/>
                </a:moveTo>
                <a:cubicBezTo>
                  <a:pt x="-1007" y="791"/>
                  <a:pt x="734" y="-238"/>
                  <a:pt x="2184" y="47"/>
                </a:cubicBezTo>
                <a:cubicBezTo>
                  <a:pt x="3553" y="-39"/>
                  <a:pt x="4232" y="2333"/>
                  <a:pt x="3650" y="2795"/>
                </a:cubicBezTo>
                <a:lnTo>
                  <a:pt x="718" y="2795"/>
                </a:lnTo>
                <a:close/>
              </a:path>
            </a:pathLst>
          </a:custGeom>
          <a:solidFill>
            <a:srgbClr val="D5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5" name="任意多边形 14"/>
          <p:cNvSpPr/>
          <p:nvPr userDrawn="1"/>
        </p:nvSpPr>
        <p:spPr>
          <a:xfrm rot="5400000" flipH="1">
            <a:off x="-393700" y="5087620"/>
            <a:ext cx="2164715" cy="1376680"/>
          </a:xfrm>
          <a:custGeom>
            <a:avLst/>
            <a:gdLst>
              <a:gd name="connsiteX0" fmla="*/ 4 w 5595"/>
              <a:gd name="connsiteY0" fmla="*/ 2875 h 2874"/>
              <a:gd name="connsiteX1" fmla="*/ 0 w 5595"/>
              <a:gd name="connsiteY1" fmla="*/ 645 h 2874"/>
              <a:gd name="connsiteX2" fmla="*/ 1882 w 5595"/>
              <a:gd name="connsiteY2" fmla="*/ 527 h 2874"/>
              <a:gd name="connsiteX3" fmla="*/ 3577 w 5595"/>
              <a:gd name="connsiteY3" fmla="*/ 1682 h 2874"/>
              <a:gd name="connsiteX4" fmla="*/ 5595 w 5595"/>
              <a:gd name="connsiteY4" fmla="*/ 2875 h 2874"/>
              <a:gd name="connsiteX5" fmla="*/ 4 w 5595"/>
              <a:gd name="connsiteY5" fmla="*/ 2875 h 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5" h="2875">
                <a:moveTo>
                  <a:pt x="4" y="2875"/>
                </a:moveTo>
                <a:lnTo>
                  <a:pt x="0" y="645"/>
                </a:lnTo>
                <a:cubicBezTo>
                  <a:pt x="-17" y="-111"/>
                  <a:pt x="1573" y="-267"/>
                  <a:pt x="1882" y="527"/>
                </a:cubicBezTo>
                <a:cubicBezTo>
                  <a:pt x="2220" y="1465"/>
                  <a:pt x="2450" y="1496"/>
                  <a:pt x="3577" y="1682"/>
                </a:cubicBezTo>
                <a:cubicBezTo>
                  <a:pt x="3950" y="1758"/>
                  <a:pt x="5054" y="1803"/>
                  <a:pt x="5595" y="2875"/>
                </a:cubicBezTo>
                <a:lnTo>
                  <a:pt x="4" y="2875"/>
                </a:lnTo>
                <a:close/>
              </a:path>
            </a:pathLst>
          </a:custGeom>
          <a:solidFill>
            <a:srgbClr val="8DA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 flipV="1">
            <a:off x="9437370" y="0"/>
            <a:ext cx="2754630" cy="850265"/>
            <a:chOff x="12758" y="8751"/>
            <a:chExt cx="6438" cy="2138"/>
          </a:xfrm>
        </p:grpSpPr>
        <p:sp>
          <p:nvSpPr>
            <p:cNvPr id="8" name="任意多边形 7"/>
            <p:cNvSpPr/>
            <p:nvPr userDrawn="1"/>
          </p:nvSpPr>
          <p:spPr>
            <a:xfrm rot="16200000">
              <a:off x="14908" y="6601"/>
              <a:ext cx="2139" cy="6439"/>
            </a:xfrm>
            <a:custGeom>
              <a:avLst/>
              <a:gdLst>
                <a:gd name="connsiteX0" fmla="*/ 5 w 2138"/>
                <a:gd name="connsiteY0" fmla="*/ 6358 h 6438"/>
                <a:gd name="connsiteX1" fmla="*/ 2 w 2138"/>
                <a:gd name="connsiteY1" fmla="*/ 22 h 6438"/>
                <a:gd name="connsiteX2" fmla="*/ 804 w 2138"/>
                <a:gd name="connsiteY2" fmla="*/ 1394 h 6438"/>
                <a:gd name="connsiteX3" fmla="*/ 1526 w 2138"/>
                <a:gd name="connsiteY3" fmla="*/ 3836 h 6438"/>
                <a:gd name="connsiteX4" fmla="*/ 5 w 2138"/>
                <a:gd name="connsiteY4" fmla="*/ 6358 h 6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9" h="6439">
                  <a:moveTo>
                    <a:pt x="5" y="6358"/>
                  </a:moveTo>
                  <a:lnTo>
                    <a:pt x="2" y="22"/>
                  </a:lnTo>
                  <a:cubicBezTo>
                    <a:pt x="-40" y="22"/>
                    <a:pt x="672" y="-285"/>
                    <a:pt x="804" y="1394"/>
                  </a:cubicBezTo>
                  <a:cubicBezTo>
                    <a:pt x="948" y="3377"/>
                    <a:pt x="1046" y="3442"/>
                    <a:pt x="1526" y="3836"/>
                  </a:cubicBezTo>
                  <a:cubicBezTo>
                    <a:pt x="2659" y="4917"/>
                    <a:pt x="2261" y="6857"/>
                    <a:pt x="5" y="6358"/>
                  </a:cubicBezTo>
                  <a:close/>
                </a:path>
              </a:pathLst>
            </a:custGeom>
            <a:solidFill>
              <a:srgbClr val="F0E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正圆-45W" panose="00020600040101010101" charset="-122"/>
              </a:endParaRPr>
            </a:p>
          </p:txBody>
        </p:sp>
        <p:pic>
          <p:nvPicPr>
            <p:cNvPr id="10" name="图片 9" descr="半圆形"/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flipV="1">
              <a:off x="12860" y="9343"/>
              <a:ext cx="3207" cy="1547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 marL="6858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 marL="11430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 marL="16002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 marL="20574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9F1E0">
            <a:alpha val="3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 userDrawn="1"/>
        </p:nvSpPr>
        <p:spPr>
          <a:xfrm rot="10800000" flipH="1">
            <a:off x="9479280" y="-20320"/>
            <a:ext cx="2330450" cy="1129665"/>
          </a:xfrm>
          <a:custGeom>
            <a:avLst/>
            <a:gdLst>
              <a:gd name="connsiteX0" fmla="*/ 718 w 3859"/>
              <a:gd name="connsiteY0" fmla="*/ 2795 h 2794"/>
              <a:gd name="connsiteX1" fmla="*/ 2184 w 3859"/>
              <a:gd name="connsiteY1" fmla="*/ 47 h 2794"/>
              <a:gd name="connsiteX2" fmla="*/ 3650 w 3859"/>
              <a:gd name="connsiteY2" fmla="*/ 2795 h 2794"/>
              <a:gd name="connsiteX3" fmla="*/ 718 w 3859"/>
              <a:gd name="connsiteY3" fmla="*/ 2795 h 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" h="2795">
                <a:moveTo>
                  <a:pt x="718" y="2795"/>
                </a:moveTo>
                <a:cubicBezTo>
                  <a:pt x="-1007" y="791"/>
                  <a:pt x="734" y="-238"/>
                  <a:pt x="2184" y="47"/>
                </a:cubicBezTo>
                <a:cubicBezTo>
                  <a:pt x="3553" y="-39"/>
                  <a:pt x="4232" y="2333"/>
                  <a:pt x="3650" y="2795"/>
                </a:cubicBezTo>
                <a:lnTo>
                  <a:pt x="718" y="2795"/>
                </a:lnTo>
                <a:close/>
              </a:path>
            </a:pathLst>
          </a:custGeom>
          <a:solidFill>
            <a:srgbClr val="D5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1" name="任意多边形 10"/>
          <p:cNvSpPr/>
          <p:nvPr userDrawn="1"/>
        </p:nvSpPr>
        <p:spPr>
          <a:xfrm rot="5400000" flipV="1">
            <a:off x="9500870" y="848995"/>
            <a:ext cx="3552825" cy="1825625"/>
          </a:xfrm>
          <a:custGeom>
            <a:avLst/>
            <a:gdLst>
              <a:gd name="connsiteX0" fmla="*/ 4 w 5595"/>
              <a:gd name="connsiteY0" fmla="*/ 2875 h 2874"/>
              <a:gd name="connsiteX1" fmla="*/ 0 w 5595"/>
              <a:gd name="connsiteY1" fmla="*/ 645 h 2874"/>
              <a:gd name="connsiteX2" fmla="*/ 1882 w 5595"/>
              <a:gd name="connsiteY2" fmla="*/ 527 h 2874"/>
              <a:gd name="connsiteX3" fmla="*/ 3577 w 5595"/>
              <a:gd name="connsiteY3" fmla="*/ 1682 h 2874"/>
              <a:gd name="connsiteX4" fmla="*/ 5595 w 5595"/>
              <a:gd name="connsiteY4" fmla="*/ 2875 h 2874"/>
              <a:gd name="connsiteX5" fmla="*/ 4 w 5595"/>
              <a:gd name="connsiteY5" fmla="*/ 2875 h 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5" h="2875">
                <a:moveTo>
                  <a:pt x="4" y="2875"/>
                </a:moveTo>
                <a:lnTo>
                  <a:pt x="0" y="645"/>
                </a:lnTo>
                <a:cubicBezTo>
                  <a:pt x="-17" y="-111"/>
                  <a:pt x="1573" y="-267"/>
                  <a:pt x="1882" y="527"/>
                </a:cubicBezTo>
                <a:cubicBezTo>
                  <a:pt x="2220" y="1465"/>
                  <a:pt x="2450" y="1496"/>
                  <a:pt x="3577" y="1682"/>
                </a:cubicBezTo>
                <a:cubicBezTo>
                  <a:pt x="3950" y="1758"/>
                  <a:pt x="5054" y="1803"/>
                  <a:pt x="5595" y="2875"/>
                </a:cubicBezTo>
                <a:lnTo>
                  <a:pt x="4" y="2875"/>
                </a:lnTo>
                <a:close/>
              </a:path>
            </a:pathLst>
          </a:custGeom>
          <a:solidFill>
            <a:srgbClr val="8DA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3" name="任意多边形 12"/>
          <p:cNvSpPr/>
          <p:nvPr userDrawn="1"/>
        </p:nvSpPr>
        <p:spPr>
          <a:xfrm flipH="1">
            <a:off x="10460355" y="-20955"/>
            <a:ext cx="1751965" cy="4799965"/>
          </a:xfrm>
          <a:custGeom>
            <a:avLst/>
            <a:gdLst>
              <a:gd name="connsiteX0" fmla="*/ 2120 w 2759"/>
              <a:gd name="connsiteY0" fmla="*/ 0 h 7559"/>
              <a:gd name="connsiteX1" fmla="*/ 1739 w 2759"/>
              <a:gd name="connsiteY1" fmla="*/ 2717 h 7559"/>
              <a:gd name="connsiteX2" fmla="*/ 562 w 2759"/>
              <a:gd name="connsiteY2" fmla="*/ 4873 h 7559"/>
              <a:gd name="connsiteX3" fmla="*/ 0 w 2759"/>
              <a:gd name="connsiteY3" fmla="*/ 7559 h 7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9" h="7559">
                <a:moveTo>
                  <a:pt x="2120" y="0"/>
                </a:moveTo>
                <a:cubicBezTo>
                  <a:pt x="2715" y="54"/>
                  <a:pt x="3349" y="1652"/>
                  <a:pt x="1739" y="2717"/>
                </a:cubicBezTo>
                <a:cubicBezTo>
                  <a:pt x="129" y="3782"/>
                  <a:pt x="-86" y="3649"/>
                  <a:pt x="562" y="4873"/>
                </a:cubicBezTo>
                <a:cubicBezTo>
                  <a:pt x="1210" y="6097"/>
                  <a:pt x="109" y="7492"/>
                  <a:pt x="0" y="7559"/>
                </a:cubicBezTo>
              </a:path>
            </a:pathLst>
          </a:custGeom>
          <a:noFill/>
          <a:ln>
            <a:solidFill>
              <a:srgbClr val="EFD2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4" name="任意多边形 13"/>
          <p:cNvSpPr/>
          <p:nvPr userDrawn="1"/>
        </p:nvSpPr>
        <p:spPr>
          <a:xfrm flipH="1">
            <a:off x="8790940" y="-40640"/>
            <a:ext cx="1529080" cy="480695"/>
          </a:xfrm>
          <a:custGeom>
            <a:avLst/>
            <a:gdLst>
              <a:gd name="connsiteX0" fmla="*/ 0 w 3367"/>
              <a:gd name="connsiteY0" fmla="*/ 0 h 1276"/>
              <a:gd name="connsiteX1" fmla="*/ 1349 w 3367"/>
              <a:gd name="connsiteY1" fmla="*/ 1199 h 1276"/>
              <a:gd name="connsiteX2" fmla="*/ 3312 w 3367"/>
              <a:gd name="connsiteY2" fmla="*/ 1016 h 1276"/>
              <a:gd name="connsiteX3" fmla="*/ 2666 w 3367"/>
              <a:gd name="connsiteY3" fmla="*/ 40 h 1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8" h="1277">
                <a:moveTo>
                  <a:pt x="0" y="0"/>
                </a:moveTo>
                <a:cubicBezTo>
                  <a:pt x="210" y="206"/>
                  <a:pt x="706" y="1033"/>
                  <a:pt x="1349" y="1199"/>
                </a:cubicBezTo>
                <a:cubicBezTo>
                  <a:pt x="1991" y="1365"/>
                  <a:pt x="3049" y="1248"/>
                  <a:pt x="3312" y="1016"/>
                </a:cubicBezTo>
                <a:cubicBezTo>
                  <a:pt x="3575" y="784"/>
                  <a:pt x="2834" y="232"/>
                  <a:pt x="2666" y="40"/>
                </a:cubicBezTo>
              </a:path>
            </a:pathLst>
          </a:custGeom>
          <a:noFill/>
          <a:ln>
            <a:solidFill>
              <a:srgbClr val="EFD2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5" name="任意多边形 4"/>
          <p:cNvSpPr/>
          <p:nvPr userDrawn="1"/>
        </p:nvSpPr>
        <p:spPr>
          <a:xfrm rot="16200000" flipH="1" flipV="1">
            <a:off x="850265" y="-845820"/>
            <a:ext cx="1956435" cy="3648075"/>
          </a:xfrm>
          <a:custGeom>
            <a:avLst/>
            <a:gdLst>
              <a:gd name="connsiteX0" fmla="*/ 7 w 3709"/>
              <a:gd name="connsiteY0" fmla="*/ 8729 h 8729"/>
              <a:gd name="connsiteX1" fmla="*/ 3 w 3709"/>
              <a:gd name="connsiteY1" fmla="*/ 30 h 8729"/>
              <a:gd name="connsiteX2" fmla="*/ 1251 w 3709"/>
              <a:gd name="connsiteY2" fmla="*/ 1914 h 8729"/>
              <a:gd name="connsiteX3" fmla="*/ 2373 w 3709"/>
              <a:gd name="connsiteY3" fmla="*/ 5266 h 8729"/>
              <a:gd name="connsiteX4" fmla="*/ 3710 w 3709"/>
              <a:gd name="connsiteY4" fmla="*/ 8729 h 8729"/>
              <a:gd name="connsiteX5" fmla="*/ 7 w 3709"/>
              <a:gd name="connsiteY5" fmla="*/ 8729 h 8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0" h="8729">
                <a:moveTo>
                  <a:pt x="7" y="8729"/>
                </a:moveTo>
                <a:lnTo>
                  <a:pt x="3" y="30"/>
                </a:lnTo>
                <a:cubicBezTo>
                  <a:pt x="-63" y="30"/>
                  <a:pt x="1046" y="-391"/>
                  <a:pt x="1251" y="1914"/>
                </a:cubicBezTo>
                <a:cubicBezTo>
                  <a:pt x="1474" y="4636"/>
                  <a:pt x="1627" y="4726"/>
                  <a:pt x="2373" y="5266"/>
                </a:cubicBezTo>
                <a:cubicBezTo>
                  <a:pt x="2620" y="5487"/>
                  <a:pt x="3352" y="5617"/>
                  <a:pt x="3710" y="8729"/>
                </a:cubicBezTo>
                <a:lnTo>
                  <a:pt x="7" y="8729"/>
                </a:lnTo>
                <a:close/>
              </a:path>
            </a:pathLst>
          </a:custGeom>
          <a:solidFill>
            <a:srgbClr val="F0E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6" name="任意多边形 5"/>
          <p:cNvSpPr/>
          <p:nvPr userDrawn="1"/>
        </p:nvSpPr>
        <p:spPr>
          <a:xfrm rot="16200000" flipH="1" flipV="1">
            <a:off x="628650" y="-638810"/>
            <a:ext cx="608965" cy="1858645"/>
          </a:xfrm>
          <a:custGeom>
            <a:avLst/>
            <a:gdLst>
              <a:gd name="connsiteX0" fmla="*/ 7 w 3709"/>
              <a:gd name="connsiteY0" fmla="*/ 8729 h 8729"/>
              <a:gd name="connsiteX1" fmla="*/ 3 w 3709"/>
              <a:gd name="connsiteY1" fmla="*/ 30 h 8729"/>
              <a:gd name="connsiteX2" fmla="*/ 1251 w 3709"/>
              <a:gd name="connsiteY2" fmla="*/ 1914 h 8729"/>
              <a:gd name="connsiteX3" fmla="*/ 2373 w 3709"/>
              <a:gd name="connsiteY3" fmla="*/ 5266 h 8729"/>
              <a:gd name="connsiteX4" fmla="*/ 3710 w 3709"/>
              <a:gd name="connsiteY4" fmla="*/ 8729 h 8729"/>
              <a:gd name="connsiteX5" fmla="*/ 7 w 3709"/>
              <a:gd name="connsiteY5" fmla="*/ 8729 h 8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0" h="8729">
                <a:moveTo>
                  <a:pt x="7" y="8729"/>
                </a:moveTo>
                <a:lnTo>
                  <a:pt x="3" y="30"/>
                </a:lnTo>
                <a:cubicBezTo>
                  <a:pt x="-63" y="30"/>
                  <a:pt x="1046" y="-391"/>
                  <a:pt x="1251" y="1914"/>
                </a:cubicBezTo>
                <a:cubicBezTo>
                  <a:pt x="1474" y="4636"/>
                  <a:pt x="1627" y="4726"/>
                  <a:pt x="2373" y="5266"/>
                </a:cubicBezTo>
                <a:cubicBezTo>
                  <a:pt x="2620" y="5487"/>
                  <a:pt x="3352" y="5617"/>
                  <a:pt x="3710" y="8729"/>
                </a:cubicBezTo>
                <a:lnTo>
                  <a:pt x="7" y="8729"/>
                </a:lnTo>
                <a:close/>
              </a:path>
            </a:pathLst>
          </a:custGeom>
          <a:solidFill>
            <a:srgbClr val="F56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8" name="任意多边形 7"/>
          <p:cNvSpPr/>
          <p:nvPr userDrawn="1"/>
        </p:nvSpPr>
        <p:spPr>
          <a:xfrm rot="16200000">
            <a:off x="9466727" y="4191789"/>
            <a:ext cx="1358251" cy="4088472"/>
          </a:xfrm>
          <a:custGeom>
            <a:avLst/>
            <a:gdLst>
              <a:gd name="connsiteX0" fmla="*/ 5 w 2138"/>
              <a:gd name="connsiteY0" fmla="*/ 6358 h 6438"/>
              <a:gd name="connsiteX1" fmla="*/ 2 w 2138"/>
              <a:gd name="connsiteY1" fmla="*/ 22 h 6438"/>
              <a:gd name="connsiteX2" fmla="*/ 804 w 2138"/>
              <a:gd name="connsiteY2" fmla="*/ 1394 h 6438"/>
              <a:gd name="connsiteX3" fmla="*/ 1526 w 2138"/>
              <a:gd name="connsiteY3" fmla="*/ 3836 h 6438"/>
              <a:gd name="connsiteX4" fmla="*/ 5 w 2138"/>
              <a:gd name="connsiteY4" fmla="*/ 6358 h 6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9" h="6439">
                <a:moveTo>
                  <a:pt x="5" y="6358"/>
                </a:moveTo>
                <a:lnTo>
                  <a:pt x="2" y="22"/>
                </a:lnTo>
                <a:cubicBezTo>
                  <a:pt x="-40" y="22"/>
                  <a:pt x="672" y="-285"/>
                  <a:pt x="804" y="1394"/>
                </a:cubicBezTo>
                <a:cubicBezTo>
                  <a:pt x="948" y="3377"/>
                  <a:pt x="1046" y="3442"/>
                  <a:pt x="1526" y="3836"/>
                </a:cubicBezTo>
                <a:cubicBezTo>
                  <a:pt x="2659" y="4917"/>
                  <a:pt x="2261" y="6857"/>
                  <a:pt x="5" y="6358"/>
                </a:cubicBezTo>
                <a:close/>
              </a:path>
            </a:pathLst>
          </a:custGeom>
          <a:solidFill>
            <a:srgbClr val="F0E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pic>
        <p:nvPicPr>
          <p:cNvPr id="10" name="图片 9" descr="半圆形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V="1">
            <a:off x="8166100" y="5932805"/>
            <a:ext cx="2036445" cy="982345"/>
          </a:xfrm>
          <a:prstGeom prst="rect">
            <a:avLst/>
          </a:prstGeom>
        </p:spPr>
      </p:pic>
      <p:sp>
        <p:nvSpPr>
          <p:cNvPr id="12" name="任意多边形 11"/>
          <p:cNvSpPr/>
          <p:nvPr userDrawn="1"/>
        </p:nvSpPr>
        <p:spPr>
          <a:xfrm rot="10800000" flipV="1">
            <a:off x="308610" y="5614670"/>
            <a:ext cx="2021840" cy="1243330"/>
          </a:xfrm>
          <a:custGeom>
            <a:avLst/>
            <a:gdLst>
              <a:gd name="connsiteX0" fmla="*/ 718 w 3859"/>
              <a:gd name="connsiteY0" fmla="*/ 2795 h 2794"/>
              <a:gd name="connsiteX1" fmla="*/ 2184 w 3859"/>
              <a:gd name="connsiteY1" fmla="*/ 47 h 2794"/>
              <a:gd name="connsiteX2" fmla="*/ 3650 w 3859"/>
              <a:gd name="connsiteY2" fmla="*/ 2795 h 2794"/>
              <a:gd name="connsiteX3" fmla="*/ 718 w 3859"/>
              <a:gd name="connsiteY3" fmla="*/ 2795 h 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" h="2795">
                <a:moveTo>
                  <a:pt x="718" y="2795"/>
                </a:moveTo>
                <a:cubicBezTo>
                  <a:pt x="-1007" y="791"/>
                  <a:pt x="734" y="-238"/>
                  <a:pt x="2184" y="47"/>
                </a:cubicBezTo>
                <a:cubicBezTo>
                  <a:pt x="3553" y="-39"/>
                  <a:pt x="4232" y="2333"/>
                  <a:pt x="3650" y="2795"/>
                </a:cubicBezTo>
                <a:lnTo>
                  <a:pt x="718" y="2795"/>
                </a:lnTo>
                <a:close/>
              </a:path>
            </a:pathLst>
          </a:custGeom>
          <a:solidFill>
            <a:srgbClr val="D5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5" name="任意多边形 14"/>
          <p:cNvSpPr/>
          <p:nvPr userDrawn="1"/>
        </p:nvSpPr>
        <p:spPr>
          <a:xfrm rot="5400000" flipH="1">
            <a:off x="-584200" y="4732020"/>
            <a:ext cx="2710180" cy="1541780"/>
          </a:xfrm>
          <a:custGeom>
            <a:avLst/>
            <a:gdLst>
              <a:gd name="connsiteX0" fmla="*/ 4 w 5595"/>
              <a:gd name="connsiteY0" fmla="*/ 2875 h 2874"/>
              <a:gd name="connsiteX1" fmla="*/ 0 w 5595"/>
              <a:gd name="connsiteY1" fmla="*/ 645 h 2874"/>
              <a:gd name="connsiteX2" fmla="*/ 1882 w 5595"/>
              <a:gd name="connsiteY2" fmla="*/ 527 h 2874"/>
              <a:gd name="connsiteX3" fmla="*/ 3577 w 5595"/>
              <a:gd name="connsiteY3" fmla="*/ 1682 h 2874"/>
              <a:gd name="connsiteX4" fmla="*/ 5595 w 5595"/>
              <a:gd name="connsiteY4" fmla="*/ 2875 h 2874"/>
              <a:gd name="connsiteX5" fmla="*/ 4 w 5595"/>
              <a:gd name="connsiteY5" fmla="*/ 2875 h 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5" h="2875">
                <a:moveTo>
                  <a:pt x="4" y="2875"/>
                </a:moveTo>
                <a:lnTo>
                  <a:pt x="0" y="645"/>
                </a:lnTo>
                <a:cubicBezTo>
                  <a:pt x="-17" y="-111"/>
                  <a:pt x="1573" y="-267"/>
                  <a:pt x="1882" y="527"/>
                </a:cubicBezTo>
                <a:cubicBezTo>
                  <a:pt x="2220" y="1465"/>
                  <a:pt x="2450" y="1496"/>
                  <a:pt x="3577" y="1682"/>
                </a:cubicBezTo>
                <a:cubicBezTo>
                  <a:pt x="3950" y="1758"/>
                  <a:pt x="5054" y="1803"/>
                  <a:pt x="5595" y="2875"/>
                </a:cubicBezTo>
                <a:lnTo>
                  <a:pt x="4" y="2875"/>
                </a:lnTo>
                <a:close/>
              </a:path>
            </a:pathLst>
          </a:custGeom>
          <a:solidFill>
            <a:srgbClr val="8DA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 userDrawn="1"/>
        </p:nvSpPr>
        <p:spPr>
          <a:xfrm rot="10800000" flipV="1">
            <a:off x="308610" y="5864860"/>
            <a:ext cx="1805305" cy="993140"/>
          </a:xfrm>
          <a:custGeom>
            <a:avLst/>
            <a:gdLst>
              <a:gd name="connsiteX0" fmla="*/ 718 w 3859"/>
              <a:gd name="connsiteY0" fmla="*/ 2795 h 2794"/>
              <a:gd name="connsiteX1" fmla="*/ 2184 w 3859"/>
              <a:gd name="connsiteY1" fmla="*/ 47 h 2794"/>
              <a:gd name="connsiteX2" fmla="*/ 3650 w 3859"/>
              <a:gd name="connsiteY2" fmla="*/ 2795 h 2794"/>
              <a:gd name="connsiteX3" fmla="*/ 718 w 3859"/>
              <a:gd name="connsiteY3" fmla="*/ 2795 h 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" h="2795">
                <a:moveTo>
                  <a:pt x="718" y="2795"/>
                </a:moveTo>
                <a:cubicBezTo>
                  <a:pt x="-1007" y="791"/>
                  <a:pt x="734" y="-238"/>
                  <a:pt x="2184" y="47"/>
                </a:cubicBezTo>
                <a:cubicBezTo>
                  <a:pt x="3553" y="-39"/>
                  <a:pt x="4232" y="2333"/>
                  <a:pt x="3650" y="2795"/>
                </a:cubicBezTo>
                <a:lnTo>
                  <a:pt x="718" y="2795"/>
                </a:lnTo>
                <a:close/>
              </a:path>
            </a:pathLst>
          </a:custGeom>
          <a:solidFill>
            <a:srgbClr val="D5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5" name="任意多边形 14"/>
          <p:cNvSpPr/>
          <p:nvPr userDrawn="1"/>
        </p:nvSpPr>
        <p:spPr>
          <a:xfrm rot="5400000" flipH="1">
            <a:off x="-393700" y="5087620"/>
            <a:ext cx="2164715" cy="1376680"/>
          </a:xfrm>
          <a:custGeom>
            <a:avLst/>
            <a:gdLst>
              <a:gd name="connsiteX0" fmla="*/ 4 w 5595"/>
              <a:gd name="connsiteY0" fmla="*/ 2875 h 2874"/>
              <a:gd name="connsiteX1" fmla="*/ 0 w 5595"/>
              <a:gd name="connsiteY1" fmla="*/ 645 h 2874"/>
              <a:gd name="connsiteX2" fmla="*/ 1882 w 5595"/>
              <a:gd name="connsiteY2" fmla="*/ 527 h 2874"/>
              <a:gd name="connsiteX3" fmla="*/ 3577 w 5595"/>
              <a:gd name="connsiteY3" fmla="*/ 1682 h 2874"/>
              <a:gd name="connsiteX4" fmla="*/ 5595 w 5595"/>
              <a:gd name="connsiteY4" fmla="*/ 2875 h 2874"/>
              <a:gd name="connsiteX5" fmla="*/ 4 w 5595"/>
              <a:gd name="connsiteY5" fmla="*/ 2875 h 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5" h="2875">
                <a:moveTo>
                  <a:pt x="4" y="2875"/>
                </a:moveTo>
                <a:lnTo>
                  <a:pt x="0" y="645"/>
                </a:lnTo>
                <a:cubicBezTo>
                  <a:pt x="-17" y="-111"/>
                  <a:pt x="1573" y="-267"/>
                  <a:pt x="1882" y="527"/>
                </a:cubicBezTo>
                <a:cubicBezTo>
                  <a:pt x="2220" y="1465"/>
                  <a:pt x="2450" y="1496"/>
                  <a:pt x="3577" y="1682"/>
                </a:cubicBezTo>
                <a:cubicBezTo>
                  <a:pt x="3950" y="1758"/>
                  <a:pt x="5054" y="1803"/>
                  <a:pt x="5595" y="2875"/>
                </a:cubicBezTo>
                <a:lnTo>
                  <a:pt x="4" y="2875"/>
                </a:lnTo>
                <a:close/>
              </a:path>
            </a:pathLst>
          </a:custGeom>
          <a:solidFill>
            <a:srgbClr val="8DA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 flipV="1">
            <a:off x="9437370" y="0"/>
            <a:ext cx="2754630" cy="850265"/>
            <a:chOff x="12758" y="8751"/>
            <a:chExt cx="6438" cy="2138"/>
          </a:xfrm>
        </p:grpSpPr>
        <p:sp>
          <p:nvSpPr>
            <p:cNvPr id="8" name="任意多边形 7"/>
            <p:cNvSpPr/>
            <p:nvPr userDrawn="1"/>
          </p:nvSpPr>
          <p:spPr>
            <a:xfrm rot="16200000">
              <a:off x="14908" y="6601"/>
              <a:ext cx="2139" cy="6439"/>
            </a:xfrm>
            <a:custGeom>
              <a:avLst/>
              <a:gdLst>
                <a:gd name="connsiteX0" fmla="*/ 5 w 2138"/>
                <a:gd name="connsiteY0" fmla="*/ 6358 h 6438"/>
                <a:gd name="connsiteX1" fmla="*/ 2 w 2138"/>
                <a:gd name="connsiteY1" fmla="*/ 22 h 6438"/>
                <a:gd name="connsiteX2" fmla="*/ 804 w 2138"/>
                <a:gd name="connsiteY2" fmla="*/ 1394 h 6438"/>
                <a:gd name="connsiteX3" fmla="*/ 1526 w 2138"/>
                <a:gd name="connsiteY3" fmla="*/ 3836 h 6438"/>
                <a:gd name="connsiteX4" fmla="*/ 5 w 2138"/>
                <a:gd name="connsiteY4" fmla="*/ 6358 h 6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9" h="6439">
                  <a:moveTo>
                    <a:pt x="5" y="6358"/>
                  </a:moveTo>
                  <a:lnTo>
                    <a:pt x="2" y="22"/>
                  </a:lnTo>
                  <a:cubicBezTo>
                    <a:pt x="-40" y="22"/>
                    <a:pt x="672" y="-285"/>
                    <a:pt x="804" y="1394"/>
                  </a:cubicBezTo>
                  <a:cubicBezTo>
                    <a:pt x="948" y="3377"/>
                    <a:pt x="1046" y="3442"/>
                    <a:pt x="1526" y="3836"/>
                  </a:cubicBezTo>
                  <a:cubicBezTo>
                    <a:pt x="2659" y="4917"/>
                    <a:pt x="2261" y="6857"/>
                    <a:pt x="5" y="6358"/>
                  </a:cubicBezTo>
                  <a:close/>
                </a:path>
              </a:pathLst>
            </a:custGeom>
            <a:solidFill>
              <a:srgbClr val="F0E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正圆-45W" panose="00020600040101010101" charset="-122"/>
              </a:endParaRPr>
            </a:p>
          </p:txBody>
        </p:sp>
        <p:pic>
          <p:nvPicPr>
            <p:cNvPr id="10" name="图片 9" descr="半圆形"/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flipV="1">
              <a:off x="12860" y="9343"/>
              <a:ext cx="3207" cy="1547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 marL="6858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 marL="11430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 marL="16002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 marL="20574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9F1E0">
            <a:alpha val="3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 userDrawn="1"/>
        </p:nvSpPr>
        <p:spPr>
          <a:xfrm rot="10800000" flipH="1">
            <a:off x="9479280" y="-20320"/>
            <a:ext cx="2330450" cy="1129665"/>
          </a:xfrm>
          <a:custGeom>
            <a:avLst/>
            <a:gdLst>
              <a:gd name="connsiteX0" fmla="*/ 718 w 3859"/>
              <a:gd name="connsiteY0" fmla="*/ 2795 h 2794"/>
              <a:gd name="connsiteX1" fmla="*/ 2184 w 3859"/>
              <a:gd name="connsiteY1" fmla="*/ 47 h 2794"/>
              <a:gd name="connsiteX2" fmla="*/ 3650 w 3859"/>
              <a:gd name="connsiteY2" fmla="*/ 2795 h 2794"/>
              <a:gd name="connsiteX3" fmla="*/ 718 w 3859"/>
              <a:gd name="connsiteY3" fmla="*/ 2795 h 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" h="2795">
                <a:moveTo>
                  <a:pt x="718" y="2795"/>
                </a:moveTo>
                <a:cubicBezTo>
                  <a:pt x="-1007" y="791"/>
                  <a:pt x="734" y="-238"/>
                  <a:pt x="2184" y="47"/>
                </a:cubicBezTo>
                <a:cubicBezTo>
                  <a:pt x="3553" y="-39"/>
                  <a:pt x="4232" y="2333"/>
                  <a:pt x="3650" y="2795"/>
                </a:cubicBezTo>
                <a:lnTo>
                  <a:pt x="718" y="2795"/>
                </a:lnTo>
                <a:close/>
              </a:path>
            </a:pathLst>
          </a:custGeom>
          <a:solidFill>
            <a:srgbClr val="D5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1" name="任意多边形 10"/>
          <p:cNvSpPr/>
          <p:nvPr userDrawn="1"/>
        </p:nvSpPr>
        <p:spPr>
          <a:xfrm rot="5400000" flipV="1">
            <a:off x="9500870" y="848995"/>
            <a:ext cx="3552825" cy="1825625"/>
          </a:xfrm>
          <a:custGeom>
            <a:avLst/>
            <a:gdLst>
              <a:gd name="connsiteX0" fmla="*/ 4 w 5595"/>
              <a:gd name="connsiteY0" fmla="*/ 2875 h 2874"/>
              <a:gd name="connsiteX1" fmla="*/ 0 w 5595"/>
              <a:gd name="connsiteY1" fmla="*/ 645 h 2874"/>
              <a:gd name="connsiteX2" fmla="*/ 1882 w 5595"/>
              <a:gd name="connsiteY2" fmla="*/ 527 h 2874"/>
              <a:gd name="connsiteX3" fmla="*/ 3577 w 5595"/>
              <a:gd name="connsiteY3" fmla="*/ 1682 h 2874"/>
              <a:gd name="connsiteX4" fmla="*/ 5595 w 5595"/>
              <a:gd name="connsiteY4" fmla="*/ 2875 h 2874"/>
              <a:gd name="connsiteX5" fmla="*/ 4 w 5595"/>
              <a:gd name="connsiteY5" fmla="*/ 2875 h 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5" h="2875">
                <a:moveTo>
                  <a:pt x="4" y="2875"/>
                </a:moveTo>
                <a:lnTo>
                  <a:pt x="0" y="645"/>
                </a:lnTo>
                <a:cubicBezTo>
                  <a:pt x="-17" y="-111"/>
                  <a:pt x="1573" y="-267"/>
                  <a:pt x="1882" y="527"/>
                </a:cubicBezTo>
                <a:cubicBezTo>
                  <a:pt x="2220" y="1465"/>
                  <a:pt x="2450" y="1496"/>
                  <a:pt x="3577" y="1682"/>
                </a:cubicBezTo>
                <a:cubicBezTo>
                  <a:pt x="3950" y="1758"/>
                  <a:pt x="5054" y="1803"/>
                  <a:pt x="5595" y="2875"/>
                </a:cubicBezTo>
                <a:lnTo>
                  <a:pt x="4" y="2875"/>
                </a:lnTo>
                <a:close/>
              </a:path>
            </a:pathLst>
          </a:custGeom>
          <a:solidFill>
            <a:srgbClr val="8DA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3" name="任意多边形 12"/>
          <p:cNvSpPr/>
          <p:nvPr userDrawn="1"/>
        </p:nvSpPr>
        <p:spPr>
          <a:xfrm flipH="1">
            <a:off x="10460355" y="-20955"/>
            <a:ext cx="1751965" cy="4799965"/>
          </a:xfrm>
          <a:custGeom>
            <a:avLst/>
            <a:gdLst>
              <a:gd name="connsiteX0" fmla="*/ 2120 w 2759"/>
              <a:gd name="connsiteY0" fmla="*/ 0 h 7559"/>
              <a:gd name="connsiteX1" fmla="*/ 1739 w 2759"/>
              <a:gd name="connsiteY1" fmla="*/ 2717 h 7559"/>
              <a:gd name="connsiteX2" fmla="*/ 562 w 2759"/>
              <a:gd name="connsiteY2" fmla="*/ 4873 h 7559"/>
              <a:gd name="connsiteX3" fmla="*/ 0 w 2759"/>
              <a:gd name="connsiteY3" fmla="*/ 7559 h 7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9" h="7559">
                <a:moveTo>
                  <a:pt x="2120" y="0"/>
                </a:moveTo>
                <a:cubicBezTo>
                  <a:pt x="2715" y="54"/>
                  <a:pt x="3349" y="1652"/>
                  <a:pt x="1739" y="2717"/>
                </a:cubicBezTo>
                <a:cubicBezTo>
                  <a:pt x="129" y="3782"/>
                  <a:pt x="-86" y="3649"/>
                  <a:pt x="562" y="4873"/>
                </a:cubicBezTo>
                <a:cubicBezTo>
                  <a:pt x="1210" y="6097"/>
                  <a:pt x="109" y="7492"/>
                  <a:pt x="0" y="7559"/>
                </a:cubicBezTo>
              </a:path>
            </a:pathLst>
          </a:custGeom>
          <a:noFill/>
          <a:ln>
            <a:solidFill>
              <a:srgbClr val="EFD2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4" name="任意多边形 13"/>
          <p:cNvSpPr/>
          <p:nvPr userDrawn="1"/>
        </p:nvSpPr>
        <p:spPr>
          <a:xfrm flipH="1">
            <a:off x="8790940" y="-40640"/>
            <a:ext cx="1529080" cy="480695"/>
          </a:xfrm>
          <a:custGeom>
            <a:avLst/>
            <a:gdLst>
              <a:gd name="connsiteX0" fmla="*/ 0 w 3367"/>
              <a:gd name="connsiteY0" fmla="*/ 0 h 1276"/>
              <a:gd name="connsiteX1" fmla="*/ 1349 w 3367"/>
              <a:gd name="connsiteY1" fmla="*/ 1199 h 1276"/>
              <a:gd name="connsiteX2" fmla="*/ 3312 w 3367"/>
              <a:gd name="connsiteY2" fmla="*/ 1016 h 1276"/>
              <a:gd name="connsiteX3" fmla="*/ 2666 w 3367"/>
              <a:gd name="connsiteY3" fmla="*/ 40 h 1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8" h="1277">
                <a:moveTo>
                  <a:pt x="0" y="0"/>
                </a:moveTo>
                <a:cubicBezTo>
                  <a:pt x="210" y="206"/>
                  <a:pt x="706" y="1033"/>
                  <a:pt x="1349" y="1199"/>
                </a:cubicBezTo>
                <a:cubicBezTo>
                  <a:pt x="1991" y="1365"/>
                  <a:pt x="3049" y="1248"/>
                  <a:pt x="3312" y="1016"/>
                </a:cubicBezTo>
                <a:cubicBezTo>
                  <a:pt x="3575" y="784"/>
                  <a:pt x="2834" y="232"/>
                  <a:pt x="2666" y="40"/>
                </a:cubicBezTo>
              </a:path>
            </a:pathLst>
          </a:custGeom>
          <a:noFill/>
          <a:ln>
            <a:solidFill>
              <a:srgbClr val="EFD2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5" name="任意多边形 4"/>
          <p:cNvSpPr/>
          <p:nvPr userDrawn="1"/>
        </p:nvSpPr>
        <p:spPr>
          <a:xfrm rot="16200000" flipH="1" flipV="1">
            <a:off x="850265" y="-845820"/>
            <a:ext cx="1956435" cy="3648075"/>
          </a:xfrm>
          <a:custGeom>
            <a:avLst/>
            <a:gdLst>
              <a:gd name="connsiteX0" fmla="*/ 7 w 3709"/>
              <a:gd name="connsiteY0" fmla="*/ 8729 h 8729"/>
              <a:gd name="connsiteX1" fmla="*/ 3 w 3709"/>
              <a:gd name="connsiteY1" fmla="*/ 30 h 8729"/>
              <a:gd name="connsiteX2" fmla="*/ 1251 w 3709"/>
              <a:gd name="connsiteY2" fmla="*/ 1914 h 8729"/>
              <a:gd name="connsiteX3" fmla="*/ 2373 w 3709"/>
              <a:gd name="connsiteY3" fmla="*/ 5266 h 8729"/>
              <a:gd name="connsiteX4" fmla="*/ 3710 w 3709"/>
              <a:gd name="connsiteY4" fmla="*/ 8729 h 8729"/>
              <a:gd name="connsiteX5" fmla="*/ 7 w 3709"/>
              <a:gd name="connsiteY5" fmla="*/ 8729 h 8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0" h="8729">
                <a:moveTo>
                  <a:pt x="7" y="8729"/>
                </a:moveTo>
                <a:lnTo>
                  <a:pt x="3" y="30"/>
                </a:lnTo>
                <a:cubicBezTo>
                  <a:pt x="-63" y="30"/>
                  <a:pt x="1046" y="-391"/>
                  <a:pt x="1251" y="1914"/>
                </a:cubicBezTo>
                <a:cubicBezTo>
                  <a:pt x="1474" y="4636"/>
                  <a:pt x="1627" y="4726"/>
                  <a:pt x="2373" y="5266"/>
                </a:cubicBezTo>
                <a:cubicBezTo>
                  <a:pt x="2620" y="5487"/>
                  <a:pt x="3352" y="5617"/>
                  <a:pt x="3710" y="8729"/>
                </a:cubicBezTo>
                <a:lnTo>
                  <a:pt x="7" y="8729"/>
                </a:lnTo>
                <a:close/>
              </a:path>
            </a:pathLst>
          </a:custGeom>
          <a:solidFill>
            <a:srgbClr val="F0E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6" name="任意多边形 5"/>
          <p:cNvSpPr/>
          <p:nvPr userDrawn="1"/>
        </p:nvSpPr>
        <p:spPr>
          <a:xfrm rot="16200000" flipH="1" flipV="1">
            <a:off x="628650" y="-638810"/>
            <a:ext cx="608965" cy="1858645"/>
          </a:xfrm>
          <a:custGeom>
            <a:avLst/>
            <a:gdLst>
              <a:gd name="connsiteX0" fmla="*/ 7 w 3709"/>
              <a:gd name="connsiteY0" fmla="*/ 8729 h 8729"/>
              <a:gd name="connsiteX1" fmla="*/ 3 w 3709"/>
              <a:gd name="connsiteY1" fmla="*/ 30 h 8729"/>
              <a:gd name="connsiteX2" fmla="*/ 1251 w 3709"/>
              <a:gd name="connsiteY2" fmla="*/ 1914 h 8729"/>
              <a:gd name="connsiteX3" fmla="*/ 2373 w 3709"/>
              <a:gd name="connsiteY3" fmla="*/ 5266 h 8729"/>
              <a:gd name="connsiteX4" fmla="*/ 3710 w 3709"/>
              <a:gd name="connsiteY4" fmla="*/ 8729 h 8729"/>
              <a:gd name="connsiteX5" fmla="*/ 7 w 3709"/>
              <a:gd name="connsiteY5" fmla="*/ 8729 h 8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0" h="8729">
                <a:moveTo>
                  <a:pt x="7" y="8729"/>
                </a:moveTo>
                <a:lnTo>
                  <a:pt x="3" y="30"/>
                </a:lnTo>
                <a:cubicBezTo>
                  <a:pt x="-63" y="30"/>
                  <a:pt x="1046" y="-391"/>
                  <a:pt x="1251" y="1914"/>
                </a:cubicBezTo>
                <a:cubicBezTo>
                  <a:pt x="1474" y="4636"/>
                  <a:pt x="1627" y="4726"/>
                  <a:pt x="2373" y="5266"/>
                </a:cubicBezTo>
                <a:cubicBezTo>
                  <a:pt x="2620" y="5487"/>
                  <a:pt x="3352" y="5617"/>
                  <a:pt x="3710" y="8729"/>
                </a:cubicBezTo>
                <a:lnTo>
                  <a:pt x="7" y="8729"/>
                </a:lnTo>
                <a:close/>
              </a:path>
            </a:pathLst>
          </a:custGeom>
          <a:solidFill>
            <a:srgbClr val="F56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8" name="任意多边形 7"/>
          <p:cNvSpPr/>
          <p:nvPr userDrawn="1"/>
        </p:nvSpPr>
        <p:spPr>
          <a:xfrm rot="16200000">
            <a:off x="9466727" y="4191789"/>
            <a:ext cx="1358251" cy="4088472"/>
          </a:xfrm>
          <a:custGeom>
            <a:avLst/>
            <a:gdLst>
              <a:gd name="connsiteX0" fmla="*/ 5 w 2138"/>
              <a:gd name="connsiteY0" fmla="*/ 6358 h 6438"/>
              <a:gd name="connsiteX1" fmla="*/ 2 w 2138"/>
              <a:gd name="connsiteY1" fmla="*/ 22 h 6438"/>
              <a:gd name="connsiteX2" fmla="*/ 804 w 2138"/>
              <a:gd name="connsiteY2" fmla="*/ 1394 h 6438"/>
              <a:gd name="connsiteX3" fmla="*/ 1526 w 2138"/>
              <a:gd name="connsiteY3" fmla="*/ 3836 h 6438"/>
              <a:gd name="connsiteX4" fmla="*/ 5 w 2138"/>
              <a:gd name="connsiteY4" fmla="*/ 6358 h 6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9" h="6439">
                <a:moveTo>
                  <a:pt x="5" y="6358"/>
                </a:moveTo>
                <a:lnTo>
                  <a:pt x="2" y="22"/>
                </a:lnTo>
                <a:cubicBezTo>
                  <a:pt x="-40" y="22"/>
                  <a:pt x="672" y="-285"/>
                  <a:pt x="804" y="1394"/>
                </a:cubicBezTo>
                <a:cubicBezTo>
                  <a:pt x="948" y="3377"/>
                  <a:pt x="1046" y="3442"/>
                  <a:pt x="1526" y="3836"/>
                </a:cubicBezTo>
                <a:cubicBezTo>
                  <a:pt x="2659" y="4917"/>
                  <a:pt x="2261" y="6857"/>
                  <a:pt x="5" y="6358"/>
                </a:cubicBezTo>
                <a:close/>
              </a:path>
            </a:pathLst>
          </a:custGeom>
          <a:solidFill>
            <a:srgbClr val="F0E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pic>
        <p:nvPicPr>
          <p:cNvPr id="10" name="图片 9" descr="半圆形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V="1">
            <a:off x="8166100" y="5932805"/>
            <a:ext cx="2036445" cy="982345"/>
          </a:xfrm>
          <a:prstGeom prst="rect">
            <a:avLst/>
          </a:prstGeom>
        </p:spPr>
      </p:pic>
      <p:sp>
        <p:nvSpPr>
          <p:cNvPr id="12" name="任意多边形 11"/>
          <p:cNvSpPr/>
          <p:nvPr userDrawn="1"/>
        </p:nvSpPr>
        <p:spPr>
          <a:xfrm rot="10800000" flipV="1">
            <a:off x="308610" y="5614670"/>
            <a:ext cx="2021840" cy="1243330"/>
          </a:xfrm>
          <a:custGeom>
            <a:avLst/>
            <a:gdLst>
              <a:gd name="connsiteX0" fmla="*/ 718 w 3859"/>
              <a:gd name="connsiteY0" fmla="*/ 2795 h 2794"/>
              <a:gd name="connsiteX1" fmla="*/ 2184 w 3859"/>
              <a:gd name="connsiteY1" fmla="*/ 47 h 2794"/>
              <a:gd name="connsiteX2" fmla="*/ 3650 w 3859"/>
              <a:gd name="connsiteY2" fmla="*/ 2795 h 2794"/>
              <a:gd name="connsiteX3" fmla="*/ 718 w 3859"/>
              <a:gd name="connsiteY3" fmla="*/ 2795 h 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" h="2795">
                <a:moveTo>
                  <a:pt x="718" y="2795"/>
                </a:moveTo>
                <a:cubicBezTo>
                  <a:pt x="-1007" y="791"/>
                  <a:pt x="734" y="-238"/>
                  <a:pt x="2184" y="47"/>
                </a:cubicBezTo>
                <a:cubicBezTo>
                  <a:pt x="3553" y="-39"/>
                  <a:pt x="4232" y="2333"/>
                  <a:pt x="3650" y="2795"/>
                </a:cubicBezTo>
                <a:lnTo>
                  <a:pt x="718" y="2795"/>
                </a:lnTo>
                <a:close/>
              </a:path>
            </a:pathLst>
          </a:custGeom>
          <a:solidFill>
            <a:srgbClr val="D5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5" name="任意多边形 14"/>
          <p:cNvSpPr/>
          <p:nvPr userDrawn="1"/>
        </p:nvSpPr>
        <p:spPr>
          <a:xfrm rot="5400000" flipH="1">
            <a:off x="-584200" y="4732020"/>
            <a:ext cx="2710180" cy="1541780"/>
          </a:xfrm>
          <a:custGeom>
            <a:avLst/>
            <a:gdLst>
              <a:gd name="connsiteX0" fmla="*/ 4 w 5595"/>
              <a:gd name="connsiteY0" fmla="*/ 2875 h 2874"/>
              <a:gd name="connsiteX1" fmla="*/ 0 w 5595"/>
              <a:gd name="connsiteY1" fmla="*/ 645 h 2874"/>
              <a:gd name="connsiteX2" fmla="*/ 1882 w 5595"/>
              <a:gd name="connsiteY2" fmla="*/ 527 h 2874"/>
              <a:gd name="connsiteX3" fmla="*/ 3577 w 5595"/>
              <a:gd name="connsiteY3" fmla="*/ 1682 h 2874"/>
              <a:gd name="connsiteX4" fmla="*/ 5595 w 5595"/>
              <a:gd name="connsiteY4" fmla="*/ 2875 h 2874"/>
              <a:gd name="connsiteX5" fmla="*/ 4 w 5595"/>
              <a:gd name="connsiteY5" fmla="*/ 2875 h 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5" h="2875">
                <a:moveTo>
                  <a:pt x="4" y="2875"/>
                </a:moveTo>
                <a:lnTo>
                  <a:pt x="0" y="645"/>
                </a:lnTo>
                <a:cubicBezTo>
                  <a:pt x="-17" y="-111"/>
                  <a:pt x="1573" y="-267"/>
                  <a:pt x="1882" y="527"/>
                </a:cubicBezTo>
                <a:cubicBezTo>
                  <a:pt x="2220" y="1465"/>
                  <a:pt x="2450" y="1496"/>
                  <a:pt x="3577" y="1682"/>
                </a:cubicBezTo>
                <a:cubicBezTo>
                  <a:pt x="3950" y="1758"/>
                  <a:pt x="5054" y="1803"/>
                  <a:pt x="5595" y="2875"/>
                </a:cubicBezTo>
                <a:lnTo>
                  <a:pt x="4" y="2875"/>
                </a:lnTo>
                <a:close/>
              </a:path>
            </a:pathLst>
          </a:custGeom>
          <a:solidFill>
            <a:srgbClr val="8DA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 userDrawn="1"/>
        </p:nvSpPr>
        <p:spPr>
          <a:xfrm rot="10800000" flipV="1">
            <a:off x="308610" y="5864860"/>
            <a:ext cx="1805305" cy="993140"/>
          </a:xfrm>
          <a:custGeom>
            <a:avLst/>
            <a:gdLst>
              <a:gd name="connsiteX0" fmla="*/ 718 w 3859"/>
              <a:gd name="connsiteY0" fmla="*/ 2795 h 2794"/>
              <a:gd name="connsiteX1" fmla="*/ 2184 w 3859"/>
              <a:gd name="connsiteY1" fmla="*/ 47 h 2794"/>
              <a:gd name="connsiteX2" fmla="*/ 3650 w 3859"/>
              <a:gd name="connsiteY2" fmla="*/ 2795 h 2794"/>
              <a:gd name="connsiteX3" fmla="*/ 718 w 3859"/>
              <a:gd name="connsiteY3" fmla="*/ 2795 h 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" h="2795">
                <a:moveTo>
                  <a:pt x="718" y="2795"/>
                </a:moveTo>
                <a:cubicBezTo>
                  <a:pt x="-1007" y="791"/>
                  <a:pt x="734" y="-238"/>
                  <a:pt x="2184" y="47"/>
                </a:cubicBezTo>
                <a:cubicBezTo>
                  <a:pt x="3553" y="-39"/>
                  <a:pt x="4232" y="2333"/>
                  <a:pt x="3650" y="2795"/>
                </a:cubicBezTo>
                <a:lnTo>
                  <a:pt x="718" y="2795"/>
                </a:lnTo>
                <a:close/>
              </a:path>
            </a:pathLst>
          </a:custGeom>
          <a:solidFill>
            <a:srgbClr val="D5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5" name="任意多边形 14"/>
          <p:cNvSpPr/>
          <p:nvPr userDrawn="1"/>
        </p:nvSpPr>
        <p:spPr>
          <a:xfrm rot="5400000" flipH="1">
            <a:off x="-393700" y="5087620"/>
            <a:ext cx="2164715" cy="1376680"/>
          </a:xfrm>
          <a:custGeom>
            <a:avLst/>
            <a:gdLst>
              <a:gd name="connsiteX0" fmla="*/ 4 w 5595"/>
              <a:gd name="connsiteY0" fmla="*/ 2875 h 2874"/>
              <a:gd name="connsiteX1" fmla="*/ 0 w 5595"/>
              <a:gd name="connsiteY1" fmla="*/ 645 h 2874"/>
              <a:gd name="connsiteX2" fmla="*/ 1882 w 5595"/>
              <a:gd name="connsiteY2" fmla="*/ 527 h 2874"/>
              <a:gd name="connsiteX3" fmla="*/ 3577 w 5595"/>
              <a:gd name="connsiteY3" fmla="*/ 1682 h 2874"/>
              <a:gd name="connsiteX4" fmla="*/ 5595 w 5595"/>
              <a:gd name="connsiteY4" fmla="*/ 2875 h 2874"/>
              <a:gd name="connsiteX5" fmla="*/ 4 w 5595"/>
              <a:gd name="connsiteY5" fmla="*/ 2875 h 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5" h="2875">
                <a:moveTo>
                  <a:pt x="4" y="2875"/>
                </a:moveTo>
                <a:lnTo>
                  <a:pt x="0" y="645"/>
                </a:lnTo>
                <a:cubicBezTo>
                  <a:pt x="-17" y="-111"/>
                  <a:pt x="1573" y="-267"/>
                  <a:pt x="1882" y="527"/>
                </a:cubicBezTo>
                <a:cubicBezTo>
                  <a:pt x="2220" y="1465"/>
                  <a:pt x="2450" y="1496"/>
                  <a:pt x="3577" y="1682"/>
                </a:cubicBezTo>
                <a:cubicBezTo>
                  <a:pt x="3950" y="1758"/>
                  <a:pt x="5054" y="1803"/>
                  <a:pt x="5595" y="2875"/>
                </a:cubicBezTo>
                <a:lnTo>
                  <a:pt x="4" y="2875"/>
                </a:lnTo>
                <a:close/>
              </a:path>
            </a:pathLst>
          </a:custGeom>
          <a:solidFill>
            <a:srgbClr val="8DA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 flipV="1">
            <a:off x="9437370" y="0"/>
            <a:ext cx="2754630" cy="850265"/>
            <a:chOff x="12758" y="8751"/>
            <a:chExt cx="6438" cy="2138"/>
          </a:xfrm>
        </p:grpSpPr>
        <p:sp>
          <p:nvSpPr>
            <p:cNvPr id="8" name="任意多边形 7"/>
            <p:cNvSpPr/>
            <p:nvPr userDrawn="1"/>
          </p:nvSpPr>
          <p:spPr>
            <a:xfrm rot="16200000">
              <a:off x="14908" y="6601"/>
              <a:ext cx="2139" cy="6439"/>
            </a:xfrm>
            <a:custGeom>
              <a:avLst/>
              <a:gdLst>
                <a:gd name="connsiteX0" fmla="*/ 5 w 2138"/>
                <a:gd name="connsiteY0" fmla="*/ 6358 h 6438"/>
                <a:gd name="connsiteX1" fmla="*/ 2 w 2138"/>
                <a:gd name="connsiteY1" fmla="*/ 22 h 6438"/>
                <a:gd name="connsiteX2" fmla="*/ 804 w 2138"/>
                <a:gd name="connsiteY2" fmla="*/ 1394 h 6438"/>
                <a:gd name="connsiteX3" fmla="*/ 1526 w 2138"/>
                <a:gd name="connsiteY3" fmla="*/ 3836 h 6438"/>
                <a:gd name="connsiteX4" fmla="*/ 5 w 2138"/>
                <a:gd name="connsiteY4" fmla="*/ 6358 h 6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9" h="6439">
                  <a:moveTo>
                    <a:pt x="5" y="6358"/>
                  </a:moveTo>
                  <a:lnTo>
                    <a:pt x="2" y="22"/>
                  </a:lnTo>
                  <a:cubicBezTo>
                    <a:pt x="-40" y="22"/>
                    <a:pt x="672" y="-285"/>
                    <a:pt x="804" y="1394"/>
                  </a:cubicBezTo>
                  <a:cubicBezTo>
                    <a:pt x="948" y="3377"/>
                    <a:pt x="1046" y="3442"/>
                    <a:pt x="1526" y="3836"/>
                  </a:cubicBezTo>
                  <a:cubicBezTo>
                    <a:pt x="2659" y="4917"/>
                    <a:pt x="2261" y="6857"/>
                    <a:pt x="5" y="6358"/>
                  </a:cubicBezTo>
                  <a:close/>
                </a:path>
              </a:pathLst>
            </a:custGeom>
            <a:solidFill>
              <a:srgbClr val="F0E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正圆-45W" panose="00020600040101010101" charset="-122"/>
              </a:endParaRPr>
            </a:p>
          </p:txBody>
        </p:sp>
        <p:pic>
          <p:nvPicPr>
            <p:cNvPr id="10" name="图片 9" descr="半圆形"/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flipV="1">
              <a:off x="12860" y="9343"/>
              <a:ext cx="3207" cy="1547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 marL="6858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 marL="11430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 marL="16002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 marL="20574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 userDrawn="1"/>
        </p:nvSpPr>
        <p:spPr>
          <a:xfrm rot="10800000" flipV="1">
            <a:off x="308610" y="5864860"/>
            <a:ext cx="1805305" cy="993140"/>
          </a:xfrm>
          <a:custGeom>
            <a:avLst/>
            <a:gdLst>
              <a:gd name="connsiteX0" fmla="*/ 718 w 3859"/>
              <a:gd name="connsiteY0" fmla="*/ 2795 h 2794"/>
              <a:gd name="connsiteX1" fmla="*/ 2184 w 3859"/>
              <a:gd name="connsiteY1" fmla="*/ 47 h 2794"/>
              <a:gd name="connsiteX2" fmla="*/ 3650 w 3859"/>
              <a:gd name="connsiteY2" fmla="*/ 2795 h 2794"/>
              <a:gd name="connsiteX3" fmla="*/ 718 w 3859"/>
              <a:gd name="connsiteY3" fmla="*/ 2795 h 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" h="2795">
                <a:moveTo>
                  <a:pt x="718" y="2795"/>
                </a:moveTo>
                <a:cubicBezTo>
                  <a:pt x="-1007" y="791"/>
                  <a:pt x="734" y="-238"/>
                  <a:pt x="2184" y="47"/>
                </a:cubicBezTo>
                <a:cubicBezTo>
                  <a:pt x="3553" y="-39"/>
                  <a:pt x="4232" y="2333"/>
                  <a:pt x="3650" y="2795"/>
                </a:cubicBezTo>
                <a:lnTo>
                  <a:pt x="718" y="2795"/>
                </a:lnTo>
                <a:close/>
              </a:path>
            </a:pathLst>
          </a:custGeom>
          <a:solidFill>
            <a:srgbClr val="D5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5" name="任意多边形 14"/>
          <p:cNvSpPr/>
          <p:nvPr userDrawn="1"/>
        </p:nvSpPr>
        <p:spPr>
          <a:xfrm rot="5400000" flipH="1">
            <a:off x="-393700" y="5087620"/>
            <a:ext cx="2164715" cy="1376680"/>
          </a:xfrm>
          <a:custGeom>
            <a:avLst/>
            <a:gdLst>
              <a:gd name="connsiteX0" fmla="*/ 4 w 5595"/>
              <a:gd name="connsiteY0" fmla="*/ 2875 h 2874"/>
              <a:gd name="connsiteX1" fmla="*/ 0 w 5595"/>
              <a:gd name="connsiteY1" fmla="*/ 645 h 2874"/>
              <a:gd name="connsiteX2" fmla="*/ 1882 w 5595"/>
              <a:gd name="connsiteY2" fmla="*/ 527 h 2874"/>
              <a:gd name="connsiteX3" fmla="*/ 3577 w 5595"/>
              <a:gd name="connsiteY3" fmla="*/ 1682 h 2874"/>
              <a:gd name="connsiteX4" fmla="*/ 5595 w 5595"/>
              <a:gd name="connsiteY4" fmla="*/ 2875 h 2874"/>
              <a:gd name="connsiteX5" fmla="*/ 4 w 5595"/>
              <a:gd name="connsiteY5" fmla="*/ 2875 h 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5" h="2875">
                <a:moveTo>
                  <a:pt x="4" y="2875"/>
                </a:moveTo>
                <a:lnTo>
                  <a:pt x="0" y="645"/>
                </a:lnTo>
                <a:cubicBezTo>
                  <a:pt x="-17" y="-111"/>
                  <a:pt x="1573" y="-267"/>
                  <a:pt x="1882" y="527"/>
                </a:cubicBezTo>
                <a:cubicBezTo>
                  <a:pt x="2220" y="1465"/>
                  <a:pt x="2450" y="1496"/>
                  <a:pt x="3577" y="1682"/>
                </a:cubicBezTo>
                <a:cubicBezTo>
                  <a:pt x="3950" y="1758"/>
                  <a:pt x="5054" y="1803"/>
                  <a:pt x="5595" y="2875"/>
                </a:cubicBezTo>
                <a:lnTo>
                  <a:pt x="4" y="2875"/>
                </a:lnTo>
                <a:close/>
              </a:path>
            </a:pathLst>
          </a:custGeom>
          <a:solidFill>
            <a:srgbClr val="8DA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 flipV="1">
            <a:off x="9437370" y="0"/>
            <a:ext cx="2754630" cy="850265"/>
            <a:chOff x="12758" y="8751"/>
            <a:chExt cx="6438" cy="2138"/>
          </a:xfrm>
        </p:grpSpPr>
        <p:sp>
          <p:nvSpPr>
            <p:cNvPr id="8" name="任意多边形 7"/>
            <p:cNvSpPr/>
            <p:nvPr userDrawn="1"/>
          </p:nvSpPr>
          <p:spPr>
            <a:xfrm rot="16200000">
              <a:off x="14908" y="6601"/>
              <a:ext cx="2139" cy="6439"/>
            </a:xfrm>
            <a:custGeom>
              <a:avLst/>
              <a:gdLst>
                <a:gd name="connsiteX0" fmla="*/ 5 w 2138"/>
                <a:gd name="connsiteY0" fmla="*/ 6358 h 6438"/>
                <a:gd name="connsiteX1" fmla="*/ 2 w 2138"/>
                <a:gd name="connsiteY1" fmla="*/ 22 h 6438"/>
                <a:gd name="connsiteX2" fmla="*/ 804 w 2138"/>
                <a:gd name="connsiteY2" fmla="*/ 1394 h 6438"/>
                <a:gd name="connsiteX3" fmla="*/ 1526 w 2138"/>
                <a:gd name="connsiteY3" fmla="*/ 3836 h 6438"/>
                <a:gd name="connsiteX4" fmla="*/ 5 w 2138"/>
                <a:gd name="connsiteY4" fmla="*/ 6358 h 6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9" h="6439">
                  <a:moveTo>
                    <a:pt x="5" y="6358"/>
                  </a:moveTo>
                  <a:lnTo>
                    <a:pt x="2" y="22"/>
                  </a:lnTo>
                  <a:cubicBezTo>
                    <a:pt x="-40" y="22"/>
                    <a:pt x="672" y="-285"/>
                    <a:pt x="804" y="1394"/>
                  </a:cubicBezTo>
                  <a:cubicBezTo>
                    <a:pt x="948" y="3377"/>
                    <a:pt x="1046" y="3442"/>
                    <a:pt x="1526" y="3836"/>
                  </a:cubicBezTo>
                  <a:cubicBezTo>
                    <a:pt x="2659" y="4917"/>
                    <a:pt x="2261" y="6857"/>
                    <a:pt x="5" y="6358"/>
                  </a:cubicBezTo>
                  <a:close/>
                </a:path>
              </a:pathLst>
            </a:custGeom>
            <a:solidFill>
              <a:srgbClr val="F0E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正圆-45W" panose="00020600040101010101" charset="-122"/>
              </a:endParaRPr>
            </a:p>
          </p:txBody>
        </p:sp>
        <p:pic>
          <p:nvPicPr>
            <p:cNvPr id="10" name="图片 9" descr="半圆形"/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flipV="1">
              <a:off x="12860" y="9343"/>
              <a:ext cx="3207" cy="1547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 marL="6858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 marL="11430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 marL="16002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 marL="20574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9F1E0">
            <a:alpha val="3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 userDrawn="1"/>
        </p:nvSpPr>
        <p:spPr>
          <a:xfrm rot="10800000" flipH="1">
            <a:off x="9479280" y="-20320"/>
            <a:ext cx="2330450" cy="1129665"/>
          </a:xfrm>
          <a:custGeom>
            <a:avLst/>
            <a:gdLst>
              <a:gd name="connsiteX0" fmla="*/ 718 w 3859"/>
              <a:gd name="connsiteY0" fmla="*/ 2795 h 2794"/>
              <a:gd name="connsiteX1" fmla="*/ 2184 w 3859"/>
              <a:gd name="connsiteY1" fmla="*/ 47 h 2794"/>
              <a:gd name="connsiteX2" fmla="*/ 3650 w 3859"/>
              <a:gd name="connsiteY2" fmla="*/ 2795 h 2794"/>
              <a:gd name="connsiteX3" fmla="*/ 718 w 3859"/>
              <a:gd name="connsiteY3" fmla="*/ 2795 h 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" h="2795">
                <a:moveTo>
                  <a:pt x="718" y="2795"/>
                </a:moveTo>
                <a:cubicBezTo>
                  <a:pt x="-1007" y="791"/>
                  <a:pt x="734" y="-238"/>
                  <a:pt x="2184" y="47"/>
                </a:cubicBezTo>
                <a:cubicBezTo>
                  <a:pt x="3553" y="-39"/>
                  <a:pt x="4232" y="2333"/>
                  <a:pt x="3650" y="2795"/>
                </a:cubicBezTo>
                <a:lnTo>
                  <a:pt x="718" y="2795"/>
                </a:lnTo>
                <a:close/>
              </a:path>
            </a:pathLst>
          </a:custGeom>
          <a:solidFill>
            <a:srgbClr val="D5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1" name="任意多边形 10"/>
          <p:cNvSpPr/>
          <p:nvPr userDrawn="1"/>
        </p:nvSpPr>
        <p:spPr>
          <a:xfrm rot="5400000" flipV="1">
            <a:off x="9500870" y="848995"/>
            <a:ext cx="3552825" cy="1825625"/>
          </a:xfrm>
          <a:custGeom>
            <a:avLst/>
            <a:gdLst>
              <a:gd name="connsiteX0" fmla="*/ 4 w 5595"/>
              <a:gd name="connsiteY0" fmla="*/ 2875 h 2874"/>
              <a:gd name="connsiteX1" fmla="*/ 0 w 5595"/>
              <a:gd name="connsiteY1" fmla="*/ 645 h 2874"/>
              <a:gd name="connsiteX2" fmla="*/ 1882 w 5595"/>
              <a:gd name="connsiteY2" fmla="*/ 527 h 2874"/>
              <a:gd name="connsiteX3" fmla="*/ 3577 w 5595"/>
              <a:gd name="connsiteY3" fmla="*/ 1682 h 2874"/>
              <a:gd name="connsiteX4" fmla="*/ 5595 w 5595"/>
              <a:gd name="connsiteY4" fmla="*/ 2875 h 2874"/>
              <a:gd name="connsiteX5" fmla="*/ 4 w 5595"/>
              <a:gd name="connsiteY5" fmla="*/ 2875 h 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5" h="2875">
                <a:moveTo>
                  <a:pt x="4" y="2875"/>
                </a:moveTo>
                <a:lnTo>
                  <a:pt x="0" y="645"/>
                </a:lnTo>
                <a:cubicBezTo>
                  <a:pt x="-17" y="-111"/>
                  <a:pt x="1573" y="-267"/>
                  <a:pt x="1882" y="527"/>
                </a:cubicBezTo>
                <a:cubicBezTo>
                  <a:pt x="2220" y="1465"/>
                  <a:pt x="2450" y="1496"/>
                  <a:pt x="3577" y="1682"/>
                </a:cubicBezTo>
                <a:cubicBezTo>
                  <a:pt x="3950" y="1758"/>
                  <a:pt x="5054" y="1803"/>
                  <a:pt x="5595" y="2875"/>
                </a:cubicBezTo>
                <a:lnTo>
                  <a:pt x="4" y="2875"/>
                </a:lnTo>
                <a:close/>
              </a:path>
            </a:pathLst>
          </a:custGeom>
          <a:solidFill>
            <a:srgbClr val="8DA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3" name="任意多边形 12"/>
          <p:cNvSpPr/>
          <p:nvPr userDrawn="1"/>
        </p:nvSpPr>
        <p:spPr>
          <a:xfrm flipH="1">
            <a:off x="10460355" y="-20955"/>
            <a:ext cx="1751965" cy="4799965"/>
          </a:xfrm>
          <a:custGeom>
            <a:avLst/>
            <a:gdLst>
              <a:gd name="connsiteX0" fmla="*/ 2120 w 2759"/>
              <a:gd name="connsiteY0" fmla="*/ 0 h 7559"/>
              <a:gd name="connsiteX1" fmla="*/ 1739 w 2759"/>
              <a:gd name="connsiteY1" fmla="*/ 2717 h 7559"/>
              <a:gd name="connsiteX2" fmla="*/ 562 w 2759"/>
              <a:gd name="connsiteY2" fmla="*/ 4873 h 7559"/>
              <a:gd name="connsiteX3" fmla="*/ 0 w 2759"/>
              <a:gd name="connsiteY3" fmla="*/ 7559 h 7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9" h="7559">
                <a:moveTo>
                  <a:pt x="2120" y="0"/>
                </a:moveTo>
                <a:cubicBezTo>
                  <a:pt x="2715" y="54"/>
                  <a:pt x="3349" y="1652"/>
                  <a:pt x="1739" y="2717"/>
                </a:cubicBezTo>
                <a:cubicBezTo>
                  <a:pt x="129" y="3782"/>
                  <a:pt x="-86" y="3649"/>
                  <a:pt x="562" y="4873"/>
                </a:cubicBezTo>
                <a:cubicBezTo>
                  <a:pt x="1210" y="6097"/>
                  <a:pt x="109" y="7492"/>
                  <a:pt x="0" y="7559"/>
                </a:cubicBezTo>
              </a:path>
            </a:pathLst>
          </a:custGeom>
          <a:noFill/>
          <a:ln>
            <a:solidFill>
              <a:srgbClr val="EFD2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4" name="任意多边形 13"/>
          <p:cNvSpPr/>
          <p:nvPr userDrawn="1"/>
        </p:nvSpPr>
        <p:spPr>
          <a:xfrm flipH="1">
            <a:off x="8790940" y="-40640"/>
            <a:ext cx="1529080" cy="480695"/>
          </a:xfrm>
          <a:custGeom>
            <a:avLst/>
            <a:gdLst>
              <a:gd name="connsiteX0" fmla="*/ 0 w 3367"/>
              <a:gd name="connsiteY0" fmla="*/ 0 h 1276"/>
              <a:gd name="connsiteX1" fmla="*/ 1349 w 3367"/>
              <a:gd name="connsiteY1" fmla="*/ 1199 h 1276"/>
              <a:gd name="connsiteX2" fmla="*/ 3312 w 3367"/>
              <a:gd name="connsiteY2" fmla="*/ 1016 h 1276"/>
              <a:gd name="connsiteX3" fmla="*/ 2666 w 3367"/>
              <a:gd name="connsiteY3" fmla="*/ 40 h 1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8" h="1277">
                <a:moveTo>
                  <a:pt x="0" y="0"/>
                </a:moveTo>
                <a:cubicBezTo>
                  <a:pt x="210" y="206"/>
                  <a:pt x="706" y="1033"/>
                  <a:pt x="1349" y="1199"/>
                </a:cubicBezTo>
                <a:cubicBezTo>
                  <a:pt x="1991" y="1365"/>
                  <a:pt x="3049" y="1248"/>
                  <a:pt x="3312" y="1016"/>
                </a:cubicBezTo>
                <a:cubicBezTo>
                  <a:pt x="3575" y="784"/>
                  <a:pt x="2834" y="232"/>
                  <a:pt x="2666" y="40"/>
                </a:cubicBezTo>
              </a:path>
            </a:pathLst>
          </a:custGeom>
          <a:noFill/>
          <a:ln>
            <a:solidFill>
              <a:srgbClr val="EFD2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5" name="任意多边形 4"/>
          <p:cNvSpPr/>
          <p:nvPr userDrawn="1"/>
        </p:nvSpPr>
        <p:spPr>
          <a:xfrm rot="16200000" flipH="1" flipV="1">
            <a:off x="850265" y="-845820"/>
            <a:ext cx="1956435" cy="3648075"/>
          </a:xfrm>
          <a:custGeom>
            <a:avLst/>
            <a:gdLst>
              <a:gd name="connsiteX0" fmla="*/ 7 w 3709"/>
              <a:gd name="connsiteY0" fmla="*/ 8729 h 8729"/>
              <a:gd name="connsiteX1" fmla="*/ 3 w 3709"/>
              <a:gd name="connsiteY1" fmla="*/ 30 h 8729"/>
              <a:gd name="connsiteX2" fmla="*/ 1251 w 3709"/>
              <a:gd name="connsiteY2" fmla="*/ 1914 h 8729"/>
              <a:gd name="connsiteX3" fmla="*/ 2373 w 3709"/>
              <a:gd name="connsiteY3" fmla="*/ 5266 h 8729"/>
              <a:gd name="connsiteX4" fmla="*/ 3710 w 3709"/>
              <a:gd name="connsiteY4" fmla="*/ 8729 h 8729"/>
              <a:gd name="connsiteX5" fmla="*/ 7 w 3709"/>
              <a:gd name="connsiteY5" fmla="*/ 8729 h 8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0" h="8729">
                <a:moveTo>
                  <a:pt x="7" y="8729"/>
                </a:moveTo>
                <a:lnTo>
                  <a:pt x="3" y="30"/>
                </a:lnTo>
                <a:cubicBezTo>
                  <a:pt x="-63" y="30"/>
                  <a:pt x="1046" y="-391"/>
                  <a:pt x="1251" y="1914"/>
                </a:cubicBezTo>
                <a:cubicBezTo>
                  <a:pt x="1474" y="4636"/>
                  <a:pt x="1627" y="4726"/>
                  <a:pt x="2373" y="5266"/>
                </a:cubicBezTo>
                <a:cubicBezTo>
                  <a:pt x="2620" y="5487"/>
                  <a:pt x="3352" y="5617"/>
                  <a:pt x="3710" y="8729"/>
                </a:cubicBezTo>
                <a:lnTo>
                  <a:pt x="7" y="8729"/>
                </a:lnTo>
                <a:close/>
              </a:path>
            </a:pathLst>
          </a:custGeom>
          <a:solidFill>
            <a:srgbClr val="F0E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6" name="任意多边形 5"/>
          <p:cNvSpPr/>
          <p:nvPr userDrawn="1"/>
        </p:nvSpPr>
        <p:spPr>
          <a:xfrm rot="16200000" flipH="1" flipV="1">
            <a:off x="628650" y="-638810"/>
            <a:ext cx="608965" cy="1858645"/>
          </a:xfrm>
          <a:custGeom>
            <a:avLst/>
            <a:gdLst>
              <a:gd name="connsiteX0" fmla="*/ 7 w 3709"/>
              <a:gd name="connsiteY0" fmla="*/ 8729 h 8729"/>
              <a:gd name="connsiteX1" fmla="*/ 3 w 3709"/>
              <a:gd name="connsiteY1" fmla="*/ 30 h 8729"/>
              <a:gd name="connsiteX2" fmla="*/ 1251 w 3709"/>
              <a:gd name="connsiteY2" fmla="*/ 1914 h 8729"/>
              <a:gd name="connsiteX3" fmla="*/ 2373 w 3709"/>
              <a:gd name="connsiteY3" fmla="*/ 5266 h 8729"/>
              <a:gd name="connsiteX4" fmla="*/ 3710 w 3709"/>
              <a:gd name="connsiteY4" fmla="*/ 8729 h 8729"/>
              <a:gd name="connsiteX5" fmla="*/ 7 w 3709"/>
              <a:gd name="connsiteY5" fmla="*/ 8729 h 8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0" h="8729">
                <a:moveTo>
                  <a:pt x="7" y="8729"/>
                </a:moveTo>
                <a:lnTo>
                  <a:pt x="3" y="30"/>
                </a:lnTo>
                <a:cubicBezTo>
                  <a:pt x="-63" y="30"/>
                  <a:pt x="1046" y="-391"/>
                  <a:pt x="1251" y="1914"/>
                </a:cubicBezTo>
                <a:cubicBezTo>
                  <a:pt x="1474" y="4636"/>
                  <a:pt x="1627" y="4726"/>
                  <a:pt x="2373" y="5266"/>
                </a:cubicBezTo>
                <a:cubicBezTo>
                  <a:pt x="2620" y="5487"/>
                  <a:pt x="3352" y="5617"/>
                  <a:pt x="3710" y="8729"/>
                </a:cubicBezTo>
                <a:lnTo>
                  <a:pt x="7" y="8729"/>
                </a:lnTo>
                <a:close/>
              </a:path>
            </a:pathLst>
          </a:custGeom>
          <a:solidFill>
            <a:srgbClr val="F56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8" name="任意多边形 7"/>
          <p:cNvSpPr/>
          <p:nvPr userDrawn="1"/>
        </p:nvSpPr>
        <p:spPr>
          <a:xfrm rot="16200000">
            <a:off x="9466727" y="4191789"/>
            <a:ext cx="1358251" cy="4088472"/>
          </a:xfrm>
          <a:custGeom>
            <a:avLst/>
            <a:gdLst>
              <a:gd name="connsiteX0" fmla="*/ 5 w 2138"/>
              <a:gd name="connsiteY0" fmla="*/ 6358 h 6438"/>
              <a:gd name="connsiteX1" fmla="*/ 2 w 2138"/>
              <a:gd name="connsiteY1" fmla="*/ 22 h 6438"/>
              <a:gd name="connsiteX2" fmla="*/ 804 w 2138"/>
              <a:gd name="connsiteY2" fmla="*/ 1394 h 6438"/>
              <a:gd name="connsiteX3" fmla="*/ 1526 w 2138"/>
              <a:gd name="connsiteY3" fmla="*/ 3836 h 6438"/>
              <a:gd name="connsiteX4" fmla="*/ 5 w 2138"/>
              <a:gd name="connsiteY4" fmla="*/ 6358 h 6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9" h="6439">
                <a:moveTo>
                  <a:pt x="5" y="6358"/>
                </a:moveTo>
                <a:lnTo>
                  <a:pt x="2" y="22"/>
                </a:lnTo>
                <a:cubicBezTo>
                  <a:pt x="-40" y="22"/>
                  <a:pt x="672" y="-285"/>
                  <a:pt x="804" y="1394"/>
                </a:cubicBezTo>
                <a:cubicBezTo>
                  <a:pt x="948" y="3377"/>
                  <a:pt x="1046" y="3442"/>
                  <a:pt x="1526" y="3836"/>
                </a:cubicBezTo>
                <a:cubicBezTo>
                  <a:pt x="2659" y="4917"/>
                  <a:pt x="2261" y="6857"/>
                  <a:pt x="5" y="6358"/>
                </a:cubicBezTo>
                <a:close/>
              </a:path>
            </a:pathLst>
          </a:custGeom>
          <a:solidFill>
            <a:srgbClr val="F0E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pic>
        <p:nvPicPr>
          <p:cNvPr id="10" name="图片 9" descr="半圆形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V="1">
            <a:off x="8166100" y="5932805"/>
            <a:ext cx="2036445" cy="982345"/>
          </a:xfrm>
          <a:prstGeom prst="rect">
            <a:avLst/>
          </a:prstGeom>
        </p:spPr>
      </p:pic>
      <p:sp>
        <p:nvSpPr>
          <p:cNvPr id="12" name="任意多边形 11"/>
          <p:cNvSpPr/>
          <p:nvPr userDrawn="1"/>
        </p:nvSpPr>
        <p:spPr>
          <a:xfrm rot="10800000" flipV="1">
            <a:off x="308610" y="5614670"/>
            <a:ext cx="2021840" cy="1243330"/>
          </a:xfrm>
          <a:custGeom>
            <a:avLst/>
            <a:gdLst>
              <a:gd name="connsiteX0" fmla="*/ 718 w 3859"/>
              <a:gd name="connsiteY0" fmla="*/ 2795 h 2794"/>
              <a:gd name="connsiteX1" fmla="*/ 2184 w 3859"/>
              <a:gd name="connsiteY1" fmla="*/ 47 h 2794"/>
              <a:gd name="connsiteX2" fmla="*/ 3650 w 3859"/>
              <a:gd name="connsiteY2" fmla="*/ 2795 h 2794"/>
              <a:gd name="connsiteX3" fmla="*/ 718 w 3859"/>
              <a:gd name="connsiteY3" fmla="*/ 2795 h 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" h="2795">
                <a:moveTo>
                  <a:pt x="718" y="2795"/>
                </a:moveTo>
                <a:cubicBezTo>
                  <a:pt x="-1007" y="791"/>
                  <a:pt x="734" y="-238"/>
                  <a:pt x="2184" y="47"/>
                </a:cubicBezTo>
                <a:cubicBezTo>
                  <a:pt x="3553" y="-39"/>
                  <a:pt x="4232" y="2333"/>
                  <a:pt x="3650" y="2795"/>
                </a:cubicBezTo>
                <a:lnTo>
                  <a:pt x="718" y="2795"/>
                </a:lnTo>
                <a:close/>
              </a:path>
            </a:pathLst>
          </a:custGeom>
          <a:solidFill>
            <a:srgbClr val="D5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5" name="任意多边形 14"/>
          <p:cNvSpPr/>
          <p:nvPr userDrawn="1"/>
        </p:nvSpPr>
        <p:spPr>
          <a:xfrm rot="5400000" flipH="1">
            <a:off x="-584200" y="4732020"/>
            <a:ext cx="2710180" cy="1541780"/>
          </a:xfrm>
          <a:custGeom>
            <a:avLst/>
            <a:gdLst>
              <a:gd name="connsiteX0" fmla="*/ 4 w 5595"/>
              <a:gd name="connsiteY0" fmla="*/ 2875 h 2874"/>
              <a:gd name="connsiteX1" fmla="*/ 0 w 5595"/>
              <a:gd name="connsiteY1" fmla="*/ 645 h 2874"/>
              <a:gd name="connsiteX2" fmla="*/ 1882 w 5595"/>
              <a:gd name="connsiteY2" fmla="*/ 527 h 2874"/>
              <a:gd name="connsiteX3" fmla="*/ 3577 w 5595"/>
              <a:gd name="connsiteY3" fmla="*/ 1682 h 2874"/>
              <a:gd name="connsiteX4" fmla="*/ 5595 w 5595"/>
              <a:gd name="connsiteY4" fmla="*/ 2875 h 2874"/>
              <a:gd name="connsiteX5" fmla="*/ 4 w 5595"/>
              <a:gd name="connsiteY5" fmla="*/ 2875 h 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5" h="2875">
                <a:moveTo>
                  <a:pt x="4" y="2875"/>
                </a:moveTo>
                <a:lnTo>
                  <a:pt x="0" y="645"/>
                </a:lnTo>
                <a:cubicBezTo>
                  <a:pt x="-17" y="-111"/>
                  <a:pt x="1573" y="-267"/>
                  <a:pt x="1882" y="527"/>
                </a:cubicBezTo>
                <a:cubicBezTo>
                  <a:pt x="2220" y="1465"/>
                  <a:pt x="2450" y="1496"/>
                  <a:pt x="3577" y="1682"/>
                </a:cubicBezTo>
                <a:cubicBezTo>
                  <a:pt x="3950" y="1758"/>
                  <a:pt x="5054" y="1803"/>
                  <a:pt x="5595" y="2875"/>
                </a:cubicBezTo>
                <a:lnTo>
                  <a:pt x="4" y="2875"/>
                </a:lnTo>
                <a:close/>
              </a:path>
            </a:pathLst>
          </a:custGeom>
          <a:solidFill>
            <a:srgbClr val="8DA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 userDrawn="1"/>
        </p:nvSpPr>
        <p:spPr>
          <a:xfrm rot="10800000" flipV="1">
            <a:off x="308610" y="5864860"/>
            <a:ext cx="1805305" cy="993140"/>
          </a:xfrm>
          <a:custGeom>
            <a:avLst/>
            <a:gdLst>
              <a:gd name="connsiteX0" fmla="*/ 718 w 3859"/>
              <a:gd name="connsiteY0" fmla="*/ 2795 h 2794"/>
              <a:gd name="connsiteX1" fmla="*/ 2184 w 3859"/>
              <a:gd name="connsiteY1" fmla="*/ 47 h 2794"/>
              <a:gd name="connsiteX2" fmla="*/ 3650 w 3859"/>
              <a:gd name="connsiteY2" fmla="*/ 2795 h 2794"/>
              <a:gd name="connsiteX3" fmla="*/ 718 w 3859"/>
              <a:gd name="connsiteY3" fmla="*/ 2795 h 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" h="2795">
                <a:moveTo>
                  <a:pt x="718" y="2795"/>
                </a:moveTo>
                <a:cubicBezTo>
                  <a:pt x="-1007" y="791"/>
                  <a:pt x="734" y="-238"/>
                  <a:pt x="2184" y="47"/>
                </a:cubicBezTo>
                <a:cubicBezTo>
                  <a:pt x="3553" y="-39"/>
                  <a:pt x="4232" y="2333"/>
                  <a:pt x="3650" y="2795"/>
                </a:cubicBezTo>
                <a:lnTo>
                  <a:pt x="718" y="2795"/>
                </a:lnTo>
                <a:close/>
              </a:path>
            </a:pathLst>
          </a:custGeom>
          <a:solidFill>
            <a:srgbClr val="D5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5" name="任意多边形 14"/>
          <p:cNvSpPr/>
          <p:nvPr userDrawn="1"/>
        </p:nvSpPr>
        <p:spPr>
          <a:xfrm rot="5400000" flipH="1">
            <a:off x="-393700" y="5087620"/>
            <a:ext cx="2164715" cy="1376680"/>
          </a:xfrm>
          <a:custGeom>
            <a:avLst/>
            <a:gdLst>
              <a:gd name="connsiteX0" fmla="*/ 4 w 5595"/>
              <a:gd name="connsiteY0" fmla="*/ 2875 h 2874"/>
              <a:gd name="connsiteX1" fmla="*/ 0 w 5595"/>
              <a:gd name="connsiteY1" fmla="*/ 645 h 2874"/>
              <a:gd name="connsiteX2" fmla="*/ 1882 w 5595"/>
              <a:gd name="connsiteY2" fmla="*/ 527 h 2874"/>
              <a:gd name="connsiteX3" fmla="*/ 3577 w 5595"/>
              <a:gd name="connsiteY3" fmla="*/ 1682 h 2874"/>
              <a:gd name="connsiteX4" fmla="*/ 5595 w 5595"/>
              <a:gd name="connsiteY4" fmla="*/ 2875 h 2874"/>
              <a:gd name="connsiteX5" fmla="*/ 4 w 5595"/>
              <a:gd name="connsiteY5" fmla="*/ 2875 h 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5" h="2875">
                <a:moveTo>
                  <a:pt x="4" y="2875"/>
                </a:moveTo>
                <a:lnTo>
                  <a:pt x="0" y="645"/>
                </a:lnTo>
                <a:cubicBezTo>
                  <a:pt x="-17" y="-111"/>
                  <a:pt x="1573" y="-267"/>
                  <a:pt x="1882" y="527"/>
                </a:cubicBezTo>
                <a:cubicBezTo>
                  <a:pt x="2220" y="1465"/>
                  <a:pt x="2450" y="1496"/>
                  <a:pt x="3577" y="1682"/>
                </a:cubicBezTo>
                <a:cubicBezTo>
                  <a:pt x="3950" y="1758"/>
                  <a:pt x="5054" y="1803"/>
                  <a:pt x="5595" y="2875"/>
                </a:cubicBezTo>
                <a:lnTo>
                  <a:pt x="4" y="2875"/>
                </a:lnTo>
                <a:close/>
              </a:path>
            </a:pathLst>
          </a:custGeom>
          <a:solidFill>
            <a:srgbClr val="8DA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 flipV="1">
            <a:off x="9437370" y="0"/>
            <a:ext cx="2754630" cy="850265"/>
            <a:chOff x="12758" y="8751"/>
            <a:chExt cx="6438" cy="2138"/>
          </a:xfrm>
        </p:grpSpPr>
        <p:sp>
          <p:nvSpPr>
            <p:cNvPr id="8" name="任意多边形 7"/>
            <p:cNvSpPr/>
            <p:nvPr userDrawn="1"/>
          </p:nvSpPr>
          <p:spPr>
            <a:xfrm rot="16200000">
              <a:off x="14908" y="6601"/>
              <a:ext cx="2139" cy="6439"/>
            </a:xfrm>
            <a:custGeom>
              <a:avLst/>
              <a:gdLst>
                <a:gd name="connsiteX0" fmla="*/ 5 w 2138"/>
                <a:gd name="connsiteY0" fmla="*/ 6358 h 6438"/>
                <a:gd name="connsiteX1" fmla="*/ 2 w 2138"/>
                <a:gd name="connsiteY1" fmla="*/ 22 h 6438"/>
                <a:gd name="connsiteX2" fmla="*/ 804 w 2138"/>
                <a:gd name="connsiteY2" fmla="*/ 1394 h 6438"/>
                <a:gd name="connsiteX3" fmla="*/ 1526 w 2138"/>
                <a:gd name="connsiteY3" fmla="*/ 3836 h 6438"/>
                <a:gd name="connsiteX4" fmla="*/ 5 w 2138"/>
                <a:gd name="connsiteY4" fmla="*/ 6358 h 6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9" h="6439">
                  <a:moveTo>
                    <a:pt x="5" y="6358"/>
                  </a:moveTo>
                  <a:lnTo>
                    <a:pt x="2" y="22"/>
                  </a:lnTo>
                  <a:cubicBezTo>
                    <a:pt x="-40" y="22"/>
                    <a:pt x="672" y="-285"/>
                    <a:pt x="804" y="1394"/>
                  </a:cubicBezTo>
                  <a:cubicBezTo>
                    <a:pt x="948" y="3377"/>
                    <a:pt x="1046" y="3442"/>
                    <a:pt x="1526" y="3836"/>
                  </a:cubicBezTo>
                  <a:cubicBezTo>
                    <a:pt x="2659" y="4917"/>
                    <a:pt x="2261" y="6857"/>
                    <a:pt x="5" y="6358"/>
                  </a:cubicBezTo>
                  <a:close/>
                </a:path>
              </a:pathLst>
            </a:custGeom>
            <a:solidFill>
              <a:srgbClr val="F0E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正圆-45W" panose="00020600040101010101" charset="-122"/>
              </a:endParaRPr>
            </a:p>
          </p:txBody>
        </p:sp>
        <p:pic>
          <p:nvPicPr>
            <p:cNvPr id="10" name="图片 9" descr="半圆形"/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flipV="1">
              <a:off x="12860" y="9343"/>
              <a:ext cx="3207" cy="1547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 marL="6858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 marL="11430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 marL="16002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 marL="20574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9F1E0">
            <a:alpha val="3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 userDrawn="1"/>
        </p:nvSpPr>
        <p:spPr>
          <a:xfrm rot="10800000" flipH="1">
            <a:off x="9479280" y="-20320"/>
            <a:ext cx="2330450" cy="1129665"/>
          </a:xfrm>
          <a:custGeom>
            <a:avLst/>
            <a:gdLst>
              <a:gd name="connsiteX0" fmla="*/ 718 w 3859"/>
              <a:gd name="connsiteY0" fmla="*/ 2795 h 2794"/>
              <a:gd name="connsiteX1" fmla="*/ 2184 w 3859"/>
              <a:gd name="connsiteY1" fmla="*/ 47 h 2794"/>
              <a:gd name="connsiteX2" fmla="*/ 3650 w 3859"/>
              <a:gd name="connsiteY2" fmla="*/ 2795 h 2794"/>
              <a:gd name="connsiteX3" fmla="*/ 718 w 3859"/>
              <a:gd name="connsiteY3" fmla="*/ 2795 h 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" h="2795">
                <a:moveTo>
                  <a:pt x="718" y="2795"/>
                </a:moveTo>
                <a:cubicBezTo>
                  <a:pt x="-1007" y="791"/>
                  <a:pt x="734" y="-238"/>
                  <a:pt x="2184" y="47"/>
                </a:cubicBezTo>
                <a:cubicBezTo>
                  <a:pt x="3553" y="-39"/>
                  <a:pt x="4232" y="2333"/>
                  <a:pt x="3650" y="2795"/>
                </a:cubicBezTo>
                <a:lnTo>
                  <a:pt x="718" y="2795"/>
                </a:lnTo>
                <a:close/>
              </a:path>
            </a:pathLst>
          </a:custGeom>
          <a:solidFill>
            <a:srgbClr val="D5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1" name="任意多边形 10"/>
          <p:cNvSpPr/>
          <p:nvPr userDrawn="1"/>
        </p:nvSpPr>
        <p:spPr>
          <a:xfrm rot="5400000" flipV="1">
            <a:off x="9500870" y="848995"/>
            <a:ext cx="3552825" cy="1825625"/>
          </a:xfrm>
          <a:custGeom>
            <a:avLst/>
            <a:gdLst>
              <a:gd name="connsiteX0" fmla="*/ 4 w 5595"/>
              <a:gd name="connsiteY0" fmla="*/ 2875 h 2874"/>
              <a:gd name="connsiteX1" fmla="*/ 0 w 5595"/>
              <a:gd name="connsiteY1" fmla="*/ 645 h 2874"/>
              <a:gd name="connsiteX2" fmla="*/ 1882 w 5595"/>
              <a:gd name="connsiteY2" fmla="*/ 527 h 2874"/>
              <a:gd name="connsiteX3" fmla="*/ 3577 w 5595"/>
              <a:gd name="connsiteY3" fmla="*/ 1682 h 2874"/>
              <a:gd name="connsiteX4" fmla="*/ 5595 w 5595"/>
              <a:gd name="connsiteY4" fmla="*/ 2875 h 2874"/>
              <a:gd name="connsiteX5" fmla="*/ 4 w 5595"/>
              <a:gd name="connsiteY5" fmla="*/ 2875 h 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5" h="2875">
                <a:moveTo>
                  <a:pt x="4" y="2875"/>
                </a:moveTo>
                <a:lnTo>
                  <a:pt x="0" y="645"/>
                </a:lnTo>
                <a:cubicBezTo>
                  <a:pt x="-17" y="-111"/>
                  <a:pt x="1573" y="-267"/>
                  <a:pt x="1882" y="527"/>
                </a:cubicBezTo>
                <a:cubicBezTo>
                  <a:pt x="2220" y="1465"/>
                  <a:pt x="2450" y="1496"/>
                  <a:pt x="3577" y="1682"/>
                </a:cubicBezTo>
                <a:cubicBezTo>
                  <a:pt x="3950" y="1758"/>
                  <a:pt x="5054" y="1803"/>
                  <a:pt x="5595" y="2875"/>
                </a:cubicBezTo>
                <a:lnTo>
                  <a:pt x="4" y="2875"/>
                </a:lnTo>
                <a:close/>
              </a:path>
            </a:pathLst>
          </a:custGeom>
          <a:solidFill>
            <a:srgbClr val="8DA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3" name="任意多边形 12"/>
          <p:cNvSpPr/>
          <p:nvPr userDrawn="1"/>
        </p:nvSpPr>
        <p:spPr>
          <a:xfrm flipH="1">
            <a:off x="10460355" y="-20955"/>
            <a:ext cx="1751965" cy="4799965"/>
          </a:xfrm>
          <a:custGeom>
            <a:avLst/>
            <a:gdLst>
              <a:gd name="connsiteX0" fmla="*/ 2120 w 2759"/>
              <a:gd name="connsiteY0" fmla="*/ 0 h 7559"/>
              <a:gd name="connsiteX1" fmla="*/ 1739 w 2759"/>
              <a:gd name="connsiteY1" fmla="*/ 2717 h 7559"/>
              <a:gd name="connsiteX2" fmla="*/ 562 w 2759"/>
              <a:gd name="connsiteY2" fmla="*/ 4873 h 7559"/>
              <a:gd name="connsiteX3" fmla="*/ 0 w 2759"/>
              <a:gd name="connsiteY3" fmla="*/ 7559 h 7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9" h="7559">
                <a:moveTo>
                  <a:pt x="2120" y="0"/>
                </a:moveTo>
                <a:cubicBezTo>
                  <a:pt x="2715" y="54"/>
                  <a:pt x="3349" y="1652"/>
                  <a:pt x="1739" y="2717"/>
                </a:cubicBezTo>
                <a:cubicBezTo>
                  <a:pt x="129" y="3782"/>
                  <a:pt x="-86" y="3649"/>
                  <a:pt x="562" y="4873"/>
                </a:cubicBezTo>
                <a:cubicBezTo>
                  <a:pt x="1210" y="6097"/>
                  <a:pt x="109" y="7492"/>
                  <a:pt x="0" y="7559"/>
                </a:cubicBezTo>
              </a:path>
            </a:pathLst>
          </a:custGeom>
          <a:noFill/>
          <a:ln>
            <a:solidFill>
              <a:srgbClr val="EFD2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4" name="任意多边形 13"/>
          <p:cNvSpPr/>
          <p:nvPr userDrawn="1"/>
        </p:nvSpPr>
        <p:spPr>
          <a:xfrm flipH="1">
            <a:off x="8790940" y="-40640"/>
            <a:ext cx="1529080" cy="480695"/>
          </a:xfrm>
          <a:custGeom>
            <a:avLst/>
            <a:gdLst>
              <a:gd name="connsiteX0" fmla="*/ 0 w 3367"/>
              <a:gd name="connsiteY0" fmla="*/ 0 h 1276"/>
              <a:gd name="connsiteX1" fmla="*/ 1349 w 3367"/>
              <a:gd name="connsiteY1" fmla="*/ 1199 h 1276"/>
              <a:gd name="connsiteX2" fmla="*/ 3312 w 3367"/>
              <a:gd name="connsiteY2" fmla="*/ 1016 h 1276"/>
              <a:gd name="connsiteX3" fmla="*/ 2666 w 3367"/>
              <a:gd name="connsiteY3" fmla="*/ 40 h 1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8" h="1277">
                <a:moveTo>
                  <a:pt x="0" y="0"/>
                </a:moveTo>
                <a:cubicBezTo>
                  <a:pt x="210" y="206"/>
                  <a:pt x="706" y="1033"/>
                  <a:pt x="1349" y="1199"/>
                </a:cubicBezTo>
                <a:cubicBezTo>
                  <a:pt x="1991" y="1365"/>
                  <a:pt x="3049" y="1248"/>
                  <a:pt x="3312" y="1016"/>
                </a:cubicBezTo>
                <a:cubicBezTo>
                  <a:pt x="3575" y="784"/>
                  <a:pt x="2834" y="232"/>
                  <a:pt x="2666" y="40"/>
                </a:cubicBezTo>
              </a:path>
            </a:pathLst>
          </a:custGeom>
          <a:noFill/>
          <a:ln>
            <a:solidFill>
              <a:srgbClr val="EFD2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5" name="任意多边形 4"/>
          <p:cNvSpPr/>
          <p:nvPr userDrawn="1"/>
        </p:nvSpPr>
        <p:spPr>
          <a:xfrm rot="16200000" flipH="1" flipV="1">
            <a:off x="850265" y="-845820"/>
            <a:ext cx="1956435" cy="3648075"/>
          </a:xfrm>
          <a:custGeom>
            <a:avLst/>
            <a:gdLst>
              <a:gd name="connsiteX0" fmla="*/ 7 w 3709"/>
              <a:gd name="connsiteY0" fmla="*/ 8729 h 8729"/>
              <a:gd name="connsiteX1" fmla="*/ 3 w 3709"/>
              <a:gd name="connsiteY1" fmla="*/ 30 h 8729"/>
              <a:gd name="connsiteX2" fmla="*/ 1251 w 3709"/>
              <a:gd name="connsiteY2" fmla="*/ 1914 h 8729"/>
              <a:gd name="connsiteX3" fmla="*/ 2373 w 3709"/>
              <a:gd name="connsiteY3" fmla="*/ 5266 h 8729"/>
              <a:gd name="connsiteX4" fmla="*/ 3710 w 3709"/>
              <a:gd name="connsiteY4" fmla="*/ 8729 h 8729"/>
              <a:gd name="connsiteX5" fmla="*/ 7 w 3709"/>
              <a:gd name="connsiteY5" fmla="*/ 8729 h 8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0" h="8729">
                <a:moveTo>
                  <a:pt x="7" y="8729"/>
                </a:moveTo>
                <a:lnTo>
                  <a:pt x="3" y="30"/>
                </a:lnTo>
                <a:cubicBezTo>
                  <a:pt x="-63" y="30"/>
                  <a:pt x="1046" y="-391"/>
                  <a:pt x="1251" y="1914"/>
                </a:cubicBezTo>
                <a:cubicBezTo>
                  <a:pt x="1474" y="4636"/>
                  <a:pt x="1627" y="4726"/>
                  <a:pt x="2373" y="5266"/>
                </a:cubicBezTo>
                <a:cubicBezTo>
                  <a:pt x="2620" y="5487"/>
                  <a:pt x="3352" y="5617"/>
                  <a:pt x="3710" y="8729"/>
                </a:cubicBezTo>
                <a:lnTo>
                  <a:pt x="7" y="8729"/>
                </a:lnTo>
                <a:close/>
              </a:path>
            </a:pathLst>
          </a:custGeom>
          <a:solidFill>
            <a:srgbClr val="F0E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6" name="任意多边形 5"/>
          <p:cNvSpPr/>
          <p:nvPr userDrawn="1"/>
        </p:nvSpPr>
        <p:spPr>
          <a:xfrm rot="16200000" flipH="1" flipV="1">
            <a:off x="628650" y="-638810"/>
            <a:ext cx="608965" cy="1858645"/>
          </a:xfrm>
          <a:custGeom>
            <a:avLst/>
            <a:gdLst>
              <a:gd name="connsiteX0" fmla="*/ 7 w 3709"/>
              <a:gd name="connsiteY0" fmla="*/ 8729 h 8729"/>
              <a:gd name="connsiteX1" fmla="*/ 3 w 3709"/>
              <a:gd name="connsiteY1" fmla="*/ 30 h 8729"/>
              <a:gd name="connsiteX2" fmla="*/ 1251 w 3709"/>
              <a:gd name="connsiteY2" fmla="*/ 1914 h 8729"/>
              <a:gd name="connsiteX3" fmla="*/ 2373 w 3709"/>
              <a:gd name="connsiteY3" fmla="*/ 5266 h 8729"/>
              <a:gd name="connsiteX4" fmla="*/ 3710 w 3709"/>
              <a:gd name="connsiteY4" fmla="*/ 8729 h 8729"/>
              <a:gd name="connsiteX5" fmla="*/ 7 w 3709"/>
              <a:gd name="connsiteY5" fmla="*/ 8729 h 8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0" h="8729">
                <a:moveTo>
                  <a:pt x="7" y="8729"/>
                </a:moveTo>
                <a:lnTo>
                  <a:pt x="3" y="30"/>
                </a:lnTo>
                <a:cubicBezTo>
                  <a:pt x="-63" y="30"/>
                  <a:pt x="1046" y="-391"/>
                  <a:pt x="1251" y="1914"/>
                </a:cubicBezTo>
                <a:cubicBezTo>
                  <a:pt x="1474" y="4636"/>
                  <a:pt x="1627" y="4726"/>
                  <a:pt x="2373" y="5266"/>
                </a:cubicBezTo>
                <a:cubicBezTo>
                  <a:pt x="2620" y="5487"/>
                  <a:pt x="3352" y="5617"/>
                  <a:pt x="3710" y="8729"/>
                </a:cubicBezTo>
                <a:lnTo>
                  <a:pt x="7" y="8729"/>
                </a:lnTo>
                <a:close/>
              </a:path>
            </a:pathLst>
          </a:custGeom>
          <a:solidFill>
            <a:srgbClr val="F56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8" name="任意多边形 7"/>
          <p:cNvSpPr/>
          <p:nvPr userDrawn="1"/>
        </p:nvSpPr>
        <p:spPr>
          <a:xfrm rot="16200000">
            <a:off x="9466727" y="4191789"/>
            <a:ext cx="1358251" cy="4088472"/>
          </a:xfrm>
          <a:custGeom>
            <a:avLst/>
            <a:gdLst>
              <a:gd name="connsiteX0" fmla="*/ 5 w 2138"/>
              <a:gd name="connsiteY0" fmla="*/ 6358 h 6438"/>
              <a:gd name="connsiteX1" fmla="*/ 2 w 2138"/>
              <a:gd name="connsiteY1" fmla="*/ 22 h 6438"/>
              <a:gd name="connsiteX2" fmla="*/ 804 w 2138"/>
              <a:gd name="connsiteY2" fmla="*/ 1394 h 6438"/>
              <a:gd name="connsiteX3" fmla="*/ 1526 w 2138"/>
              <a:gd name="connsiteY3" fmla="*/ 3836 h 6438"/>
              <a:gd name="connsiteX4" fmla="*/ 5 w 2138"/>
              <a:gd name="connsiteY4" fmla="*/ 6358 h 6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9" h="6439">
                <a:moveTo>
                  <a:pt x="5" y="6358"/>
                </a:moveTo>
                <a:lnTo>
                  <a:pt x="2" y="22"/>
                </a:lnTo>
                <a:cubicBezTo>
                  <a:pt x="-40" y="22"/>
                  <a:pt x="672" y="-285"/>
                  <a:pt x="804" y="1394"/>
                </a:cubicBezTo>
                <a:cubicBezTo>
                  <a:pt x="948" y="3377"/>
                  <a:pt x="1046" y="3442"/>
                  <a:pt x="1526" y="3836"/>
                </a:cubicBezTo>
                <a:cubicBezTo>
                  <a:pt x="2659" y="4917"/>
                  <a:pt x="2261" y="6857"/>
                  <a:pt x="5" y="6358"/>
                </a:cubicBezTo>
                <a:close/>
              </a:path>
            </a:pathLst>
          </a:custGeom>
          <a:solidFill>
            <a:srgbClr val="F0E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pic>
        <p:nvPicPr>
          <p:cNvPr id="10" name="图片 9" descr="半圆形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V="1">
            <a:off x="8166100" y="5932805"/>
            <a:ext cx="2036445" cy="982345"/>
          </a:xfrm>
          <a:prstGeom prst="rect">
            <a:avLst/>
          </a:prstGeom>
        </p:spPr>
      </p:pic>
      <p:sp>
        <p:nvSpPr>
          <p:cNvPr id="12" name="任意多边形 11"/>
          <p:cNvSpPr/>
          <p:nvPr userDrawn="1"/>
        </p:nvSpPr>
        <p:spPr>
          <a:xfrm rot="10800000" flipV="1">
            <a:off x="308610" y="5614670"/>
            <a:ext cx="2021840" cy="1243330"/>
          </a:xfrm>
          <a:custGeom>
            <a:avLst/>
            <a:gdLst>
              <a:gd name="connsiteX0" fmla="*/ 718 w 3859"/>
              <a:gd name="connsiteY0" fmla="*/ 2795 h 2794"/>
              <a:gd name="connsiteX1" fmla="*/ 2184 w 3859"/>
              <a:gd name="connsiteY1" fmla="*/ 47 h 2794"/>
              <a:gd name="connsiteX2" fmla="*/ 3650 w 3859"/>
              <a:gd name="connsiteY2" fmla="*/ 2795 h 2794"/>
              <a:gd name="connsiteX3" fmla="*/ 718 w 3859"/>
              <a:gd name="connsiteY3" fmla="*/ 2795 h 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" h="2795">
                <a:moveTo>
                  <a:pt x="718" y="2795"/>
                </a:moveTo>
                <a:cubicBezTo>
                  <a:pt x="-1007" y="791"/>
                  <a:pt x="734" y="-238"/>
                  <a:pt x="2184" y="47"/>
                </a:cubicBezTo>
                <a:cubicBezTo>
                  <a:pt x="3553" y="-39"/>
                  <a:pt x="4232" y="2333"/>
                  <a:pt x="3650" y="2795"/>
                </a:cubicBezTo>
                <a:lnTo>
                  <a:pt x="718" y="2795"/>
                </a:lnTo>
                <a:close/>
              </a:path>
            </a:pathLst>
          </a:custGeom>
          <a:solidFill>
            <a:srgbClr val="D5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5" name="任意多边形 14"/>
          <p:cNvSpPr/>
          <p:nvPr userDrawn="1"/>
        </p:nvSpPr>
        <p:spPr>
          <a:xfrm rot="5400000" flipH="1">
            <a:off x="-584200" y="4732020"/>
            <a:ext cx="2710180" cy="1541780"/>
          </a:xfrm>
          <a:custGeom>
            <a:avLst/>
            <a:gdLst>
              <a:gd name="connsiteX0" fmla="*/ 4 w 5595"/>
              <a:gd name="connsiteY0" fmla="*/ 2875 h 2874"/>
              <a:gd name="connsiteX1" fmla="*/ 0 w 5595"/>
              <a:gd name="connsiteY1" fmla="*/ 645 h 2874"/>
              <a:gd name="connsiteX2" fmla="*/ 1882 w 5595"/>
              <a:gd name="connsiteY2" fmla="*/ 527 h 2874"/>
              <a:gd name="connsiteX3" fmla="*/ 3577 w 5595"/>
              <a:gd name="connsiteY3" fmla="*/ 1682 h 2874"/>
              <a:gd name="connsiteX4" fmla="*/ 5595 w 5595"/>
              <a:gd name="connsiteY4" fmla="*/ 2875 h 2874"/>
              <a:gd name="connsiteX5" fmla="*/ 4 w 5595"/>
              <a:gd name="connsiteY5" fmla="*/ 2875 h 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5" h="2875">
                <a:moveTo>
                  <a:pt x="4" y="2875"/>
                </a:moveTo>
                <a:lnTo>
                  <a:pt x="0" y="645"/>
                </a:lnTo>
                <a:cubicBezTo>
                  <a:pt x="-17" y="-111"/>
                  <a:pt x="1573" y="-267"/>
                  <a:pt x="1882" y="527"/>
                </a:cubicBezTo>
                <a:cubicBezTo>
                  <a:pt x="2220" y="1465"/>
                  <a:pt x="2450" y="1496"/>
                  <a:pt x="3577" y="1682"/>
                </a:cubicBezTo>
                <a:cubicBezTo>
                  <a:pt x="3950" y="1758"/>
                  <a:pt x="5054" y="1803"/>
                  <a:pt x="5595" y="2875"/>
                </a:cubicBezTo>
                <a:lnTo>
                  <a:pt x="4" y="2875"/>
                </a:lnTo>
                <a:close/>
              </a:path>
            </a:pathLst>
          </a:custGeom>
          <a:solidFill>
            <a:srgbClr val="8DA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 userDrawn="1"/>
        </p:nvSpPr>
        <p:spPr>
          <a:xfrm rot="10800000" flipV="1">
            <a:off x="308610" y="5864860"/>
            <a:ext cx="1805305" cy="993140"/>
          </a:xfrm>
          <a:custGeom>
            <a:avLst/>
            <a:gdLst>
              <a:gd name="connsiteX0" fmla="*/ 718 w 3859"/>
              <a:gd name="connsiteY0" fmla="*/ 2795 h 2794"/>
              <a:gd name="connsiteX1" fmla="*/ 2184 w 3859"/>
              <a:gd name="connsiteY1" fmla="*/ 47 h 2794"/>
              <a:gd name="connsiteX2" fmla="*/ 3650 w 3859"/>
              <a:gd name="connsiteY2" fmla="*/ 2795 h 2794"/>
              <a:gd name="connsiteX3" fmla="*/ 718 w 3859"/>
              <a:gd name="connsiteY3" fmla="*/ 2795 h 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" h="2795">
                <a:moveTo>
                  <a:pt x="718" y="2795"/>
                </a:moveTo>
                <a:cubicBezTo>
                  <a:pt x="-1007" y="791"/>
                  <a:pt x="734" y="-238"/>
                  <a:pt x="2184" y="47"/>
                </a:cubicBezTo>
                <a:cubicBezTo>
                  <a:pt x="3553" y="-39"/>
                  <a:pt x="4232" y="2333"/>
                  <a:pt x="3650" y="2795"/>
                </a:cubicBezTo>
                <a:lnTo>
                  <a:pt x="718" y="2795"/>
                </a:lnTo>
                <a:close/>
              </a:path>
            </a:pathLst>
          </a:custGeom>
          <a:solidFill>
            <a:srgbClr val="D5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5" name="任意多边形 14"/>
          <p:cNvSpPr/>
          <p:nvPr userDrawn="1"/>
        </p:nvSpPr>
        <p:spPr>
          <a:xfrm rot="5400000" flipH="1">
            <a:off x="-393700" y="5087620"/>
            <a:ext cx="2164715" cy="1376680"/>
          </a:xfrm>
          <a:custGeom>
            <a:avLst/>
            <a:gdLst>
              <a:gd name="connsiteX0" fmla="*/ 4 w 5595"/>
              <a:gd name="connsiteY0" fmla="*/ 2875 h 2874"/>
              <a:gd name="connsiteX1" fmla="*/ 0 w 5595"/>
              <a:gd name="connsiteY1" fmla="*/ 645 h 2874"/>
              <a:gd name="connsiteX2" fmla="*/ 1882 w 5595"/>
              <a:gd name="connsiteY2" fmla="*/ 527 h 2874"/>
              <a:gd name="connsiteX3" fmla="*/ 3577 w 5595"/>
              <a:gd name="connsiteY3" fmla="*/ 1682 h 2874"/>
              <a:gd name="connsiteX4" fmla="*/ 5595 w 5595"/>
              <a:gd name="connsiteY4" fmla="*/ 2875 h 2874"/>
              <a:gd name="connsiteX5" fmla="*/ 4 w 5595"/>
              <a:gd name="connsiteY5" fmla="*/ 2875 h 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5" h="2875">
                <a:moveTo>
                  <a:pt x="4" y="2875"/>
                </a:moveTo>
                <a:lnTo>
                  <a:pt x="0" y="645"/>
                </a:lnTo>
                <a:cubicBezTo>
                  <a:pt x="-17" y="-111"/>
                  <a:pt x="1573" y="-267"/>
                  <a:pt x="1882" y="527"/>
                </a:cubicBezTo>
                <a:cubicBezTo>
                  <a:pt x="2220" y="1465"/>
                  <a:pt x="2450" y="1496"/>
                  <a:pt x="3577" y="1682"/>
                </a:cubicBezTo>
                <a:cubicBezTo>
                  <a:pt x="3950" y="1758"/>
                  <a:pt x="5054" y="1803"/>
                  <a:pt x="5595" y="2875"/>
                </a:cubicBezTo>
                <a:lnTo>
                  <a:pt x="4" y="2875"/>
                </a:lnTo>
                <a:close/>
              </a:path>
            </a:pathLst>
          </a:custGeom>
          <a:solidFill>
            <a:srgbClr val="8DA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 flipV="1">
            <a:off x="9437370" y="0"/>
            <a:ext cx="2754630" cy="850265"/>
            <a:chOff x="12758" y="8751"/>
            <a:chExt cx="6438" cy="2138"/>
          </a:xfrm>
        </p:grpSpPr>
        <p:sp>
          <p:nvSpPr>
            <p:cNvPr id="8" name="任意多边形 7"/>
            <p:cNvSpPr/>
            <p:nvPr userDrawn="1"/>
          </p:nvSpPr>
          <p:spPr>
            <a:xfrm rot="16200000">
              <a:off x="14908" y="6601"/>
              <a:ext cx="2139" cy="6439"/>
            </a:xfrm>
            <a:custGeom>
              <a:avLst/>
              <a:gdLst>
                <a:gd name="connsiteX0" fmla="*/ 5 w 2138"/>
                <a:gd name="connsiteY0" fmla="*/ 6358 h 6438"/>
                <a:gd name="connsiteX1" fmla="*/ 2 w 2138"/>
                <a:gd name="connsiteY1" fmla="*/ 22 h 6438"/>
                <a:gd name="connsiteX2" fmla="*/ 804 w 2138"/>
                <a:gd name="connsiteY2" fmla="*/ 1394 h 6438"/>
                <a:gd name="connsiteX3" fmla="*/ 1526 w 2138"/>
                <a:gd name="connsiteY3" fmla="*/ 3836 h 6438"/>
                <a:gd name="connsiteX4" fmla="*/ 5 w 2138"/>
                <a:gd name="connsiteY4" fmla="*/ 6358 h 6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9" h="6439">
                  <a:moveTo>
                    <a:pt x="5" y="6358"/>
                  </a:moveTo>
                  <a:lnTo>
                    <a:pt x="2" y="22"/>
                  </a:lnTo>
                  <a:cubicBezTo>
                    <a:pt x="-40" y="22"/>
                    <a:pt x="672" y="-285"/>
                    <a:pt x="804" y="1394"/>
                  </a:cubicBezTo>
                  <a:cubicBezTo>
                    <a:pt x="948" y="3377"/>
                    <a:pt x="1046" y="3442"/>
                    <a:pt x="1526" y="3836"/>
                  </a:cubicBezTo>
                  <a:cubicBezTo>
                    <a:pt x="2659" y="4917"/>
                    <a:pt x="2261" y="6857"/>
                    <a:pt x="5" y="6358"/>
                  </a:cubicBezTo>
                  <a:close/>
                </a:path>
              </a:pathLst>
            </a:custGeom>
            <a:solidFill>
              <a:srgbClr val="F0E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正圆-45W" panose="00020600040101010101" charset="-122"/>
              </a:endParaRPr>
            </a:p>
          </p:txBody>
        </p:sp>
        <p:pic>
          <p:nvPicPr>
            <p:cNvPr id="10" name="图片 9" descr="半圆形"/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flipV="1">
              <a:off x="12860" y="9343"/>
              <a:ext cx="3207" cy="1547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 marL="6858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 marL="11430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 marL="16002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 marL="20574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9F1E0">
            <a:alpha val="3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 userDrawn="1"/>
        </p:nvSpPr>
        <p:spPr>
          <a:xfrm rot="10800000" flipH="1">
            <a:off x="9479280" y="-20320"/>
            <a:ext cx="2330450" cy="1129665"/>
          </a:xfrm>
          <a:custGeom>
            <a:avLst/>
            <a:gdLst>
              <a:gd name="connsiteX0" fmla="*/ 718 w 3859"/>
              <a:gd name="connsiteY0" fmla="*/ 2795 h 2794"/>
              <a:gd name="connsiteX1" fmla="*/ 2184 w 3859"/>
              <a:gd name="connsiteY1" fmla="*/ 47 h 2794"/>
              <a:gd name="connsiteX2" fmla="*/ 3650 w 3859"/>
              <a:gd name="connsiteY2" fmla="*/ 2795 h 2794"/>
              <a:gd name="connsiteX3" fmla="*/ 718 w 3859"/>
              <a:gd name="connsiteY3" fmla="*/ 2795 h 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" h="2795">
                <a:moveTo>
                  <a:pt x="718" y="2795"/>
                </a:moveTo>
                <a:cubicBezTo>
                  <a:pt x="-1007" y="791"/>
                  <a:pt x="734" y="-238"/>
                  <a:pt x="2184" y="47"/>
                </a:cubicBezTo>
                <a:cubicBezTo>
                  <a:pt x="3553" y="-39"/>
                  <a:pt x="4232" y="2333"/>
                  <a:pt x="3650" y="2795"/>
                </a:cubicBezTo>
                <a:lnTo>
                  <a:pt x="718" y="2795"/>
                </a:lnTo>
                <a:close/>
              </a:path>
            </a:pathLst>
          </a:custGeom>
          <a:solidFill>
            <a:srgbClr val="D5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1" name="任意多边形 10"/>
          <p:cNvSpPr/>
          <p:nvPr userDrawn="1"/>
        </p:nvSpPr>
        <p:spPr>
          <a:xfrm rot="5400000" flipV="1">
            <a:off x="9500870" y="848995"/>
            <a:ext cx="3552825" cy="1825625"/>
          </a:xfrm>
          <a:custGeom>
            <a:avLst/>
            <a:gdLst>
              <a:gd name="connsiteX0" fmla="*/ 4 w 5595"/>
              <a:gd name="connsiteY0" fmla="*/ 2875 h 2874"/>
              <a:gd name="connsiteX1" fmla="*/ 0 w 5595"/>
              <a:gd name="connsiteY1" fmla="*/ 645 h 2874"/>
              <a:gd name="connsiteX2" fmla="*/ 1882 w 5595"/>
              <a:gd name="connsiteY2" fmla="*/ 527 h 2874"/>
              <a:gd name="connsiteX3" fmla="*/ 3577 w 5595"/>
              <a:gd name="connsiteY3" fmla="*/ 1682 h 2874"/>
              <a:gd name="connsiteX4" fmla="*/ 5595 w 5595"/>
              <a:gd name="connsiteY4" fmla="*/ 2875 h 2874"/>
              <a:gd name="connsiteX5" fmla="*/ 4 w 5595"/>
              <a:gd name="connsiteY5" fmla="*/ 2875 h 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5" h="2875">
                <a:moveTo>
                  <a:pt x="4" y="2875"/>
                </a:moveTo>
                <a:lnTo>
                  <a:pt x="0" y="645"/>
                </a:lnTo>
                <a:cubicBezTo>
                  <a:pt x="-17" y="-111"/>
                  <a:pt x="1573" y="-267"/>
                  <a:pt x="1882" y="527"/>
                </a:cubicBezTo>
                <a:cubicBezTo>
                  <a:pt x="2220" y="1465"/>
                  <a:pt x="2450" y="1496"/>
                  <a:pt x="3577" y="1682"/>
                </a:cubicBezTo>
                <a:cubicBezTo>
                  <a:pt x="3950" y="1758"/>
                  <a:pt x="5054" y="1803"/>
                  <a:pt x="5595" y="2875"/>
                </a:cubicBezTo>
                <a:lnTo>
                  <a:pt x="4" y="2875"/>
                </a:lnTo>
                <a:close/>
              </a:path>
            </a:pathLst>
          </a:custGeom>
          <a:solidFill>
            <a:srgbClr val="8DA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3" name="任意多边形 12"/>
          <p:cNvSpPr/>
          <p:nvPr userDrawn="1"/>
        </p:nvSpPr>
        <p:spPr>
          <a:xfrm flipH="1">
            <a:off x="10460355" y="-20955"/>
            <a:ext cx="1751965" cy="4799965"/>
          </a:xfrm>
          <a:custGeom>
            <a:avLst/>
            <a:gdLst>
              <a:gd name="connsiteX0" fmla="*/ 2120 w 2759"/>
              <a:gd name="connsiteY0" fmla="*/ 0 h 7559"/>
              <a:gd name="connsiteX1" fmla="*/ 1739 w 2759"/>
              <a:gd name="connsiteY1" fmla="*/ 2717 h 7559"/>
              <a:gd name="connsiteX2" fmla="*/ 562 w 2759"/>
              <a:gd name="connsiteY2" fmla="*/ 4873 h 7559"/>
              <a:gd name="connsiteX3" fmla="*/ 0 w 2759"/>
              <a:gd name="connsiteY3" fmla="*/ 7559 h 7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9" h="7559">
                <a:moveTo>
                  <a:pt x="2120" y="0"/>
                </a:moveTo>
                <a:cubicBezTo>
                  <a:pt x="2715" y="54"/>
                  <a:pt x="3349" y="1652"/>
                  <a:pt x="1739" y="2717"/>
                </a:cubicBezTo>
                <a:cubicBezTo>
                  <a:pt x="129" y="3782"/>
                  <a:pt x="-86" y="3649"/>
                  <a:pt x="562" y="4873"/>
                </a:cubicBezTo>
                <a:cubicBezTo>
                  <a:pt x="1210" y="6097"/>
                  <a:pt x="109" y="7492"/>
                  <a:pt x="0" y="7559"/>
                </a:cubicBezTo>
              </a:path>
            </a:pathLst>
          </a:custGeom>
          <a:noFill/>
          <a:ln>
            <a:solidFill>
              <a:srgbClr val="EFD2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4" name="任意多边形 13"/>
          <p:cNvSpPr/>
          <p:nvPr userDrawn="1"/>
        </p:nvSpPr>
        <p:spPr>
          <a:xfrm flipH="1">
            <a:off x="8790940" y="-40640"/>
            <a:ext cx="1529080" cy="480695"/>
          </a:xfrm>
          <a:custGeom>
            <a:avLst/>
            <a:gdLst>
              <a:gd name="connsiteX0" fmla="*/ 0 w 3367"/>
              <a:gd name="connsiteY0" fmla="*/ 0 h 1276"/>
              <a:gd name="connsiteX1" fmla="*/ 1349 w 3367"/>
              <a:gd name="connsiteY1" fmla="*/ 1199 h 1276"/>
              <a:gd name="connsiteX2" fmla="*/ 3312 w 3367"/>
              <a:gd name="connsiteY2" fmla="*/ 1016 h 1276"/>
              <a:gd name="connsiteX3" fmla="*/ 2666 w 3367"/>
              <a:gd name="connsiteY3" fmla="*/ 40 h 1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8" h="1277">
                <a:moveTo>
                  <a:pt x="0" y="0"/>
                </a:moveTo>
                <a:cubicBezTo>
                  <a:pt x="210" y="206"/>
                  <a:pt x="706" y="1033"/>
                  <a:pt x="1349" y="1199"/>
                </a:cubicBezTo>
                <a:cubicBezTo>
                  <a:pt x="1991" y="1365"/>
                  <a:pt x="3049" y="1248"/>
                  <a:pt x="3312" y="1016"/>
                </a:cubicBezTo>
                <a:cubicBezTo>
                  <a:pt x="3575" y="784"/>
                  <a:pt x="2834" y="232"/>
                  <a:pt x="2666" y="40"/>
                </a:cubicBezTo>
              </a:path>
            </a:pathLst>
          </a:custGeom>
          <a:noFill/>
          <a:ln>
            <a:solidFill>
              <a:srgbClr val="EFD2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5" name="任意多边形 4"/>
          <p:cNvSpPr/>
          <p:nvPr userDrawn="1"/>
        </p:nvSpPr>
        <p:spPr>
          <a:xfrm rot="16200000" flipH="1" flipV="1">
            <a:off x="850265" y="-845820"/>
            <a:ext cx="1956435" cy="3648075"/>
          </a:xfrm>
          <a:custGeom>
            <a:avLst/>
            <a:gdLst>
              <a:gd name="connsiteX0" fmla="*/ 7 w 3709"/>
              <a:gd name="connsiteY0" fmla="*/ 8729 h 8729"/>
              <a:gd name="connsiteX1" fmla="*/ 3 w 3709"/>
              <a:gd name="connsiteY1" fmla="*/ 30 h 8729"/>
              <a:gd name="connsiteX2" fmla="*/ 1251 w 3709"/>
              <a:gd name="connsiteY2" fmla="*/ 1914 h 8729"/>
              <a:gd name="connsiteX3" fmla="*/ 2373 w 3709"/>
              <a:gd name="connsiteY3" fmla="*/ 5266 h 8729"/>
              <a:gd name="connsiteX4" fmla="*/ 3710 w 3709"/>
              <a:gd name="connsiteY4" fmla="*/ 8729 h 8729"/>
              <a:gd name="connsiteX5" fmla="*/ 7 w 3709"/>
              <a:gd name="connsiteY5" fmla="*/ 8729 h 8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0" h="8729">
                <a:moveTo>
                  <a:pt x="7" y="8729"/>
                </a:moveTo>
                <a:lnTo>
                  <a:pt x="3" y="30"/>
                </a:lnTo>
                <a:cubicBezTo>
                  <a:pt x="-63" y="30"/>
                  <a:pt x="1046" y="-391"/>
                  <a:pt x="1251" y="1914"/>
                </a:cubicBezTo>
                <a:cubicBezTo>
                  <a:pt x="1474" y="4636"/>
                  <a:pt x="1627" y="4726"/>
                  <a:pt x="2373" y="5266"/>
                </a:cubicBezTo>
                <a:cubicBezTo>
                  <a:pt x="2620" y="5487"/>
                  <a:pt x="3352" y="5617"/>
                  <a:pt x="3710" y="8729"/>
                </a:cubicBezTo>
                <a:lnTo>
                  <a:pt x="7" y="8729"/>
                </a:lnTo>
                <a:close/>
              </a:path>
            </a:pathLst>
          </a:custGeom>
          <a:solidFill>
            <a:srgbClr val="F0E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6" name="任意多边形 5"/>
          <p:cNvSpPr/>
          <p:nvPr userDrawn="1"/>
        </p:nvSpPr>
        <p:spPr>
          <a:xfrm rot="16200000" flipH="1" flipV="1">
            <a:off x="628650" y="-638810"/>
            <a:ext cx="608965" cy="1858645"/>
          </a:xfrm>
          <a:custGeom>
            <a:avLst/>
            <a:gdLst>
              <a:gd name="connsiteX0" fmla="*/ 7 w 3709"/>
              <a:gd name="connsiteY0" fmla="*/ 8729 h 8729"/>
              <a:gd name="connsiteX1" fmla="*/ 3 w 3709"/>
              <a:gd name="connsiteY1" fmla="*/ 30 h 8729"/>
              <a:gd name="connsiteX2" fmla="*/ 1251 w 3709"/>
              <a:gd name="connsiteY2" fmla="*/ 1914 h 8729"/>
              <a:gd name="connsiteX3" fmla="*/ 2373 w 3709"/>
              <a:gd name="connsiteY3" fmla="*/ 5266 h 8729"/>
              <a:gd name="connsiteX4" fmla="*/ 3710 w 3709"/>
              <a:gd name="connsiteY4" fmla="*/ 8729 h 8729"/>
              <a:gd name="connsiteX5" fmla="*/ 7 w 3709"/>
              <a:gd name="connsiteY5" fmla="*/ 8729 h 8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0" h="8729">
                <a:moveTo>
                  <a:pt x="7" y="8729"/>
                </a:moveTo>
                <a:lnTo>
                  <a:pt x="3" y="30"/>
                </a:lnTo>
                <a:cubicBezTo>
                  <a:pt x="-63" y="30"/>
                  <a:pt x="1046" y="-391"/>
                  <a:pt x="1251" y="1914"/>
                </a:cubicBezTo>
                <a:cubicBezTo>
                  <a:pt x="1474" y="4636"/>
                  <a:pt x="1627" y="4726"/>
                  <a:pt x="2373" y="5266"/>
                </a:cubicBezTo>
                <a:cubicBezTo>
                  <a:pt x="2620" y="5487"/>
                  <a:pt x="3352" y="5617"/>
                  <a:pt x="3710" y="8729"/>
                </a:cubicBezTo>
                <a:lnTo>
                  <a:pt x="7" y="8729"/>
                </a:lnTo>
                <a:close/>
              </a:path>
            </a:pathLst>
          </a:custGeom>
          <a:solidFill>
            <a:srgbClr val="F56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8" name="任意多边形 7"/>
          <p:cNvSpPr/>
          <p:nvPr userDrawn="1"/>
        </p:nvSpPr>
        <p:spPr>
          <a:xfrm rot="16200000">
            <a:off x="9466727" y="4191789"/>
            <a:ext cx="1358251" cy="4088472"/>
          </a:xfrm>
          <a:custGeom>
            <a:avLst/>
            <a:gdLst>
              <a:gd name="connsiteX0" fmla="*/ 5 w 2138"/>
              <a:gd name="connsiteY0" fmla="*/ 6358 h 6438"/>
              <a:gd name="connsiteX1" fmla="*/ 2 w 2138"/>
              <a:gd name="connsiteY1" fmla="*/ 22 h 6438"/>
              <a:gd name="connsiteX2" fmla="*/ 804 w 2138"/>
              <a:gd name="connsiteY2" fmla="*/ 1394 h 6438"/>
              <a:gd name="connsiteX3" fmla="*/ 1526 w 2138"/>
              <a:gd name="connsiteY3" fmla="*/ 3836 h 6438"/>
              <a:gd name="connsiteX4" fmla="*/ 5 w 2138"/>
              <a:gd name="connsiteY4" fmla="*/ 6358 h 6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9" h="6439">
                <a:moveTo>
                  <a:pt x="5" y="6358"/>
                </a:moveTo>
                <a:lnTo>
                  <a:pt x="2" y="22"/>
                </a:lnTo>
                <a:cubicBezTo>
                  <a:pt x="-40" y="22"/>
                  <a:pt x="672" y="-285"/>
                  <a:pt x="804" y="1394"/>
                </a:cubicBezTo>
                <a:cubicBezTo>
                  <a:pt x="948" y="3377"/>
                  <a:pt x="1046" y="3442"/>
                  <a:pt x="1526" y="3836"/>
                </a:cubicBezTo>
                <a:cubicBezTo>
                  <a:pt x="2659" y="4917"/>
                  <a:pt x="2261" y="6857"/>
                  <a:pt x="5" y="6358"/>
                </a:cubicBezTo>
                <a:close/>
              </a:path>
            </a:pathLst>
          </a:custGeom>
          <a:solidFill>
            <a:srgbClr val="F0E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pic>
        <p:nvPicPr>
          <p:cNvPr id="10" name="图片 9" descr="半圆形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V="1">
            <a:off x="8166100" y="5932805"/>
            <a:ext cx="2036445" cy="982345"/>
          </a:xfrm>
          <a:prstGeom prst="rect">
            <a:avLst/>
          </a:prstGeom>
        </p:spPr>
      </p:pic>
      <p:sp>
        <p:nvSpPr>
          <p:cNvPr id="12" name="任意多边形 11"/>
          <p:cNvSpPr/>
          <p:nvPr userDrawn="1"/>
        </p:nvSpPr>
        <p:spPr>
          <a:xfrm rot="10800000" flipV="1">
            <a:off x="308610" y="5614670"/>
            <a:ext cx="2021840" cy="1243330"/>
          </a:xfrm>
          <a:custGeom>
            <a:avLst/>
            <a:gdLst>
              <a:gd name="connsiteX0" fmla="*/ 718 w 3859"/>
              <a:gd name="connsiteY0" fmla="*/ 2795 h 2794"/>
              <a:gd name="connsiteX1" fmla="*/ 2184 w 3859"/>
              <a:gd name="connsiteY1" fmla="*/ 47 h 2794"/>
              <a:gd name="connsiteX2" fmla="*/ 3650 w 3859"/>
              <a:gd name="connsiteY2" fmla="*/ 2795 h 2794"/>
              <a:gd name="connsiteX3" fmla="*/ 718 w 3859"/>
              <a:gd name="connsiteY3" fmla="*/ 2795 h 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" h="2795">
                <a:moveTo>
                  <a:pt x="718" y="2795"/>
                </a:moveTo>
                <a:cubicBezTo>
                  <a:pt x="-1007" y="791"/>
                  <a:pt x="734" y="-238"/>
                  <a:pt x="2184" y="47"/>
                </a:cubicBezTo>
                <a:cubicBezTo>
                  <a:pt x="3553" y="-39"/>
                  <a:pt x="4232" y="2333"/>
                  <a:pt x="3650" y="2795"/>
                </a:cubicBezTo>
                <a:lnTo>
                  <a:pt x="718" y="2795"/>
                </a:lnTo>
                <a:close/>
              </a:path>
            </a:pathLst>
          </a:custGeom>
          <a:solidFill>
            <a:srgbClr val="D5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5" name="任意多边形 14"/>
          <p:cNvSpPr/>
          <p:nvPr userDrawn="1"/>
        </p:nvSpPr>
        <p:spPr>
          <a:xfrm rot="5400000" flipH="1">
            <a:off x="-584200" y="4732020"/>
            <a:ext cx="2710180" cy="1541780"/>
          </a:xfrm>
          <a:custGeom>
            <a:avLst/>
            <a:gdLst>
              <a:gd name="connsiteX0" fmla="*/ 4 w 5595"/>
              <a:gd name="connsiteY0" fmla="*/ 2875 h 2874"/>
              <a:gd name="connsiteX1" fmla="*/ 0 w 5595"/>
              <a:gd name="connsiteY1" fmla="*/ 645 h 2874"/>
              <a:gd name="connsiteX2" fmla="*/ 1882 w 5595"/>
              <a:gd name="connsiteY2" fmla="*/ 527 h 2874"/>
              <a:gd name="connsiteX3" fmla="*/ 3577 w 5595"/>
              <a:gd name="connsiteY3" fmla="*/ 1682 h 2874"/>
              <a:gd name="connsiteX4" fmla="*/ 5595 w 5595"/>
              <a:gd name="connsiteY4" fmla="*/ 2875 h 2874"/>
              <a:gd name="connsiteX5" fmla="*/ 4 w 5595"/>
              <a:gd name="connsiteY5" fmla="*/ 2875 h 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5" h="2875">
                <a:moveTo>
                  <a:pt x="4" y="2875"/>
                </a:moveTo>
                <a:lnTo>
                  <a:pt x="0" y="645"/>
                </a:lnTo>
                <a:cubicBezTo>
                  <a:pt x="-17" y="-111"/>
                  <a:pt x="1573" y="-267"/>
                  <a:pt x="1882" y="527"/>
                </a:cubicBezTo>
                <a:cubicBezTo>
                  <a:pt x="2220" y="1465"/>
                  <a:pt x="2450" y="1496"/>
                  <a:pt x="3577" y="1682"/>
                </a:cubicBezTo>
                <a:cubicBezTo>
                  <a:pt x="3950" y="1758"/>
                  <a:pt x="5054" y="1803"/>
                  <a:pt x="5595" y="2875"/>
                </a:cubicBezTo>
                <a:lnTo>
                  <a:pt x="4" y="2875"/>
                </a:lnTo>
                <a:close/>
              </a:path>
            </a:pathLst>
          </a:custGeom>
          <a:solidFill>
            <a:srgbClr val="8DA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 userDrawn="1"/>
        </p:nvSpPr>
        <p:spPr>
          <a:xfrm rot="10800000" flipV="1">
            <a:off x="308610" y="5864860"/>
            <a:ext cx="1805305" cy="993140"/>
          </a:xfrm>
          <a:custGeom>
            <a:avLst/>
            <a:gdLst>
              <a:gd name="connsiteX0" fmla="*/ 718 w 3859"/>
              <a:gd name="connsiteY0" fmla="*/ 2795 h 2794"/>
              <a:gd name="connsiteX1" fmla="*/ 2184 w 3859"/>
              <a:gd name="connsiteY1" fmla="*/ 47 h 2794"/>
              <a:gd name="connsiteX2" fmla="*/ 3650 w 3859"/>
              <a:gd name="connsiteY2" fmla="*/ 2795 h 2794"/>
              <a:gd name="connsiteX3" fmla="*/ 718 w 3859"/>
              <a:gd name="connsiteY3" fmla="*/ 2795 h 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" h="2795">
                <a:moveTo>
                  <a:pt x="718" y="2795"/>
                </a:moveTo>
                <a:cubicBezTo>
                  <a:pt x="-1007" y="791"/>
                  <a:pt x="734" y="-238"/>
                  <a:pt x="2184" y="47"/>
                </a:cubicBezTo>
                <a:cubicBezTo>
                  <a:pt x="3553" y="-39"/>
                  <a:pt x="4232" y="2333"/>
                  <a:pt x="3650" y="2795"/>
                </a:cubicBezTo>
                <a:lnTo>
                  <a:pt x="718" y="2795"/>
                </a:lnTo>
                <a:close/>
              </a:path>
            </a:pathLst>
          </a:custGeom>
          <a:solidFill>
            <a:srgbClr val="D5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5" name="任意多边形 14"/>
          <p:cNvSpPr/>
          <p:nvPr userDrawn="1"/>
        </p:nvSpPr>
        <p:spPr>
          <a:xfrm rot="5400000" flipH="1">
            <a:off x="-393700" y="5087620"/>
            <a:ext cx="2164715" cy="1376680"/>
          </a:xfrm>
          <a:custGeom>
            <a:avLst/>
            <a:gdLst>
              <a:gd name="connsiteX0" fmla="*/ 4 w 5595"/>
              <a:gd name="connsiteY0" fmla="*/ 2875 h 2874"/>
              <a:gd name="connsiteX1" fmla="*/ 0 w 5595"/>
              <a:gd name="connsiteY1" fmla="*/ 645 h 2874"/>
              <a:gd name="connsiteX2" fmla="*/ 1882 w 5595"/>
              <a:gd name="connsiteY2" fmla="*/ 527 h 2874"/>
              <a:gd name="connsiteX3" fmla="*/ 3577 w 5595"/>
              <a:gd name="connsiteY3" fmla="*/ 1682 h 2874"/>
              <a:gd name="connsiteX4" fmla="*/ 5595 w 5595"/>
              <a:gd name="connsiteY4" fmla="*/ 2875 h 2874"/>
              <a:gd name="connsiteX5" fmla="*/ 4 w 5595"/>
              <a:gd name="connsiteY5" fmla="*/ 2875 h 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5" h="2875">
                <a:moveTo>
                  <a:pt x="4" y="2875"/>
                </a:moveTo>
                <a:lnTo>
                  <a:pt x="0" y="645"/>
                </a:lnTo>
                <a:cubicBezTo>
                  <a:pt x="-17" y="-111"/>
                  <a:pt x="1573" y="-267"/>
                  <a:pt x="1882" y="527"/>
                </a:cubicBezTo>
                <a:cubicBezTo>
                  <a:pt x="2220" y="1465"/>
                  <a:pt x="2450" y="1496"/>
                  <a:pt x="3577" y="1682"/>
                </a:cubicBezTo>
                <a:cubicBezTo>
                  <a:pt x="3950" y="1758"/>
                  <a:pt x="5054" y="1803"/>
                  <a:pt x="5595" y="2875"/>
                </a:cubicBezTo>
                <a:lnTo>
                  <a:pt x="4" y="2875"/>
                </a:lnTo>
                <a:close/>
              </a:path>
            </a:pathLst>
          </a:custGeom>
          <a:solidFill>
            <a:srgbClr val="8DA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 flipV="1">
            <a:off x="9437370" y="0"/>
            <a:ext cx="2754630" cy="850265"/>
            <a:chOff x="12758" y="8751"/>
            <a:chExt cx="6438" cy="2138"/>
          </a:xfrm>
        </p:grpSpPr>
        <p:sp>
          <p:nvSpPr>
            <p:cNvPr id="8" name="任意多边形 7"/>
            <p:cNvSpPr/>
            <p:nvPr userDrawn="1"/>
          </p:nvSpPr>
          <p:spPr>
            <a:xfrm rot="16200000">
              <a:off x="14908" y="6601"/>
              <a:ext cx="2139" cy="6439"/>
            </a:xfrm>
            <a:custGeom>
              <a:avLst/>
              <a:gdLst>
                <a:gd name="connsiteX0" fmla="*/ 5 w 2138"/>
                <a:gd name="connsiteY0" fmla="*/ 6358 h 6438"/>
                <a:gd name="connsiteX1" fmla="*/ 2 w 2138"/>
                <a:gd name="connsiteY1" fmla="*/ 22 h 6438"/>
                <a:gd name="connsiteX2" fmla="*/ 804 w 2138"/>
                <a:gd name="connsiteY2" fmla="*/ 1394 h 6438"/>
                <a:gd name="connsiteX3" fmla="*/ 1526 w 2138"/>
                <a:gd name="connsiteY3" fmla="*/ 3836 h 6438"/>
                <a:gd name="connsiteX4" fmla="*/ 5 w 2138"/>
                <a:gd name="connsiteY4" fmla="*/ 6358 h 6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9" h="6439">
                  <a:moveTo>
                    <a:pt x="5" y="6358"/>
                  </a:moveTo>
                  <a:lnTo>
                    <a:pt x="2" y="22"/>
                  </a:lnTo>
                  <a:cubicBezTo>
                    <a:pt x="-40" y="22"/>
                    <a:pt x="672" y="-285"/>
                    <a:pt x="804" y="1394"/>
                  </a:cubicBezTo>
                  <a:cubicBezTo>
                    <a:pt x="948" y="3377"/>
                    <a:pt x="1046" y="3442"/>
                    <a:pt x="1526" y="3836"/>
                  </a:cubicBezTo>
                  <a:cubicBezTo>
                    <a:pt x="2659" y="4917"/>
                    <a:pt x="2261" y="6857"/>
                    <a:pt x="5" y="6358"/>
                  </a:cubicBezTo>
                  <a:close/>
                </a:path>
              </a:pathLst>
            </a:custGeom>
            <a:solidFill>
              <a:srgbClr val="F0E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正圆-45W" panose="00020600040101010101" charset="-122"/>
              </a:endParaRPr>
            </a:p>
          </p:txBody>
        </p:sp>
        <p:pic>
          <p:nvPicPr>
            <p:cNvPr id="10" name="图片 9" descr="半圆形"/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flipV="1">
              <a:off x="12860" y="9343"/>
              <a:ext cx="3207" cy="1547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 marL="6858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 marL="11430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 marL="16002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 marL="20574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9F1E0">
            <a:alpha val="3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 userDrawn="1"/>
        </p:nvSpPr>
        <p:spPr>
          <a:xfrm rot="10800000" flipH="1">
            <a:off x="9479280" y="-20320"/>
            <a:ext cx="2330450" cy="1129665"/>
          </a:xfrm>
          <a:custGeom>
            <a:avLst/>
            <a:gdLst>
              <a:gd name="connsiteX0" fmla="*/ 718 w 3859"/>
              <a:gd name="connsiteY0" fmla="*/ 2795 h 2794"/>
              <a:gd name="connsiteX1" fmla="*/ 2184 w 3859"/>
              <a:gd name="connsiteY1" fmla="*/ 47 h 2794"/>
              <a:gd name="connsiteX2" fmla="*/ 3650 w 3859"/>
              <a:gd name="connsiteY2" fmla="*/ 2795 h 2794"/>
              <a:gd name="connsiteX3" fmla="*/ 718 w 3859"/>
              <a:gd name="connsiteY3" fmla="*/ 2795 h 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" h="2795">
                <a:moveTo>
                  <a:pt x="718" y="2795"/>
                </a:moveTo>
                <a:cubicBezTo>
                  <a:pt x="-1007" y="791"/>
                  <a:pt x="734" y="-238"/>
                  <a:pt x="2184" y="47"/>
                </a:cubicBezTo>
                <a:cubicBezTo>
                  <a:pt x="3553" y="-39"/>
                  <a:pt x="4232" y="2333"/>
                  <a:pt x="3650" y="2795"/>
                </a:cubicBezTo>
                <a:lnTo>
                  <a:pt x="718" y="2795"/>
                </a:lnTo>
                <a:close/>
              </a:path>
            </a:pathLst>
          </a:custGeom>
          <a:solidFill>
            <a:srgbClr val="D5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1" name="任意多边形 10"/>
          <p:cNvSpPr/>
          <p:nvPr userDrawn="1"/>
        </p:nvSpPr>
        <p:spPr>
          <a:xfrm rot="5400000" flipV="1">
            <a:off x="9500870" y="848995"/>
            <a:ext cx="3552825" cy="1825625"/>
          </a:xfrm>
          <a:custGeom>
            <a:avLst/>
            <a:gdLst>
              <a:gd name="connsiteX0" fmla="*/ 4 w 5595"/>
              <a:gd name="connsiteY0" fmla="*/ 2875 h 2874"/>
              <a:gd name="connsiteX1" fmla="*/ 0 w 5595"/>
              <a:gd name="connsiteY1" fmla="*/ 645 h 2874"/>
              <a:gd name="connsiteX2" fmla="*/ 1882 w 5595"/>
              <a:gd name="connsiteY2" fmla="*/ 527 h 2874"/>
              <a:gd name="connsiteX3" fmla="*/ 3577 w 5595"/>
              <a:gd name="connsiteY3" fmla="*/ 1682 h 2874"/>
              <a:gd name="connsiteX4" fmla="*/ 5595 w 5595"/>
              <a:gd name="connsiteY4" fmla="*/ 2875 h 2874"/>
              <a:gd name="connsiteX5" fmla="*/ 4 w 5595"/>
              <a:gd name="connsiteY5" fmla="*/ 2875 h 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5" h="2875">
                <a:moveTo>
                  <a:pt x="4" y="2875"/>
                </a:moveTo>
                <a:lnTo>
                  <a:pt x="0" y="645"/>
                </a:lnTo>
                <a:cubicBezTo>
                  <a:pt x="-17" y="-111"/>
                  <a:pt x="1573" y="-267"/>
                  <a:pt x="1882" y="527"/>
                </a:cubicBezTo>
                <a:cubicBezTo>
                  <a:pt x="2220" y="1465"/>
                  <a:pt x="2450" y="1496"/>
                  <a:pt x="3577" y="1682"/>
                </a:cubicBezTo>
                <a:cubicBezTo>
                  <a:pt x="3950" y="1758"/>
                  <a:pt x="5054" y="1803"/>
                  <a:pt x="5595" y="2875"/>
                </a:cubicBezTo>
                <a:lnTo>
                  <a:pt x="4" y="2875"/>
                </a:lnTo>
                <a:close/>
              </a:path>
            </a:pathLst>
          </a:custGeom>
          <a:solidFill>
            <a:srgbClr val="8DA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3" name="任意多边形 12"/>
          <p:cNvSpPr/>
          <p:nvPr userDrawn="1"/>
        </p:nvSpPr>
        <p:spPr>
          <a:xfrm flipH="1">
            <a:off x="10460355" y="-20955"/>
            <a:ext cx="1751965" cy="4799965"/>
          </a:xfrm>
          <a:custGeom>
            <a:avLst/>
            <a:gdLst>
              <a:gd name="connsiteX0" fmla="*/ 2120 w 2759"/>
              <a:gd name="connsiteY0" fmla="*/ 0 h 7559"/>
              <a:gd name="connsiteX1" fmla="*/ 1739 w 2759"/>
              <a:gd name="connsiteY1" fmla="*/ 2717 h 7559"/>
              <a:gd name="connsiteX2" fmla="*/ 562 w 2759"/>
              <a:gd name="connsiteY2" fmla="*/ 4873 h 7559"/>
              <a:gd name="connsiteX3" fmla="*/ 0 w 2759"/>
              <a:gd name="connsiteY3" fmla="*/ 7559 h 7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9" h="7559">
                <a:moveTo>
                  <a:pt x="2120" y="0"/>
                </a:moveTo>
                <a:cubicBezTo>
                  <a:pt x="2715" y="54"/>
                  <a:pt x="3349" y="1652"/>
                  <a:pt x="1739" y="2717"/>
                </a:cubicBezTo>
                <a:cubicBezTo>
                  <a:pt x="129" y="3782"/>
                  <a:pt x="-86" y="3649"/>
                  <a:pt x="562" y="4873"/>
                </a:cubicBezTo>
                <a:cubicBezTo>
                  <a:pt x="1210" y="6097"/>
                  <a:pt x="109" y="7492"/>
                  <a:pt x="0" y="7559"/>
                </a:cubicBezTo>
              </a:path>
            </a:pathLst>
          </a:custGeom>
          <a:noFill/>
          <a:ln>
            <a:solidFill>
              <a:srgbClr val="EFD2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4" name="任意多边形 13"/>
          <p:cNvSpPr/>
          <p:nvPr userDrawn="1"/>
        </p:nvSpPr>
        <p:spPr>
          <a:xfrm flipH="1">
            <a:off x="8790940" y="-40640"/>
            <a:ext cx="1529080" cy="480695"/>
          </a:xfrm>
          <a:custGeom>
            <a:avLst/>
            <a:gdLst>
              <a:gd name="connsiteX0" fmla="*/ 0 w 3367"/>
              <a:gd name="connsiteY0" fmla="*/ 0 h 1276"/>
              <a:gd name="connsiteX1" fmla="*/ 1349 w 3367"/>
              <a:gd name="connsiteY1" fmla="*/ 1199 h 1276"/>
              <a:gd name="connsiteX2" fmla="*/ 3312 w 3367"/>
              <a:gd name="connsiteY2" fmla="*/ 1016 h 1276"/>
              <a:gd name="connsiteX3" fmla="*/ 2666 w 3367"/>
              <a:gd name="connsiteY3" fmla="*/ 40 h 1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8" h="1277">
                <a:moveTo>
                  <a:pt x="0" y="0"/>
                </a:moveTo>
                <a:cubicBezTo>
                  <a:pt x="210" y="206"/>
                  <a:pt x="706" y="1033"/>
                  <a:pt x="1349" y="1199"/>
                </a:cubicBezTo>
                <a:cubicBezTo>
                  <a:pt x="1991" y="1365"/>
                  <a:pt x="3049" y="1248"/>
                  <a:pt x="3312" y="1016"/>
                </a:cubicBezTo>
                <a:cubicBezTo>
                  <a:pt x="3575" y="784"/>
                  <a:pt x="2834" y="232"/>
                  <a:pt x="2666" y="40"/>
                </a:cubicBezTo>
              </a:path>
            </a:pathLst>
          </a:custGeom>
          <a:noFill/>
          <a:ln>
            <a:solidFill>
              <a:srgbClr val="EFD2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5" name="任意多边形 4"/>
          <p:cNvSpPr/>
          <p:nvPr userDrawn="1"/>
        </p:nvSpPr>
        <p:spPr>
          <a:xfrm rot="16200000" flipH="1" flipV="1">
            <a:off x="850265" y="-845820"/>
            <a:ext cx="1956435" cy="3648075"/>
          </a:xfrm>
          <a:custGeom>
            <a:avLst/>
            <a:gdLst>
              <a:gd name="connsiteX0" fmla="*/ 7 w 3709"/>
              <a:gd name="connsiteY0" fmla="*/ 8729 h 8729"/>
              <a:gd name="connsiteX1" fmla="*/ 3 w 3709"/>
              <a:gd name="connsiteY1" fmla="*/ 30 h 8729"/>
              <a:gd name="connsiteX2" fmla="*/ 1251 w 3709"/>
              <a:gd name="connsiteY2" fmla="*/ 1914 h 8729"/>
              <a:gd name="connsiteX3" fmla="*/ 2373 w 3709"/>
              <a:gd name="connsiteY3" fmla="*/ 5266 h 8729"/>
              <a:gd name="connsiteX4" fmla="*/ 3710 w 3709"/>
              <a:gd name="connsiteY4" fmla="*/ 8729 h 8729"/>
              <a:gd name="connsiteX5" fmla="*/ 7 w 3709"/>
              <a:gd name="connsiteY5" fmla="*/ 8729 h 8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0" h="8729">
                <a:moveTo>
                  <a:pt x="7" y="8729"/>
                </a:moveTo>
                <a:lnTo>
                  <a:pt x="3" y="30"/>
                </a:lnTo>
                <a:cubicBezTo>
                  <a:pt x="-63" y="30"/>
                  <a:pt x="1046" y="-391"/>
                  <a:pt x="1251" y="1914"/>
                </a:cubicBezTo>
                <a:cubicBezTo>
                  <a:pt x="1474" y="4636"/>
                  <a:pt x="1627" y="4726"/>
                  <a:pt x="2373" y="5266"/>
                </a:cubicBezTo>
                <a:cubicBezTo>
                  <a:pt x="2620" y="5487"/>
                  <a:pt x="3352" y="5617"/>
                  <a:pt x="3710" y="8729"/>
                </a:cubicBezTo>
                <a:lnTo>
                  <a:pt x="7" y="8729"/>
                </a:lnTo>
                <a:close/>
              </a:path>
            </a:pathLst>
          </a:custGeom>
          <a:solidFill>
            <a:srgbClr val="F0E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6" name="任意多边形 5"/>
          <p:cNvSpPr/>
          <p:nvPr userDrawn="1"/>
        </p:nvSpPr>
        <p:spPr>
          <a:xfrm rot="16200000" flipH="1" flipV="1">
            <a:off x="628650" y="-638810"/>
            <a:ext cx="608965" cy="1858645"/>
          </a:xfrm>
          <a:custGeom>
            <a:avLst/>
            <a:gdLst>
              <a:gd name="connsiteX0" fmla="*/ 7 w 3709"/>
              <a:gd name="connsiteY0" fmla="*/ 8729 h 8729"/>
              <a:gd name="connsiteX1" fmla="*/ 3 w 3709"/>
              <a:gd name="connsiteY1" fmla="*/ 30 h 8729"/>
              <a:gd name="connsiteX2" fmla="*/ 1251 w 3709"/>
              <a:gd name="connsiteY2" fmla="*/ 1914 h 8729"/>
              <a:gd name="connsiteX3" fmla="*/ 2373 w 3709"/>
              <a:gd name="connsiteY3" fmla="*/ 5266 h 8729"/>
              <a:gd name="connsiteX4" fmla="*/ 3710 w 3709"/>
              <a:gd name="connsiteY4" fmla="*/ 8729 h 8729"/>
              <a:gd name="connsiteX5" fmla="*/ 7 w 3709"/>
              <a:gd name="connsiteY5" fmla="*/ 8729 h 8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0" h="8729">
                <a:moveTo>
                  <a:pt x="7" y="8729"/>
                </a:moveTo>
                <a:lnTo>
                  <a:pt x="3" y="30"/>
                </a:lnTo>
                <a:cubicBezTo>
                  <a:pt x="-63" y="30"/>
                  <a:pt x="1046" y="-391"/>
                  <a:pt x="1251" y="1914"/>
                </a:cubicBezTo>
                <a:cubicBezTo>
                  <a:pt x="1474" y="4636"/>
                  <a:pt x="1627" y="4726"/>
                  <a:pt x="2373" y="5266"/>
                </a:cubicBezTo>
                <a:cubicBezTo>
                  <a:pt x="2620" y="5487"/>
                  <a:pt x="3352" y="5617"/>
                  <a:pt x="3710" y="8729"/>
                </a:cubicBezTo>
                <a:lnTo>
                  <a:pt x="7" y="8729"/>
                </a:lnTo>
                <a:close/>
              </a:path>
            </a:pathLst>
          </a:custGeom>
          <a:solidFill>
            <a:srgbClr val="F56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8" name="任意多边形 7"/>
          <p:cNvSpPr/>
          <p:nvPr userDrawn="1"/>
        </p:nvSpPr>
        <p:spPr>
          <a:xfrm rot="16200000">
            <a:off x="9466727" y="4191789"/>
            <a:ext cx="1358251" cy="4088472"/>
          </a:xfrm>
          <a:custGeom>
            <a:avLst/>
            <a:gdLst>
              <a:gd name="connsiteX0" fmla="*/ 5 w 2138"/>
              <a:gd name="connsiteY0" fmla="*/ 6358 h 6438"/>
              <a:gd name="connsiteX1" fmla="*/ 2 w 2138"/>
              <a:gd name="connsiteY1" fmla="*/ 22 h 6438"/>
              <a:gd name="connsiteX2" fmla="*/ 804 w 2138"/>
              <a:gd name="connsiteY2" fmla="*/ 1394 h 6438"/>
              <a:gd name="connsiteX3" fmla="*/ 1526 w 2138"/>
              <a:gd name="connsiteY3" fmla="*/ 3836 h 6438"/>
              <a:gd name="connsiteX4" fmla="*/ 5 w 2138"/>
              <a:gd name="connsiteY4" fmla="*/ 6358 h 6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9" h="6439">
                <a:moveTo>
                  <a:pt x="5" y="6358"/>
                </a:moveTo>
                <a:lnTo>
                  <a:pt x="2" y="22"/>
                </a:lnTo>
                <a:cubicBezTo>
                  <a:pt x="-40" y="22"/>
                  <a:pt x="672" y="-285"/>
                  <a:pt x="804" y="1394"/>
                </a:cubicBezTo>
                <a:cubicBezTo>
                  <a:pt x="948" y="3377"/>
                  <a:pt x="1046" y="3442"/>
                  <a:pt x="1526" y="3836"/>
                </a:cubicBezTo>
                <a:cubicBezTo>
                  <a:pt x="2659" y="4917"/>
                  <a:pt x="2261" y="6857"/>
                  <a:pt x="5" y="6358"/>
                </a:cubicBezTo>
                <a:close/>
              </a:path>
            </a:pathLst>
          </a:custGeom>
          <a:solidFill>
            <a:srgbClr val="F0E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pic>
        <p:nvPicPr>
          <p:cNvPr id="10" name="图片 9" descr="半圆形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V="1">
            <a:off x="8166100" y="5932805"/>
            <a:ext cx="2036445" cy="982345"/>
          </a:xfrm>
          <a:prstGeom prst="rect">
            <a:avLst/>
          </a:prstGeom>
        </p:spPr>
      </p:pic>
      <p:sp>
        <p:nvSpPr>
          <p:cNvPr id="12" name="任意多边形 11"/>
          <p:cNvSpPr/>
          <p:nvPr userDrawn="1"/>
        </p:nvSpPr>
        <p:spPr>
          <a:xfrm rot="10800000" flipV="1">
            <a:off x="308610" y="5614670"/>
            <a:ext cx="2021840" cy="1243330"/>
          </a:xfrm>
          <a:custGeom>
            <a:avLst/>
            <a:gdLst>
              <a:gd name="connsiteX0" fmla="*/ 718 w 3859"/>
              <a:gd name="connsiteY0" fmla="*/ 2795 h 2794"/>
              <a:gd name="connsiteX1" fmla="*/ 2184 w 3859"/>
              <a:gd name="connsiteY1" fmla="*/ 47 h 2794"/>
              <a:gd name="connsiteX2" fmla="*/ 3650 w 3859"/>
              <a:gd name="connsiteY2" fmla="*/ 2795 h 2794"/>
              <a:gd name="connsiteX3" fmla="*/ 718 w 3859"/>
              <a:gd name="connsiteY3" fmla="*/ 2795 h 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" h="2795">
                <a:moveTo>
                  <a:pt x="718" y="2795"/>
                </a:moveTo>
                <a:cubicBezTo>
                  <a:pt x="-1007" y="791"/>
                  <a:pt x="734" y="-238"/>
                  <a:pt x="2184" y="47"/>
                </a:cubicBezTo>
                <a:cubicBezTo>
                  <a:pt x="3553" y="-39"/>
                  <a:pt x="4232" y="2333"/>
                  <a:pt x="3650" y="2795"/>
                </a:cubicBezTo>
                <a:lnTo>
                  <a:pt x="718" y="2795"/>
                </a:lnTo>
                <a:close/>
              </a:path>
            </a:pathLst>
          </a:custGeom>
          <a:solidFill>
            <a:srgbClr val="D5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5" name="任意多边形 14"/>
          <p:cNvSpPr/>
          <p:nvPr userDrawn="1"/>
        </p:nvSpPr>
        <p:spPr>
          <a:xfrm rot="5400000" flipH="1">
            <a:off x="-584200" y="4732020"/>
            <a:ext cx="2710180" cy="1541780"/>
          </a:xfrm>
          <a:custGeom>
            <a:avLst/>
            <a:gdLst>
              <a:gd name="connsiteX0" fmla="*/ 4 w 5595"/>
              <a:gd name="connsiteY0" fmla="*/ 2875 h 2874"/>
              <a:gd name="connsiteX1" fmla="*/ 0 w 5595"/>
              <a:gd name="connsiteY1" fmla="*/ 645 h 2874"/>
              <a:gd name="connsiteX2" fmla="*/ 1882 w 5595"/>
              <a:gd name="connsiteY2" fmla="*/ 527 h 2874"/>
              <a:gd name="connsiteX3" fmla="*/ 3577 w 5595"/>
              <a:gd name="connsiteY3" fmla="*/ 1682 h 2874"/>
              <a:gd name="connsiteX4" fmla="*/ 5595 w 5595"/>
              <a:gd name="connsiteY4" fmla="*/ 2875 h 2874"/>
              <a:gd name="connsiteX5" fmla="*/ 4 w 5595"/>
              <a:gd name="connsiteY5" fmla="*/ 2875 h 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5" h="2875">
                <a:moveTo>
                  <a:pt x="4" y="2875"/>
                </a:moveTo>
                <a:lnTo>
                  <a:pt x="0" y="645"/>
                </a:lnTo>
                <a:cubicBezTo>
                  <a:pt x="-17" y="-111"/>
                  <a:pt x="1573" y="-267"/>
                  <a:pt x="1882" y="527"/>
                </a:cubicBezTo>
                <a:cubicBezTo>
                  <a:pt x="2220" y="1465"/>
                  <a:pt x="2450" y="1496"/>
                  <a:pt x="3577" y="1682"/>
                </a:cubicBezTo>
                <a:cubicBezTo>
                  <a:pt x="3950" y="1758"/>
                  <a:pt x="5054" y="1803"/>
                  <a:pt x="5595" y="2875"/>
                </a:cubicBezTo>
                <a:lnTo>
                  <a:pt x="4" y="2875"/>
                </a:lnTo>
                <a:close/>
              </a:path>
            </a:pathLst>
          </a:custGeom>
          <a:solidFill>
            <a:srgbClr val="8DA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 userDrawn="1"/>
        </p:nvSpPr>
        <p:spPr>
          <a:xfrm rot="10800000" flipV="1">
            <a:off x="308610" y="5864860"/>
            <a:ext cx="1805305" cy="993140"/>
          </a:xfrm>
          <a:custGeom>
            <a:avLst/>
            <a:gdLst>
              <a:gd name="connsiteX0" fmla="*/ 718 w 3859"/>
              <a:gd name="connsiteY0" fmla="*/ 2795 h 2794"/>
              <a:gd name="connsiteX1" fmla="*/ 2184 w 3859"/>
              <a:gd name="connsiteY1" fmla="*/ 47 h 2794"/>
              <a:gd name="connsiteX2" fmla="*/ 3650 w 3859"/>
              <a:gd name="connsiteY2" fmla="*/ 2795 h 2794"/>
              <a:gd name="connsiteX3" fmla="*/ 718 w 3859"/>
              <a:gd name="connsiteY3" fmla="*/ 2795 h 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" h="2795">
                <a:moveTo>
                  <a:pt x="718" y="2795"/>
                </a:moveTo>
                <a:cubicBezTo>
                  <a:pt x="-1007" y="791"/>
                  <a:pt x="734" y="-238"/>
                  <a:pt x="2184" y="47"/>
                </a:cubicBezTo>
                <a:cubicBezTo>
                  <a:pt x="3553" y="-39"/>
                  <a:pt x="4232" y="2333"/>
                  <a:pt x="3650" y="2795"/>
                </a:cubicBezTo>
                <a:lnTo>
                  <a:pt x="718" y="2795"/>
                </a:lnTo>
                <a:close/>
              </a:path>
            </a:pathLst>
          </a:custGeom>
          <a:solidFill>
            <a:srgbClr val="D5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5" name="任意多边形 14"/>
          <p:cNvSpPr/>
          <p:nvPr userDrawn="1"/>
        </p:nvSpPr>
        <p:spPr>
          <a:xfrm rot="5400000" flipH="1">
            <a:off x="-393700" y="5087620"/>
            <a:ext cx="2164715" cy="1376680"/>
          </a:xfrm>
          <a:custGeom>
            <a:avLst/>
            <a:gdLst>
              <a:gd name="connsiteX0" fmla="*/ 4 w 5595"/>
              <a:gd name="connsiteY0" fmla="*/ 2875 h 2874"/>
              <a:gd name="connsiteX1" fmla="*/ 0 w 5595"/>
              <a:gd name="connsiteY1" fmla="*/ 645 h 2874"/>
              <a:gd name="connsiteX2" fmla="*/ 1882 w 5595"/>
              <a:gd name="connsiteY2" fmla="*/ 527 h 2874"/>
              <a:gd name="connsiteX3" fmla="*/ 3577 w 5595"/>
              <a:gd name="connsiteY3" fmla="*/ 1682 h 2874"/>
              <a:gd name="connsiteX4" fmla="*/ 5595 w 5595"/>
              <a:gd name="connsiteY4" fmla="*/ 2875 h 2874"/>
              <a:gd name="connsiteX5" fmla="*/ 4 w 5595"/>
              <a:gd name="connsiteY5" fmla="*/ 2875 h 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5" h="2875">
                <a:moveTo>
                  <a:pt x="4" y="2875"/>
                </a:moveTo>
                <a:lnTo>
                  <a:pt x="0" y="645"/>
                </a:lnTo>
                <a:cubicBezTo>
                  <a:pt x="-17" y="-111"/>
                  <a:pt x="1573" y="-267"/>
                  <a:pt x="1882" y="527"/>
                </a:cubicBezTo>
                <a:cubicBezTo>
                  <a:pt x="2220" y="1465"/>
                  <a:pt x="2450" y="1496"/>
                  <a:pt x="3577" y="1682"/>
                </a:cubicBezTo>
                <a:cubicBezTo>
                  <a:pt x="3950" y="1758"/>
                  <a:pt x="5054" y="1803"/>
                  <a:pt x="5595" y="2875"/>
                </a:cubicBezTo>
                <a:lnTo>
                  <a:pt x="4" y="2875"/>
                </a:lnTo>
                <a:close/>
              </a:path>
            </a:pathLst>
          </a:custGeom>
          <a:solidFill>
            <a:srgbClr val="8DA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 flipV="1">
            <a:off x="9437370" y="0"/>
            <a:ext cx="2754630" cy="850265"/>
            <a:chOff x="12758" y="8751"/>
            <a:chExt cx="6438" cy="2138"/>
          </a:xfrm>
        </p:grpSpPr>
        <p:sp>
          <p:nvSpPr>
            <p:cNvPr id="8" name="任意多边形 7"/>
            <p:cNvSpPr/>
            <p:nvPr userDrawn="1"/>
          </p:nvSpPr>
          <p:spPr>
            <a:xfrm rot="16200000">
              <a:off x="14908" y="6601"/>
              <a:ext cx="2139" cy="6439"/>
            </a:xfrm>
            <a:custGeom>
              <a:avLst/>
              <a:gdLst>
                <a:gd name="connsiteX0" fmla="*/ 5 w 2138"/>
                <a:gd name="connsiteY0" fmla="*/ 6358 h 6438"/>
                <a:gd name="connsiteX1" fmla="*/ 2 w 2138"/>
                <a:gd name="connsiteY1" fmla="*/ 22 h 6438"/>
                <a:gd name="connsiteX2" fmla="*/ 804 w 2138"/>
                <a:gd name="connsiteY2" fmla="*/ 1394 h 6438"/>
                <a:gd name="connsiteX3" fmla="*/ 1526 w 2138"/>
                <a:gd name="connsiteY3" fmla="*/ 3836 h 6438"/>
                <a:gd name="connsiteX4" fmla="*/ 5 w 2138"/>
                <a:gd name="connsiteY4" fmla="*/ 6358 h 6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9" h="6439">
                  <a:moveTo>
                    <a:pt x="5" y="6358"/>
                  </a:moveTo>
                  <a:lnTo>
                    <a:pt x="2" y="22"/>
                  </a:lnTo>
                  <a:cubicBezTo>
                    <a:pt x="-40" y="22"/>
                    <a:pt x="672" y="-285"/>
                    <a:pt x="804" y="1394"/>
                  </a:cubicBezTo>
                  <a:cubicBezTo>
                    <a:pt x="948" y="3377"/>
                    <a:pt x="1046" y="3442"/>
                    <a:pt x="1526" y="3836"/>
                  </a:cubicBezTo>
                  <a:cubicBezTo>
                    <a:pt x="2659" y="4917"/>
                    <a:pt x="2261" y="6857"/>
                    <a:pt x="5" y="6358"/>
                  </a:cubicBezTo>
                  <a:close/>
                </a:path>
              </a:pathLst>
            </a:custGeom>
            <a:solidFill>
              <a:srgbClr val="F0E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正圆-45W" panose="00020600040101010101" charset="-122"/>
              </a:endParaRPr>
            </a:p>
          </p:txBody>
        </p:sp>
        <p:pic>
          <p:nvPicPr>
            <p:cNvPr id="10" name="图片 9" descr="半圆形"/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flipV="1">
              <a:off x="12860" y="9343"/>
              <a:ext cx="3207" cy="1547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 marL="6858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 marL="11430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 marL="16002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 marL="20574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9F1E0">
            <a:alpha val="3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 userDrawn="1"/>
        </p:nvSpPr>
        <p:spPr>
          <a:xfrm rot="10800000" flipH="1">
            <a:off x="9479280" y="-20320"/>
            <a:ext cx="2330450" cy="1129665"/>
          </a:xfrm>
          <a:custGeom>
            <a:avLst/>
            <a:gdLst>
              <a:gd name="connsiteX0" fmla="*/ 718 w 3859"/>
              <a:gd name="connsiteY0" fmla="*/ 2795 h 2794"/>
              <a:gd name="connsiteX1" fmla="*/ 2184 w 3859"/>
              <a:gd name="connsiteY1" fmla="*/ 47 h 2794"/>
              <a:gd name="connsiteX2" fmla="*/ 3650 w 3859"/>
              <a:gd name="connsiteY2" fmla="*/ 2795 h 2794"/>
              <a:gd name="connsiteX3" fmla="*/ 718 w 3859"/>
              <a:gd name="connsiteY3" fmla="*/ 2795 h 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" h="2795">
                <a:moveTo>
                  <a:pt x="718" y="2795"/>
                </a:moveTo>
                <a:cubicBezTo>
                  <a:pt x="-1007" y="791"/>
                  <a:pt x="734" y="-238"/>
                  <a:pt x="2184" y="47"/>
                </a:cubicBezTo>
                <a:cubicBezTo>
                  <a:pt x="3553" y="-39"/>
                  <a:pt x="4232" y="2333"/>
                  <a:pt x="3650" y="2795"/>
                </a:cubicBezTo>
                <a:lnTo>
                  <a:pt x="718" y="2795"/>
                </a:lnTo>
                <a:close/>
              </a:path>
            </a:pathLst>
          </a:custGeom>
          <a:solidFill>
            <a:srgbClr val="D5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1" name="任意多边形 10"/>
          <p:cNvSpPr/>
          <p:nvPr userDrawn="1"/>
        </p:nvSpPr>
        <p:spPr>
          <a:xfrm rot="5400000" flipV="1">
            <a:off x="9500870" y="848995"/>
            <a:ext cx="3552825" cy="1825625"/>
          </a:xfrm>
          <a:custGeom>
            <a:avLst/>
            <a:gdLst>
              <a:gd name="connsiteX0" fmla="*/ 4 w 5595"/>
              <a:gd name="connsiteY0" fmla="*/ 2875 h 2874"/>
              <a:gd name="connsiteX1" fmla="*/ 0 w 5595"/>
              <a:gd name="connsiteY1" fmla="*/ 645 h 2874"/>
              <a:gd name="connsiteX2" fmla="*/ 1882 w 5595"/>
              <a:gd name="connsiteY2" fmla="*/ 527 h 2874"/>
              <a:gd name="connsiteX3" fmla="*/ 3577 w 5595"/>
              <a:gd name="connsiteY3" fmla="*/ 1682 h 2874"/>
              <a:gd name="connsiteX4" fmla="*/ 5595 w 5595"/>
              <a:gd name="connsiteY4" fmla="*/ 2875 h 2874"/>
              <a:gd name="connsiteX5" fmla="*/ 4 w 5595"/>
              <a:gd name="connsiteY5" fmla="*/ 2875 h 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5" h="2875">
                <a:moveTo>
                  <a:pt x="4" y="2875"/>
                </a:moveTo>
                <a:lnTo>
                  <a:pt x="0" y="645"/>
                </a:lnTo>
                <a:cubicBezTo>
                  <a:pt x="-17" y="-111"/>
                  <a:pt x="1573" y="-267"/>
                  <a:pt x="1882" y="527"/>
                </a:cubicBezTo>
                <a:cubicBezTo>
                  <a:pt x="2220" y="1465"/>
                  <a:pt x="2450" y="1496"/>
                  <a:pt x="3577" y="1682"/>
                </a:cubicBezTo>
                <a:cubicBezTo>
                  <a:pt x="3950" y="1758"/>
                  <a:pt x="5054" y="1803"/>
                  <a:pt x="5595" y="2875"/>
                </a:cubicBezTo>
                <a:lnTo>
                  <a:pt x="4" y="2875"/>
                </a:lnTo>
                <a:close/>
              </a:path>
            </a:pathLst>
          </a:custGeom>
          <a:solidFill>
            <a:srgbClr val="8DA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3" name="任意多边形 12"/>
          <p:cNvSpPr/>
          <p:nvPr userDrawn="1"/>
        </p:nvSpPr>
        <p:spPr>
          <a:xfrm flipH="1">
            <a:off x="10460355" y="-20955"/>
            <a:ext cx="1751965" cy="4799965"/>
          </a:xfrm>
          <a:custGeom>
            <a:avLst/>
            <a:gdLst>
              <a:gd name="connsiteX0" fmla="*/ 2120 w 2759"/>
              <a:gd name="connsiteY0" fmla="*/ 0 h 7559"/>
              <a:gd name="connsiteX1" fmla="*/ 1739 w 2759"/>
              <a:gd name="connsiteY1" fmla="*/ 2717 h 7559"/>
              <a:gd name="connsiteX2" fmla="*/ 562 w 2759"/>
              <a:gd name="connsiteY2" fmla="*/ 4873 h 7559"/>
              <a:gd name="connsiteX3" fmla="*/ 0 w 2759"/>
              <a:gd name="connsiteY3" fmla="*/ 7559 h 7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9" h="7559">
                <a:moveTo>
                  <a:pt x="2120" y="0"/>
                </a:moveTo>
                <a:cubicBezTo>
                  <a:pt x="2715" y="54"/>
                  <a:pt x="3349" y="1652"/>
                  <a:pt x="1739" y="2717"/>
                </a:cubicBezTo>
                <a:cubicBezTo>
                  <a:pt x="129" y="3782"/>
                  <a:pt x="-86" y="3649"/>
                  <a:pt x="562" y="4873"/>
                </a:cubicBezTo>
                <a:cubicBezTo>
                  <a:pt x="1210" y="6097"/>
                  <a:pt x="109" y="7492"/>
                  <a:pt x="0" y="7559"/>
                </a:cubicBezTo>
              </a:path>
            </a:pathLst>
          </a:custGeom>
          <a:noFill/>
          <a:ln>
            <a:solidFill>
              <a:srgbClr val="EFD2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4" name="任意多边形 13"/>
          <p:cNvSpPr/>
          <p:nvPr userDrawn="1"/>
        </p:nvSpPr>
        <p:spPr>
          <a:xfrm flipH="1">
            <a:off x="8790940" y="-40640"/>
            <a:ext cx="1529080" cy="480695"/>
          </a:xfrm>
          <a:custGeom>
            <a:avLst/>
            <a:gdLst>
              <a:gd name="connsiteX0" fmla="*/ 0 w 3367"/>
              <a:gd name="connsiteY0" fmla="*/ 0 h 1276"/>
              <a:gd name="connsiteX1" fmla="*/ 1349 w 3367"/>
              <a:gd name="connsiteY1" fmla="*/ 1199 h 1276"/>
              <a:gd name="connsiteX2" fmla="*/ 3312 w 3367"/>
              <a:gd name="connsiteY2" fmla="*/ 1016 h 1276"/>
              <a:gd name="connsiteX3" fmla="*/ 2666 w 3367"/>
              <a:gd name="connsiteY3" fmla="*/ 40 h 1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8" h="1277">
                <a:moveTo>
                  <a:pt x="0" y="0"/>
                </a:moveTo>
                <a:cubicBezTo>
                  <a:pt x="210" y="206"/>
                  <a:pt x="706" y="1033"/>
                  <a:pt x="1349" y="1199"/>
                </a:cubicBezTo>
                <a:cubicBezTo>
                  <a:pt x="1991" y="1365"/>
                  <a:pt x="3049" y="1248"/>
                  <a:pt x="3312" y="1016"/>
                </a:cubicBezTo>
                <a:cubicBezTo>
                  <a:pt x="3575" y="784"/>
                  <a:pt x="2834" y="232"/>
                  <a:pt x="2666" y="40"/>
                </a:cubicBezTo>
              </a:path>
            </a:pathLst>
          </a:custGeom>
          <a:noFill/>
          <a:ln>
            <a:solidFill>
              <a:srgbClr val="EFD2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5" name="任意多边形 4"/>
          <p:cNvSpPr/>
          <p:nvPr userDrawn="1"/>
        </p:nvSpPr>
        <p:spPr>
          <a:xfrm rot="16200000" flipH="1" flipV="1">
            <a:off x="850265" y="-845820"/>
            <a:ext cx="1956435" cy="3648075"/>
          </a:xfrm>
          <a:custGeom>
            <a:avLst/>
            <a:gdLst>
              <a:gd name="connsiteX0" fmla="*/ 7 w 3709"/>
              <a:gd name="connsiteY0" fmla="*/ 8729 h 8729"/>
              <a:gd name="connsiteX1" fmla="*/ 3 w 3709"/>
              <a:gd name="connsiteY1" fmla="*/ 30 h 8729"/>
              <a:gd name="connsiteX2" fmla="*/ 1251 w 3709"/>
              <a:gd name="connsiteY2" fmla="*/ 1914 h 8729"/>
              <a:gd name="connsiteX3" fmla="*/ 2373 w 3709"/>
              <a:gd name="connsiteY3" fmla="*/ 5266 h 8729"/>
              <a:gd name="connsiteX4" fmla="*/ 3710 w 3709"/>
              <a:gd name="connsiteY4" fmla="*/ 8729 h 8729"/>
              <a:gd name="connsiteX5" fmla="*/ 7 w 3709"/>
              <a:gd name="connsiteY5" fmla="*/ 8729 h 8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0" h="8729">
                <a:moveTo>
                  <a:pt x="7" y="8729"/>
                </a:moveTo>
                <a:lnTo>
                  <a:pt x="3" y="30"/>
                </a:lnTo>
                <a:cubicBezTo>
                  <a:pt x="-63" y="30"/>
                  <a:pt x="1046" y="-391"/>
                  <a:pt x="1251" y="1914"/>
                </a:cubicBezTo>
                <a:cubicBezTo>
                  <a:pt x="1474" y="4636"/>
                  <a:pt x="1627" y="4726"/>
                  <a:pt x="2373" y="5266"/>
                </a:cubicBezTo>
                <a:cubicBezTo>
                  <a:pt x="2620" y="5487"/>
                  <a:pt x="3352" y="5617"/>
                  <a:pt x="3710" y="8729"/>
                </a:cubicBezTo>
                <a:lnTo>
                  <a:pt x="7" y="8729"/>
                </a:lnTo>
                <a:close/>
              </a:path>
            </a:pathLst>
          </a:custGeom>
          <a:solidFill>
            <a:srgbClr val="F0E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6" name="任意多边形 5"/>
          <p:cNvSpPr/>
          <p:nvPr userDrawn="1"/>
        </p:nvSpPr>
        <p:spPr>
          <a:xfrm rot="16200000" flipH="1" flipV="1">
            <a:off x="628650" y="-638810"/>
            <a:ext cx="608965" cy="1858645"/>
          </a:xfrm>
          <a:custGeom>
            <a:avLst/>
            <a:gdLst>
              <a:gd name="connsiteX0" fmla="*/ 7 w 3709"/>
              <a:gd name="connsiteY0" fmla="*/ 8729 h 8729"/>
              <a:gd name="connsiteX1" fmla="*/ 3 w 3709"/>
              <a:gd name="connsiteY1" fmla="*/ 30 h 8729"/>
              <a:gd name="connsiteX2" fmla="*/ 1251 w 3709"/>
              <a:gd name="connsiteY2" fmla="*/ 1914 h 8729"/>
              <a:gd name="connsiteX3" fmla="*/ 2373 w 3709"/>
              <a:gd name="connsiteY3" fmla="*/ 5266 h 8729"/>
              <a:gd name="connsiteX4" fmla="*/ 3710 w 3709"/>
              <a:gd name="connsiteY4" fmla="*/ 8729 h 8729"/>
              <a:gd name="connsiteX5" fmla="*/ 7 w 3709"/>
              <a:gd name="connsiteY5" fmla="*/ 8729 h 8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0" h="8729">
                <a:moveTo>
                  <a:pt x="7" y="8729"/>
                </a:moveTo>
                <a:lnTo>
                  <a:pt x="3" y="30"/>
                </a:lnTo>
                <a:cubicBezTo>
                  <a:pt x="-63" y="30"/>
                  <a:pt x="1046" y="-391"/>
                  <a:pt x="1251" y="1914"/>
                </a:cubicBezTo>
                <a:cubicBezTo>
                  <a:pt x="1474" y="4636"/>
                  <a:pt x="1627" y="4726"/>
                  <a:pt x="2373" y="5266"/>
                </a:cubicBezTo>
                <a:cubicBezTo>
                  <a:pt x="2620" y="5487"/>
                  <a:pt x="3352" y="5617"/>
                  <a:pt x="3710" y="8729"/>
                </a:cubicBezTo>
                <a:lnTo>
                  <a:pt x="7" y="8729"/>
                </a:lnTo>
                <a:close/>
              </a:path>
            </a:pathLst>
          </a:custGeom>
          <a:solidFill>
            <a:srgbClr val="F56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8" name="任意多边形 7"/>
          <p:cNvSpPr/>
          <p:nvPr userDrawn="1"/>
        </p:nvSpPr>
        <p:spPr>
          <a:xfrm rot="16200000">
            <a:off x="9466727" y="4191789"/>
            <a:ext cx="1358251" cy="4088472"/>
          </a:xfrm>
          <a:custGeom>
            <a:avLst/>
            <a:gdLst>
              <a:gd name="connsiteX0" fmla="*/ 5 w 2138"/>
              <a:gd name="connsiteY0" fmla="*/ 6358 h 6438"/>
              <a:gd name="connsiteX1" fmla="*/ 2 w 2138"/>
              <a:gd name="connsiteY1" fmla="*/ 22 h 6438"/>
              <a:gd name="connsiteX2" fmla="*/ 804 w 2138"/>
              <a:gd name="connsiteY2" fmla="*/ 1394 h 6438"/>
              <a:gd name="connsiteX3" fmla="*/ 1526 w 2138"/>
              <a:gd name="connsiteY3" fmla="*/ 3836 h 6438"/>
              <a:gd name="connsiteX4" fmla="*/ 5 w 2138"/>
              <a:gd name="connsiteY4" fmla="*/ 6358 h 6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9" h="6439">
                <a:moveTo>
                  <a:pt x="5" y="6358"/>
                </a:moveTo>
                <a:lnTo>
                  <a:pt x="2" y="22"/>
                </a:lnTo>
                <a:cubicBezTo>
                  <a:pt x="-40" y="22"/>
                  <a:pt x="672" y="-285"/>
                  <a:pt x="804" y="1394"/>
                </a:cubicBezTo>
                <a:cubicBezTo>
                  <a:pt x="948" y="3377"/>
                  <a:pt x="1046" y="3442"/>
                  <a:pt x="1526" y="3836"/>
                </a:cubicBezTo>
                <a:cubicBezTo>
                  <a:pt x="2659" y="4917"/>
                  <a:pt x="2261" y="6857"/>
                  <a:pt x="5" y="6358"/>
                </a:cubicBezTo>
                <a:close/>
              </a:path>
            </a:pathLst>
          </a:custGeom>
          <a:solidFill>
            <a:srgbClr val="F0E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pic>
        <p:nvPicPr>
          <p:cNvPr id="10" name="图片 9" descr="半圆形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V="1">
            <a:off x="8166100" y="5932805"/>
            <a:ext cx="2036445" cy="982345"/>
          </a:xfrm>
          <a:prstGeom prst="rect">
            <a:avLst/>
          </a:prstGeom>
        </p:spPr>
      </p:pic>
      <p:sp>
        <p:nvSpPr>
          <p:cNvPr id="12" name="任意多边形 11"/>
          <p:cNvSpPr/>
          <p:nvPr userDrawn="1"/>
        </p:nvSpPr>
        <p:spPr>
          <a:xfrm rot="10800000" flipV="1">
            <a:off x="308610" y="5614670"/>
            <a:ext cx="2021840" cy="1243330"/>
          </a:xfrm>
          <a:custGeom>
            <a:avLst/>
            <a:gdLst>
              <a:gd name="connsiteX0" fmla="*/ 718 w 3859"/>
              <a:gd name="connsiteY0" fmla="*/ 2795 h 2794"/>
              <a:gd name="connsiteX1" fmla="*/ 2184 w 3859"/>
              <a:gd name="connsiteY1" fmla="*/ 47 h 2794"/>
              <a:gd name="connsiteX2" fmla="*/ 3650 w 3859"/>
              <a:gd name="connsiteY2" fmla="*/ 2795 h 2794"/>
              <a:gd name="connsiteX3" fmla="*/ 718 w 3859"/>
              <a:gd name="connsiteY3" fmla="*/ 2795 h 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" h="2795">
                <a:moveTo>
                  <a:pt x="718" y="2795"/>
                </a:moveTo>
                <a:cubicBezTo>
                  <a:pt x="-1007" y="791"/>
                  <a:pt x="734" y="-238"/>
                  <a:pt x="2184" y="47"/>
                </a:cubicBezTo>
                <a:cubicBezTo>
                  <a:pt x="3553" y="-39"/>
                  <a:pt x="4232" y="2333"/>
                  <a:pt x="3650" y="2795"/>
                </a:cubicBezTo>
                <a:lnTo>
                  <a:pt x="718" y="2795"/>
                </a:lnTo>
                <a:close/>
              </a:path>
            </a:pathLst>
          </a:custGeom>
          <a:solidFill>
            <a:srgbClr val="D5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5" name="任意多边形 14"/>
          <p:cNvSpPr/>
          <p:nvPr userDrawn="1"/>
        </p:nvSpPr>
        <p:spPr>
          <a:xfrm rot="5400000" flipH="1">
            <a:off x="-584200" y="4732020"/>
            <a:ext cx="2710180" cy="1541780"/>
          </a:xfrm>
          <a:custGeom>
            <a:avLst/>
            <a:gdLst>
              <a:gd name="connsiteX0" fmla="*/ 4 w 5595"/>
              <a:gd name="connsiteY0" fmla="*/ 2875 h 2874"/>
              <a:gd name="connsiteX1" fmla="*/ 0 w 5595"/>
              <a:gd name="connsiteY1" fmla="*/ 645 h 2874"/>
              <a:gd name="connsiteX2" fmla="*/ 1882 w 5595"/>
              <a:gd name="connsiteY2" fmla="*/ 527 h 2874"/>
              <a:gd name="connsiteX3" fmla="*/ 3577 w 5595"/>
              <a:gd name="connsiteY3" fmla="*/ 1682 h 2874"/>
              <a:gd name="connsiteX4" fmla="*/ 5595 w 5595"/>
              <a:gd name="connsiteY4" fmla="*/ 2875 h 2874"/>
              <a:gd name="connsiteX5" fmla="*/ 4 w 5595"/>
              <a:gd name="connsiteY5" fmla="*/ 2875 h 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5" h="2875">
                <a:moveTo>
                  <a:pt x="4" y="2875"/>
                </a:moveTo>
                <a:lnTo>
                  <a:pt x="0" y="645"/>
                </a:lnTo>
                <a:cubicBezTo>
                  <a:pt x="-17" y="-111"/>
                  <a:pt x="1573" y="-267"/>
                  <a:pt x="1882" y="527"/>
                </a:cubicBezTo>
                <a:cubicBezTo>
                  <a:pt x="2220" y="1465"/>
                  <a:pt x="2450" y="1496"/>
                  <a:pt x="3577" y="1682"/>
                </a:cubicBezTo>
                <a:cubicBezTo>
                  <a:pt x="3950" y="1758"/>
                  <a:pt x="5054" y="1803"/>
                  <a:pt x="5595" y="2875"/>
                </a:cubicBezTo>
                <a:lnTo>
                  <a:pt x="4" y="2875"/>
                </a:lnTo>
                <a:close/>
              </a:path>
            </a:pathLst>
          </a:custGeom>
          <a:solidFill>
            <a:srgbClr val="8DA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 userDrawn="1"/>
        </p:nvSpPr>
        <p:spPr>
          <a:xfrm rot="10800000" flipV="1">
            <a:off x="308610" y="5864860"/>
            <a:ext cx="1805305" cy="993140"/>
          </a:xfrm>
          <a:custGeom>
            <a:avLst/>
            <a:gdLst>
              <a:gd name="connsiteX0" fmla="*/ 718 w 3859"/>
              <a:gd name="connsiteY0" fmla="*/ 2795 h 2794"/>
              <a:gd name="connsiteX1" fmla="*/ 2184 w 3859"/>
              <a:gd name="connsiteY1" fmla="*/ 47 h 2794"/>
              <a:gd name="connsiteX2" fmla="*/ 3650 w 3859"/>
              <a:gd name="connsiteY2" fmla="*/ 2795 h 2794"/>
              <a:gd name="connsiteX3" fmla="*/ 718 w 3859"/>
              <a:gd name="connsiteY3" fmla="*/ 2795 h 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" h="2795">
                <a:moveTo>
                  <a:pt x="718" y="2795"/>
                </a:moveTo>
                <a:cubicBezTo>
                  <a:pt x="-1007" y="791"/>
                  <a:pt x="734" y="-238"/>
                  <a:pt x="2184" y="47"/>
                </a:cubicBezTo>
                <a:cubicBezTo>
                  <a:pt x="3553" y="-39"/>
                  <a:pt x="4232" y="2333"/>
                  <a:pt x="3650" y="2795"/>
                </a:cubicBezTo>
                <a:lnTo>
                  <a:pt x="718" y="2795"/>
                </a:lnTo>
                <a:close/>
              </a:path>
            </a:pathLst>
          </a:custGeom>
          <a:solidFill>
            <a:srgbClr val="D5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5" name="任意多边形 14"/>
          <p:cNvSpPr/>
          <p:nvPr userDrawn="1"/>
        </p:nvSpPr>
        <p:spPr>
          <a:xfrm rot="5400000" flipH="1">
            <a:off x="-393700" y="5087620"/>
            <a:ext cx="2164715" cy="1376680"/>
          </a:xfrm>
          <a:custGeom>
            <a:avLst/>
            <a:gdLst>
              <a:gd name="connsiteX0" fmla="*/ 4 w 5595"/>
              <a:gd name="connsiteY0" fmla="*/ 2875 h 2874"/>
              <a:gd name="connsiteX1" fmla="*/ 0 w 5595"/>
              <a:gd name="connsiteY1" fmla="*/ 645 h 2874"/>
              <a:gd name="connsiteX2" fmla="*/ 1882 w 5595"/>
              <a:gd name="connsiteY2" fmla="*/ 527 h 2874"/>
              <a:gd name="connsiteX3" fmla="*/ 3577 w 5595"/>
              <a:gd name="connsiteY3" fmla="*/ 1682 h 2874"/>
              <a:gd name="connsiteX4" fmla="*/ 5595 w 5595"/>
              <a:gd name="connsiteY4" fmla="*/ 2875 h 2874"/>
              <a:gd name="connsiteX5" fmla="*/ 4 w 5595"/>
              <a:gd name="connsiteY5" fmla="*/ 2875 h 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5" h="2875">
                <a:moveTo>
                  <a:pt x="4" y="2875"/>
                </a:moveTo>
                <a:lnTo>
                  <a:pt x="0" y="645"/>
                </a:lnTo>
                <a:cubicBezTo>
                  <a:pt x="-17" y="-111"/>
                  <a:pt x="1573" y="-267"/>
                  <a:pt x="1882" y="527"/>
                </a:cubicBezTo>
                <a:cubicBezTo>
                  <a:pt x="2220" y="1465"/>
                  <a:pt x="2450" y="1496"/>
                  <a:pt x="3577" y="1682"/>
                </a:cubicBezTo>
                <a:cubicBezTo>
                  <a:pt x="3950" y="1758"/>
                  <a:pt x="5054" y="1803"/>
                  <a:pt x="5595" y="2875"/>
                </a:cubicBezTo>
                <a:lnTo>
                  <a:pt x="4" y="2875"/>
                </a:lnTo>
                <a:close/>
              </a:path>
            </a:pathLst>
          </a:custGeom>
          <a:solidFill>
            <a:srgbClr val="8DA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 flipV="1">
            <a:off x="9437370" y="0"/>
            <a:ext cx="2754630" cy="850265"/>
            <a:chOff x="12758" y="8751"/>
            <a:chExt cx="6438" cy="2138"/>
          </a:xfrm>
        </p:grpSpPr>
        <p:sp>
          <p:nvSpPr>
            <p:cNvPr id="8" name="任意多边形 7"/>
            <p:cNvSpPr/>
            <p:nvPr userDrawn="1"/>
          </p:nvSpPr>
          <p:spPr>
            <a:xfrm rot="16200000">
              <a:off x="14908" y="6601"/>
              <a:ext cx="2139" cy="6439"/>
            </a:xfrm>
            <a:custGeom>
              <a:avLst/>
              <a:gdLst>
                <a:gd name="connsiteX0" fmla="*/ 5 w 2138"/>
                <a:gd name="connsiteY0" fmla="*/ 6358 h 6438"/>
                <a:gd name="connsiteX1" fmla="*/ 2 w 2138"/>
                <a:gd name="connsiteY1" fmla="*/ 22 h 6438"/>
                <a:gd name="connsiteX2" fmla="*/ 804 w 2138"/>
                <a:gd name="connsiteY2" fmla="*/ 1394 h 6438"/>
                <a:gd name="connsiteX3" fmla="*/ 1526 w 2138"/>
                <a:gd name="connsiteY3" fmla="*/ 3836 h 6438"/>
                <a:gd name="connsiteX4" fmla="*/ 5 w 2138"/>
                <a:gd name="connsiteY4" fmla="*/ 6358 h 6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9" h="6439">
                  <a:moveTo>
                    <a:pt x="5" y="6358"/>
                  </a:moveTo>
                  <a:lnTo>
                    <a:pt x="2" y="22"/>
                  </a:lnTo>
                  <a:cubicBezTo>
                    <a:pt x="-40" y="22"/>
                    <a:pt x="672" y="-285"/>
                    <a:pt x="804" y="1394"/>
                  </a:cubicBezTo>
                  <a:cubicBezTo>
                    <a:pt x="948" y="3377"/>
                    <a:pt x="1046" y="3442"/>
                    <a:pt x="1526" y="3836"/>
                  </a:cubicBezTo>
                  <a:cubicBezTo>
                    <a:pt x="2659" y="4917"/>
                    <a:pt x="2261" y="6857"/>
                    <a:pt x="5" y="6358"/>
                  </a:cubicBezTo>
                  <a:close/>
                </a:path>
              </a:pathLst>
            </a:custGeom>
            <a:solidFill>
              <a:srgbClr val="F0E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正圆-45W" panose="00020600040101010101" charset="-122"/>
              </a:endParaRPr>
            </a:p>
          </p:txBody>
        </p:sp>
        <p:pic>
          <p:nvPicPr>
            <p:cNvPr id="10" name="图片 9" descr="半圆形"/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flipV="1">
              <a:off x="12860" y="9343"/>
              <a:ext cx="3207" cy="1547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 marL="6858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 marL="11430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 marL="16002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 marL="20574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9F1E0">
            <a:alpha val="3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 userDrawn="1"/>
        </p:nvSpPr>
        <p:spPr>
          <a:xfrm rot="10800000" flipH="1">
            <a:off x="9479280" y="-20320"/>
            <a:ext cx="2330450" cy="1129665"/>
          </a:xfrm>
          <a:custGeom>
            <a:avLst/>
            <a:gdLst>
              <a:gd name="connsiteX0" fmla="*/ 718 w 3859"/>
              <a:gd name="connsiteY0" fmla="*/ 2795 h 2794"/>
              <a:gd name="connsiteX1" fmla="*/ 2184 w 3859"/>
              <a:gd name="connsiteY1" fmla="*/ 47 h 2794"/>
              <a:gd name="connsiteX2" fmla="*/ 3650 w 3859"/>
              <a:gd name="connsiteY2" fmla="*/ 2795 h 2794"/>
              <a:gd name="connsiteX3" fmla="*/ 718 w 3859"/>
              <a:gd name="connsiteY3" fmla="*/ 2795 h 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" h="2795">
                <a:moveTo>
                  <a:pt x="718" y="2795"/>
                </a:moveTo>
                <a:cubicBezTo>
                  <a:pt x="-1007" y="791"/>
                  <a:pt x="734" y="-238"/>
                  <a:pt x="2184" y="47"/>
                </a:cubicBezTo>
                <a:cubicBezTo>
                  <a:pt x="3553" y="-39"/>
                  <a:pt x="4232" y="2333"/>
                  <a:pt x="3650" y="2795"/>
                </a:cubicBezTo>
                <a:lnTo>
                  <a:pt x="718" y="2795"/>
                </a:lnTo>
                <a:close/>
              </a:path>
            </a:pathLst>
          </a:custGeom>
          <a:solidFill>
            <a:srgbClr val="D5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1" name="任意多边形 10"/>
          <p:cNvSpPr/>
          <p:nvPr userDrawn="1"/>
        </p:nvSpPr>
        <p:spPr>
          <a:xfrm rot="5400000" flipV="1">
            <a:off x="9500870" y="848995"/>
            <a:ext cx="3552825" cy="1825625"/>
          </a:xfrm>
          <a:custGeom>
            <a:avLst/>
            <a:gdLst>
              <a:gd name="connsiteX0" fmla="*/ 4 w 5595"/>
              <a:gd name="connsiteY0" fmla="*/ 2875 h 2874"/>
              <a:gd name="connsiteX1" fmla="*/ 0 w 5595"/>
              <a:gd name="connsiteY1" fmla="*/ 645 h 2874"/>
              <a:gd name="connsiteX2" fmla="*/ 1882 w 5595"/>
              <a:gd name="connsiteY2" fmla="*/ 527 h 2874"/>
              <a:gd name="connsiteX3" fmla="*/ 3577 w 5595"/>
              <a:gd name="connsiteY3" fmla="*/ 1682 h 2874"/>
              <a:gd name="connsiteX4" fmla="*/ 5595 w 5595"/>
              <a:gd name="connsiteY4" fmla="*/ 2875 h 2874"/>
              <a:gd name="connsiteX5" fmla="*/ 4 w 5595"/>
              <a:gd name="connsiteY5" fmla="*/ 2875 h 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5" h="2875">
                <a:moveTo>
                  <a:pt x="4" y="2875"/>
                </a:moveTo>
                <a:lnTo>
                  <a:pt x="0" y="645"/>
                </a:lnTo>
                <a:cubicBezTo>
                  <a:pt x="-17" y="-111"/>
                  <a:pt x="1573" y="-267"/>
                  <a:pt x="1882" y="527"/>
                </a:cubicBezTo>
                <a:cubicBezTo>
                  <a:pt x="2220" y="1465"/>
                  <a:pt x="2450" y="1496"/>
                  <a:pt x="3577" y="1682"/>
                </a:cubicBezTo>
                <a:cubicBezTo>
                  <a:pt x="3950" y="1758"/>
                  <a:pt x="5054" y="1803"/>
                  <a:pt x="5595" y="2875"/>
                </a:cubicBezTo>
                <a:lnTo>
                  <a:pt x="4" y="2875"/>
                </a:lnTo>
                <a:close/>
              </a:path>
            </a:pathLst>
          </a:custGeom>
          <a:solidFill>
            <a:srgbClr val="8DA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3" name="任意多边形 12"/>
          <p:cNvSpPr/>
          <p:nvPr userDrawn="1"/>
        </p:nvSpPr>
        <p:spPr>
          <a:xfrm flipH="1">
            <a:off x="10460355" y="-20955"/>
            <a:ext cx="1751965" cy="4799965"/>
          </a:xfrm>
          <a:custGeom>
            <a:avLst/>
            <a:gdLst>
              <a:gd name="connsiteX0" fmla="*/ 2120 w 2759"/>
              <a:gd name="connsiteY0" fmla="*/ 0 h 7559"/>
              <a:gd name="connsiteX1" fmla="*/ 1739 w 2759"/>
              <a:gd name="connsiteY1" fmla="*/ 2717 h 7559"/>
              <a:gd name="connsiteX2" fmla="*/ 562 w 2759"/>
              <a:gd name="connsiteY2" fmla="*/ 4873 h 7559"/>
              <a:gd name="connsiteX3" fmla="*/ 0 w 2759"/>
              <a:gd name="connsiteY3" fmla="*/ 7559 h 7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9" h="7559">
                <a:moveTo>
                  <a:pt x="2120" y="0"/>
                </a:moveTo>
                <a:cubicBezTo>
                  <a:pt x="2715" y="54"/>
                  <a:pt x="3349" y="1652"/>
                  <a:pt x="1739" y="2717"/>
                </a:cubicBezTo>
                <a:cubicBezTo>
                  <a:pt x="129" y="3782"/>
                  <a:pt x="-86" y="3649"/>
                  <a:pt x="562" y="4873"/>
                </a:cubicBezTo>
                <a:cubicBezTo>
                  <a:pt x="1210" y="6097"/>
                  <a:pt x="109" y="7492"/>
                  <a:pt x="0" y="7559"/>
                </a:cubicBezTo>
              </a:path>
            </a:pathLst>
          </a:custGeom>
          <a:noFill/>
          <a:ln>
            <a:solidFill>
              <a:srgbClr val="EFD2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4" name="任意多边形 13"/>
          <p:cNvSpPr/>
          <p:nvPr userDrawn="1"/>
        </p:nvSpPr>
        <p:spPr>
          <a:xfrm flipH="1">
            <a:off x="8790940" y="-40640"/>
            <a:ext cx="1529080" cy="480695"/>
          </a:xfrm>
          <a:custGeom>
            <a:avLst/>
            <a:gdLst>
              <a:gd name="connsiteX0" fmla="*/ 0 w 3367"/>
              <a:gd name="connsiteY0" fmla="*/ 0 h 1276"/>
              <a:gd name="connsiteX1" fmla="*/ 1349 w 3367"/>
              <a:gd name="connsiteY1" fmla="*/ 1199 h 1276"/>
              <a:gd name="connsiteX2" fmla="*/ 3312 w 3367"/>
              <a:gd name="connsiteY2" fmla="*/ 1016 h 1276"/>
              <a:gd name="connsiteX3" fmla="*/ 2666 w 3367"/>
              <a:gd name="connsiteY3" fmla="*/ 40 h 1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8" h="1277">
                <a:moveTo>
                  <a:pt x="0" y="0"/>
                </a:moveTo>
                <a:cubicBezTo>
                  <a:pt x="210" y="206"/>
                  <a:pt x="706" y="1033"/>
                  <a:pt x="1349" y="1199"/>
                </a:cubicBezTo>
                <a:cubicBezTo>
                  <a:pt x="1991" y="1365"/>
                  <a:pt x="3049" y="1248"/>
                  <a:pt x="3312" y="1016"/>
                </a:cubicBezTo>
                <a:cubicBezTo>
                  <a:pt x="3575" y="784"/>
                  <a:pt x="2834" y="232"/>
                  <a:pt x="2666" y="40"/>
                </a:cubicBezTo>
              </a:path>
            </a:pathLst>
          </a:custGeom>
          <a:noFill/>
          <a:ln>
            <a:solidFill>
              <a:srgbClr val="EFD2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5" name="任意多边形 4"/>
          <p:cNvSpPr/>
          <p:nvPr userDrawn="1"/>
        </p:nvSpPr>
        <p:spPr>
          <a:xfrm rot="16200000" flipH="1" flipV="1">
            <a:off x="850265" y="-845820"/>
            <a:ext cx="1956435" cy="3648075"/>
          </a:xfrm>
          <a:custGeom>
            <a:avLst/>
            <a:gdLst>
              <a:gd name="connsiteX0" fmla="*/ 7 w 3709"/>
              <a:gd name="connsiteY0" fmla="*/ 8729 h 8729"/>
              <a:gd name="connsiteX1" fmla="*/ 3 w 3709"/>
              <a:gd name="connsiteY1" fmla="*/ 30 h 8729"/>
              <a:gd name="connsiteX2" fmla="*/ 1251 w 3709"/>
              <a:gd name="connsiteY2" fmla="*/ 1914 h 8729"/>
              <a:gd name="connsiteX3" fmla="*/ 2373 w 3709"/>
              <a:gd name="connsiteY3" fmla="*/ 5266 h 8729"/>
              <a:gd name="connsiteX4" fmla="*/ 3710 w 3709"/>
              <a:gd name="connsiteY4" fmla="*/ 8729 h 8729"/>
              <a:gd name="connsiteX5" fmla="*/ 7 w 3709"/>
              <a:gd name="connsiteY5" fmla="*/ 8729 h 8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0" h="8729">
                <a:moveTo>
                  <a:pt x="7" y="8729"/>
                </a:moveTo>
                <a:lnTo>
                  <a:pt x="3" y="30"/>
                </a:lnTo>
                <a:cubicBezTo>
                  <a:pt x="-63" y="30"/>
                  <a:pt x="1046" y="-391"/>
                  <a:pt x="1251" y="1914"/>
                </a:cubicBezTo>
                <a:cubicBezTo>
                  <a:pt x="1474" y="4636"/>
                  <a:pt x="1627" y="4726"/>
                  <a:pt x="2373" y="5266"/>
                </a:cubicBezTo>
                <a:cubicBezTo>
                  <a:pt x="2620" y="5487"/>
                  <a:pt x="3352" y="5617"/>
                  <a:pt x="3710" y="8729"/>
                </a:cubicBezTo>
                <a:lnTo>
                  <a:pt x="7" y="8729"/>
                </a:lnTo>
                <a:close/>
              </a:path>
            </a:pathLst>
          </a:custGeom>
          <a:solidFill>
            <a:srgbClr val="F0E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6" name="任意多边形 5"/>
          <p:cNvSpPr/>
          <p:nvPr userDrawn="1"/>
        </p:nvSpPr>
        <p:spPr>
          <a:xfrm rot="16200000" flipH="1" flipV="1">
            <a:off x="628650" y="-638810"/>
            <a:ext cx="608965" cy="1858645"/>
          </a:xfrm>
          <a:custGeom>
            <a:avLst/>
            <a:gdLst>
              <a:gd name="connsiteX0" fmla="*/ 7 w 3709"/>
              <a:gd name="connsiteY0" fmla="*/ 8729 h 8729"/>
              <a:gd name="connsiteX1" fmla="*/ 3 w 3709"/>
              <a:gd name="connsiteY1" fmla="*/ 30 h 8729"/>
              <a:gd name="connsiteX2" fmla="*/ 1251 w 3709"/>
              <a:gd name="connsiteY2" fmla="*/ 1914 h 8729"/>
              <a:gd name="connsiteX3" fmla="*/ 2373 w 3709"/>
              <a:gd name="connsiteY3" fmla="*/ 5266 h 8729"/>
              <a:gd name="connsiteX4" fmla="*/ 3710 w 3709"/>
              <a:gd name="connsiteY4" fmla="*/ 8729 h 8729"/>
              <a:gd name="connsiteX5" fmla="*/ 7 w 3709"/>
              <a:gd name="connsiteY5" fmla="*/ 8729 h 8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0" h="8729">
                <a:moveTo>
                  <a:pt x="7" y="8729"/>
                </a:moveTo>
                <a:lnTo>
                  <a:pt x="3" y="30"/>
                </a:lnTo>
                <a:cubicBezTo>
                  <a:pt x="-63" y="30"/>
                  <a:pt x="1046" y="-391"/>
                  <a:pt x="1251" y="1914"/>
                </a:cubicBezTo>
                <a:cubicBezTo>
                  <a:pt x="1474" y="4636"/>
                  <a:pt x="1627" y="4726"/>
                  <a:pt x="2373" y="5266"/>
                </a:cubicBezTo>
                <a:cubicBezTo>
                  <a:pt x="2620" y="5487"/>
                  <a:pt x="3352" y="5617"/>
                  <a:pt x="3710" y="8729"/>
                </a:cubicBezTo>
                <a:lnTo>
                  <a:pt x="7" y="8729"/>
                </a:lnTo>
                <a:close/>
              </a:path>
            </a:pathLst>
          </a:custGeom>
          <a:solidFill>
            <a:srgbClr val="F56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8" name="任意多边形 7"/>
          <p:cNvSpPr/>
          <p:nvPr userDrawn="1"/>
        </p:nvSpPr>
        <p:spPr>
          <a:xfrm rot="16200000">
            <a:off x="9466727" y="4191789"/>
            <a:ext cx="1358251" cy="4088472"/>
          </a:xfrm>
          <a:custGeom>
            <a:avLst/>
            <a:gdLst>
              <a:gd name="connsiteX0" fmla="*/ 5 w 2138"/>
              <a:gd name="connsiteY0" fmla="*/ 6358 h 6438"/>
              <a:gd name="connsiteX1" fmla="*/ 2 w 2138"/>
              <a:gd name="connsiteY1" fmla="*/ 22 h 6438"/>
              <a:gd name="connsiteX2" fmla="*/ 804 w 2138"/>
              <a:gd name="connsiteY2" fmla="*/ 1394 h 6438"/>
              <a:gd name="connsiteX3" fmla="*/ 1526 w 2138"/>
              <a:gd name="connsiteY3" fmla="*/ 3836 h 6438"/>
              <a:gd name="connsiteX4" fmla="*/ 5 w 2138"/>
              <a:gd name="connsiteY4" fmla="*/ 6358 h 6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9" h="6439">
                <a:moveTo>
                  <a:pt x="5" y="6358"/>
                </a:moveTo>
                <a:lnTo>
                  <a:pt x="2" y="22"/>
                </a:lnTo>
                <a:cubicBezTo>
                  <a:pt x="-40" y="22"/>
                  <a:pt x="672" y="-285"/>
                  <a:pt x="804" y="1394"/>
                </a:cubicBezTo>
                <a:cubicBezTo>
                  <a:pt x="948" y="3377"/>
                  <a:pt x="1046" y="3442"/>
                  <a:pt x="1526" y="3836"/>
                </a:cubicBezTo>
                <a:cubicBezTo>
                  <a:pt x="2659" y="4917"/>
                  <a:pt x="2261" y="6857"/>
                  <a:pt x="5" y="6358"/>
                </a:cubicBezTo>
                <a:close/>
              </a:path>
            </a:pathLst>
          </a:custGeom>
          <a:solidFill>
            <a:srgbClr val="F0E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pic>
        <p:nvPicPr>
          <p:cNvPr id="10" name="图片 9" descr="半圆形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V="1">
            <a:off x="8166100" y="5932805"/>
            <a:ext cx="2036445" cy="982345"/>
          </a:xfrm>
          <a:prstGeom prst="rect">
            <a:avLst/>
          </a:prstGeom>
        </p:spPr>
      </p:pic>
      <p:sp>
        <p:nvSpPr>
          <p:cNvPr id="12" name="任意多边形 11"/>
          <p:cNvSpPr/>
          <p:nvPr userDrawn="1"/>
        </p:nvSpPr>
        <p:spPr>
          <a:xfrm rot="10800000" flipV="1">
            <a:off x="308610" y="5614670"/>
            <a:ext cx="2021840" cy="1243330"/>
          </a:xfrm>
          <a:custGeom>
            <a:avLst/>
            <a:gdLst>
              <a:gd name="connsiteX0" fmla="*/ 718 w 3859"/>
              <a:gd name="connsiteY0" fmla="*/ 2795 h 2794"/>
              <a:gd name="connsiteX1" fmla="*/ 2184 w 3859"/>
              <a:gd name="connsiteY1" fmla="*/ 47 h 2794"/>
              <a:gd name="connsiteX2" fmla="*/ 3650 w 3859"/>
              <a:gd name="connsiteY2" fmla="*/ 2795 h 2794"/>
              <a:gd name="connsiteX3" fmla="*/ 718 w 3859"/>
              <a:gd name="connsiteY3" fmla="*/ 2795 h 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" h="2795">
                <a:moveTo>
                  <a:pt x="718" y="2795"/>
                </a:moveTo>
                <a:cubicBezTo>
                  <a:pt x="-1007" y="791"/>
                  <a:pt x="734" y="-238"/>
                  <a:pt x="2184" y="47"/>
                </a:cubicBezTo>
                <a:cubicBezTo>
                  <a:pt x="3553" y="-39"/>
                  <a:pt x="4232" y="2333"/>
                  <a:pt x="3650" y="2795"/>
                </a:cubicBezTo>
                <a:lnTo>
                  <a:pt x="718" y="2795"/>
                </a:lnTo>
                <a:close/>
              </a:path>
            </a:pathLst>
          </a:custGeom>
          <a:solidFill>
            <a:srgbClr val="D5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5" name="任意多边形 14"/>
          <p:cNvSpPr/>
          <p:nvPr userDrawn="1"/>
        </p:nvSpPr>
        <p:spPr>
          <a:xfrm rot="5400000" flipH="1">
            <a:off x="-584200" y="4732020"/>
            <a:ext cx="2710180" cy="1541780"/>
          </a:xfrm>
          <a:custGeom>
            <a:avLst/>
            <a:gdLst>
              <a:gd name="connsiteX0" fmla="*/ 4 w 5595"/>
              <a:gd name="connsiteY0" fmla="*/ 2875 h 2874"/>
              <a:gd name="connsiteX1" fmla="*/ 0 w 5595"/>
              <a:gd name="connsiteY1" fmla="*/ 645 h 2874"/>
              <a:gd name="connsiteX2" fmla="*/ 1882 w 5595"/>
              <a:gd name="connsiteY2" fmla="*/ 527 h 2874"/>
              <a:gd name="connsiteX3" fmla="*/ 3577 w 5595"/>
              <a:gd name="connsiteY3" fmla="*/ 1682 h 2874"/>
              <a:gd name="connsiteX4" fmla="*/ 5595 w 5595"/>
              <a:gd name="connsiteY4" fmla="*/ 2875 h 2874"/>
              <a:gd name="connsiteX5" fmla="*/ 4 w 5595"/>
              <a:gd name="connsiteY5" fmla="*/ 2875 h 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5" h="2875">
                <a:moveTo>
                  <a:pt x="4" y="2875"/>
                </a:moveTo>
                <a:lnTo>
                  <a:pt x="0" y="645"/>
                </a:lnTo>
                <a:cubicBezTo>
                  <a:pt x="-17" y="-111"/>
                  <a:pt x="1573" y="-267"/>
                  <a:pt x="1882" y="527"/>
                </a:cubicBezTo>
                <a:cubicBezTo>
                  <a:pt x="2220" y="1465"/>
                  <a:pt x="2450" y="1496"/>
                  <a:pt x="3577" y="1682"/>
                </a:cubicBezTo>
                <a:cubicBezTo>
                  <a:pt x="3950" y="1758"/>
                  <a:pt x="5054" y="1803"/>
                  <a:pt x="5595" y="2875"/>
                </a:cubicBezTo>
                <a:lnTo>
                  <a:pt x="4" y="2875"/>
                </a:lnTo>
                <a:close/>
              </a:path>
            </a:pathLst>
          </a:custGeom>
          <a:solidFill>
            <a:srgbClr val="8DA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 userDrawn="1"/>
        </p:nvSpPr>
        <p:spPr>
          <a:xfrm rot="10800000" flipV="1">
            <a:off x="308610" y="5864860"/>
            <a:ext cx="1805305" cy="993140"/>
          </a:xfrm>
          <a:custGeom>
            <a:avLst/>
            <a:gdLst>
              <a:gd name="connsiteX0" fmla="*/ 718 w 3859"/>
              <a:gd name="connsiteY0" fmla="*/ 2795 h 2794"/>
              <a:gd name="connsiteX1" fmla="*/ 2184 w 3859"/>
              <a:gd name="connsiteY1" fmla="*/ 47 h 2794"/>
              <a:gd name="connsiteX2" fmla="*/ 3650 w 3859"/>
              <a:gd name="connsiteY2" fmla="*/ 2795 h 2794"/>
              <a:gd name="connsiteX3" fmla="*/ 718 w 3859"/>
              <a:gd name="connsiteY3" fmla="*/ 2795 h 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" h="2795">
                <a:moveTo>
                  <a:pt x="718" y="2795"/>
                </a:moveTo>
                <a:cubicBezTo>
                  <a:pt x="-1007" y="791"/>
                  <a:pt x="734" y="-238"/>
                  <a:pt x="2184" y="47"/>
                </a:cubicBezTo>
                <a:cubicBezTo>
                  <a:pt x="3553" y="-39"/>
                  <a:pt x="4232" y="2333"/>
                  <a:pt x="3650" y="2795"/>
                </a:cubicBezTo>
                <a:lnTo>
                  <a:pt x="718" y="2795"/>
                </a:lnTo>
                <a:close/>
              </a:path>
            </a:pathLst>
          </a:custGeom>
          <a:solidFill>
            <a:srgbClr val="D5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5" name="任意多边形 14"/>
          <p:cNvSpPr/>
          <p:nvPr userDrawn="1"/>
        </p:nvSpPr>
        <p:spPr>
          <a:xfrm rot="5400000" flipH="1">
            <a:off x="-393700" y="5087620"/>
            <a:ext cx="2164715" cy="1376680"/>
          </a:xfrm>
          <a:custGeom>
            <a:avLst/>
            <a:gdLst>
              <a:gd name="connsiteX0" fmla="*/ 4 w 5595"/>
              <a:gd name="connsiteY0" fmla="*/ 2875 h 2874"/>
              <a:gd name="connsiteX1" fmla="*/ 0 w 5595"/>
              <a:gd name="connsiteY1" fmla="*/ 645 h 2874"/>
              <a:gd name="connsiteX2" fmla="*/ 1882 w 5595"/>
              <a:gd name="connsiteY2" fmla="*/ 527 h 2874"/>
              <a:gd name="connsiteX3" fmla="*/ 3577 w 5595"/>
              <a:gd name="connsiteY3" fmla="*/ 1682 h 2874"/>
              <a:gd name="connsiteX4" fmla="*/ 5595 w 5595"/>
              <a:gd name="connsiteY4" fmla="*/ 2875 h 2874"/>
              <a:gd name="connsiteX5" fmla="*/ 4 w 5595"/>
              <a:gd name="connsiteY5" fmla="*/ 2875 h 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5" h="2875">
                <a:moveTo>
                  <a:pt x="4" y="2875"/>
                </a:moveTo>
                <a:lnTo>
                  <a:pt x="0" y="645"/>
                </a:lnTo>
                <a:cubicBezTo>
                  <a:pt x="-17" y="-111"/>
                  <a:pt x="1573" y="-267"/>
                  <a:pt x="1882" y="527"/>
                </a:cubicBezTo>
                <a:cubicBezTo>
                  <a:pt x="2220" y="1465"/>
                  <a:pt x="2450" y="1496"/>
                  <a:pt x="3577" y="1682"/>
                </a:cubicBezTo>
                <a:cubicBezTo>
                  <a:pt x="3950" y="1758"/>
                  <a:pt x="5054" y="1803"/>
                  <a:pt x="5595" y="2875"/>
                </a:cubicBezTo>
                <a:lnTo>
                  <a:pt x="4" y="2875"/>
                </a:lnTo>
                <a:close/>
              </a:path>
            </a:pathLst>
          </a:custGeom>
          <a:solidFill>
            <a:srgbClr val="8DA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 flipV="1">
            <a:off x="9437370" y="0"/>
            <a:ext cx="2754630" cy="850265"/>
            <a:chOff x="12758" y="8751"/>
            <a:chExt cx="6438" cy="2138"/>
          </a:xfrm>
        </p:grpSpPr>
        <p:sp>
          <p:nvSpPr>
            <p:cNvPr id="8" name="任意多边形 7"/>
            <p:cNvSpPr/>
            <p:nvPr userDrawn="1"/>
          </p:nvSpPr>
          <p:spPr>
            <a:xfrm rot="16200000">
              <a:off x="14908" y="6601"/>
              <a:ext cx="2139" cy="6439"/>
            </a:xfrm>
            <a:custGeom>
              <a:avLst/>
              <a:gdLst>
                <a:gd name="connsiteX0" fmla="*/ 5 w 2138"/>
                <a:gd name="connsiteY0" fmla="*/ 6358 h 6438"/>
                <a:gd name="connsiteX1" fmla="*/ 2 w 2138"/>
                <a:gd name="connsiteY1" fmla="*/ 22 h 6438"/>
                <a:gd name="connsiteX2" fmla="*/ 804 w 2138"/>
                <a:gd name="connsiteY2" fmla="*/ 1394 h 6438"/>
                <a:gd name="connsiteX3" fmla="*/ 1526 w 2138"/>
                <a:gd name="connsiteY3" fmla="*/ 3836 h 6438"/>
                <a:gd name="connsiteX4" fmla="*/ 5 w 2138"/>
                <a:gd name="connsiteY4" fmla="*/ 6358 h 6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9" h="6439">
                  <a:moveTo>
                    <a:pt x="5" y="6358"/>
                  </a:moveTo>
                  <a:lnTo>
                    <a:pt x="2" y="22"/>
                  </a:lnTo>
                  <a:cubicBezTo>
                    <a:pt x="-40" y="22"/>
                    <a:pt x="672" y="-285"/>
                    <a:pt x="804" y="1394"/>
                  </a:cubicBezTo>
                  <a:cubicBezTo>
                    <a:pt x="948" y="3377"/>
                    <a:pt x="1046" y="3442"/>
                    <a:pt x="1526" y="3836"/>
                  </a:cubicBezTo>
                  <a:cubicBezTo>
                    <a:pt x="2659" y="4917"/>
                    <a:pt x="2261" y="6857"/>
                    <a:pt x="5" y="6358"/>
                  </a:cubicBezTo>
                  <a:close/>
                </a:path>
              </a:pathLst>
            </a:custGeom>
            <a:solidFill>
              <a:srgbClr val="F0E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正圆-45W" panose="00020600040101010101" charset="-122"/>
              </a:endParaRPr>
            </a:p>
          </p:txBody>
        </p:sp>
        <p:pic>
          <p:nvPicPr>
            <p:cNvPr id="10" name="图片 9" descr="半圆形"/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flipV="1">
              <a:off x="12860" y="9343"/>
              <a:ext cx="3207" cy="1547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 marL="6858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 marL="11430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 marL="16002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 marL="20574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9F1E0">
            <a:alpha val="3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 userDrawn="1"/>
        </p:nvSpPr>
        <p:spPr>
          <a:xfrm rot="10800000" flipH="1">
            <a:off x="9479280" y="-20320"/>
            <a:ext cx="2330450" cy="1129665"/>
          </a:xfrm>
          <a:custGeom>
            <a:avLst/>
            <a:gdLst>
              <a:gd name="connsiteX0" fmla="*/ 718 w 3859"/>
              <a:gd name="connsiteY0" fmla="*/ 2795 h 2794"/>
              <a:gd name="connsiteX1" fmla="*/ 2184 w 3859"/>
              <a:gd name="connsiteY1" fmla="*/ 47 h 2794"/>
              <a:gd name="connsiteX2" fmla="*/ 3650 w 3859"/>
              <a:gd name="connsiteY2" fmla="*/ 2795 h 2794"/>
              <a:gd name="connsiteX3" fmla="*/ 718 w 3859"/>
              <a:gd name="connsiteY3" fmla="*/ 2795 h 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" h="2795">
                <a:moveTo>
                  <a:pt x="718" y="2795"/>
                </a:moveTo>
                <a:cubicBezTo>
                  <a:pt x="-1007" y="791"/>
                  <a:pt x="734" y="-238"/>
                  <a:pt x="2184" y="47"/>
                </a:cubicBezTo>
                <a:cubicBezTo>
                  <a:pt x="3553" y="-39"/>
                  <a:pt x="4232" y="2333"/>
                  <a:pt x="3650" y="2795"/>
                </a:cubicBezTo>
                <a:lnTo>
                  <a:pt x="718" y="2795"/>
                </a:lnTo>
                <a:close/>
              </a:path>
            </a:pathLst>
          </a:custGeom>
          <a:solidFill>
            <a:srgbClr val="D5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1" name="任意多边形 10"/>
          <p:cNvSpPr/>
          <p:nvPr userDrawn="1"/>
        </p:nvSpPr>
        <p:spPr>
          <a:xfrm rot="5400000" flipV="1">
            <a:off x="9500870" y="848995"/>
            <a:ext cx="3552825" cy="1825625"/>
          </a:xfrm>
          <a:custGeom>
            <a:avLst/>
            <a:gdLst>
              <a:gd name="connsiteX0" fmla="*/ 4 w 5595"/>
              <a:gd name="connsiteY0" fmla="*/ 2875 h 2874"/>
              <a:gd name="connsiteX1" fmla="*/ 0 w 5595"/>
              <a:gd name="connsiteY1" fmla="*/ 645 h 2874"/>
              <a:gd name="connsiteX2" fmla="*/ 1882 w 5595"/>
              <a:gd name="connsiteY2" fmla="*/ 527 h 2874"/>
              <a:gd name="connsiteX3" fmla="*/ 3577 w 5595"/>
              <a:gd name="connsiteY3" fmla="*/ 1682 h 2874"/>
              <a:gd name="connsiteX4" fmla="*/ 5595 w 5595"/>
              <a:gd name="connsiteY4" fmla="*/ 2875 h 2874"/>
              <a:gd name="connsiteX5" fmla="*/ 4 w 5595"/>
              <a:gd name="connsiteY5" fmla="*/ 2875 h 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5" h="2875">
                <a:moveTo>
                  <a:pt x="4" y="2875"/>
                </a:moveTo>
                <a:lnTo>
                  <a:pt x="0" y="645"/>
                </a:lnTo>
                <a:cubicBezTo>
                  <a:pt x="-17" y="-111"/>
                  <a:pt x="1573" y="-267"/>
                  <a:pt x="1882" y="527"/>
                </a:cubicBezTo>
                <a:cubicBezTo>
                  <a:pt x="2220" y="1465"/>
                  <a:pt x="2450" y="1496"/>
                  <a:pt x="3577" y="1682"/>
                </a:cubicBezTo>
                <a:cubicBezTo>
                  <a:pt x="3950" y="1758"/>
                  <a:pt x="5054" y="1803"/>
                  <a:pt x="5595" y="2875"/>
                </a:cubicBezTo>
                <a:lnTo>
                  <a:pt x="4" y="2875"/>
                </a:lnTo>
                <a:close/>
              </a:path>
            </a:pathLst>
          </a:custGeom>
          <a:solidFill>
            <a:srgbClr val="8DA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3" name="任意多边形 12"/>
          <p:cNvSpPr/>
          <p:nvPr userDrawn="1"/>
        </p:nvSpPr>
        <p:spPr>
          <a:xfrm flipH="1">
            <a:off x="10460355" y="-20955"/>
            <a:ext cx="1751965" cy="4799965"/>
          </a:xfrm>
          <a:custGeom>
            <a:avLst/>
            <a:gdLst>
              <a:gd name="connsiteX0" fmla="*/ 2120 w 2759"/>
              <a:gd name="connsiteY0" fmla="*/ 0 h 7559"/>
              <a:gd name="connsiteX1" fmla="*/ 1739 w 2759"/>
              <a:gd name="connsiteY1" fmla="*/ 2717 h 7559"/>
              <a:gd name="connsiteX2" fmla="*/ 562 w 2759"/>
              <a:gd name="connsiteY2" fmla="*/ 4873 h 7559"/>
              <a:gd name="connsiteX3" fmla="*/ 0 w 2759"/>
              <a:gd name="connsiteY3" fmla="*/ 7559 h 7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9" h="7559">
                <a:moveTo>
                  <a:pt x="2120" y="0"/>
                </a:moveTo>
                <a:cubicBezTo>
                  <a:pt x="2715" y="54"/>
                  <a:pt x="3349" y="1652"/>
                  <a:pt x="1739" y="2717"/>
                </a:cubicBezTo>
                <a:cubicBezTo>
                  <a:pt x="129" y="3782"/>
                  <a:pt x="-86" y="3649"/>
                  <a:pt x="562" y="4873"/>
                </a:cubicBezTo>
                <a:cubicBezTo>
                  <a:pt x="1210" y="6097"/>
                  <a:pt x="109" y="7492"/>
                  <a:pt x="0" y="7559"/>
                </a:cubicBezTo>
              </a:path>
            </a:pathLst>
          </a:custGeom>
          <a:noFill/>
          <a:ln>
            <a:solidFill>
              <a:srgbClr val="EFD2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4" name="任意多边形 13"/>
          <p:cNvSpPr/>
          <p:nvPr userDrawn="1"/>
        </p:nvSpPr>
        <p:spPr>
          <a:xfrm flipH="1">
            <a:off x="8790940" y="-40640"/>
            <a:ext cx="1529080" cy="480695"/>
          </a:xfrm>
          <a:custGeom>
            <a:avLst/>
            <a:gdLst>
              <a:gd name="connsiteX0" fmla="*/ 0 w 3367"/>
              <a:gd name="connsiteY0" fmla="*/ 0 h 1276"/>
              <a:gd name="connsiteX1" fmla="*/ 1349 w 3367"/>
              <a:gd name="connsiteY1" fmla="*/ 1199 h 1276"/>
              <a:gd name="connsiteX2" fmla="*/ 3312 w 3367"/>
              <a:gd name="connsiteY2" fmla="*/ 1016 h 1276"/>
              <a:gd name="connsiteX3" fmla="*/ 2666 w 3367"/>
              <a:gd name="connsiteY3" fmla="*/ 40 h 1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8" h="1277">
                <a:moveTo>
                  <a:pt x="0" y="0"/>
                </a:moveTo>
                <a:cubicBezTo>
                  <a:pt x="210" y="206"/>
                  <a:pt x="706" y="1033"/>
                  <a:pt x="1349" y="1199"/>
                </a:cubicBezTo>
                <a:cubicBezTo>
                  <a:pt x="1991" y="1365"/>
                  <a:pt x="3049" y="1248"/>
                  <a:pt x="3312" y="1016"/>
                </a:cubicBezTo>
                <a:cubicBezTo>
                  <a:pt x="3575" y="784"/>
                  <a:pt x="2834" y="232"/>
                  <a:pt x="2666" y="40"/>
                </a:cubicBezTo>
              </a:path>
            </a:pathLst>
          </a:custGeom>
          <a:noFill/>
          <a:ln>
            <a:solidFill>
              <a:srgbClr val="EFD2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5" name="任意多边形 4"/>
          <p:cNvSpPr/>
          <p:nvPr userDrawn="1"/>
        </p:nvSpPr>
        <p:spPr>
          <a:xfrm rot="16200000" flipH="1" flipV="1">
            <a:off x="850265" y="-845820"/>
            <a:ext cx="1956435" cy="3648075"/>
          </a:xfrm>
          <a:custGeom>
            <a:avLst/>
            <a:gdLst>
              <a:gd name="connsiteX0" fmla="*/ 7 w 3709"/>
              <a:gd name="connsiteY0" fmla="*/ 8729 h 8729"/>
              <a:gd name="connsiteX1" fmla="*/ 3 w 3709"/>
              <a:gd name="connsiteY1" fmla="*/ 30 h 8729"/>
              <a:gd name="connsiteX2" fmla="*/ 1251 w 3709"/>
              <a:gd name="connsiteY2" fmla="*/ 1914 h 8729"/>
              <a:gd name="connsiteX3" fmla="*/ 2373 w 3709"/>
              <a:gd name="connsiteY3" fmla="*/ 5266 h 8729"/>
              <a:gd name="connsiteX4" fmla="*/ 3710 w 3709"/>
              <a:gd name="connsiteY4" fmla="*/ 8729 h 8729"/>
              <a:gd name="connsiteX5" fmla="*/ 7 w 3709"/>
              <a:gd name="connsiteY5" fmla="*/ 8729 h 8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0" h="8729">
                <a:moveTo>
                  <a:pt x="7" y="8729"/>
                </a:moveTo>
                <a:lnTo>
                  <a:pt x="3" y="30"/>
                </a:lnTo>
                <a:cubicBezTo>
                  <a:pt x="-63" y="30"/>
                  <a:pt x="1046" y="-391"/>
                  <a:pt x="1251" y="1914"/>
                </a:cubicBezTo>
                <a:cubicBezTo>
                  <a:pt x="1474" y="4636"/>
                  <a:pt x="1627" y="4726"/>
                  <a:pt x="2373" y="5266"/>
                </a:cubicBezTo>
                <a:cubicBezTo>
                  <a:pt x="2620" y="5487"/>
                  <a:pt x="3352" y="5617"/>
                  <a:pt x="3710" y="8729"/>
                </a:cubicBezTo>
                <a:lnTo>
                  <a:pt x="7" y="8729"/>
                </a:lnTo>
                <a:close/>
              </a:path>
            </a:pathLst>
          </a:custGeom>
          <a:solidFill>
            <a:srgbClr val="F0E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6" name="任意多边形 5"/>
          <p:cNvSpPr/>
          <p:nvPr userDrawn="1"/>
        </p:nvSpPr>
        <p:spPr>
          <a:xfrm rot="16200000" flipH="1" flipV="1">
            <a:off x="628650" y="-638810"/>
            <a:ext cx="608965" cy="1858645"/>
          </a:xfrm>
          <a:custGeom>
            <a:avLst/>
            <a:gdLst>
              <a:gd name="connsiteX0" fmla="*/ 7 w 3709"/>
              <a:gd name="connsiteY0" fmla="*/ 8729 h 8729"/>
              <a:gd name="connsiteX1" fmla="*/ 3 w 3709"/>
              <a:gd name="connsiteY1" fmla="*/ 30 h 8729"/>
              <a:gd name="connsiteX2" fmla="*/ 1251 w 3709"/>
              <a:gd name="connsiteY2" fmla="*/ 1914 h 8729"/>
              <a:gd name="connsiteX3" fmla="*/ 2373 w 3709"/>
              <a:gd name="connsiteY3" fmla="*/ 5266 h 8729"/>
              <a:gd name="connsiteX4" fmla="*/ 3710 w 3709"/>
              <a:gd name="connsiteY4" fmla="*/ 8729 h 8729"/>
              <a:gd name="connsiteX5" fmla="*/ 7 w 3709"/>
              <a:gd name="connsiteY5" fmla="*/ 8729 h 8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0" h="8729">
                <a:moveTo>
                  <a:pt x="7" y="8729"/>
                </a:moveTo>
                <a:lnTo>
                  <a:pt x="3" y="30"/>
                </a:lnTo>
                <a:cubicBezTo>
                  <a:pt x="-63" y="30"/>
                  <a:pt x="1046" y="-391"/>
                  <a:pt x="1251" y="1914"/>
                </a:cubicBezTo>
                <a:cubicBezTo>
                  <a:pt x="1474" y="4636"/>
                  <a:pt x="1627" y="4726"/>
                  <a:pt x="2373" y="5266"/>
                </a:cubicBezTo>
                <a:cubicBezTo>
                  <a:pt x="2620" y="5487"/>
                  <a:pt x="3352" y="5617"/>
                  <a:pt x="3710" y="8729"/>
                </a:cubicBezTo>
                <a:lnTo>
                  <a:pt x="7" y="8729"/>
                </a:lnTo>
                <a:close/>
              </a:path>
            </a:pathLst>
          </a:custGeom>
          <a:solidFill>
            <a:srgbClr val="F56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8" name="任意多边形 7"/>
          <p:cNvSpPr/>
          <p:nvPr userDrawn="1"/>
        </p:nvSpPr>
        <p:spPr>
          <a:xfrm rot="16200000">
            <a:off x="9466727" y="4191789"/>
            <a:ext cx="1358251" cy="4088472"/>
          </a:xfrm>
          <a:custGeom>
            <a:avLst/>
            <a:gdLst>
              <a:gd name="connsiteX0" fmla="*/ 5 w 2138"/>
              <a:gd name="connsiteY0" fmla="*/ 6358 h 6438"/>
              <a:gd name="connsiteX1" fmla="*/ 2 w 2138"/>
              <a:gd name="connsiteY1" fmla="*/ 22 h 6438"/>
              <a:gd name="connsiteX2" fmla="*/ 804 w 2138"/>
              <a:gd name="connsiteY2" fmla="*/ 1394 h 6438"/>
              <a:gd name="connsiteX3" fmla="*/ 1526 w 2138"/>
              <a:gd name="connsiteY3" fmla="*/ 3836 h 6438"/>
              <a:gd name="connsiteX4" fmla="*/ 5 w 2138"/>
              <a:gd name="connsiteY4" fmla="*/ 6358 h 6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9" h="6439">
                <a:moveTo>
                  <a:pt x="5" y="6358"/>
                </a:moveTo>
                <a:lnTo>
                  <a:pt x="2" y="22"/>
                </a:lnTo>
                <a:cubicBezTo>
                  <a:pt x="-40" y="22"/>
                  <a:pt x="672" y="-285"/>
                  <a:pt x="804" y="1394"/>
                </a:cubicBezTo>
                <a:cubicBezTo>
                  <a:pt x="948" y="3377"/>
                  <a:pt x="1046" y="3442"/>
                  <a:pt x="1526" y="3836"/>
                </a:cubicBezTo>
                <a:cubicBezTo>
                  <a:pt x="2659" y="4917"/>
                  <a:pt x="2261" y="6857"/>
                  <a:pt x="5" y="6358"/>
                </a:cubicBezTo>
                <a:close/>
              </a:path>
            </a:pathLst>
          </a:custGeom>
          <a:solidFill>
            <a:srgbClr val="F0E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pic>
        <p:nvPicPr>
          <p:cNvPr id="10" name="图片 9" descr="半圆形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V="1">
            <a:off x="8166100" y="5932805"/>
            <a:ext cx="2036445" cy="982345"/>
          </a:xfrm>
          <a:prstGeom prst="rect">
            <a:avLst/>
          </a:prstGeom>
        </p:spPr>
      </p:pic>
      <p:sp>
        <p:nvSpPr>
          <p:cNvPr id="12" name="任意多边形 11"/>
          <p:cNvSpPr/>
          <p:nvPr userDrawn="1"/>
        </p:nvSpPr>
        <p:spPr>
          <a:xfrm rot="10800000" flipV="1">
            <a:off x="308610" y="5614670"/>
            <a:ext cx="2021840" cy="1243330"/>
          </a:xfrm>
          <a:custGeom>
            <a:avLst/>
            <a:gdLst>
              <a:gd name="connsiteX0" fmla="*/ 718 w 3859"/>
              <a:gd name="connsiteY0" fmla="*/ 2795 h 2794"/>
              <a:gd name="connsiteX1" fmla="*/ 2184 w 3859"/>
              <a:gd name="connsiteY1" fmla="*/ 47 h 2794"/>
              <a:gd name="connsiteX2" fmla="*/ 3650 w 3859"/>
              <a:gd name="connsiteY2" fmla="*/ 2795 h 2794"/>
              <a:gd name="connsiteX3" fmla="*/ 718 w 3859"/>
              <a:gd name="connsiteY3" fmla="*/ 2795 h 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" h="2795">
                <a:moveTo>
                  <a:pt x="718" y="2795"/>
                </a:moveTo>
                <a:cubicBezTo>
                  <a:pt x="-1007" y="791"/>
                  <a:pt x="734" y="-238"/>
                  <a:pt x="2184" y="47"/>
                </a:cubicBezTo>
                <a:cubicBezTo>
                  <a:pt x="3553" y="-39"/>
                  <a:pt x="4232" y="2333"/>
                  <a:pt x="3650" y="2795"/>
                </a:cubicBezTo>
                <a:lnTo>
                  <a:pt x="718" y="2795"/>
                </a:lnTo>
                <a:close/>
              </a:path>
            </a:pathLst>
          </a:custGeom>
          <a:solidFill>
            <a:srgbClr val="D5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5" name="任意多边形 14"/>
          <p:cNvSpPr/>
          <p:nvPr userDrawn="1"/>
        </p:nvSpPr>
        <p:spPr>
          <a:xfrm rot="5400000" flipH="1">
            <a:off x="-584200" y="4732020"/>
            <a:ext cx="2710180" cy="1541780"/>
          </a:xfrm>
          <a:custGeom>
            <a:avLst/>
            <a:gdLst>
              <a:gd name="connsiteX0" fmla="*/ 4 w 5595"/>
              <a:gd name="connsiteY0" fmla="*/ 2875 h 2874"/>
              <a:gd name="connsiteX1" fmla="*/ 0 w 5595"/>
              <a:gd name="connsiteY1" fmla="*/ 645 h 2874"/>
              <a:gd name="connsiteX2" fmla="*/ 1882 w 5595"/>
              <a:gd name="connsiteY2" fmla="*/ 527 h 2874"/>
              <a:gd name="connsiteX3" fmla="*/ 3577 w 5595"/>
              <a:gd name="connsiteY3" fmla="*/ 1682 h 2874"/>
              <a:gd name="connsiteX4" fmla="*/ 5595 w 5595"/>
              <a:gd name="connsiteY4" fmla="*/ 2875 h 2874"/>
              <a:gd name="connsiteX5" fmla="*/ 4 w 5595"/>
              <a:gd name="connsiteY5" fmla="*/ 2875 h 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5" h="2875">
                <a:moveTo>
                  <a:pt x="4" y="2875"/>
                </a:moveTo>
                <a:lnTo>
                  <a:pt x="0" y="645"/>
                </a:lnTo>
                <a:cubicBezTo>
                  <a:pt x="-17" y="-111"/>
                  <a:pt x="1573" y="-267"/>
                  <a:pt x="1882" y="527"/>
                </a:cubicBezTo>
                <a:cubicBezTo>
                  <a:pt x="2220" y="1465"/>
                  <a:pt x="2450" y="1496"/>
                  <a:pt x="3577" y="1682"/>
                </a:cubicBezTo>
                <a:cubicBezTo>
                  <a:pt x="3950" y="1758"/>
                  <a:pt x="5054" y="1803"/>
                  <a:pt x="5595" y="2875"/>
                </a:cubicBezTo>
                <a:lnTo>
                  <a:pt x="4" y="2875"/>
                </a:lnTo>
                <a:close/>
              </a:path>
            </a:pathLst>
          </a:custGeom>
          <a:solidFill>
            <a:srgbClr val="8DA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 marL="6858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 marL="11430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 marL="16002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 marL="20574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 userDrawn="1"/>
        </p:nvSpPr>
        <p:spPr>
          <a:xfrm rot="10800000" flipV="1">
            <a:off x="308610" y="5864860"/>
            <a:ext cx="1805305" cy="993140"/>
          </a:xfrm>
          <a:custGeom>
            <a:avLst/>
            <a:gdLst>
              <a:gd name="connsiteX0" fmla="*/ 718 w 3859"/>
              <a:gd name="connsiteY0" fmla="*/ 2795 h 2794"/>
              <a:gd name="connsiteX1" fmla="*/ 2184 w 3859"/>
              <a:gd name="connsiteY1" fmla="*/ 47 h 2794"/>
              <a:gd name="connsiteX2" fmla="*/ 3650 w 3859"/>
              <a:gd name="connsiteY2" fmla="*/ 2795 h 2794"/>
              <a:gd name="connsiteX3" fmla="*/ 718 w 3859"/>
              <a:gd name="connsiteY3" fmla="*/ 2795 h 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" h="2795">
                <a:moveTo>
                  <a:pt x="718" y="2795"/>
                </a:moveTo>
                <a:cubicBezTo>
                  <a:pt x="-1007" y="791"/>
                  <a:pt x="734" y="-238"/>
                  <a:pt x="2184" y="47"/>
                </a:cubicBezTo>
                <a:cubicBezTo>
                  <a:pt x="3553" y="-39"/>
                  <a:pt x="4232" y="2333"/>
                  <a:pt x="3650" y="2795"/>
                </a:cubicBezTo>
                <a:lnTo>
                  <a:pt x="718" y="2795"/>
                </a:lnTo>
                <a:close/>
              </a:path>
            </a:pathLst>
          </a:custGeom>
          <a:solidFill>
            <a:srgbClr val="D5E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15" name="任意多边形 14"/>
          <p:cNvSpPr/>
          <p:nvPr userDrawn="1"/>
        </p:nvSpPr>
        <p:spPr>
          <a:xfrm rot="5400000" flipH="1">
            <a:off x="-393700" y="5087620"/>
            <a:ext cx="2164715" cy="1376680"/>
          </a:xfrm>
          <a:custGeom>
            <a:avLst/>
            <a:gdLst>
              <a:gd name="connsiteX0" fmla="*/ 4 w 5595"/>
              <a:gd name="connsiteY0" fmla="*/ 2875 h 2874"/>
              <a:gd name="connsiteX1" fmla="*/ 0 w 5595"/>
              <a:gd name="connsiteY1" fmla="*/ 645 h 2874"/>
              <a:gd name="connsiteX2" fmla="*/ 1882 w 5595"/>
              <a:gd name="connsiteY2" fmla="*/ 527 h 2874"/>
              <a:gd name="connsiteX3" fmla="*/ 3577 w 5595"/>
              <a:gd name="connsiteY3" fmla="*/ 1682 h 2874"/>
              <a:gd name="connsiteX4" fmla="*/ 5595 w 5595"/>
              <a:gd name="connsiteY4" fmla="*/ 2875 h 2874"/>
              <a:gd name="connsiteX5" fmla="*/ 4 w 5595"/>
              <a:gd name="connsiteY5" fmla="*/ 2875 h 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95" h="2875">
                <a:moveTo>
                  <a:pt x="4" y="2875"/>
                </a:moveTo>
                <a:lnTo>
                  <a:pt x="0" y="645"/>
                </a:lnTo>
                <a:cubicBezTo>
                  <a:pt x="-17" y="-111"/>
                  <a:pt x="1573" y="-267"/>
                  <a:pt x="1882" y="527"/>
                </a:cubicBezTo>
                <a:cubicBezTo>
                  <a:pt x="2220" y="1465"/>
                  <a:pt x="2450" y="1496"/>
                  <a:pt x="3577" y="1682"/>
                </a:cubicBezTo>
                <a:cubicBezTo>
                  <a:pt x="3950" y="1758"/>
                  <a:pt x="5054" y="1803"/>
                  <a:pt x="5595" y="2875"/>
                </a:cubicBezTo>
                <a:lnTo>
                  <a:pt x="4" y="2875"/>
                </a:lnTo>
                <a:close/>
              </a:path>
            </a:pathLst>
          </a:custGeom>
          <a:solidFill>
            <a:srgbClr val="8DA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 flipV="1">
            <a:off x="9437370" y="0"/>
            <a:ext cx="2754630" cy="850265"/>
            <a:chOff x="12758" y="8751"/>
            <a:chExt cx="6438" cy="2138"/>
          </a:xfrm>
        </p:grpSpPr>
        <p:sp>
          <p:nvSpPr>
            <p:cNvPr id="8" name="任意多边形 7"/>
            <p:cNvSpPr/>
            <p:nvPr userDrawn="1"/>
          </p:nvSpPr>
          <p:spPr>
            <a:xfrm rot="16200000">
              <a:off x="14908" y="6601"/>
              <a:ext cx="2139" cy="6439"/>
            </a:xfrm>
            <a:custGeom>
              <a:avLst/>
              <a:gdLst>
                <a:gd name="connsiteX0" fmla="*/ 5 w 2138"/>
                <a:gd name="connsiteY0" fmla="*/ 6358 h 6438"/>
                <a:gd name="connsiteX1" fmla="*/ 2 w 2138"/>
                <a:gd name="connsiteY1" fmla="*/ 22 h 6438"/>
                <a:gd name="connsiteX2" fmla="*/ 804 w 2138"/>
                <a:gd name="connsiteY2" fmla="*/ 1394 h 6438"/>
                <a:gd name="connsiteX3" fmla="*/ 1526 w 2138"/>
                <a:gd name="connsiteY3" fmla="*/ 3836 h 6438"/>
                <a:gd name="connsiteX4" fmla="*/ 5 w 2138"/>
                <a:gd name="connsiteY4" fmla="*/ 6358 h 6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9" h="6439">
                  <a:moveTo>
                    <a:pt x="5" y="6358"/>
                  </a:moveTo>
                  <a:lnTo>
                    <a:pt x="2" y="22"/>
                  </a:lnTo>
                  <a:cubicBezTo>
                    <a:pt x="-40" y="22"/>
                    <a:pt x="672" y="-285"/>
                    <a:pt x="804" y="1394"/>
                  </a:cubicBezTo>
                  <a:cubicBezTo>
                    <a:pt x="948" y="3377"/>
                    <a:pt x="1046" y="3442"/>
                    <a:pt x="1526" y="3836"/>
                  </a:cubicBezTo>
                  <a:cubicBezTo>
                    <a:pt x="2659" y="4917"/>
                    <a:pt x="2261" y="6857"/>
                    <a:pt x="5" y="6358"/>
                  </a:cubicBezTo>
                  <a:close/>
                </a:path>
              </a:pathLst>
            </a:custGeom>
            <a:solidFill>
              <a:srgbClr val="F0E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正圆-45W" panose="00020600040101010101" charset="-122"/>
              </a:endParaRPr>
            </a:p>
          </p:txBody>
        </p:sp>
        <p:pic>
          <p:nvPicPr>
            <p:cNvPr id="10" name="图片 9" descr="半圆形"/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flipV="1">
              <a:off x="12860" y="9343"/>
              <a:ext cx="3207" cy="1547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 marL="6858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 marL="11430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 marL="16002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 marL="2057400" indent="-228600">
              <a:defRPr spc="3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  <a:lvl2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2pPr>
            <a:lvl3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3pPr>
            <a:lvl4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4pPr>
            <a:lvl5pPr>
              <a:defRPr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>
            <a:lvl1pPr>
              <a:defRPr>
                <a:cs typeface="汉仪正圆-45W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tags" Target="../tags/tag3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8.xml"/><Relationship Id="rId8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1.xml"/><Relationship Id="rId13" Type="http://schemas.openxmlformats.org/officeDocument/2006/relationships/theme" Target="../theme/theme10.xml"/><Relationship Id="rId12" Type="http://schemas.openxmlformats.org/officeDocument/2006/relationships/tags" Target="../tags/tag360.xml"/><Relationship Id="rId11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0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9.xml"/><Relationship Id="rId8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14.xml"/><Relationship Id="rId3" Type="http://schemas.openxmlformats.org/officeDocument/2006/relationships/slideLayout" Target="../slideLayouts/slideLayout113.xml"/><Relationship Id="rId2" Type="http://schemas.openxmlformats.org/officeDocument/2006/relationships/slideLayout" Target="../slideLayouts/slideLayout112.xml"/><Relationship Id="rId13" Type="http://schemas.openxmlformats.org/officeDocument/2006/relationships/theme" Target="../theme/theme11.xml"/><Relationship Id="rId12" Type="http://schemas.openxmlformats.org/officeDocument/2006/relationships/tags" Target="../tags/tag396.xml"/><Relationship Id="rId11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120.xml"/><Relationship Id="rId1" Type="http://schemas.openxmlformats.org/officeDocument/2006/relationships/slideLayout" Target="../slideLayouts/slideLayout111.xml"/></Relationships>
</file>

<file path=ppt/slideMasters/_rels/slideMaster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0.xml"/><Relationship Id="rId8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5.xml"/><Relationship Id="rId3" Type="http://schemas.openxmlformats.org/officeDocument/2006/relationships/slideLayout" Target="../slideLayouts/slideLayout124.xml"/><Relationship Id="rId2" Type="http://schemas.openxmlformats.org/officeDocument/2006/relationships/slideLayout" Target="../slideLayouts/slideLayout123.xml"/><Relationship Id="rId13" Type="http://schemas.openxmlformats.org/officeDocument/2006/relationships/theme" Target="../theme/theme12.xml"/><Relationship Id="rId12" Type="http://schemas.openxmlformats.org/officeDocument/2006/relationships/tags" Target="../tags/tag432.xml"/><Relationship Id="rId11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1.xml"/><Relationship Id="rId1" Type="http://schemas.openxmlformats.org/officeDocument/2006/relationships/slideLayout" Target="../slideLayouts/slideLayout122.xml"/></Relationships>
</file>

<file path=ppt/slideMasters/_rels/slideMaster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1.xml"/><Relationship Id="rId8" Type="http://schemas.openxmlformats.org/officeDocument/2006/relationships/slideLayout" Target="../slideLayouts/slideLayout140.xml"/><Relationship Id="rId7" Type="http://schemas.openxmlformats.org/officeDocument/2006/relationships/slideLayout" Target="../slideLayouts/slideLayout139.xml"/><Relationship Id="rId6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6.xml"/><Relationship Id="rId3" Type="http://schemas.openxmlformats.org/officeDocument/2006/relationships/slideLayout" Target="../slideLayouts/slideLayout135.xml"/><Relationship Id="rId2" Type="http://schemas.openxmlformats.org/officeDocument/2006/relationships/slideLayout" Target="../slideLayouts/slideLayout134.xml"/><Relationship Id="rId13" Type="http://schemas.openxmlformats.org/officeDocument/2006/relationships/theme" Target="../theme/theme13.xml"/><Relationship Id="rId12" Type="http://schemas.openxmlformats.org/officeDocument/2006/relationships/tags" Target="../tags/tag468.xml"/><Relationship Id="rId11" Type="http://schemas.openxmlformats.org/officeDocument/2006/relationships/slideLayout" Target="../slideLayouts/slideLayout143.xml"/><Relationship Id="rId10" Type="http://schemas.openxmlformats.org/officeDocument/2006/relationships/slideLayout" Target="../slideLayouts/slideLayout142.xml"/><Relationship Id="rId1" Type="http://schemas.openxmlformats.org/officeDocument/2006/relationships/slideLayout" Target="../slideLayouts/slideLayout133.xml"/></Relationships>
</file>

<file path=ppt/slideMasters/_rels/slideMaster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2.xml"/><Relationship Id="rId8" Type="http://schemas.openxmlformats.org/officeDocument/2006/relationships/slideLayout" Target="../slideLayouts/slideLayout151.xml"/><Relationship Id="rId7" Type="http://schemas.openxmlformats.org/officeDocument/2006/relationships/slideLayout" Target="../slideLayouts/slideLayout150.xml"/><Relationship Id="rId6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148.xml"/><Relationship Id="rId4" Type="http://schemas.openxmlformats.org/officeDocument/2006/relationships/slideLayout" Target="../slideLayouts/slideLayout147.xml"/><Relationship Id="rId3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45.xml"/><Relationship Id="rId13" Type="http://schemas.openxmlformats.org/officeDocument/2006/relationships/theme" Target="../theme/theme14.xml"/><Relationship Id="rId12" Type="http://schemas.openxmlformats.org/officeDocument/2006/relationships/tags" Target="../tags/tag504.xml"/><Relationship Id="rId11" Type="http://schemas.openxmlformats.org/officeDocument/2006/relationships/slideLayout" Target="../slideLayouts/slideLayout154.xml"/><Relationship Id="rId10" Type="http://schemas.openxmlformats.org/officeDocument/2006/relationships/slideLayout" Target="../slideLayouts/slideLayout153.xml"/><Relationship Id="rId1" Type="http://schemas.openxmlformats.org/officeDocument/2006/relationships/slideLayout" Target="../slideLayouts/slideLayout144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tags" Target="../tags/tag7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tags" Target="../tags/tag108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tags" Target="../tags/tag144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3" Type="http://schemas.openxmlformats.org/officeDocument/2006/relationships/theme" Target="../theme/theme5.xml"/><Relationship Id="rId12" Type="http://schemas.openxmlformats.org/officeDocument/2006/relationships/tags" Target="../tags/tag180.xml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3" Type="http://schemas.openxmlformats.org/officeDocument/2006/relationships/theme" Target="../theme/theme6.xml"/><Relationship Id="rId12" Type="http://schemas.openxmlformats.org/officeDocument/2006/relationships/tags" Target="../tags/tag216.xml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5.xml"/><Relationship Id="rId8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8.xml"/><Relationship Id="rId13" Type="http://schemas.openxmlformats.org/officeDocument/2006/relationships/theme" Target="../theme/theme7.xml"/><Relationship Id="rId12" Type="http://schemas.openxmlformats.org/officeDocument/2006/relationships/tags" Target="../tags/tag252.xml"/><Relationship Id="rId11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7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3.xml"/><Relationship Id="rId5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9.xml"/><Relationship Id="rId13" Type="http://schemas.openxmlformats.org/officeDocument/2006/relationships/theme" Target="../theme/theme8.xml"/><Relationship Id="rId12" Type="http://schemas.openxmlformats.org/officeDocument/2006/relationships/tags" Target="../tags/tag288.xml"/><Relationship Id="rId11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7.xml"/><Relationship Id="rId1" Type="http://schemas.openxmlformats.org/officeDocument/2006/relationships/slideLayout" Target="../slideLayouts/slideLayout78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7.xml"/><Relationship Id="rId8" Type="http://schemas.openxmlformats.org/officeDocument/2006/relationships/slideLayout" Target="../slideLayouts/slideLayout96.xml"/><Relationship Id="rId7" Type="http://schemas.openxmlformats.org/officeDocument/2006/relationships/slideLayout" Target="../slideLayouts/slideLayout95.xml"/><Relationship Id="rId6" Type="http://schemas.openxmlformats.org/officeDocument/2006/relationships/slideLayout" Target="../slideLayouts/slideLayout94.xml"/><Relationship Id="rId5" Type="http://schemas.openxmlformats.org/officeDocument/2006/relationships/slideLayout" Target="../slideLayouts/slideLayout93.xml"/><Relationship Id="rId4" Type="http://schemas.openxmlformats.org/officeDocument/2006/relationships/slideLayout" Target="../slideLayouts/slideLayout92.xml"/><Relationship Id="rId3" Type="http://schemas.openxmlformats.org/officeDocument/2006/relationships/slideLayout" Target="../slideLayouts/slideLayout91.xml"/><Relationship Id="rId2" Type="http://schemas.openxmlformats.org/officeDocument/2006/relationships/slideLayout" Target="../slideLayouts/slideLayout90.xml"/><Relationship Id="rId13" Type="http://schemas.openxmlformats.org/officeDocument/2006/relationships/theme" Target="../theme/theme9.xml"/><Relationship Id="rId12" Type="http://schemas.openxmlformats.org/officeDocument/2006/relationships/tags" Target="../tags/tag324.xml"/><Relationship Id="rId11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98.xml"/><Relationship Id="rId1" Type="http://schemas.openxmlformats.org/officeDocument/2006/relationships/slideLayout" Target="../slideLayouts/slideLayout8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1E0">
            <a:alpha val="8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1E0">
            <a:alpha val="8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1E0">
            <a:alpha val="8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1E0">
            <a:alpha val="8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1E0">
            <a:alpha val="8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1E0">
            <a:alpha val="8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1E0">
            <a:alpha val="8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1E0">
            <a:alpha val="8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1E0">
            <a:alpha val="8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1E0">
            <a:alpha val="8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1E0">
            <a:alpha val="8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1E0">
            <a:alpha val="8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1E0">
            <a:alpha val="8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1E0">
            <a:alpha val="8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0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tags" Target="../tags/tag5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0.xml"/><Relationship Id="rId2" Type="http://schemas.openxmlformats.org/officeDocument/2006/relationships/tags" Target="../tags/tag516.xml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1.xml"/><Relationship Id="rId2" Type="http://schemas.openxmlformats.org/officeDocument/2006/relationships/tags" Target="../tags/tag517.xml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9.xml"/><Relationship Id="rId2" Type="http://schemas.openxmlformats.org/officeDocument/2006/relationships/tags" Target="../tags/tag518.xml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3.xml"/><Relationship Id="rId1" Type="http://schemas.openxmlformats.org/officeDocument/2006/relationships/tags" Target="../tags/tag52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4.xml"/><Relationship Id="rId1" Type="http://schemas.openxmlformats.org/officeDocument/2006/relationships/tags" Target="../tags/tag5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2.xml"/><Relationship Id="rId2" Type="http://schemas.openxmlformats.org/officeDocument/2006/relationships/tags" Target="../tags/tag522.xml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4.xml"/><Relationship Id="rId1" Type="http://schemas.openxmlformats.org/officeDocument/2006/relationships/tags" Target="../tags/tag5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0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0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08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tags" Target="../tags/tag509.xml"/><Relationship Id="rId3" Type="http://schemas.openxmlformats.org/officeDocument/2006/relationships/image" Target="../media/image4.jpeg"/><Relationship Id="rId2" Type="http://schemas.openxmlformats.org/officeDocument/2006/relationships/image" Target="../media/image2.sv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5.xml"/><Relationship Id="rId3" Type="http://schemas.openxmlformats.org/officeDocument/2006/relationships/tags" Target="../tags/tag510.xml"/><Relationship Id="rId2" Type="http://schemas.openxmlformats.org/officeDocument/2006/relationships/image" Target="../media/image2.sv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7.xml"/><Relationship Id="rId1" Type="http://schemas.openxmlformats.org/officeDocument/2006/relationships/tags" Target="../tags/tag5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8.xml"/><Relationship Id="rId1" Type="http://schemas.openxmlformats.org/officeDocument/2006/relationships/tags" Target="../tags/tag5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1E0">
            <a:alpha val="3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 descr="7b0a20202020227461726765744d6f64756c65223a202270726f636573734f6e6c696e65466f6e7473220a7d0a"/>
          <p:cNvSpPr txBox="1"/>
          <p:nvPr/>
        </p:nvSpPr>
        <p:spPr>
          <a:xfrm>
            <a:off x="2157095" y="2312035"/>
            <a:ext cx="787844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600" b="1">
                <a:solidFill>
                  <a:srgbClr val="64797A"/>
                </a:solidFill>
                <a:latin typeface="汉仪雅酷黑 55W" panose="020B0504020202020204" charset="-122"/>
                <a:ea typeface="汉仪雅酷黑 55W" panose="020B0504020202020204" charset="-122"/>
                <a:cs typeface="+mj-ea"/>
                <a:sym typeface="汉仪正圆-45W" panose="00020600040101010101" charset="-122"/>
              </a:rPr>
              <a:t>莫兰迪教学通用模板</a:t>
            </a:r>
            <a:endParaRPr lang="zh-CN" altLang="en-US" sz="6600" b="1">
              <a:solidFill>
                <a:srgbClr val="64797A"/>
              </a:solidFill>
              <a:latin typeface="汉仪雅酷黑 55W" panose="020B0504020202020204" charset="-122"/>
              <a:ea typeface="汉仪雅酷黑 55W" panose="020B0504020202020204" charset="-122"/>
              <a:cs typeface="+mj-ea"/>
              <a:sym typeface="汉仪正圆-45W" panose="0002060004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569845" y="3534410"/>
            <a:ext cx="705294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auto">
              <a:lnSpc>
                <a:spcPts val="1800"/>
              </a:lnSpc>
            </a:pPr>
            <a:r>
              <a:rPr sz="800" i="1" cap="all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+mn-lt"/>
              </a:rPr>
              <a:t>The top "Start" panel allows you to modify the font, size, color, line spacing, and more. It is recommended that the text be 8 to 18 characters with 1.3 times the space between the characters. </a:t>
            </a:r>
            <a:endParaRPr sz="800" i="1" cap="all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汉仪正圆-45W" panose="00020600040101010101" charset="-122"/>
              <a:ea typeface="汉仪正圆-45W" panose="00020600040101010101" charset="-122"/>
              <a:cs typeface="汉仪正圆-45W" panose="00020600040101010101" charset="-122"/>
              <a:sym typeface="+mn-lt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5091113" y="4459605"/>
            <a:ext cx="2010410" cy="457200"/>
          </a:xfrm>
          <a:prstGeom prst="roundRect">
            <a:avLst>
              <a:gd name="adj" fmla="val 50000"/>
            </a:avLst>
          </a:prstGeom>
          <a:solidFill>
            <a:srgbClr val="64797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汉仪正圆-45W" panose="00020600040101010101" charset="-122"/>
              <a:ea typeface="汉仪正圆-45W" panose="00020600040101010101" charset="-122"/>
              <a:cs typeface="汉仪正圆-45W" panose="00020600040101010101" charset="-122"/>
            </a:endParaRPr>
          </a:p>
        </p:txBody>
      </p:sp>
      <p:sp>
        <p:nvSpPr>
          <p:cNvPr id="20" name="明月-文本框 7"/>
          <p:cNvSpPr txBox="1"/>
          <p:nvPr/>
        </p:nvSpPr>
        <p:spPr>
          <a:xfrm>
            <a:off x="5127943" y="4530725"/>
            <a:ext cx="1935480" cy="314960"/>
          </a:xfrm>
          <a:prstGeom prst="rect">
            <a:avLst/>
          </a:prstGeom>
          <a:noFill/>
        </p:spPr>
        <p:txBody>
          <a:bodyPr wrap="square" lIns="38567" tIns="19283" rIns="38567" bIns="19283" rtlCol="0">
            <a:spAutoFit/>
          </a:bodyPr>
          <a:lstStyle>
            <a:defPPr>
              <a:defRPr lang="zh-CN"/>
            </a:defPPr>
            <a:lvl1pPr>
              <a:defRPr sz="5000" b="1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zh-CN" altLang="en-US" sz="1800" b="0" spc="225">
                <a:solidFill>
                  <a:schemeClr val="bg1"/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rPr>
              <a:t>授课人：</a:t>
            </a:r>
            <a:r>
              <a:rPr lang="en-US" altLang="zh-CN" sz="1800" b="0" spc="225">
                <a:solidFill>
                  <a:schemeClr val="bg1"/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rPr>
              <a:t>XXX</a:t>
            </a:r>
            <a:endParaRPr lang="en-US" altLang="zh-CN" sz="1800" b="0" spc="225">
              <a:solidFill>
                <a:schemeClr val="bg1"/>
              </a:solidFill>
              <a:latin typeface="汉仪正圆-45W" panose="00020600040101010101" charset="-122"/>
              <a:ea typeface="汉仪正圆-45W" panose="00020600040101010101" charset="-122"/>
              <a:cs typeface="汉仪正圆-45W" panose="0002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92663" y="1787525"/>
            <a:ext cx="2607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2400" b="1" cap="all">
                <a:solidFill>
                  <a:srgbClr val="F56E5A"/>
                </a:solidFill>
                <a:uFillTx/>
                <a:latin typeface="汉仪正圆-45W" panose="00020600040101010101" charset="-122"/>
                <a:ea typeface="汉仪正圆-45W" panose="00020600040101010101" charset="-122"/>
                <a:cs typeface="+mj-ea"/>
              </a:rPr>
              <a:t>school</a:t>
            </a:r>
            <a:endParaRPr lang="en-US" altLang="zh-CN" sz="2400" b="1" cap="all">
              <a:solidFill>
                <a:srgbClr val="F56E5A"/>
              </a:solidFill>
              <a:uFillTx/>
              <a:latin typeface="汉仪正圆-45W" panose="00020600040101010101" charset="-122"/>
              <a:ea typeface="汉仪正圆-45W" panose="00020600040101010101" charset="-122"/>
              <a:cs typeface="+mj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361565" y="3425190"/>
            <a:ext cx="7470140" cy="0"/>
            <a:chOff x="3719" y="5394"/>
            <a:chExt cx="11764" cy="0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3719" y="5394"/>
              <a:ext cx="11764" cy="0"/>
            </a:xfrm>
            <a:prstGeom prst="line">
              <a:avLst/>
            </a:prstGeom>
            <a:ln w="3175">
              <a:solidFill>
                <a:srgbClr val="F0E0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8808" y="5394"/>
              <a:ext cx="1586" cy="0"/>
            </a:xfrm>
            <a:prstGeom prst="line">
              <a:avLst/>
            </a:prstGeom>
            <a:ln w="57150">
              <a:solidFill>
                <a:srgbClr val="F56E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"/>
          <p:cNvSpPr txBox="1"/>
          <p:nvPr/>
        </p:nvSpPr>
        <p:spPr>
          <a:xfrm>
            <a:off x="1060450" y="356553"/>
            <a:ext cx="2044700" cy="43751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p>
            <a:pPr algn="l">
              <a:buNone/>
            </a:pPr>
            <a:r>
              <a:rPr lang="zh-CN" altLang="en-US" sz="2400" b="1" dirty="0">
                <a:solidFill>
                  <a:srgbClr val="64797A"/>
                </a:solidFill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rPr>
              <a:t>本节课程内容</a:t>
            </a:r>
            <a:endParaRPr lang="en-US" altLang="zh-CN" sz="2400" b="1" dirty="0">
              <a:solidFill>
                <a:srgbClr val="64797A"/>
              </a:solidFill>
              <a:latin typeface="汉仪正圆-45W" panose="00020600040101010101" charset="-122"/>
              <a:ea typeface="汉仪正圆-45W" panose="00020600040101010101" charset="-122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38150" y="361315"/>
            <a:ext cx="482600" cy="427990"/>
            <a:chOff x="690" y="569"/>
            <a:chExt cx="1080" cy="674"/>
          </a:xfrm>
        </p:grpSpPr>
        <p:sp>
          <p:nvSpPr>
            <p:cNvPr id="7" name="椭圆 6"/>
            <p:cNvSpPr/>
            <p:nvPr/>
          </p:nvSpPr>
          <p:spPr>
            <a:xfrm>
              <a:off x="690" y="569"/>
              <a:ext cx="780" cy="675"/>
            </a:xfrm>
            <a:prstGeom prst="ellipse">
              <a:avLst/>
            </a:prstGeom>
            <a:solidFill>
              <a:srgbClr val="F56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正圆-45W" panose="00020600040101010101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990" y="569"/>
              <a:ext cx="780" cy="675"/>
            </a:xfrm>
            <a:prstGeom prst="ellipse">
              <a:avLst/>
            </a:prstGeom>
            <a:solidFill>
              <a:srgbClr val="F0E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正圆-45W" panose="00020600040101010101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85165" y="3319145"/>
            <a:ext cx="10342245" cy="187325"/>
            <a:chOff x="1488262" y="3858809"/>
            <a:chExt cx="9195778" cy="187296"/>
          </a:xfrm>
          <a:solidFill>
            <a:schemeClr val="bg1">
              <a:lumMod val="50000"/>
            </a:schemeClr>
          </a:solidFill>
        </p:grpSpPr>
        <p:sp>
          <p:nvSpPr>
            <p:cNvPr id="10" name="Rectangle 17"/>
            <p:cNvSpPr>
              <a:spLocks noChangeArrowheads="1"/>
            </p:cNvSpPr>
            <p:nvPr/>
          </p:nvSpPr>
          <p:spPr bwMode="auto">
            <a:xfrm>
              <a:off x="1488262" y="3941242"/>
              <a:ext cx="9000000" cy="28815"/>
            </a:xfrm>
            <a:prstGeom prst="rect">
              <a:avLst/>
            </a:prstGeom>
            <a:grpFill/>
            <a:ln w="9525">
              <a:solidFill>
                <a:srgbClr val="64797A"/>
              </a:solidFill>
              <a:miter lim="800000"/>
            </a:ln>
          </p:spPr>
          <p:txBody>
            <a:bodyPr vert="horz" wrap="square" lIns="68580" tIns="34290" rIns="68580" bIns="34290" numCol="1" anchor="t" anchorCtr="0" compatLnSpc="1"/>
            <a:p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  <p:sp>
          <p:nvSpPr>
            <p:cNvPr id="11" name="Freeform 15"/>
            <p:cNvSpPr/>
            <p:nvPr/>
          </p:nvSpPr>
          <p:spPr bwMode="auto">
            <a:xfrm>
              <a:off x="10426147" y="3858809"/>
              <a:ext cx="257893" cy="187296"/>
            </a:xfrm>
            <a:custGeom>
              <a:avLst/>
              <a:gdLst>
                <a:gd name="T0" fmla="*/ 0 w 179"/>
                <a:gd name="T1" fmla="*/ 0 h 130"/>
                <a:gd name="T2" fmla="*/ 179 w 179"/>
                <a:gd name="T3" fmla="*/ 65 h 130"/>
                <a:gd name="T4" fmla="*/ 0 w 179"/>
                <a:gd name="T5" fmla="*/ 130 h 130"/>
                <a:gd name="T6" fmla="*/ 40 w 179"/>
                <a:gd name="T7" fmla="*/ 65 h 130"/>
                <a:gd name="T8" fmla="*/ 0 w 179"/>
                <a:gd name="T9" fmla="*/ 0 h 130"/>
                <a:gd name="T10" fmla="*/ 0 w 179"/>
                <a:gd name="T11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" h="130">
                  <a:moveTo>
                    <a:pt x="0" y="0"/>
                  </a:moveTo>
                  <a:lnTo>
                    <a:pt x="179" y="65"/>
                  </a:lnTo>
                  <a:lnTo>
                    <a:pt x="0" y="130"/>
                  </a:lnTo>
                  <a:lnTo>
                    <a:pt x="40" y="6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rgbClr val="64797A"/>
              </a:solidFill>
            </a:ln>
          </p:spPr>
          <p:txBody>
            <a:bodyPr vert="horz" wrap="square" lIns="68580" tIns="34290" rIns="68580" bIns="34290" numCol="1" anchor="t" anchorCtr="0" compatLnSpc="1"/>
            <a:p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325590" y="1859038"/>
            <a:ext cx="1099576" cy="1679663"/>
            <a:chOff x="3705214" y="2398451"/>
            <a:chExt cx="1099576" cy="1679663"/>
          </a:xfrm>
          <a:solidFill>
            <a:srgbClr val="64797A"/>
          </a:solidFill>
        </p:grpSpPr>
        <p:sp>
          <p:nvSpPr>
            <p:cNvPr id="13" name="Oval 18"/>
            <p:cNvSpPr>
              <a:spLocks noChangeArrowheads="1"/>
            </p:cNvSpPr>
            <p:nvPr/>
          </p:nvSpPr>
          <p:spPr bwMode="auto">
            <a:xfrm>
              <a:off x="3742673" y="3833188"/>
              <a:ext cx="244926" cy="24492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705214" y="2398451"/>
              <a:ext cx="1099576" cy="1313011"/>
              <a:chOff x="2633663" y="1368426"/>
              <a:chExt cx="1562100" cy="1865313"/>
            </a:xfrm>
            <a:grpFill/>
          </p:grpSpPr>
          <p:sp>
            <p:nvSpPr>
              <p:cNvPr id="15" name="Oval 6"/>
              <p:cNvSpPr>
                <a:spLocks noChangeArrowheads="1"/>
              </p:cNvSpPr>
              <p:nvPr/>
            </p:nvSpPr>
            <p:spPr bwMode="auto">
              <a:xfrm>
                <a:off x="3005139" y="1657351"/>
                <a:ext cx="901701" cy="89852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latin typeface="汉仪正圆-45W" panose="00020600040101010101" charset="-122"/>
                    <a:ea typeface="汉仪正圆-45W" panose="00020600040101010101" charset="-122"/>
                    <a:cs typeface="汉仪正圆-45W" panose="00020600040101010101" charset="-122"/>
                    <a:sym typeface="汉仪正圆-45W" panose="00020600040101010101" charset="-122"/>
                  </a:rPr>
                  <a:t>A</a:t>
                </a:r>
                <a:endParaRPr lang="zh-CN" altLang="en-US" sz="2800" b="1" dirty="0">
                  <a:solidFill>
                    <a:schemeClr val="bg1"/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endParaRPr>
              </a:p>
            </p:txBody>
          </p:sp>
          <p:sp>
            <p:nvSpPr>
              <p:cNvPr id="16" name="Freeform 7"/>
              <p:cNvSpPr/>
              <p:nvPr/>
            </p:nvSpPr>
            <p:spPr bwMode="auto">
              <a:xfrm>
                <a:off x="2633663" y="1368426"/>
                <a:ext cx="1562100" cy="1865313"/>
              </a:xfrm>
              <a:custGeom>
                <a:avLst/>
                <a:gdLst>
                  <a:gd name="T0" fmla="*/ 728 w 1383"/>
                  <a:gd name="T1" fmla="*/ 0 h 1654"/>
                  <a:gd name="T2" fmla="*/ 74 w 1383"/>
                  <a:gd name="T3" fmla="*/ 647 h 1654"/>
                  <a:gd name="T4" fmla="*/ 73 w 1383"/>
                  <a:gd name="T5" fmla="*/ 647 h 1654"/>
                  <a:gd name="T6" fmla="*/ 73 w 1383"/>
                  <a:gd name="T7" fmla="*/ 1497 h 1654"/>
                  <a:gd name="T8" fmla="*/ 0 w 1383"/>
                  <a:gd name="T9" fmla="*/ 1497 h 1654"/>
                  <a:gd name="T10" fmla="*/ 156 w 1383"/>
                  <a:gd name="T11" fmla="*/ 1654 h 1654"/>
                  <a:gd name="T12" fmla="*/ 312 w 1383"/>
                  <a:gd name="T13" fmla="*/ 1497 h 1654"/>
                  <a:gd name="T14" fmla="*/ 239 w 1383"/>
                  <a:gd name="T15" fmla="*/ 1497 h 1654"/>
                  <a:gd name="T16" fmla="*/ 239 w 1383"/>
                  <a:gd name="T17" fmla="*/ 1090 h 1654"/>
                  <a:gd name="T18" fmla="*/ 239 w 1383"/>
                  <a:gd name="T19" fmla="*/ 658 h 1654"/>
                  <a:gd name="T20" fmla="*/ 239 w 1383"/>
                  <a:gd name="T21" fmla="*/ 651 h 1654"/>
                  <a:gd name="T22" fmla="*/ 728 w 1383"/>
                  <a:gd name="T23" fmla="*/ 166 h 1654"/>
                  <a:gd name="T24" fmla="*/ 1217 w 1383"/>
                  <a:gd name="T25" fmla="*/ 655 h 1654"/>
                  <a:gd name="T26" fmla="*/ 728 w 1383"/>
                  <a:gd name="T27" fmla="*/ 1144 h 1654"/>
                  <a:gd name="T28" fmla="*/ 299 w 1383"/>
                  <a:gd name="T29" fmla="*/ 890 h 1654"/>
                  <a:gd name="T30" fmla="*/ 299 w 1383"/>
                  <a:gd name="T31" fmla="*/ 1149 h 1654"/>
                  <a:gd name="T32" fmla="*/ 728 w 1383"/>
                  <a:gd name="T33" fmla="*/ 1309 h 1654"/>
                  <a:gd name="T34" fmla="*/ 1383 w 1383"/>
                  <a:gd name="T35" fmla="*/ 655 h 1654"/>
                  <a:gd name="T36" fmla="*/ 728 w 1383"/>
                  <a:gd name="T37" fmla="*/ 0 h 16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83" h="1654">
                    <a:moveTo>
                      <a:pt x="728" y="0"/>
                    </a:moveTo>
                    <a:cubicBezTo>
                      <a:pt x="369" y="0"/>
                      <a:pt x="78" y="289"/>
                      <a:pt x="74" y="647"/>
                    </a:cubicBezTo>
                    <a:cubicBezTo>
                      <a:pt x="73" y="647"/>
                      <a:pt x="73" y="647"/>
                      <a:pt x="73" y="647"/>
                    </a:cubicBezTo>
                    <a:cubicBezTo>
                      <a:pt x="73" y="1497"/>
                      <a:pt x="73" y="1497"/>
                      <a:pt x="73" y="1497"/>
                    </a:cubicBezTo>
                    <a:cubicBezTo>
                      <a:pt x="0" y="1497"/>
                      <a:pt x="0" y="1497"/>
                      <a:pt x="0" y="1497"/>
                    </a:cubicBezTo>
                    <a:cubicBezTo>
                      <a:pt x="156" y="1654"/>
                      <a:pt x="156" y="1654"/>
                      <a:pt x="156" y="1654"/>
                    </a:cubicBezTo>
                    <a:cubicBezTo>
                      <a:pt x="312" y="1497"/>
                      <a:pt x="312" y="1497"/>
                      <a:pt x="312" y="1497"/>
                    </a:cubicBezTo>
                    <a:cubicBezTo>
                      <a:pt x="239" y="1497"/>
                      <a:pt x="239" y="1497"/>
                      <a:pt x="239" y="1497"/>
                    </a:cubicBezTo>
                    <a:cubicBezTo>
                      <a:pt x="239" y="1090"/>
                      <a:pt x="239" y="1090"/>
                      <a:pt x="239" y="1090"/>
                    </a:cubicBezTo>
                    <a:cubicBezTo>
                      <a:pt x="239" y="658"/>
                      <a:pt x="239" y="658"/>
                      <a:pt x="239" y="658"/>
                    </a:cubicBezTo>
                    <a:cubicBezTo>
                      <a:pt x="239" y="651"/>
                      <a:pt x="239" y="651"/>
                      <a:pt x="239" y="651"/>
                    </a:cubicBezTo>
                    <a:cubicBezTo>
                      <a:pt x="241" y="383"/>
                      <a:pt x="459" y="166"/>
                      <a:pt x="728" y="166"/>
                    </a:cubicBezTo>
                    <a:cubicBezTo>
                      <a:pt x="998" y="166"/>
                      <a:pt x="1217" y="384"/>
                      <a:pt x="1217" y="655"/>
                    </a:cubicBezTo>
                    <a:cubicBezTo>
                      <a:pt x="1217" y="925"/>
                      <a:pt x="998" y="1144"/>
                      <a:pt x="728" y="1144"/>
                    </a:cubicBezTo>
                    <a:cubicBezTo>
                      <a:pt x="543" y="1144"/>
                      <a:pt x="382" y="1041"/>
                      <a:pt x="299" y="890"/>
                    </a:cubicBezTo>
                    <a:cubicBezTo>
                      <a:pt x="299" y="1149"/>
                      <a:pt x="299" y="1149"/>
                      <a:pt x="299" y="1149"/>
                    </a:cubicBezTo>
                    <a:cubicBezTo>
                      <a:pt x="414" y="1249"/>
                      <a:pt x="564" y="1309"/>
                      <a:pt x="728" y="1309"/>
                    </a:cubicBezTo>
                    <a:cubicBezTo>
                      <a:pt x="1090" y="1309"/>
                      <a:pt x="1383" y="1016"/>
                      <a:pt x="1383" y="655"/>
                    </a:cubicBezTo>
                    <a:cubicBezTo>
                      <a:pt x="1383" y="293"/>
                      <a:pt x="1090" y="0"/>
                      <a:pt x="72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endPara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1138989" y="3824033"/>
            <a:ext cx="2621776" cy="1562607"/>
            <a:chOff x="7587921" y="2951745"/>
            <a:chExt cx="2621776" cy="1562607"/>
          </a:xfrm>
        </p:grpSpPr>
        <p:sp>
          <p:nvSpPr>
            <p:cNvPr id="18" name="文本框 173"/>
            <p:cNvSpPr txBox="1"/>
            <p:nvPr/>
          </p:nvSpPr>
          <p:spPr>
            <a:xfrm>
              <a:off x="8239587" y="2951745"/>
              <a:ext cx="1338105" cy="449178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p>
              <a:pPr lvl="0" algn="ctr" defTabSz="457200">
                <a:buSzPct val="25000"/>
                <a:defRPr/>
              </a:pPr>
              <a:r>
                <a:rPr lang="zh-CN" altLang="en-US" sz="2000" b="1" kern="0" spc="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rPr>
                <a:t>添加标题</a:t>
              </a:r>
              <a:endParaRPr lang="en-US" altLang="zh-CN" sz="2000" b="1" kern="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587921" y="3357369"/>
              <a:ext cx="2621776" cy="1156983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lvl="0" algn="ctr" defTabSz="914400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rPr>
                <a:t>单击此处输入文字内容加以解释说明，可根据需求调整文字的大小或颜色等属性。</a:t>
              </a:r>
              <a:endPara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706018" y="3293775"/>
            <a:ext cx="1109919" cy="1700848"/>
            <a:chOff x="5366393" y="3833188"/>
            <a:chExt cx="1109919" cy="1700848"/>
          </a:xfrm>
          <a:solidFill>
            <a:srgbClr val="F0E0C9"/>
          </a:solidFill>
        </p:grpSpPr>
        <p:sp>
          <p:nvSpPr>
            <p:cNvPr id="21" name="Oval 19"/>
            <p:cNvSpPr>
              <a:spLocks noChangeArrowheads="1"/>
            </p:cNvSpPr>
            <p:nvPr/>
          </p:nvSpPr>
          <p:spPr bwMode="auto">
            <a:xfrm>
              <a:off x="5366393" y="3833188"/>
              <a:ext cx="244926" cy="24492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5375618" y="4221025"/>
              <a:ext cx="1100694" cy="1313011"/>
              <a:chOff x="4421188" y="4030664"/>
              <a:chExt cx="1563688" cy="1865313"/>
            </a:xfrm>
            <a:grpFill/>
          </p:grpSpPr>
          <p:sp>
            <p:nvSpPr>
              <p:cNvPr id="23" name="Freeform 8"/>
              <p:cNvSpPr/>
              <p:nvPr/>
            </p:nvSpPr>
            <p:spPr bwMode="auto">
              <a:xfrm>
                <a:off x="4421188" y="4030664"/>
                <a:ext cx="1563688" cy="1865313"/>
              </a:xfrm>
              <a:custGeom>
                <a:avLst/>
                <a:gdLst>
                  <a:gd name="T0" fmla="*/ 728 w 1383"/>
                  <a:gd name="T1" fmla="*/ 1654 h 1654"/>
                  <a:gd name="T2" fmla="*/ 73 w 1383"/>
                  <a:gd name="T3" fmla="*/ 1007 h 1654"/>
                  <a:gd name="T4" fmla="*/ 73 w 1383"/>
                  <a:gd name="T5" fmla="*/ 1007 h 1654"/>
                  <a:gd name="T6" fmla="*/ 73 w 1383"/>
                  <a:gd name="T7" fmla="*/ 156 h 1654"/>
                  <a:gd name="T8" fmla="*/ 0 w 1383"/>
                  <a:gd name="T9" fmla="*/ 156 h 1654"/>
                  <a:gd name="T10" fmla="*/ 156 w 1383"/>
                  <a:gd name="T11" fmla="*/ 0 h 1654"/>
                  <a:gd name="T12" fmla="*/ 312 w 1383"/>
                  <a:gd name="T13" fmla="*/ 156 h 1654"/>
                  <a:gd name="T14" fmla="*/ 239 w 1383"/>
                  <a:gd name="T15" fmla="*/ 156 h 1654"/>
                  <a:gd name="T16" fmla="*/ 239 w 1383"/>
                  <a:gd name="T17" fmla="*/ 564 h 1654"/>
                  <a:gd name="T18" fmla="*/ 239 w 1383"/>
                  <a:gd name="T19" fmla="*/ 996 h 1654"/>
                  <a:gd name="T20" fmla="*/ 239 w 1383"/>
                  <a:gd name="T21" fmla="*/ 1003 h 1654"/>
                  <a:gd name="T22" fmla="*/ 728 w 1383"/>
                  <a:gd name="T23" fmla="*/ 1488 h 1654"/>
                  <a:gd name="T24" fmla="*/ 1217 w 1383"/>
                  <a:gd name="T25" fmla="*/ 999 h 1654"/>
                  <a:gd name="T26" fmla="*/ 728 w 1383"/>
                  <a:gd name="T27" fmla="*/ 510 h 1654"/>
                  <a:gd name="T28" fmla="*/ 299 w 1383"/>
                  <a:gd name="T29" fmla="*/ 764 h 1654"/>
                  <a:gd name="T30" fmla="*/ 299 w 1383"/>
                  <a:gd name="T31" fmla="*/ 505 h 1654"/>
                  <a:gd name="T32" fmla="*/ 728 w 1383"/>
                  <a:gd name="T33" fmla="*/ 345 h 1654"/>
                  <a:gd name="T34" fmla="*/ 1383 w 1383"/>
                  <a:gd name="T35" fmla="*/ 999 h 1654"/>
                  <a:gd name="T36" fmla="*/ 728 w 1383"/>
                  <a:gd name="T37" fmla="*/ 1654 h 16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83" h="1654">
                    <a:moveTo>
                      <a:pt x="728" y="1654"/>
                    </a:moveTo>
                    <a:cubicBezTo>
                      <a:pt x="369" y="1654"/>
                      <a:pt x="77" y="1365"/>
                      <a:pt x="73" y="1007"/>
                    </a:cubicBezTo>
                    <a:cubicBezTo>
                      <a:pt x="73" y="1007"/>
                      <a:pt x="73" y="1007"/>
                      <a:pt x="73" y="1007"/>
                    </a:cubicBezTo>
                    <a:cubicBezTo>
                      <a:pt x="73" y="156"/>
                      <a:pt x="73" y="156"/>
                      <a:pt x="73" y="156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312" y="156"/>
                      <a:pt x="312" y="156"/>
                      <a:pt x="312" y="156"/>
                    </a:cubicBezTo>
                    <a:cubicBezTo>
                      <a:pt x="239" y="156"/>
                      <a:pt x="239" y="156"/>
                      <a:pt x="239" y="156"/>
                    </a:cubicBezTo>
                    <a:cubicBezTo>
                      <a:pt x="239" y="564"/>
                      <a:pt x="239" y="564"/>
                      <a:pt x="239" y="564"/>
                    </a:cubicBezTo>
                    <a:cubicBezTo>
                      <a:pt x="239" y="996"/>
                      <a:pt x="239" y="996"/>
                      <a:pt x="239" y="996"/>
                    </a:cubicBezTo>
                    <a:cubicBezTo>
                      <a:pt x="239" y="1003"/>
                      <a:pt x="239" y="1003"/>
                      <a:pt x="239" y="1003"/>
                    </a:cubicBezTo>
                    <a:cubicBezTo>
                      <a:pt x="241" y="1271"/>
                      <a:pt x="459" y="1488"/>
                      <a:pt x="728" y="1488"/>
                    </a:cubicBezTo>
                    <a:cubicBezTo>
                      <a:pt x="998" y="1488"/>
                      <a:pt x="1217" y="1269"/>
                      <a:pt x="1217" y="999"/>
                    </a:cubicBezTo>
                    <a:cubicBezTo>
                      <a:pt x="1217" y="729"/>
                      <a:pt x="998" y="510"/>
                      <a:pt x="728" y="510"/>
                    </a:cubicBezTo>
                    <a:cubicBezTo>
                      <a:pt x="543" y="510"/>
                      <a:pt x="382" y="613"/>
                      <a:pt x="299" y="764"/>
                    </a:cubicBezTo>
                    <a:cubicBezTo>
                      <a:pt x="299" y="505"/>
                      <a:pt x="299" y="505"/>
                      <a:pt x="299" y="505"/>
                    </a:cubicBezTo>
                    <a:cubicBezTo>
                      <a:pt x="414" y="405"/>
                      <a:pt x="564" y="345"/>
                      <a:pt x="728" y="345"/>
                    </a:cubicBezTo>
                    <a:cubicBezTo>
                      <a:pt x="1090" y="345"/>
                      <a:pt x="1383" y="638"/>
                      <a:pt x="1383" y="999"/>
                    </a:cubicBezTo>
                    <a:cubicBezTo>
                      <a:pt x="1383" y="1361"/>
                      <a:pt x="1090" y="1654"/>
                      <a:pt x="728" y="1654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endPara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endParaRPr>
              </a:p>
            </p:txBody>
          </p:sp>
          <p:sp>
            <p:nvSpPr>
              <p:cNvPr id="24" name="Oval 10"/>
              <p:cNvSpPr>
                <a:spLocks noChangeArrowheads="1"/>
              </p:cNvSpPr>
              <p:nvPr/>
            </p:nvSpPr>
            <p:spPr bwMode="auto">
              <a:xfrm>
                <a:off x="4786313" y="4708526"/>
                <a:ext cx="900113" cy="89852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latin typeface="汉仪正圆-45W" panose="00020600040101010101" charset="-122"/>
                    <a:ea typeface="汉仪正圆-45W" panose="00020600040101010101" charset="-122"/>
                    <a:cs typeface="汉仪正圆-45W" panose="00020600040101010101" charset="-122"/>
                    <a:sym typeface="汉仪正圆-45W" panose="00020600040101010101" charset="-122"/>
                  </a:rPr>
                  <a:t>B</a:t>
                </a:r>
                <a:endParaRPr lang="zh-CN" altLang="en-US" sz="2800" b="1" dirty="0">
                  <a:solidFill>
                    <a:schemeClr val="bg1"/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3657599" y="1546058"/>
            <a:ext cx="2743200" cy="1562607"/>
            <a:chOff x="7636044" y="2951745"/>
            <a:chExt cx="2743200" cy="1562607"/>
          </a:xfrm>
        </p:grpSpPr>
        <p:sp>
          <p:nvSpPr>
            <p:cNvPr id="26" name="文本框 173"/>
            <p:cNvSpPr txBox="1"/>
            <p:nvPr/>
          </p:nvSpPr>
          <p:spPr>
            <a:xfrm>
              <a:off x="8338592" y="2951745"/>
              <a:ext cx="1338105" cy="449178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p>
              <a:pPr lvl="0" algn="ctr" defTabSz="457200">
                <a:buSzPct val="25000"/>
                <a:defRPr/>
              </a:pPr>
              <a:r>
                <a:rPr lang="zh-CN" altLang="en-US" sz="2000" b="1" kern="0" spc="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rPr>
                <a:t>添加标题</a:t>
              </a:r>
              <a:endParaRPr lang="en-US" altLang="zh-CN" sz="2000" b="1" kern="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7636044" y="3357369"/>
              <a:ext cx="2743200" cy="1156983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lvl="0" algn="ctr" defTabSz="914400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rPr>
                <a:t>单击此处输入文字内容加以解释说明，可根据需求调整文字的大小或颜色等属性。</a:t>
              </a:r>
              <a:endPara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096789" y="1859038"/>
            <a:ext cx="1099576" cy="1679663"/>
            <a:chOff x="6951213" y="2398451"/>
            <a:chExt cx="1099576" cy="1679663"/>
          </a:xfrm>
          <a:solidFill>
            <a:srgbClr val="64797A"/>
          </a:solidFill>
        </p:grpSpPr>
        <p:sp>
          <p:nvSpPr>
            <p:cNvPr id="29" name="Oval 20"/>
            <p:cNvSpPr>
              <a:spLocks noChangeArrowheads="1"/>
            </p:cNvSpPr>
            <p:nvPr/>
          </p:nvSpPr>
          <p:spPr bwMode="auto">
            <a:xfrm>
              <a:off x="6988672" y="3833188"/>
              <a:ext cx="244926" cy="24492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951213" y="2398451"/>
              <a:ext cx="1099576" cy="1313011"/>
              <a:chOff x="6210301" y="1368426"/>
              <a:chExt cx="1562100" cy="1865313"/>
            </a:xfrm>
            <a:grpFill/>
          </p:grpSpPr>
          <p:sp>
            <p:nvSpPr>
              <p:cNvPr id="31" name="Oval 12"/>
              <p:cNvSpPr>
                <a:spLocks noChangeArrowheads="1"/>
              </p:cNvSpPr>
              <p:nvPr/>
            </p:nvSpPr>
            <p:spPr bwMode="auto">
              <a:xfrm>
                <a:off x="6581776" y="1657351"/>
                <a:ext cx="901700" cy="89852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latin typeface="汉仪正圆-45W" panose="00020600040101010101" charset="-122"/>
                    <a:ea typeface="汉仪正圆-45W" panose="00020600040101010101" charset="-122"/>
                    <a:cs typeface="汉仪正圆-45W" panose="00020600040101010101" charset="-122"/>
                    <a:sym typeface="汉仪正圆-45W" panose="00020600040101010101" charset="-122"/>
                  </a:rPr>
                  <a:t>C</a:t>
                </a:r>
                <a:endParaRPr lang="zh-CN" altLang="en-US" sz="2800" b="1" dirty="0">
                  <a:solidFill>
                    <a:schemeClr val="bg1"/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endParaRPr>
              </a:p>
            </p:txBody>
          </p:sp>
          <p:sp>
            <p:nvSpPr>
              <p:cNvPr id="32" name="Freeform 13"/>
              <p:cNvSpPr/>
              <p:nvPr/>
            </p:nvSpPr>
            <p:spPr bwMode="auto">
              <a:xfrm>
                <a:off x="6210301" y="1368426"/>
                <a:ext cx="1562100" cy="1865313"/>
              </a:xfrm>
              <a:custGeom>
                <a:avLst/>
                <a:gdLst>
                  <a:gd name="T0" fmla="*/ 728 w 1383"/>
                  <a:gd name="T1" fmla="*/ 0 h 1654"/>
                  <a:gd name="T2" fmla="*/ 73 w 1383"/>
                  <a:gd name="T3" fmla="*/ 647 h 1654"/>
                  <a:gd name="T4" fmla="*/ 73 w 1383"/>
                  <a:gd name="T5" fmla="*/ 647 h 1654"/>
                  <a:gd name="T6" fmla="*/ 73 w 1383"/>
                  <a:gd name="T7" fmla="*/ 1497 h 1654"/>
                  <a:gd name="T8" fmla="*/ 0 w 1383"/>
                  <a:gd name="T9" fmla="*/ 1497 h 1654"/>
                  <a:gd name="T10" fmla="*/ 156 w 1383"/>
                  <a:gd name="T11" fmla="*/ 1654 h 1654"/>
                  <a:gd name="T12" fmla="*/ 312 w 1383"/>
                  <a:gd name="T13" fmla="*/ 1497 h 1654"/>
                  <a:gd name="T14" fmla="*/ 239 w 1383"/>
                  <a:gd name="T15" fmla="*/ 1497 h 1654"/>
                  <a:gd name="T16" fmla="*/ 239 w 1383"/>
                  <a:gd name="T17" fmla="*/ 1090 h 1654"/>
                  <a:gd name="T18" fmla="*/ 239 w 1383"/>
                  <a:gd name="T19" fmla="*/ 658 h 1654"/>
                  <a:gd name="T20" fmla="*/ 239 w 1383"/>
                  <a:gd name="T21" fmla="*/ 651 h 1654"/>
                  <a:gd name="T22" fmla="*/ 728 w 1383"/>
                  <a:gd name="T23" fmla="*/ 166 h 1654"/>
                  <a:gd name="T24" fmla="*/ 1217 w 1383"/>
                  <a:gd name="T25" fmla="*/ 655 h 1654"/>
                  <a:gd name="T26" fmla="*/ 728 w 1383"/>
                  <a:gd name="T27" fmla="*/ 1144 h 1654"/>
                  <a:gd name="T28" fmla="*/ 299 w 1383"/>
                  <a:gd name="T29" fmla="*/ 890 h 1654"/>
                  <a:gd name="T30" fmla="*/ 299 w 1383"/>
                  <a:gd name="T31" fmla="*/ 1149 h 1654"/>
                  <a:gd name="T32" fmla="*/ 728 w 1383"/>
                  <a:gd name="T33" fmla="*/ 1309 h 1654"/>
                  <a:gd name="T34" fmla="*/ 1383 w 1383"/>
                  <a:gd name="T35" fmla="*/ 655 h 1654"/>
                  <a:gd name="T36" fmla="*/ 728 w 1383"/>
                  <a:gd name="T37" fmla="*/ 0 h 16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83" h="1654">
                    <a:moveTo>
                      <a:pt x="728" y="0"/>
                    </a:moveTo>
                    <a:cubicBezTo>
                      <a:pt x="369" y="0"/>
                      <a:pt x="77" y="289"/>
                      <a:pt x="73" y="647"/>
                    </a:cubicBezTo>
                    <a:cubicBezTo>
                      <a:pt x="73" y="647"/>
                      <a:pt x="73" y="647"/>
                      <a:pt x="73" y="647"/>
                    </a:cubicBezTo>
                    <a:cubicBezTo>
                      <a:pt x="73" y="1497"/>
                      <a:pt x="73" y="1497"/>
                      <a:pt x="73" y="1497"/>
                    </a:cubicBezTo>
                    <a:cubicBezTo>
                      <a:pt x="0" y="1497"/>
                      <a:pt x="0" y="1497"/>
                      <a:pt x="0" y="1497"/>
                    </a:cubicBezTo>
                    <a:cubicBezTo>
                      <a:pt x="156" y="1654"/>
                      <a:pt x="156" y="1654"/>
                      <a:pt x="156" y="1654"/>
                    </a:cubicBezTo>
                    <a:cubicBezTo>
                      <a:pt x="312" y="1497"/>
                      <a:pt x="312" y="1497"/>
                      <a:pt x="312" y="1497"/>
                    </a:cubicBezTo>
                    <a:cubicBezTo>
                      <a:pt x="239" y="1497"/>
                      <a:pt x="239" y="1497"/>
                      <a:pt x="239" y="1497"/>
                    </a:cubicBezTo>
                    <a:cubicBezTo>
                      <a:pt x="239" y="1090"/>
                      <a:pt x="239" y="1090"/>
                      <a:pt x="239" y="1090"/>
                    </a:cubicBezTo>
                    <a:cubicBezTo>
                      <a:pt x="239" y="658"/>
                      <a:pt x="239" y="658"/>
                      <a:pt x="239" y="658"/>
                    </a:cubicBezTo>
                    <a:cubicBezTo>
                      <a:pt x="239" y="651"/>
                      <a:pt x="239" y="651"/>
                      <a:pt x="239" y="651"/>
                    </a:cubicBezTo>
                    <a:cubicBezTo>
                      <a:pt x="241" y="383"/>
                      <a:pt x="459" y="166"/>
                      <a:pt x="728" y="166"/>
                    </a:cubicBezTo>
                    <a:cubicBezTo>
                      <a:pt x="998" y="166"/>
                      <a:pt x="1217" y="384"/>
                      <a:pt x="1217" y="655"/>
                    </a:cubicBezTo>
                    <a:cubicBezTo>
                      <a:pt x="1217" y="925"/>
                      <a:pt x="998" y="1144"/>
                      <a:pt x="728" y="1144"/>
                    </a:cubicBezTo>
                    <a:cubicBezTo>
                      <a:pt x="543" y="1144"/>
                      <a:pt x="382" y="1041"/>
                      <a:pt x="299" y="890"/>
                    </a:cubicBezTo>
                    <a:cubicBezTo>
                      <a:pt x="299" y="1149"/>
                      <a:pt x="299" y="1149"/>
                      <a:pt x="299" y="1149"/>
                    </a:cubicBezTo>
                    <a:cubicBezTo>
                      <a:pt x="414" y="1249"/>
                      <a:pt x="564" y="1309"/>
                      <a:pt x="728" y="1309"/>
                    </a:cubicBezTo>
                    <a:cubicBezTo>
                      <a:pt x="1089" y="1309"/>
                      <a:pt x="1383" y="1016"/>
                      <a:pt x="1383" y="655"/>
                    </a:cubicBezTo>
                    <a:cubicBezTo>
                      <a:pt x="1383" y="293"/>
                      <a:pt x="1089" y="0"/>
                      <a:pt x="72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endPara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5999748" y="3824033"/>
            <a:ext cx="2695074" cy="1562607"/>
            <a:chOff x="7684172" y="2951745"/>
            <a:chExt cx="2695074" cy="1562607"/>
          </a:xfrm>
        </p:grpSpPr>
        <p:sp>
          <p:nvSpPr>
            <p:cNvPr id="34" name="文本框 173"/>
            <p:cNvSpPr txBox="1"/>
            <p:nvPr/>
          </p:nvSpPr>
          <p:spPr>
            <a:xfrm>
              <a:off x="8351881" y="2951745"/>
              <a:ext cx="1338105" cy="449178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p>
              <a:pPr lvl="0" algn="ctr" defTabSz="457200">
                <a:buSzPct val="25000"/>
                <a:defRPr/>
              </a:pPr>
              <a:r>
                <a:rPr lang="zh-CN" altLang="en-US" sz="2000" b="1" kern="0" spc="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rPr>
                <a:t>添加标题</a:t>
              </a:r>
              <a:endParaRPr lang="en-US" altLang="zh-CN" sz="2000" b="1" kern="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7684172" y="3357369"/>
              <a:ext cx="2695074" cy="1156983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lvl="0" algn="ctr" defTabSz="914400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rPr>
                <a:t>单击此处输入文字内容加以解释说明，可根据需求调整文字的大小或颜色等属性。</a:t>
              </a:r>
              <a:endPara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477218" y="3293775"/>
            <a:ext cx="1110565" cy="1700847"/>
            <a:chOff x="8610950" y="3833188"/>
            <a:chExt cx="1110565" cy="1700847"/>
          </a:xfrm>
          <a:solidFill>
            <a:srgbClr val="F0E0C9"/>
          </a:solidFill>
        </p:grpSpPr>
        <p:sp>
          <p:nvSpPr>
            <p:cNvPr id="37" name="Oval 21"/>
            <p:cNvSpPr>
              <a:spLocks noChangeArrowheads="1"/>
            </p:cNvSpPr>
            <p:nvPr/>
          </p:nvSpPr>
          <p:spPr bwMode="auto">
            <a:xfrm>
              <a:off x="8610950" y="3833188"/>
              <a:ext cx="246367" cy="24492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p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8623056" y="4221025"/>
              <a:ext cx="1098459" cy="1313010"/>
              <a:chOff x="7999413" y="4030664"/>
              <a:chExt cx="1560513" cy="1865313"/>
            </a:xfrm>
            <a:grpFill/>
          </p:grpSpPr>
          <p:sp>
            <p:nvSpPr>
              <p:cNvPr id="39" name="Freeform 14"/>
              <p:cNvSpPr/>
              <p:nvPr/>
            </p:nvSpPr>
            <p:spPr bwMode="auto">
              <a:xfrm>
                <a:off x="7999413" y="4030664"/>
                <a:ext cx="1560513" cy="1865313"/>
              </a:xfrm>
              <a:custGeom>
                <a:avLst/>
                <a:gdLst>
                  <a:gd name="T0" fmla="*/ 728 w 1382"/>
                  <a:gd name="T1" fmla="*/ 1654 h 1654"/>
                  <a:gd name="T2" fmla="*/ 73 w 1382"/>
                  <a:gd name="T3" fmla="*/ 1007 h 1654"/>
                  <a:gd name="T4" fmla="*/ 73 w 1382"/>
                  <a:gd name="T5" fmla="*/ 1007 h 1654"/>
                  <a:gd name="T6" fmla="*/ 73 w 1382"/>
                  <a:gd name="T7" fmla="*/ 156 h 1654"/>
                  <a:gd name="T8" fmla="*/ 0 w 1382"/>
                  <a:gd name="T9" fmla="*/ 156 h 1654"/>
                  <a:gd name="T10" fmla="*/ 156 w 1382"/>
                  <a:gd name="T11" fmla="*/ 0 h 1654"/>
                  <a:gd name="T12" fmla="*/ 312 w 1382"/>
                  <a:gd name="T13" fmla="*/ 156 h 1654"/>
                  <a:gd name="T14" fmla="*/ 239 w 1382"/>
                  <a:gd name="T15" fmla="*/ 156 h 1654"/>
                  <a:gd name="T16" fmla="*/ 239 w 1382"/>
                  <a:gd name="T17" fmla="*/ 564 h 1654"/>
                  <a:gd name="T18" fmla="*/ 239 w 1382"/>
                  <a:gd name="T19" fmla="*/ 996 h 1654"/>
                  <a:gd name="T20" fmla="*/ 239 w 1382"/>
                  <a:gd name="T21" fmla="*/ 1003 h 1654"/>
                  <a:gd name="T22" fmla="*/ 728 w 1382"/>
                  <a:gd name="T23" fmla="*/ 1488 h 1654"/>
                  <a:gd name="T24" fmla="*/ 1217 w 1382"/>
                  <a:gd name="T25" fmla="*/ 999 h 1654"/>
                  <a:gd name="T26" fmla="*/ 728 w 1382"/>
                  <a:gd name="T27" fmla="*/ 510 h 1654"/>
                  <a:gd name="T28" fmla="*/ 299 w 1382"/>
                  <a:gd name="T29" fmla="*/ 764 h 1654"/>
                  <a:gd name="T30" fmla="*/ 299 w 1382"/>
                  <a:gd name="T31" fmla="*/ 505 h 1654"/>
                  <a:gd name="T32" fmla="*/ 728 w 1382"/>
                  <a:gd name="T33" fmla="*/ 345 h 1654"/>
                  <a:gd name="T34" fmla="*/ 1382 w 1382"/>
                  <a:gd name="T35" fmla="*/ 999 h 1654"/>
                  <a:gd name="T36" fmla="*/ 728 w 1382"/>
                  <a:gd name="T37" fmla="*/ 1654 h 16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82" h="1654">
                    <a:moveTo>
                      <a:pt x="728" y="1654"/>
                    </a:moveTo>
                    <a:cubicBezTo>
                      <a:pt x="369" y="1654"/>
                      <a:pt x="77" y="1365"/>
                      <a:pt x="73" y="1007"/>
                    </a:cubicBezTo>
                    <a:cubicBezTo>
                      <a:pt x="73" y="1007"/>
                      <a:pt x="73" y="1007"/>
                      <a:pt x="73" y="1007"/>
                    </a:cubicBezTo>
                    <a:cubicBezTo>
                      <a:pt x="73" y="156"/>
                      <a:pt x="73" y="156"/>
                      <a:pt x="73" y="156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312" y="156"/>
                      <a:pt x="312" y="156"/>
                      <a:pt x="312" y="156"/>
                    </a:cubicBezTo>
                    <a:cubicBezTo>
                      <a:pt x="239" y="156"/>
                      <a:pt x="239" y="156"/>
                      <a:pt x="239" y="156"/>
                    </a:cubicBezTo>
                    <a:cubicBezTo>
                      <a:pt x="239" y="564"/>
                      <a:pt x="239" y="564"/>
                      <a:pt x="239" y="564"/>
                    </a:cubicBezTo>
                    <a:cubicBezTo>
                      <a:pt x="239" y="996"/>
                      <a:pt x="239" y="996"/>
                      <a:pt x="239" y="996"/>
                    </a:cubicBezTo>
                    <a:cubicBezTo>
                      <a:pt x="239" y="1003"/>
                      <a:pt x="239" y="1003"/>
                      <a:pt x="239" y="1003"/>
                    </a:cubicBezTo>
                    <a:cubicBezTo>
                      <a:pt x="241" y="1271"/>
                      <a:pt x="459" y="1488"/>
                      <a:pt x="728" y="1488"/>
                    </a:cubicBezTo>
                    <a:cubicBezTo>
                      <a:pt x="998" y="1488"/>
                      <a:pt x="1217" y="1269"/>
                      <a:pt x="1217" y="999"/>
                    </a:cubicBezTo>
                    <a:cubicBezTo>
                      <a:pt x="1217" y="729"/>
                      <a:pt x="998" y="510"/>
                      <a:pt x="728" y="510"/>
                    </a:cubicBezTo>
                    <a:cubicBezTo>
                      <a:pt x="543" y="510"/>
                      <a:pt x="382" y="613"/>
                      <a:pt x="299" y="764"/>
                    </a:cubicBezTo>
                    <a:cubicBezTo>
                      <a:pt x="299" y="505"/>
                      <a:pt x="299" y="505"/>
                      <a:pt x="299" y="505"/>
                    </a:cubicBezTo>
                    <a:cubicBezTo>
                      <a:pt x="414" y="405"/>
                      <a:pt x="564" y="345"/>
                      <a:pt x="728" y="345"/>
                    </a:cubicBezTo>
                    <a:cubicBezTo>
                      <a:pt x="1089" y="345"/>
                      <a:pt x="1382" y="638"/>
                      <a:pt x="1382" y="999"/>
                    </a:cubicBezTo>
                    <a:cubicBezTo>
                      <a:pt x="1382" y="1361"/>
                      <a:pt x="1089" y="1654"/>
                      <a:pt x="728" y="1654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endPara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endParaRPr>
              </a:p>
            </p:txBody>
          </p:sp>
          <p:sp>
            <p:nvSpPr>
              <p:cNvPr id="40" name="Oval 16"/>
              <p:cNvSpPr>
                <a:spLocks noChangeArrowheads="1"/>
              </p:cNvSpPr>
              <p:nvPr/>
            </p:nvSpPr>
            <p:spPr bwMode="auto">
              <a:xfrm>
                <a:off x="8370888" y="4708526"/>
                <a:ext cx="900113" cy="89852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latin typeface="汉仪正圆-45W" panose="00020600040101010101" charset="-122"/>
                    <a:ea typeface="汉仪正圆-45W" panose="00020600040101010101" charset="-122"/>
                    <a:cs typeface="汉仪正圆-45W" panose="00020600040101010101" charset="-122"/>
                    <a:sym typeface="汉仪正圆-45W" panose="00020600040101010101" charset="-122"/>
                  </a:rPr>
                  <a:t>D</a:t>
                </a:r>
                <a:endParaRPr lang="zh-CN" altLang="en-US" sz="2800" b="1" dirty="0">
                  <a:solidFill>
                    <a:schemeClr val="bg1"/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8229603" y="1546058"/>
            <a:ext cx="2662990" cy="1562607"/>
            <a:chOff x="8053139" y="2951745"/>
            <a:chExt cx="2662990" cy="1562607"/>
          </a:xfrm>
        </p:grpSpPr>
        <p:sp>
          <p:nvSpPr>
            <p:cNvPr id="42" name="文本框 173"/>
            <p:cNvSpPr txBox="1"/>
            <p:nvPr/>
          </p:nvSpPr>
          <p:spPr>
            <a:xfrm>
              <a:off x="8715582" y="2951745"/>
              <a:ext cx="1338105" cy="449178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p>
              <a:pPr lvl="0" algn="ctr" defTabSz="457200">
                <a:buSzPct val="25000"/>
                <a:defRPr/>
              </a:pPr>
              <a:r>
                <a:rPr lang="zh-CN" altLang="en-US" sz="2000" b="1" kern="0" spc="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rPr>
                <a:t>添加标题</a:t>
              </a:r>
              <a:endParaRPr lang="en-US" altLang="zh-CN" sz="2000" b="1" kern="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8053139" y="3357369"/>
              <a:ext cx="2662990" cy="1156983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lvl="0" algn="ctr" defTabSz="914400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rPr>
                <a:t>单击此处输入文字内容加以解释说明，可根据需求调整文字的大小或颜色等属性。</a:t>
              </a:r>
              <a:endPara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"/>
          <p:cNvSpPr txBox="1"/>
          <p:nvPr/>
        </p:nvSpPr>
        <p:spPr>
          <a:xfrm>
            <a:off x="3498850" y="2804160"/>
            <a:ext cx="5194300" cy="99187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p>
            <a:pPr algn="ctr">
              <a:buNone/>
            </a:pPr>
            <a:r>
              <a:rPr lang="zh-CN" altLang="en-US" sz="6000" b="1" dirty="0">
                <a:solidFill>
                  <a:srgbClr val="64797A"/>
                </a:solidFill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rPr>
              <a:t>重点难点分析</a:t>
            </a:r>
            <a:endParaRPr lang="zh-CN" altLang="en-US" sz="6000" b="1" dirty="0">
              <a:solidFill>
                <a:srgbClr val="64797A"/>
              </a:solidFill>
              <a:latin typeface="汉仪正圆-45W" panose="00020600040101010101" charset="-122"/>
              <a:ea typeface="汉仪正圆-45W" panose="00020600040101010101" charset="-122"/>
              <a:cs typeface="+mn-ea"/>
              <a:sym typeface="+mn-lt"/>
            </a:endParaRPr>
          </a:p>
        </p:txBody>
      </p:sp>
      <p:sp>
        <p:nvSpPr>
          <p:cNvPr id="11" name="文本框"/>
          <p:cNvSpPr txBox="1"/>
          <p:nvPr/>
        </p:nvSpPr>
        <p:spPr>
          <a:xfrm>
            <a:off x="4512945" y="2085340"/>
            <a:ext cx="3166110" cy="60706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p>
            <a:pPr algn="ctr">
              <a:buNone/>
            </a:pPr>
            <a:r>
              <a:rPr lang="en-US" altLang="zh-CN" sz="3500" cap="all" dirty="0" smtClean="0">
                <a:solidFill>
                  <a:srgbClr val="64797A"/>
                </a:solidFill>
                <a:latin typeface="汉仪正圆-45W" panose="00020600040101010101" charset="-122"/>
                <a:ea typeface="汉仪正圆-45W" panose="00020600040101010101" charset="-122"/>
                <a:cs typeface="Arial" panose="020B0604020202020204" pitchFamily="34" charset="0"/>
              </a:rPr>
              <a:t>PART THREE</a:t>
            </a:r>
            <a:endParaRPr lang="en-US" altLang="zh-CN" sz="3500" cap="all" dirty="0" smtClean="0">
              <a:solidFill>
                <a:srgbClr val="64797A"/>
              </a:solidFill>
              <a:latin typeface="汉仪正圆-45W" panose="00020600040101010101" charset="-122"/>
              <a:ea typeface="汉仪正圆-45W" panose="00020600040101010101" charset="-122"/>
              <a:cs typeface="Arial" panose="020B0604020202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582670" y="3975735"/>
            <a:ext cx="502666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rgbClr val="64797A"/>
                </a:solidFill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</a:t>
            </a:r>
            <a:endParaRPr lang="en-US" altLang="zh-CN" sz="1000" dirty="0">
              <a:solidFill>
                <a:srgbClr val="64797A"/>
              </a:solidFill>
              <a:latin typeface="汉仪正圆-45W" panose="00020600040101010101" charset="-122"/>
              <a:ea typeface="汉仪正圆-45W" panose="00020600040101010101" charset="-122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790950" y="3882390"/>
            <a:ext cx="4610100" cy="0"/>
            <a:chOff x="5970" y="6114"/>
            <a:chExt cx="7260" cy="0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5970" y="6114"/>
              <a:ext cx="7260" cy="0"/>
            </a:xfrm>
            <a:prstGeom prst="line">
              <a:avLst/>
            </a:prstGeom>
            <a:ln w="3175">
              <a:solidFill>
                <a:srgbClr val="F0E0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9182" y="6114"/>
              <a:ext cx="836" cy="0"/>
            </a:xfrm>
            <a:prstGeom prst="line">
              <a:avLst/>
            </a:prstGeom>
            <a:ln w="57150">
              <a:solidFill>
                <a:srgbClr val="F56E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"/>
          <p:cNvSpPr txBox="1"/>
          <p:nvPr/>
        </p:nvSpPr>
        <p:spPr>
          <a:xfrm>
            <a:off x="1060450" y="356553"/>
            <a:ext cx="2044700" cy="43751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p>
            <a:pPr algn="l">
              <a:buNone/>
            </a:pPr>
            <a:r>
              <a:rPr lang="zh-CN" altLang="en-US" sz="2400" b="1" dirty="0">
                <a:solidFill>
                  <a:srgbClr val="64797A"/>
                </a:solidFill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rPr>
              <a:t>重点难点分析</a:t>
            </a:r>
            <a:endParaRPr lang="en-US" altLang="zh-CN" sz="2400" b="1" dirty="0">
              <a:solidFill>
                <a:srgbClr val="64797A"/>
              </a:solidFill>
              <a:latin typeface="汉仪正圆-45W" panose="00020600040101010101" charset="-122"/>
              <a:ea typeface="汉仪正圆-45W" panose="00020600040101010101" charset="-122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38150" y="361315"/>
            <a:ext cx="482600" cy="427990"/>
            <a:chOff x="690" y="569"/>
            <a:chExt cx="1080" cy="674"/>
          </a:xfrm>
        </p:grpSpPr>
        <p:sp>
          <p:nvSpPr>
            <p:cNvPr id="7" name="椭圆 6"/>
            <p:cNvSpPr/>
            <p:nvPr/>
          </p:nvSpPr>
          <p:spPr>
            <a:xfrm>
              <a:off x="690" y="569"/>
              <a:ext cx="780" cy="675"/>
            </a:xfrm>
            <a:prstGeom prst="ellipse">
              <a:avLst/>
            </a:prstGeom>
            <a:solidFill>
              <a:srgbClr val="F56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正圆-45W" panose="00020600040101010101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990" y="569"/>
              <a:ext cx="780" cy="675"/>
            </a:xfrm>
            <a:prstGeom prst="ellipse">
              <a:avLst/>
            </a:prstGeom>
            <a:solidFill>
              <a:srgbClr val="F0E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正圆-45W" panose="00020600040101010101" charset="-122"/>
              </a:endParaRPr>
            </a:p>
          </p:txBody>
        </p:sp>
      </p:grpSp>
      <p:sp>
        <p:nvSpPr>
          <p:cNvPr id="16431" name="椭圆 47"/>
          <p:cNvSpPr>
            <a:spLocks noChangeArrowheads="1"/>
          </p:cNvSpPr>
          <p:nvPr/>
        </p:nvSpPr>
        <p:spPr bwMode="auto">
          <a:xfrm>
            <a:off x="7402728" y="1848366"/>
            <a:ext cx="728205" cy="723971"/>
          </a:xfrm>
          <a:prstGeom prst="ellipse">
            <a:avLst/>
          </a:prstGeom>
          <a:solidFill>
            <a:srgbClr val="64797A"/>
          </a:solidFill>
          <a:ln>
            <a:noFill/>
          </a:ln>
          <a:effectLst>
            <a:outerShdw blurRad="63500" dist="63500" dir="2700000" algn="tl" rotWithShape="0">
              <a:schemeClr val="accent1">
                <a:alpha val="10000"/>
              </a:schemeClr>
            </a:outerShdw>
          </a:effectLst>
        </p:spPr>
        <p:txBody>
          <a:bodyPr/>
          <a:p>
            <a:pPr algn="ctr"/>
            <a:r>
              <a:rPr lang="en-US" altLang="zh-CN" sz="100" dirty="0">
                <a:solidFill>
                  <a:schemeClr val="bg1"/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rPr>
              <a:t>4</a:t>
            </a:r>
            <a:endParaRPr lang="en-US" altLang="zh-CN" sz="100" dirty="0">
              <a:solidFill>
                <a:schemeClr val="bg1"/>
              </a:solidFill>
              <a:latin typeface="汉仪正圆-45W" panose="00020600040101010101" charset="-122"/>
              <a:ea typeface="汉仪正圆-45W" panose="00020600040101010101" charset="-122"/>
              <a:cs typeface="汉仪正圆-45W" panose="00020600040101010101" charset="-122"/>
              <a:sym typeface="汉仪正圆-45W" panose="00020600040101010101" charset="-122"/>
            </a:endParaRPr>
          </a:p>
        </p:txBody>
      </p:sp>
      <p:sp>
        <p:nvSpPr>
          <p:cNvPr id="16432" name="椭圆 48"/>
          <p:cNvSpPr>
            <a:spLocks noChangeArrowheads="1"/>
          </p:cNvSpPr>
          <p:nvPr/>
        </p:nvSpPr>
        <p:spPr bwMode="auto">
          <a:xfrm>
            <a:off x="7404844" y="3095206"/>
            <a:ext cx="728205" cy="723971"/>
          </a:xfrm>
          <a:prstGeom prst="ellipse">
            <a:avLst/>
          </a:prstGeom>
          <a:solidFill>
            <a:srgbClr val="64797A"/>
          </a:solidFill>
          <a:ln>
            <a:noFill/>
          </a:ln>
          <a:effectLst>
            <a:outerShdw blurRad="63500" dist="63500" dir="2700000" algn="tl" rotWithShape="0">
              <a:schemeClr val="accent1">
                <a:alpha val="10000"/>
              </a:schemeClr>
            </a:outerShdw>
          </a:effectLst>
        </p:spPr>
        <p:txBody>
          <a:bodyPr/>
          <a:p>
            <a:pPr algn="ctr"/>
            <a:r>
              <a:rPr lang="en-US" altLang="zh-CN" sz="100" dirty="0">
                <a:solidFill>
                  <a:schemeClr val="bg1"/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rPr>
              <a:t>5</a:t>
            </a:r>
            <a:endParaRPr lang="en-US" altLang="zh-CN" sz="100" dirty="0">
              <a:solidFill>
                <a:schemeClr val="bg1"/>
              </a:solidFill>
              <a:latin typeface="汉仪正圆-45W" panose="00020600040101010101" charset="-122"/>
              <a:ea typeface="汉仪正圆-45W" panose="00020600040101010101" charset="-122"/>
              <a:cs typeface="汉仪正圆-45W" panose="00020600040101010101" charset="-122"/>
              <a:sym typeface="汉仪正圆-45W" panose="00020600040101010101" charset="-122"/>
            </a:endParaRPr>
          </a:p>
        </p:txBody>
      </p:sp>
      <p:sp>
        <p:nvSpPr>
          <p:cNvPr id="16433" name="椭圆 49"/>
          <p:cNvSpPr>
            <a:spLocks noChangeArrowheads="1"/>
          </p:cNvSpPr>
          <p:nvPr/>
        </p:nvSpPr>
        <p:spPr bwMode="auto">
          <a:xfrm>
            <a:off x="7404844" y="4327228"/>
            <a:ext cx="728205" cy="723971"/>
          </a:xfrm>
          <a:prstGeom prst="ellipse">
            <a:avLst/>
          </a:prstGeom>
          <a:solidFill>
            <a:srgbClr val="64797A"/>
          </a:solidFill>
          <a:ln>
            <a:noFill/>
          </a:ln>
          <a:effectLst>
            <a:outerShdw blurRad="63500" dist="63500" dir="2700000" algn="tl" rotWithShape="0">
              <a:schemeClr val="accent1">
                <a:alpha val="10000"/>
              </a:schemeClr>
            </a:outerShdw>
          </a:effectLst>
        </p:spPr>
        <p:txBody>
          <a:bodyPr/>
          <a:p>
            <a:pPr algn="ctr"/>
            <a:r>
              <a:rPr lang="en-US" altLang="zh-CN" sz="100">
                <a:solidFill>
                  <a:schemeClr val="bg1"/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rPr>
              <a:t>6</a:t>
            </a:r>
            <a:endParaRPr lang="en-US" altLang="zh-CN" sz="100">
              <a:solidFill>
                <a:schemeClr val="bg1"/>
              </a:solidFill>
              <a:latin typeface="汉仪正圆-45W" panose="00020600040101010101" charset="-122"/>
              <a:ea typeface="汉仪正圆-45W" panose="00020600040101010101" charset="-122"/>
              <a:cs typeface="汉仪正圆-45W" panose="00020600040101010101" charset="-122"/>
              <a:sym typeface="汉仪正圆-45W" panose="00020600040101010101" charset="-122"/>
            </a:endParaRPr>
          </a:p>
        </p:txBody>
      </p:sp>
      <p:sp>
        <p:nvSpPr>
          <p:cNvPr id="16437" name="椭圆 53"/>
          <p:cNvSpPr>
            <a:spLocks noChangeArrowheads="1"/>
          </p:cNvSpPr>
          <p:nvPr/>
        </p:nvSpPr>
        <p:spPr bwMode="auto">
          <a:xfrm>
            <a:off x="3490770" y="1848366"/>
            <a:ext cx="728205" cy="723971"/>
          </a:xfrm>
          <a:prstGeom prst="ellipse">
            <a:avLst/>
          </a:prstGeom>
          <a:solidFill>
            <a:srgbClr val="64797A"/>
          </a:solidFill>
          <a:ln>
            <a:noFill/>
          </a:ln>
          <a:effectLst>
            <a:outerShdw blurRad="63500" dist="63500" dir="2700000" algn="tl" rotWithShape="0">
              <a:schemeClr val="accent1">
                <a:alpha val="10000"/>
              </a:schemeClr>
            </a:outerShdw>
          </a:effectLst>
        </p:spPr>
        <p:txBody>
          <a:bodyPr/>
          <a:p>
            <a:pPr algn="ctr"/>
            <a:r>
              <a:rPr lang="en-US" altLang="zh-CN" sz="100">
                <a:solidFill>
                  <a:schemeClr val="bg1"/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rPr>
              <a:t>1</a:t>
            </a:r>
            <a:endParaRPr lang="en-US" altLang="zh-CN" sz="100">
              <a:solidFill>
                <a:schemeClr val="bg1"/>
              </a:solidFill>
              <a:latin typeface="汉仪正圆-45W" panose="00020600040101010101" charset="-122"/>
              <a:ea typeface="汉仪正圆-45W" panose="00020600040101010101" charset="-122"/>
              <a:cs typeface="汉仪正圆-45W" panose="00020600040101010101" charset="-122"/>
              <a:sym typeface="汉仪正圆-45W" panose="00020600040101010101" charset="-122"/>
            </a:endParaRPr>
          </a:p>
        </p:txBody>
      </p:sp>
      <p:sp>
        <p:nvSpPr>
          <p:cNvPr id="16438" name="椭圆 54"/>
          <p:cNvSpPr>
            <a:spLocks noChangeArrowheads="1"/>
          </p:cNvSpPr>
          <p:nvPr/>
        </p:nvSpPr>
        <p:spPr bwMode="auto">
          <a:xfrm>
            <a:off x="3492886" y="3095206"/>
            <a:ext cx="728205" cy="723971"/>
          </a:xfrm>
          <a:prstGeom prst="ellipse">
            <a:avLst/>
          </a:prstGeom>
          <a:solidFill>
            <a:srgbClr val="64797A"/>
          </a:solidFill>
          <a:ln>
            <a:noFill/>
          </a:ln>
          <a:effectLst>
            <a:outerShdw blurRad="63500" dist="63500" dir="2700000" algn="tl" rotWithShape="0">
              <a:schemeClr val="accent1">
                <a:alpha val="10000"/>
              </a:schemeClr>
            </a:outerShdw>
          </a:effectLst>
        </p:spPr>
        <p:txBody>
          <a:bodyPr/>
          <a:p>
            <a:pPr algn="ctr"/>
            <a:r>
              <a:rPr lang="en-US" altLang="zh-CN" sz="100" dirty="0">
                <a:solidFill>
                  <a:schemeClr val="bg1"/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rPr>
              <a:t>2</a:t>
            </a:r>
            <a:endParaRPr lang="en-US" altLang="zh-CN" sz="100" dirty="0">
              <a:solidFill>
                <a:schemeClr val="bg1"/>
              </a:solidFill>
              <a:latin typeface="汉仪正圆-45W" panose="00020600040101010101" charset="-122"/>
              <a:ea typeface="汉仪正圆-45W" panose="00020600040101010101" charset="-122"/>
              <a:cs typeface="汉仪正圆-45W" panose="00020600040101010101" charset="-122"/>
              <a:sym typeface="汉仪正圆-45W" panose="00020600040101010101" charset="-122"/>
            </a:endParaRPr>
          </a:p>
        </p:txBody>
      </p:sp>
      <p:sp>
        <p:nvSpPr>
          <p:cNvPr id="16439" name="椭圆 55"/>
          <p:cNvSpPr>
            <a:spLocks noChangeArrowheads="1"/>
          </p:cNvSpPr>
          <p:nvPr/>
        </p:nvSpPr>
        <p:spPr bwMode="auto">
          <a:xfrm>
            <a:off x="3492886" y="4327228"/>
            <a:ext cx="728205" cy="723971"/>
          </a:xfrm>
          <a:prstGeom prst="ellipse">
            <a:avLst/>
          </a:prstGeom>
          <a:solidFill>
            <a:srgbClr val="64797A"/>
          </a:solidFill>
          <a:ln>
            <a:noFill/>
          </a:ln>
          <a:effectLst>
            <a:outerShdw blurRad="63500" dist="63500" dir="2700000" algn="tl" rotWithShape="0">
              <a:schemeClr val="accent1">
                <a:alpha val="10000"/>
              </a:schemeClr>
            </a:outerShdw>
          </a:effectLst>
        </p:spPr>
        <p:txBody>
          <a:bodyPr/>
          <a:p>
            <a:pPr algn="ctr"/>
            <a:r>
              <a:rPr lang="en-US" altLang="zh-CN" sz="100">
                <a:solidFill>
                  <a:schemeClr val="bg1"/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rPr>
              <a:t>3</a:t>
            </a:r>
            <a:endParaRPr lang="en-US" altLang="zh-CN" sz="100">
              <a:solidFill>
                <a:schemeClr val="bg1"/>
              </a:solidFill>
              <a:latin typeface="汉仪正圆-45W" panose="00020600040101010101" charset="-122"/>
              <a:ea typeface="汉仪正圆-45W" panose="00020600040101010101" charset="-122"/>
              <a:cs typeface="汉仪正圆-45W" panose="00020600040101010101" charset="-122"/>
              <a:sym typeface="汉仪正圆-45W" panose="00020600040101010101" charset="-122"/>
            </a:endParaRPr>
          </a:p>
        </p:txBody>
      </p:sp>
      <p:sp>
        <p:nvSpPr>
          <p:cNvPr id="46" name="文本框 10"/>
          <p:cNvSpPr txBox="1"/>
          <p:nvPr/>
        </p:nvSpPr>
        <p:spPr>
          <a:xfrm>
            <a:off x="1134745" y="1978025"/>
            <a:ext cx="2201545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p>
            <a:pPr algn="r" fontAlgn="auto">
              <a:lnSpc>
                <a:spcPct val="130000"/>
              </a:lnSpc>
              <a:defRPr/>
            </a:pPr>
            <a:r>
              <a:rPr kumimoji="1" lang="zh-CN" altLang="en-US" sz="12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rPr>
              <a:t>单击此处输入文字内容加以解释说明，可根据需求调整文字的大小或颜色等属性。</a:t>
            </a:r>
            <a:endParaRPr kumimoji="1" lang="zh-CN" altLang="en-US" sz="1200" spc="-150" dirty="0">
              <a:solidFill>
                <a:schemeClr val="tx1">
                  <a:lumMod val="75000"/>
                  <a:lumOff val="25000"/>
                </a:schemeClr>
              </a:solidFill>
              <a:latin typeface="汉仪正圆-45W" panose="00020600040101010101" charset="-122"/>
              <a:ea typeface="汉仪正圆-45W" panose="00020600040101010101" charset="-122"/>
              <a:cs typeface="汉仪正圆-45W" panose="00020600040101010101" charset="-122"/>
              <a:sym typeface="汉仪正圆-45W" panose="00020600040101010101" charset="-122"/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8293735" y="1936115"/>
            <a:ext cx="234188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p>
            <a:pPr algn="l" fontAlgn="auto">
              <a:lnSpc>
                <a:spcPct val="130000"/>
              </a:lnSpc>
              <a:defRPr/>
            </a:pPr>
            <a:r>
              <a:rPr kumimoji="1" lang="zh-CN" altLang="en-US" sz="12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rPr>
              <a:t>单击此处输入文字内容加以解释说明，可根据需求调整文字的大小或颜色等属性。</a:t>
            </a:r>
            <a:endParaRPr kumimoji="1" lang="zh-CN" altLang="en-US" sz="1200" spc="-150" dirty="0">
              <a:solidFill>
                <a:schemeClr val="tx1">
                  <a:lumMod val="75000"/>
                  <a:lumOff val="25000"/>
                </a:schemeClr>
              </a:solidFill>
              <a:latin typeface="汉仪正圆-45W" panose="00020600040101010101" charset="-122"/>
              <a:ea typeface="汉仪正圆-45W" panose="00020600040101010101" charset="-122"/>
              <a:cs typeface="汉仪正圆-45W" panose="00020600040101010101" charset="-122"/>
              <a:sym typeface="汉仪正圆-45W" panose="00020600040101010101" charset="-122"/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8293735" y="3182620"/>
            <a:ext cx="234188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p>
            <a:pPr algn="l" fontAlgn="auto">
              <a:lnSpc>
                <a:spcPct val="130000"/>
              </a:lnSpc>
              <a:defRPr/>
            </a:pPr>
            <a:r>
              <a:rPr kumimoji="1" lang="zh-CN" altLang="en-US" sz="12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rPr>
              <a:t>单击此处输入文字内容加以解释说明，可根据需求调整文字的大小或颜色等属性。</a:t>
            </a:r>
            <a:endParaRPr kumimoji="1" lang="zh-CN" altLang="en-US" sz="1200" spc="-150" dirty="0">
              <a:solidFill>
                <a:schemeClr val="tx1">
                  <a:lumMod val="75000"/>
                  <a:lumOff val="25000"/>
                </a:schemeClr>
              </a:solidFill>
              <a:latin typeface="汉仪正圆-45W" panose="00020600040101010101" charset="-122"/>
              <a:ea typeface="汉仪正圆-45W" panose="00020600040101010101" charset="-122"/>
              <a:cs typeface="汉仪正圆-45W" panose="00020600040101010101" charset="-122"/>
              <a:sym typeface="汉仪正圆-45W" panose="000206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93735" y="4295775"/>
            <a:ext cx="234188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p>
            <a:pPr algn="l" fontAlgn="auto">
              <a:lnSpc>
                <a:spcPct val="130000"/>
              </a:lnSpc>
              <a:defRPr/>
            </a:pPr>
            <a:r>
              <a:rPr kumimoji="1" lang="zh-CN" altLang="en-US" sz="12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rPr>
              <a:t>单击此处输入文字内容加以解释说明，可根据需求调整文字的大小或颜色等属性。</a:t>
            </a:r>
            <a:endParaRPr kumimoji="1" lang="zh-CN" altLang="en-US" sz="1200" spc="-150" dirty="0">
              <a:solidFill>
                <a:schemeClr val="tx1">
                  <a:lumMod val="75000"/>
                  <a:lumOff val="25000"/>
                </a:schemeClr>
              </a:solidFill>
              <a:latin typeface="汉仪正圆-45W" panose="00020600040101010101" charset="-122"/>
              <a:ea typeface="汉仪正圆-45W" panose="00020600040101010101" charset="-122"/>
              <a:cs typeface="汉仪正圆-45W" panose="00020600040101010101" charset="-122"/>
              <a:sym typeface="汉仪正圆-45W" panose="00020600040101010101" charset="-122"/>
            </a:endParaRPr>
          </a:p>
        </p:txBody>
      </p:sp>
      <p:sp>
        <p:nvSpPr>
          <p:cNvPr id="12" name="文本框 6"/>
          <p:cNvSpPr txBox="1"/>
          <p:nvPr/>
        </p:nvSpPr>
        <p:spPr>
          <a:xfrm>
            <a:off x="1149350" y="3219450"/>
            <a:ext cx="2201545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p>
            <a:pPr algn="r" fontAlgn="auto">
              <a:lnSpc>
                <a:spcPct val="130000"/>
              </a:lnSpc>
              <a:defRPr/>
            </a:pPr>
            <a:r>
              <a:rPr kumimoji="1" lang="zh-CN" altLang="en-US" sz="12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rPr>
              <a:t>单击此处输入文字内容加以解释说明，可根据需求调整文字的大小或颜色等属性。</a:t>
            </a:r>
            <a:endParaRPr kumimoji="1" lang="zh-CN" altLang="en-US" sz="1200" spc="-150" dirty="0">
              <a:solidFill>
                <a:schemeClr val="tx1">
                  <a:lumMod val="75000"/>
                  <a:lumOff val="25000"/>
                </a:schemeClr>
              </a:solidFill>
              <a:latin typeface="汉仪正圆-45W" panose="00020600040101010101" charset="-122"/>
              <a:ea typeface="汉仪正圆-45W" panose="00020600040101010101" charset="-122"/>
              <a:cs typeface="汉仪正圆-45W" panose="00020600040101010101" charset="-122"/>
              <a:sym typeface="汉仪正圆-45W" panose="00020600040101010101" charset="-122"/>
            </a:endParaRPr>
          </a:p>
        </p:txBody>
      </p:sp>
      <p:sp>
        <p:nvSpPr>
          <p:cNvPr id="13" name="文本框 5"/>
          <p:cNvSpPr txBox="1"/>
          <p:nvPr/>
        </p:nvSpPr>
        <p:spPr>
          <a:xfrm>
            <a:off x="1134745" y="4327525"/>
            <a:ext cx="2201545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p>
            <a:pPr algn="r" fontAlgn="auto">
              <a:lnSpc>
                <a:spcPct val="130000"/>
              </a:lnSpc>
              <a:defRPr/>
            </a:pPr>
            <a:r>
              <a:rPr kumimoji="1" lang="zh-CN" altLang="en-US" sz="12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rPr>
              <a:t>单击此处输入文字内容加以解释说明，可根据需求调整文字的大小或颜色等属性。</a:t>
            </a:r>
            <a:endParaRPr kumimoji="1" lang="zh-CN" altLang="en-US" sz="1200" spc="-150" dirty="0">
              <a:solidFill>
                <a:schemeClr val="tx1">
                  <a:lumMod val="75000"/>
                  <a:lumOff val="25000"/>
                </a:schemeClr>
              </a:solidFill>
              <a:latin typeface="汉仪正圆-45W" panose="00020600040101010101" charset="-122"/>
              <a:ea typeface="汉仪正圆-45W" panose="00020600040101010101" charset="-122"/>
              <a:cs typeface="汉仪正圆-45W" panose="00020600040101010101" charset="-122"/>
              <a:sym typeface="汉仪正圆-45W" panose="0002060004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14610" y="2010410"/>
            <a:ext cx="486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en-US" altLang="zh-CN" sz="2000">
                <a:solidFill>
                  <a:schemeClr val="bg1"/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rPr>
              <a:t>01</a:t>
            </a:r>
            <a:endParaRPr lang="en-US" altLang="zh-CN" sz="2000">
              <a:solidFill>
                <a:schemeClr val="bg1"/>
              </a:solidFill>
              <a:latin typeface="汉仪正圆-45W" panose="00020600040101010101" charset="-122"/>
              <a:ea typeface="汉仪正圆-45W" panose="00020600040101010101" charset="-122"/>
              <a:cs typeface="汉仪正圆-45W" panose="00020600040101010101" charset="-122"/>
              <a:sym typeface="汉仪正圆-45W" panose="0002060004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614610" y="3256915"/>
            <a:ext cx="486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en-US" altLang="zh-CN" sz="2000">
                <a:solidFill>
                  <a:schemeClr val="bg1"/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rPr>
              <a:t>02</a:t>
            </a:r>
            <a:endParaRPr lang="en-US" altLang="zh-CN" sz="2000">
              <a:solidFill>
                <a:schemeClr val="bg1"/>
              </a:solidFill>
              <a:latin typeface="汉仪正圆-45W" panose="00020600040101010101" charset="-122"/>
              <a:ea typeface="汉仪正圆-45W" panose="00020600040101010101" charset="-122"/>
              <a:cs typeface="汉仪正圆-45W" panose="00020600040101010101" charset="-122"/>
              <a:sym typeface="汉仪正圆-45W" panose="0002060004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614610" y="4490085"/>
            <a:ext cx="486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en-US" altLang="zh-CN" sz="2000">
                <a:solidFill>
                  <a:schemeClr val="bg1"/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rPr>
              <a:t>03</a:t>
            </a:r>
            <a:endParaRPr lang="en-US" altLang="zh-CN" sz="2000">
              <a:solidFill>
                <a:schemeClr val="bg1"/>
              </a:solidFill>
              <a:latin typeface="汉仪正圆-45W" panose="00020600040101010101" charset="-122"/>
              <a:ea typeface="汉仪正圆-45W" panose="00020600040101010101" charset="-122"/>
              <a:cs typeface="汉仪正圆-45W" panose="00020600040101010101" charset="-122"/>
              <a:sym typeface="汉仪正圆-45W" panose="0002060004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526210" y="2011045"/>
            <a:ext cx="486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en-US" altLang="zh-CN" sz="2000">
                <a:solidFill>
                  <a:schemeClr val="bg1"/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rPr>
              <a:t>04</a:t>
            </a:r>
            <a:endParaRPr lang="en-US" altLang="zh-CN" sz="2000">
              <a:solidFill>
                <a:schemeClr val="bg1"/>
              </a:solidFill>
              <a:latin typeface="汉仪正圆-45W" panose="00020600040101010101" charset="-122"/>
              <a:ea typeface="汉仪正圆-45W" panose="00020600040101010101" charset="-122"/>
              <a:cs typeface="汉仪正圆-45W" panose="00020600040101010101" charset="-122"/>
              <a:sym typeface="汉仪正圆-45W" panose="0002060004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523670" y="3257550"/>
            <a:ext cx="486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en-US" altLang="zh-CN" sz="2000">
                <a:solidFill>
                  <a:schemeClr val="bg1"/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rPr>
              <a:t>05</a:t>
            </a:r>
            <a:endParaRPr lang="en-US" altLang="zh-CN" sz="2000">
              <a:solidFill>
                <a:schemeClr val="bg1"/>
              </a:solidFill>
              <a:latin typeface="汉仪正圆-45W" panose="00020600040101010101" charset="-122"/>
              <a:ea typeface="汉仪正圆-45W" panose="00020600040101010101" charset="-122"/>
              <a:cs typeface="汉仪正圆-45W" panose="00020600040101010101" charset="-122"/>
              <a:sym typeface="汉仪正圆-45W" panose="0002060004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526210" y="4490085"/>
            <a:ext cx="486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en-US" altLang="zh-CN" sz="2000">
                <a:solidFill>
                  <a:schemeClr val="bg1"/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rPr>
              <a:t>06</a:t>
            </a:r>
            <a:endParaRPr lang="en-US" altLang="zh-CN" sz="2000">
              <a:solidFill>
                <a:schemeClr val="bg1"/>
              </a:solidFill>
              <a:latin typeface="汉仪正圆-45W" panose="00020600040101010101" charset="-122"/>
              <a:ea typeface="汉仪正圆-45W" panose="00020600040101010101" charset="-122"/>
              <a:cs typeface="汉仪正圆-45W" panose="00020600040101010101" charset="-122"/>
              <a:sym typeface="汉仪正圆-45W" panose="00020600040101010101" charset="-122"/>
            </a:endParaRPr>
          </a:p>
        </p:txBody>
      </p:sp>
      <p:pic>
        <p:nvPicPr>
          <p:cNvPr id="26" name="图片 25" descr="D:\蓝山\图\商务\mimi-lalaa-9QtYDvBEgqQ-unsplash.jpgmimi-lalaa-9QtYDvBEgqQ-unsplash"/>
          <p:cNvPicPr>
            <a:picLocks noChangeAspect="1"/>
          </p:cNvPicPr>
          <p:nvPr/>
        </p:nvPicPr>
        <p:blipFill rotWithShape="1">
          <a:blip r:embed="rId1"/>
          <a:srcRect l="47092"/>
          <a:stretch>
            <a:fillRect/>
          </a:stretch>
        </p:blipFill>
        <p:spPr>
          <a:xfrm>
            <a:off x="4612640" y="1978025"/>
            <a:ext cx="2420620" cy="304863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"/>
          <p:cNvSpPr txBox="1"/>
          <p:nvPr/>
        </p:nvSpPr>
        <p:spPr>
          <a:xfrm>
            <a:off x="1060450" y="356553"/>
            <a:ext cx="2044700" cy="43751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p>
            <a:pPr algn="l">
              <a:buNone/>
            </a:pPr>
            <a:r>
              <a:rPr lang="zh-CN" altLang="en-US" sz="2400" b="1" dirty="0">
                <a:solidFill>
                  <a:srgbClr val="64797A"/>
                </a:solidFill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rPr>
              <a:t>重点难点分析</a:t>
            </a:r>
            <a:endParaRPr lang="en-US" altLang="zh-CN" sz="2400" b="1" dirty="0">
              <a:solidFill>
                <a:srgbClr val="64797A"/>
              </a:solidFill>
              <a:latin typeface="汉仪正圆-45W" panose="00020600040101010101" charset="-122"/>
              <a:ea typeface="汉仪正圆-45W" panose="00020600040101010101" charset="-122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38150" y="361315"/>
            <a:ext cx="482600" cy="427990"/>
            <a:chOff x="690" y="569"/>
            <a:chExt cx="1080" cy="674"/>
          </a:xfrm>
        </p:grpSpPr>
        <p:sp>
          <p:nvSpPr>
            <p:cNvPr id="7" name="椭圆 6"/>
            <p:cNvSpPr/>
            <p:nvPr/>
          </p:nvSpPr>
          <p:spPr>
            <a:xfrm>
              <a:off x="690" y="569"/>
              <a:ext cx="780" cy="675"/>
            </a:xfrm>
            <a:prstGeom prst="ellipse">
              <a:avLst/>
            </a:prstGeom>
            <a:solidFill>
              <a:srgbClr val="F56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正圆-45W" panose="00020600040101010101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990" y="569"/>
              <a:ext cx="780" cy="675"/>
            </a:xfrm>
            <a:prstGeom prst="ellipse">
              <a:avLst/>
            </a:prstGeom>
            <a:solidFill>
              <a:srgbClr val="F0E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正圆-45W" panose="00020600040101010101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094834" y="1458295"/>
            <a:ext cx="2582778" cy="4187825"/>
            <a:chOff x="4026569" y="1602674"/>
            <a:chExt cx="2582778" cy="4187825"/>
          </a:xfrm>
        </p:grpSpPr>
        <p:sp>
          <p:nvSpPr>
            <p:cNvPr id="41" name="Rectangle 45"/>
            <p:cNvSpPr/>
            <p:nvPr/>
          </p:nvSpPr>
          <p:spPr>
            <a:xfrm>
              <a:off x="4096419" y="1602674"/>
              <a:ext cx="2458085" cy="4187825"/>
            </a:xfrm>
            <a:prstGeom prst="rect">
              <a:avLst/>
            </a:prstGeom>
            <a:solidFill>
              <a:srgbClr val="FAF4E6"/>
            </a:solidFill>
            <a:ln w="12700" cap="flat" cmpd="sng" algn="ctr">
              <a:solidFill>
                <a:srgbClr val="64797A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  <p:sp>
          <p:nvSpPr>
            <p:cNvPr id="42" name="Rectangle 58"/>
            <p:cNvSpPr/>
            <p:nvPr/>
          </p:nvSpPr>
          <p:spPr>
            <a:xfrm>
              <a:off x="4096111" y="1602674"/>
              <a:ext cx="2457940" cy="2223694"/>
            </a:xfrm>
            <a:prstGeom prst="rect">
              <a:avLst/>
            </a:prstGeom>
            <a:solidFill>
              <a:srgbClr val="64797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  <p:sp>
          <p:nvSpPr>
            <p:cNvPr id="43" name="Rectangle: Rounded Corners 108"/>
            <p:cNvSpPr/>
            <p:nvPr/>
          </p:nvSpPr>
          <p:spPr>
            <a:xfrm>
              <a:off x="4371717" y="5085347"/>
              <a:ext cx="1906728" cy="483675"/>
            </a:xfrm>
            <a:prstGeom prst="roundRect">
              <a:avLst>
                <a:gd name="adj" fmla="val 50000"/>
              </a:avLst>
            </a:prstGeom>
            <a:solidFill>
              <a:srgbClr val="64797A"/>
            </a:solidFill>
            <a:ln w="12700" cap="flat" cmpd="sng" algn="ctr">
              <a:noFill/>
              <a:prstDash val="solid"/>
              <a:miter lim="800000"/>
            </a:ln>
            <a:effectLst>
              <a:outerShdw blurRad="381000" dist="63500" dir="5400000" sx="90000" sy="90000" algn="t" rotWithShape="0">
                <a:sysClr val="window" lastClr="FFFFFF">
                  <a:lumMod val="50000"/>
                  <a:alpha val="40000"/>
                </a:sysClr>
              </a:outerShdw>
            </a:effectLst>
          </p:spPr>
          <p:txBody>
            <a:bodyPr rtlCol="0" anchor="ctr"/>
            <a:lstStyle/>
            <a:p>
              <a:pPr lvl="0" algn="ctr">
                <a:defRPr/>
              </a:pPr>
              <a:r>
                <a:rPr lang="zh-CN" altLang="en-US" sz="2000" b="1" kern="0" dirty="0">
                  <a:solidFill>
                    <a:prstClr val="white"/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rPr>
                <a:t>添加标题</a:t>
              </a:r>
              <a:endParaRPr lang="id-ID" altLang="zh-CN" sz="2000" b="1" kern="0" dirty="0">
                <a:solidFill>
                  <a:prstClr val="white"/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  <p:pic>
          <p:nvPicPr>
            <p:cNvPr id="44" name="图片 43" descr="D:\蓝山\图\商务\mimi-lalaa-9QtYDvBEgqQ-unsplash.jpgmimi-lalaa-9QtYDvBEgqQ-unsplash"/>
            <p:cNvPicPr>
              <a:picLocks noChangeAspect="1"/>
            </p:cNvPicPr>
            <p:nvPr/>
          </p:nvPicPr>
          <p:blipFill rotWithShape="1">
            <a:blip r:embed="rId1"/>
            <a:srcRect/>
            <a:stretch>
              <a:fillRect/>
            </a:stretch>
          </p:blipFill>
          <p:spPr>
            <a:xfrm>
              <a:off x="4666014" y="2052254"/>
              <a:ext cx="1303020" cy="1264920"/>
            </a:xfrm>
            <a:prstGeom prst="ellipse">
              <a:avLst/>
            </a:prstGeom>
          </p:spPr>
        </p:pic>
        <p:sp>
          <p:nvSpPr>
            <p:cNvPr id="45" name="矩形 44"/>
            <p:cNvSpPr/>
            <p:nvPr/>
          </p:nvSpPr>
          <p:spPr>
            <a:xfrm>
              <a:off x="4026569" y="4018929"/>
              <a:ext cx="2582778" cy="7922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rPr>
                <a:t>请您单击此处输入文本内容，可调整文字属性。</a:t>
              </a:r>
              <a:endParaRPr lang="zh-CN" altLang="en-US" dirty="0"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341444" y="1623332"/>
            <a:ext cx="4949368" cy="1064895"/>
            <a:chOff x="7225053" y="2090557"/>
            <a:chExt cx="4949368" cy="1064895"/>
          </a:xfrm>
        </p:grpSpPr>
        <p:grpSp>
          <p:nvGrpSpPr>
            <p:cNvPr id="47" name="组合 46"/>
            <p:cNvGrpSpPr/>
            <p:nvPr/>
          </p:nvGrpSpPr>
          <p:grpSpPr>
            <a:xfrm>
              <a:off x="8251391" y="2090557"/>
              <a:ext cx="3923030" cy="1064895"/>
              <a:chOff x="4978804" y="1879428"/>
              <a:chExt cx="3923030" cy="1064895"/>
            </a:xfrm>
          </p:grpSpPr>
          <p:sp>
            <p:nvSpPr>
              <p:cNvPr id="52" name="TextBox 5"/>
              <p:cNvSpPr txBox="1"/>
              <p:nvPr/>
            </p:nvSpPr>
            <p:spPr>
              <a:xfrm>
                <a:off x="4978804" y="2205818"/>
                <a:ext cx="3923030" cy="73850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ts val="1800"/>
                  </a:lnSpc>
                  <a:defRPr sz="120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</a:lstStyle>
              <a:p>
                <a:pPr lvl="0" algn="l" defTabSz="457200">
                  <a:lnSpc>
                    <a:spcPct val="150000"/>
                  </a:lnSpc>
                  <a:defRPr/>
                </a:pPr>
                <a:r>
                  <a:rPr lang="zh-CN" altLang="en-US" sz="1600" kern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正圆-45W" panose="00020600040101010101" charset="-122"/>
                    <a:ea typeface="汉仪正圆-45W" panose="00020600040101010101" charset="-122"/>
                    <a:cs typeface="汉仪正圆-45W" panose="00020600040101010101" charset="-122"/>
                    <a:sym typeface="汉仪正圆-45W" panose="00020600040101010101" charset="-122"/>
                  </a:rPr>
                  <a:t>请您单击此处输入文本内容，可根据自己的需要适当地调整文字的颜色或者大小等属性。</a:t>
                </a:r>
                <a:endParaRPr lang="en-US" altLang="zh-CN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endParaRPr>
              </a:p>
            </p:txBody>
          </p:sp>
          <p:sp>
            <p:nvSpPr>
              <p:cNvPr id="53" name="TextBox 6"/>
              <p:cNvSpPr txBox="1"/>
              <p:nvPr/>
            </p:nvSpPr>
            <p:spPr>
              <a:xfrm>
                <a:off x="4979014" y="1879428"/>
                <a:ext cx="1473025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正圆-45W" panose="00020600040101010101" charset="-122"/>
                    <a:ea typeface="汉仪正圆-45W" panose="00020600040101010101" charset="-122"/>
                    <a:cs typeface="汉仪正圆-45W" panose="00020600040101010101" charset="-122"/>
                    <a:sym typeface="汉仪正圆-45W" panose="00020600040101010101" charset="-122"/>
                  </a:rPr>
                  <a:t>添加标题</a:t>
                </a:r>
                <a:endPara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7225053" y="2174203"/>
              <a:ext cx="778714" cy="864350"/>
              <a:chOff x="3952466" y="1802654"/>
              <a:chExt cx="778714" cy="864350"/>
            </a:xfrm>
          </p:grpSpPr>
          <p:sp>
            <p:nvSpPr>
              <p:cNvPr id="49" name="任意多边形 39"/>
              <p:cNvSpPr/>
              <p:nvPr/>
            </p:nvSpPr>
            <p:spPr>
              <a:xfrm>
                <a:off x="3952466" y="1802654"/>
                <a:ext cx="778714" cy="864350"/>
              </a:xfrm>
              <a:custGeom>
                <a:avLst/>
                <a:gdLst>
                  <a:gd name="connsiteX0" fmla="*/ 1460180 w 2920360"/>
                  <a:gd name="connsiteY0" fmla="*/ 0 h 3241526"/>
                  <a:gd name="connsiteX1" fmla="*/ 1620290 w 2920360"/>
                  <a:gd name="connsiteY1" fmla="*/ 42589 h 3241526"/>
                  <a:gd name="connsiteX2" fmla="*/ 2760176 w 2920360"/>
                  <a:gd name="connsiteY2" fmla="*/ 694444 h 3241526"/>
                  <a:gd name="connsiteX3" fmla="*/ 2877272 w 2920360"/>
                  <a:gd name="connsiteY3" fmla="*/ 810381 h 3241526"/>
                  <a:gd name="connsiteX4" fmla="*/ 2920286 w 2920360"/>
                  <a:gd name="connsiteY4" fmla="*/ 958261 h 3241526"/>
                  <a:gd name="connsiteX5" fmla="*/ 2920286 w 2920360"/>
                  <a:gd name="connsiteY5" fmla="*/ 2266702 h 3241526"/>
                  <a:gd name="connsiteX6" fmla="*/ 2877272 w 2920360"/>
                  <a:gd name="connsiteY6" fmla="*/ 2431145 h 3241526"/>
                  <a:gd name="connsiteX7" fmla="*/ 2763761 w 2920360"/>
                  <a:gd name="connsiteY7" fmla="*/ 2544716 h 3241526"/>
                  <a:gd name="connsiteX8" fmla="*/ 1623875 w 2920360"/>
                  <a:gd name="connsiteY8" fmla="*/ 3196571 h 3241526"/>
                  <a:gd name="connsiteX9" fmla="*/ 1460180 w 2920360"/>
                  <a:gd name="connsiteY9" fmla="*/ 3241526 h 3241526"/>
                  <a:gd name="connsiteX10" fmla="*/ 1295291 w 2920360"/>
                  <a:gd name="connsiteY10" fmla="*/ 3195388 h 3241526"/>
                  <a:gd name="connsiteX11" fmla="*/ 155404 w 2920360"/>
                  <a:gd name="connsiteY11" fmla="*/ 2544716 h 3241526"/>
                  <a:gd name="connsiteX12" fmla="*/ 41893 w 2920360"/>
                  <a:gd name="connsiteY12" fmla="*/ 2431145 h 3241526"/>
                  <a:gd name="connsiteX13" fmla="*/ 74 w 2920360"/>
                  <a:gd name="connsiteY13" fmla="*/ 2269068 h 3241526"/>
                  <a:gd name="connsiteX14" fmla="*/ 74 w 2920360"/>
                  <a:gd name="connsiteY14" fmla="*/ 965359 h 3241526"/>
                  <a:gd name="connsiteX15" fmla="*/ 41893 w 2920360"/>
                  <a:gd name="connsiteY15" fmla="*/ 810381 h 3241526"/>
                  <a:gd name="connsiteX16" fmla="*/ 156599 w 2920360"/>
                  <a:gd name="connsiteY16" fmla="*/ 696810 h 3241526"/>
                  <a:gd name="connsiteX17" fmla="*/ 1301265 w 2920360"/>
                  <a:gd name="connsiteY17" fmla="*/ 42589 h 3241526"/>
                  <a:gd name="connsiteX18" fmla="*/ 1460180 w 2920360"/>
                  <a:gd name="connsiteY18" fmla="*/ 0 h 3241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920360" h="3241526">
                    <a:moveTo>
                      <a:pt x="1460180" y="0"/>
                    </a:moveTo>
                    <a:cubicBezTo>
                      <a:pt x="1518728" y="0"/>
                      <a:pt x="1572496" y="15379"/>
                      <a:pt x="1620290" y="42589"/>
                    </a:cubicBezTo>
                    <a:lnTo>
                      <a:pt x="2760176" y="694444"/>
                    </a:lnTo>
                    <a:cubicBezTo>
                      <a:pt x="2806776" y="721653"/>
                      <a:pt x="2848595" y="760694"/>
                      <a:pt x="2877272" y="810381"/>
                    </a:cubicBezTo>
                    <a:cubicBezTo>
                      <a:pt x="2904753" y="856520"/>
                      <a:pt x="2919091" y="907391"/>
                      <a:pt x="2920286" y="958261"/>
                    </a:cubicBezTo>
                    <a:lnTo>
                      <a:pt x="2920286" y="2266702"/>
                    </a:lnTo>
                    <a:cubicBezTo>
                      <a:pt x="2921481" y="2322305"/>
                      <a:pt x="2908338" y="2379091"/>
                      <a:pt x="2877272" y="2431145"/>
                    </a:cubicBezTo>
                    <a:cubicBezTo>
                      <a:pt x="2849790" y="2479649"/>
                      <a:pt x="2810360" y="2518689"/>
                      <a:pt x="2763761" y="2544716"/>
                    </a:cubicBezTo>
                    <a:lnTo>
                      <a:pt x="1623875" y="3196571"/>
                    </a:lnTo>
                    <a:cubicBezTo>
                      <a:pt x="1576081" y="3224964"/>
                      <a:pt x="1519923" y="3241526"/>
                      <a:pt x="1460180" y="3241526"/>
                    </a:cubicBezTo>
                    <a:cubicBezTo>
                      <a:pt x="1399243" y="3241526"/>
                      <a:pt x="1343085" y="3224964"/>
                      <a:pt x="1295291" y="3195388"/>
                    </a:cubicBezTo>
                    <a:lnTo>
                      <a:pt x="155404" y="2544716"/>
                    </a:lnTo>
                    <a:cubicBezTo>
                      <a:pt x="110000" y="2517506"/>
                      <a:pt x="70570" y="2479649"/>
                      <a:pt x="41893" y="2431145"/>
                    </a:cubicBezTo>
                    <a:cubicBezTo>
                      <a:pt x="12022" y="2380274"/>
                      <a:pt x="-1121" y="2324671"/>
                      <a:pt x="74" y="2269068"/>
                    </a:cubicBezTo>
                    <a:lnTo>
                      <a:pt x="74" y="965359"/>
                    </a:lnTo>
                    <a:cubicBezTo>
                      <a:pt x="74" y="913306"/>
                      <a:pt x="13217" y="858886"/>
                      <a:pt x="41893" y="810381"/>
                    </a:cubicBezTo>
                    <a:cubicBezTo>
                      <a:pt x="70570" y="761877"/>
                      <a:pt x="110000" y="722836"/>
                      <a:pt x="156599" y="696810"/>
                    </a:cubicBezTo>
                    <a:lnTo>
                      <a:pt x="1301265" y="42589"/>
                    </a:lnTo>
                    <a:cubicBezTo>
                      <a:pt x="1347864" y="15379"/>
                      <a:pt x="1401633" y="0"/>
                      <a:pt x="1460180" y="0"/>
                    </a:cubicBezTo>
                    <a:close/>
                  </a:path>
                </a:pathLst>
              </a:custGeom>
              <a:solidFill>
                <a:srgbClr val="64797A"/>
              </a:solidFill>
              <a:ln w="9525" cap="flat" cmpd="sng" algn="ctr">
                <a:noFill/>
                <a:prstDash val="solid"/>
                <a:miter lim="800000"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4F4D50"/>
                  </a:solidFill>
                  <a:effectLst/>
                  <a:uLnTx/>
                  <a:uFillTx/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endParaRPr>
              </a:p>
            </p:txBody>
          </p:sp>
          <p:sp>
            <p:nvSpPr>
              <p:cNvPr id="50" name="TextBox 27"/>
              <p:cNvSpPr txBox="1"/>
              <p:nvPr/>
            </p:nvSpPr>
            <p:spPr>
              <a:xfrm>
                <a:off x="4254527" y="2080980"/>
                <a:ext cx="175260" cy="30734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bg1"/>
                    </a:solidFill>
                    <a:latin typeface="汉仪正圆-45W" panose="00020600040101010101" charset="-122"/>
                    <a:ea typeface="汉仪正圆-45W" panose="00020600040101010101" charset="-122"/>
                    <a:cs typeface="汉仪正圆-45W" panose="00020600040101010101" charset="-122"/>
                    <a:sym typeface="汉仪正圆-45W" panose="00020600040101010101" charset="-122"/>
                  </a:rPr>
                  <a:t>A</a:t>
                </a:r>
                <a:endParaRPr lang="zh-CN" altLang="en-US" sz="2000" b="1" dirty="0">
                  <a:solidFill>
                    <a:schemeClr val="bg1"/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5341444" y="3097167"/>
            <a:ext cx="4949368" cy="1064895"/>
            <a:chOff x="7225053" y="2090557"/>
            <a:chExt cx="4949368" cy="1064895"/>
          </a:xfrm>
        </p:grpSpPr>
        <p:grpSp>
          <p:nvGrpSpPr>
            <p:cNvPr id="10" name="组合 9"/>
            <p:cNvGrpSpPr/>
            <p:nvPr/>
          </p:nvGrpSpPr>
          <p:grpSpPr>
            <a:xfrm>
              <a:off x="8251391" y="2090557"/>
              <a:ext cx="3923030" cy="1064895"/>
              <a:chOff x="4978804" y="1879428"/>
              <a:chExt cx="3923030" cy="1064895"/>
            </a:xfrm>
          </p:grpSpPr>
          <p:sp>
            <p:nvSpPr>
              <p:cNvPr id="11" name="TextBox 5"/>
              <p:cNvSpPr txBox="1"/>
              <p:nvPr/>
            </p:nvSpPr>
            <p:spPr>
              <a:xfrm>
                <a:off x="4978804" y="2205818"/>
                <a:ext cx="3923030" cy="73850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ts val="1800"/>
                  </a:lnSpc>
                  <a:defRPr sz="120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</a:lstStyle>
              <a:p>
                <a:pPr lvl="0" algn="l" defTabSz="457200">
                  <a:lnSpc>
                    <a:spcPct val="150000"/>
                  </a:lnSpc>
                  <a:defRPr/>
                </a:pPr>
                <a:r>
                  <a:rPr lang="zh-CN" altLang="en-US" sz="1600" kern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正圆-45W" panose="00020600040101010101" charset="-122"/>
                    <a:ea typeface="汉仪正圆-45W" panose="00020600040101010101" charset="-122"/>
                    <a:cs typeface="汉仪正圆-45W" panose="00020600040101010101" charset="-122"/>
                    <a:sym typeface="汉仪正圆-45W" panose="00020600040101010101" charset="-122"/>
                  </a:rPr>
                  <a:t>请您单击此处输入文本内容，可根据自己的需要适当地调整文字的颜色或者大小等属性。</a:t>
                </a:r>
                <a:endParaRPr lang="en-US" altLang="zh-CN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endParaRPr>
              </a:p>
            </p:txBody>
          </p:sp>
          <p:sp>
            <p:nvSpPr>
              <p:cNvPr id="12" name="TextBox 6"/>
              <p:cNvSpPr txBox="1"/>
              <p:nvPr/>
            </p:nvSpPr>
            <p:spPr>
              <a:xfrm>
                <a:off x="4979014" y="1879428"/>
                <a:ext cx="1473025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正圆-45W" panose="00020600040101010101" charset="-122"/>
                    <a:ea typeface="汉仪正圆-45W" panose="00020600040101010101" charset="-122"/>
                    <a:cs typeface="汉仪正圆-45W" panose="00020600040101010101" charset="-122"/>
                    <a:sym typeface="汉仪正圆-45W" panose="00020600040101010101" charset="-122"/>
                  </a:rPr>
                  <a:t>添加标题</a:t>
                </a:r>
                <a:endPara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7225053" y="2174203"/>
              <a:ext cx="778714" cy="864350"/>
              <a:chOff x="3952466" y="1802654"/>
              <a:chExt cx="778714" cy="864350"/>
            </a:xfrm>
          </p:grpSpPr>
          <p:sp>
            <p:nvSpPr>
              <p:cNvPr id="14" name="任意多边形 39"/>
              <p:cNvSpPr/>
              <p:nvPr/>
            </p:nvSpPr>
            <p:spPr>
              <a:xfrm>
                <a:off x="3952466" y="1802654"/>
                <a:ext cx="778714" cy="864350"/>
              </a:xfrm>
              <a:custGeom>
                <a:avLst/>
                <a:gdLst>
                  <a:gd name="connsiteX0" fmla="*/ 1460180 w 2920360"/>
                  <a:gd name="connsiteY0" fmla="*/ 0 h 3241526"/>
                  <a:gd name="connsiteX1" fmla="*/ 1620290 w 2920360"/>
                  <a:gd name="connsiteY1" fmla="*/ 42589 h 3241526"/>
                  <a:gd name="connsiteX2" fmla="*/ 2760176 w 2920360"/>
                  <a:gd name="connsiteY2" fmla="*/ 694444 h 3241526"/>
                  <a:gd name="connsiteX3" fmla="*/ 2877272 w 2920360"/>
                  <a:gd name="connsiteY3" fmla="*/ 810381 h 3241526"/>
                  <a:gd name="connsiteX4" fmla="*/ 2920286 w 2920360"/>
                  <a:gd name="connsiteY4" fmla="*/ 958261 h 3241526"/>
                  <a:gd name="connsiteX5" fmla="*/ 2920286 w 2920360"/>
                  <a:gd name="connsiteY5" fmla="*/ 2266702 h 3241526"/>
                  <a:gd name="connsiteX6" fmla="*/ 2877272 w 2920360"/>
                  <a:gd name="connsiteY6" fmla="*/ 2431145 h 3241526"/>
                  <a:gd name="connsiteX7" fmla="*/ 2763761 w 2920360"/>
                  <a:gd name="connsiteY7" fmla="*/ 2544716 h 3241526"/>
                  <a:gd name="connsiteX8" fmla="*/ 1623875 w 2920360"/>
                  <a:gd name="connsiteY8" fmla="*/ 3196571 h 3241526"/>
                  <a:gd name="connsiteX9" fmla="*/ 1460180 w 2920360"/>
                  <a:gd name="connsiteY9" fmla="*/ 3241526 h 3241526"/>
                  <a:gd name="connsiteX10" fmla="*/ 1295291 w 2920360"/>
                  <a:gd name="connsiteY10" fmla="*/ 3195388 h 3241526"/>
                  <a:gd name="connsiteX11" fmla="*/ 155404 w 2920360"/>
                  <a:gd name="connsiteY11" fmla="*/ 2544716 h 3241526"/>
                  <a:gd name="connsiteX12" fmla="*/ 41893 w 2920360"/>
                  <a:gd name="connsiteY12" fmla="*/ 2431145 h 3241526"/>
                  <a:gd name="connsiteX13" fmla="*/ 74 w 2920360"/>
                  <a:gd name="connsiteY13" fmla="*/ 2269068 h 3241526"/>
                  <a:gd name="connsiteX14" fmla="*/ 74 w 2920360"/>
                  <a:gd name="connsiteY14" fmla="*/ 965359 h 3241526"/>
                  <a:gd name="connsiteX15" fmla="*/ 41893 w 2920360"/>
                  <a:gd name="connsiteY15" fmla="*/ 810381 h 3241526"/>
                  <a:gd name="connsiteX16" fmla="*/ 156599 w 2920360"/>
                  <a:gd name="connsiteY16" fmla="*/ 696810 h 3241526"/>
                  <a:gd name="connsiteX17" fmla="*/ 1301265 w 2920360"/>
                  <a:gd name="connsiteY17" fmla="*/ 42589 h 3241526"/>
                  <a:gd name="connsiteX18" fmla="*/ 1460180 w 2920360"/>
                  <a:gd name="connsiteY18" fmla="*/ 0 h 3241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920360" h="3241526">
                    <a:moveTo>
                      <a:pt x="1460180" y="0"/>
                    </a:moveTo>
                    <a:cubicBezTo>
                      <a:pt x="1518728" y="0"/>
                      <a:pt x="1572496" y="15379"/>
                      <a:pt x="1620290" y="42589"/>
                    </a:cubicBezTo>
                    <a:lnTo>
                      <a:pt x="2760176" y="694444"/>
                    </a:lnTo>
                    <a:cubicBezTo>
                      <a:pt x="2806776" y="721653"/>
                      <a:pt x="2848595" y="760694"/>
                      <a:pt x="2877272" y="810381"/>
                    </a:cubicBezTo>
                    <a:cubicBezTo>
                      <a:pt x="2904753" y="856520"/>
                      <a:pt x="2919091" y="907391"/>
                      <a:pt x="2920286" y="958261"/>
                    </a:cubicBezTo>
                    <a:lnTo>
                      <a:pt x="2920286" y="2266702"/>
                    </a:lnTo>
                    <a:cubicBezTo>
                      <a:pt x="2921481" y="2322305"/>
                      <a:pt x="2908338" y="2379091"/>
                      <a:pt x="2877272" y="2431145"/>
                    </a:cubicBezTo>
                    <a:cubicBezTo>
                      <a:pt x="2849790" y="2479649"/>
                      <a:pt x="2810360" y="2518689"/>
                      <a:pt x="2763761" y="2544716"/>
                    </a:cubicBezTo>
                    <a:lnTo>
                      <a:pt x="1623875" y="3196571"/>
                    </a:lnTo>
                    <a:cubicBezTo>
                      <a:pt x="1576081" y="3224964"/>
                      <a:pt x="1519923" y="3241526"/>
                      <a:pt x="1460180" y="3241526"/>
                    </a:cubicBezTo>
                    <a:cubicBezTo>
                      <a:pt x="1399243" y="3241526"/>
                      <a:pt x="1343085" y="3224964"/>
                      <a:pt x="1295291" y="3195388"/>
                    </a:cubicBezTo>
                    <a:lnTo>
                      <a:pt x="155404" y="2544716"/>
                    </a:lnTo>
                    <a:cubicBezTo>
                      <a:pt x="110000" y="2517506"/>
                      <a:pt x="70570" y="2479649"/>
                      <a:pt x="41893" y="2431145"/>
                    </a:cubicBezTo>
                    <a:cubicBezTo>
                      <a:pt x="12022" y="2380274"/>
                      <a:pt x="-1121" y="2324671"/>
                      <a:pt x="74" y="2269068"/>
                    </a:cubicBezTo>
                    <a:lnTo>
                      <a:pt x="74" y="965359"/>
                    </a:lnTo>
                    <a:cubicBezTo>
                      <a:pt x="74" y="913306"/>
                      <a:pt x="13217" y="858886"/>
                      <a:pt x="41893" y="810381"/>
                    </a:cubicBezTo>
                    <a:cubicBezTo>
                      <a:pt x="70570" y="761877"/>
                      <a:pt x="110000" y="722836"/>
                      <a:pt x="156599" y="696810"/>
                    </a:cubicBezTo>
                    <a:lnTo>
                      <a:pt x="1301265" y="42589"/>
                    </a:lnTo>
                    <a:cubicBezTo>
                      <a:pt x="1347864" y="15379"/>
                      <a:pt x="1401633" y="0"/>
                      <a:pt x="1460180" y="0"/>
                    </a:cubicBezTo>
                    <a:close/>
                  </a:path>
                </a:pathLst>
              </a:custGeom>
              <a:solidFill>
                <a:srgbClr val="64797A"/>
              </a:solidFill>
              <a:ln w="9525" cap="flat" cmpd="sng" algn="ctr">
                <a:noFill/>
                <a:prstDash val="solid"/>
                <a:miter lim="800000"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4F4D50"/>
                  </a:solidFill>
                  <a:effectLst/>
                  <a:uLnTx/>
                  <a:uFillTx/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endParaRPr>
              </a:p>
            </p:txBody>
          </p:sp>
          <p:sp>
            <p:nvSpPr>
              <p:cNvPr id="15" name="TextBox 27"/>
              <p:cNvSpPr txBox="1"/>
              <p:nvPr/>
            </p:nvSpPr>
            <p:spPr>
              <a:xfrm>
                <a:off x="4261830" y="2080980"/>
                <a:ext cx="160655" cy="30734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bg1"/>
                    </a:solidFill>
                    <a:latin typeface="汉仪正圆-45W" panose="00020600040101010101" charset="-122"/>
                    <a:ea typeface="汉仪正圆-45W" panose="00020600040101010101" charset="-122"/>
                    <a:cs typeface="汉仪正圆-45W" panose="00020600040101010101" charset="-122"/>
                    <a:sym typeface="汉仪正圆-45W" panose="00020600040101010101" charset="-122"/>
                  </a:rPr>
                  <a:t>B</a:t>
                </a:r>
                <a:endParaRPr lang="en-US" altLang="zh-CN" sz="2000" b="1" dirty="0">
                  <a:solidFill>
                    <a:schemeClr val="bg1"/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5341444" y="4482102"/>
            <a:ext cx="4949368" cy="1064895"/>
            <a:chOff x="7225053" y="2090557"/>
            <a:chExt cx="4949368" cy="1064895"/>
          </a:xfrm>
        </p:grpSpPr>
        <p:grpSp>
          <p:nvGrpSpPr>
            <p:cNvPr id="17" name="组合 16"/>
            <p:cNvGrpSpPr/>
            <p:nvPr/>
          </p:nvGrpSpPr>
          <p:grpSpPr>
            <a:xfrm>
              <a:off x="8251391" y="2090557"/>
              <a:ext cx="3923030" cy="1064895"/>
              <a:chOff x="4978804" y="1879428"/>
              <a:chExt cx="3923030" cy="1064895"/>
            </a:xfrm>
          </p:grpSpPr>
          <p:sp>
            <p:nvSpPr>
              <p:cNvPr id="18" name="TextBox 5"/>
              <p:cNvSpPr txBox="1"/>
              <p:nvPr/>
            </p:nvSpPr>
            <p:spPr>
              <a:xfrm>
                <a:off x="4978804" y="2205818"/>
                <a:ext cx="3923030" cy="73850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ts val="1800"/>
                  </a:lnSpc>
                  <a:defRPr sz="120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</a:lstStyle>
              <a:p>
                <a:pPr lvl="0" algn="l" defTabSz="457200">
                  <a:lnSpc>
                    <a:spcPct val="150000"/>
                  </a:lnSpc>
                  <a:defRPr/>
                </a:pPr>
                <a:r>
                  <a:rPr lang="zh-CN" altLang="en-US" sz="1600" kern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正圆-45W" panose="00020600040101010101" charset="-122"/>
                    <a:ea typeface="汉仪正圆-45W" panose="00020600040101010101" charset="-122"/>
                    <a:cs typeface="汉仪正圆-45W" panose="00020600040101010101" charset="-122"/>
                    <a:sym typeface="汉仪正圆-45W" panose="00020600040101010101" charset="-122"/>
                  </a:rPr>
                  <a:t>请您单击此处输入文本内容，可根据自己的需要适当地调整文字的颜色或者大小等属性。</a:t>
                </a:r>
                <a:endParaRPr lang="en-US" altLang="zh-CN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endParaRPr>
              </a:p>
            </p:txBody>
          </p:sp>
          <p:sp>
            <p:nvSpPr>
              <p:cNvPr id="19" name="TextBox 6"/>
              <p:cNvSpPr txBox="1"/>
              <p:nvPr/>
            </p:nvSpPr>
            <p:spPr>
              <a:xfrm>
                <a:off x="4979014" y="1879428"/>
                <a:ext cx="1473025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正圆-45W" panose="00020600040101010101" charset="-122"/>
                    <a:ea typeface="汉仪正圆-45W" panose="00020600040101010101" charset="-122"/>
                    <a:cs typeface="汉仪正圆-45W" panose="00020600040101010101" charset="-122"/>
                    <a:sym typeface="汉仪正圆-45W" panose="00020600040101010101" charset="-122"/>
                  </a:rPr>
                  <a:t>添加标题</a:t>
                </a:r>
                <a:endPara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7225053" y="2174203"/>
              <a:ext cx="778714" cy="864350"/>
              <a:chOff x="3952466" y="1802654"/>
              <a:chExt cx="778714" cy="864350"/>
            </a:xfrm>
          </p:grpSpPr>
          <p:sp>
            <p:nvSpPr>
              <p:cNvPr id="21" name="任意多边形 39"/>
              <p:cNvSpPr/>
              <p:nvPr/>
            </p:nvSpPr>
            <p:spPr>
              <a:xfrm>
                <a:off x="3952466" y="1802654"/>
                <a:ext cx="778714" cy="864350"/>
              </a:xfrm>
              <a:custGeom>
                <a:avLst/>
                <a:gdLst>
                  <a:gd name="connsiteX0" fmla="*/ 1460180 w 2920360"/>
                  <a:gd name="connsiteY0" fmla="*/ 0 h 3241526"/>
                  <a:gd name="connsiteX1" fmla="*/ 1620290 w 2920360"/>
                  <a:gd name="connsiteY1" fmla="*/ 42589 h 3241526"/>
                  <a:gd name="connsiteX2" fmla="*/ 2760176 w 2920360"/>
                  <a:gd name="connsiteY2" fmla="*/ 694444 h 3241526"/>
                  <a:gd name="connsiteX3" fmla="*/ 2877272 w 2920360"/>
                  <a:gd name="connsiteY3" fmla="*/ 810381 h 3241526"/>
                  <a:gd name="connsiteX4" fmla="*/ 2920286 w 2920360"/>
                  <a:gd name="connsiteY4" fmla="*/ 958261 h 3241526"/>
                  <a:gd name="connsiteX5" fmla="*/ 2920286 w 2920360"/>
                  <a:gd name="connsiteY5" fmla="*/ 2266702 h 3241526"/>
                  <a:gd name="connsiteX6" fmla="*/ 2877272 w 2920360"/>
                  <a:gd name="connsiteY6" fmla="*/ 2431145 h 3241526"/>
                  <a:gd name="connsiteX7" fmla="*/ 2763761 w 2920360"/>
                  <a:gd name="connsiteY7" fmla="*/ 2544716 h 3241526"/>
                  <a:gd name="connsiteX8" fmla="*/ 1623875 w 2920360"/>
                  <a:gd name="connsiteY8" fmla="*/ 3196571 h 3241526"/>
                  <a:gd name="connsiteX9" fmla="*/ 1460180 w 2920360"/>
                  <a:gd name="connsiteY9" fmla="*/ 3241526 h 3241526"/>
                  <a:gd name="connsiteX10" fmla="*/ 1295291 w 2920360"/>
                  <a:gd name="connsiteY10" fmla="*/ 3195388 h 3241526"/>
                  <a:gd name="connsiteX11" fmla="*/ 155404 w 2920360"/>
                  <a:gd name="connsiteY11" fmla="*/ 2544716 h 3241526"/>
                  <a:gd name="connsiteX12" fmla="*/ 41893 w 2920360"/>
                  <a:gd name="connsiteY12" fmla="*/ 2431145 h 3241526"/>
                  <a:gd name="connsiteX13" fmla="*/ 74 w 2920360"/>
                  <a:gd name="connsiteY13" fmla="*/ 2269068 h 3241526"/>
                  <a:gd name="connsiteX14" fmla="*/ 74 w 2920360"/>
                  <a:gd name="connsiteY14" fmla="*/ 965359 h 3241526"/>
                  <a:gd name="connsiteX15" fmla="*/ 41893 w 2920360"/>
                  <a:gd name="connsiteY15" fmla="*/ 810381 h 3241526"/>
                  <a:gd name="connsiteX16" fmla="*/ 156599 w 2920360"/>
                  <a:gd name="connsiteY16" fmla="*/ 696810 h 3241526"/>
                  <a:gd name="connsiteX17" fmla="*/ 1301265 w 2920360"/>
                  <a:gd name="connsiteY17" fmla="*/ 42589 h 3241526"/>
                  <a:gd name="connsiteX18" fmla="*/ 1460180 w 2920360"/>
                  <a:gd name="connsiteY18" fmla="*/ 0 h 3241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920360" h="3241526">
                    <a:moveTo>
                      <a:pt x="1460180" y="0"/>
                    </a:moveTo>
                    <a:cubicBezTo>
                      <a:pt x="1518728" y="0"/>
                      <a:pt x="1572496" y="15379"/>
                      <a:pt x="1620290" y="42589"/>
                    </a:cubicBezTo>
                    <a:lnTo>
                      <a:pt x="2760176" y="694444"/>
                    </a:lnTo>
                    <a:cubicBezTo>
                      <a:pt x="2806776" y="721653"/>
                      <a:pt x="2848595" y="760694"/>
                      <a:pt x="2877272" y="810381"/>
                    </a:cubicBezTo>
                    <a:cubicBezTo>
                      <a:pt x="2904753" y="856520"/>
                      <a:pt x="2919091" y="907391"/>
                      <a:pt x="2920286" y="958261"/>
                    </a:cubicBezTo>
                    <a:lnTo>
                      <a:pt x="2920286" y="2266702"/>
                    </a:lnTo>
                    <a:cubicBezTo>
                      <a:pt x="2921481" y="2322305"/>
                      <a:pt x="2908338" y="2379091"/>
                      <a:pt x="2877272" y="2431145"/>
                    </a:cubicBezTo>
                    <a:cubicBezTo>
                      <a:pt x="2849790" y="2479649"/>
                      <a:pt x="2810360" y="2518689"/>
                      <a:pt x="2763761" y="2544716"/>
                    </a:cubicBezTo>
                    <a:lnTo>
                      <a:pt x="1623875" y="3196571"/>
                    </a:lnTo>
                    <a:cubicBezTo>
                      <a:pt x="1576081" y="3224964"/>
                      <a:pt x="1519923" y="3241526"/>
                      <a:pt x="1460180" y="3241526"/>
                    </a:cubicBezTo>
                    <a:cubicBezTo>
                      <a:pt x="1399243" y="3241526"/>
                      <a:pt x="1343085" y="3224964"/>
                      <a:pt x="1295291" y="3195388"/>
                    </a:cubicBezTo>
                    <a:lnTo>
                      <a:pt x="155404" y="2544716"/>
                    </a:lnTo>
                    <a:cubicBezTo>
                      <a:pt x="110000" y="2517506"/>
                      <a:pt x="70570" y="2479649"/>
                      <a:pt x="41893" y="2431145"/>
                    </a:cubicBezTo>
                    <a:cubicBezTo>
                      <a:pt x="12022" y="2380274"/>
                      <a:pt x="-1121" y="2324671"/>
                      <a:pt x="74" y="2269068"/>
                    </a:cubicBezTo>
                    <a:lnTo>
                      <a:pt x="74" y="965359"/>
                    </a:lnTo>
                    <a:cubicBezTo>
                      <a:pt x="74" y="913306"/>
                      <a:pt x="13217" y="858886"/>
                      <a:pt x="41893" y="810381"/>
                    </a:cubicBezTo>
                    <a:cubicBezTo>
                      <a:pt x="70570" y="761877"/>
                      <a:pt x="110000" y="722836"/>
                      <a:pt x="156599" y="696810"/>
                    </a:cubicBezTo>
                    <a:lnTo>
                      <a:pt x="1301265" y="42589"/>
                    </a:lnTo>
                    <a:cubicBezTo>
                      <a:pt x="1347864" y="15379"/>
                      <a:pt x="1401633" y="0"/>
                      <a:pt x="1460180" y="0"/>
                    </a:cubicBezTo>
                    <a:close/>
                  </a:path>
                </a:pathLst>
              </a:custGeom>
              <a:solidFill>
                <a:srgbClr val="64797A"/>
              </a:solidFill>
              <a:ln w="9525" cap="flat" cmpd="sng" algn="ctr">
                <a:noFill/>
                <a:prstDash val="solid"/>
                <a:miter lim="800000"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4F4D50"/>
                  </a:solidFill>
                  <a:effectLst/>
                  <a:uLnTx/>
                  <a:uFillTx/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endParaRPr>
              </a:p>
            </p:txBody>
          </p:sp>
          <p:sp>
            <p:nvSpPr>
              <p:cNvPr id="22" name="TextBox 27"/>
              <p:cNvSpPr txBox="1"/>
              <p:nvPr/>
            </p:nvSpPr>
            <p:spPr>
              <a:xfrm>
                <a:off x="4265640" y="2080980"/>
                <a:ext cx="153035" cy="30734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bg1"/>
                    </a:solidFill>
                    <a:latin typeface="汉仪正圆-45W" panose="00020600040101010101" charset="-122"/>
                    <a:ea typeface="汉仪正圆-45W" panose="00020600040101010101" charset="-122"/>
                    <a:cs typeface="汉仪正圆-45W" panose="00020600040101010101" charset="-122"/>
                    <a:sym typeface="汉仪正圆-45W" panose="00020600040101010101" charset="-122"/>
                  </a:rPr>
                  <a:t>C</a:t>
                </a:r>
                <a:endParaRPr lang="zh-CN" altLang="en-US" sz="2000" b="1" dirty="0">
                  <a:solidFill>
                    <a:schemeClr val="bg1"/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endParaRPr>
              </a:p>
            </p:txBody>
          </p:sp>
        </p:grpSp>
      </p:grpSp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"/>
          <p:cNvSpPr txBox="1"/>
          <p:nvPr/>
        </p:nvSpPr>
        <p:spPr>
          <a:xfrm>
            <a:off x="1060450" y="356553"/>
            <a:ext cx="2044700" cy="43751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p>
            <a:pPr algn="l">
              <a:buNone/>
            </a:pPr>
            <a:r>
              <a:rPr lang="zh-CN" altLang="en-US" sz="2400" b="1" dirty="0">
                <a:solidFill>
                  <a:srgbClr val="64797A"/>
                </a:solidFill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rPr>
              <a:t>重点难点分析</a:t>
            </a:r>
            <a:endParaRPr lang="en-US" altLang="zh-CN" sz="2400" b="1" dirty="0">
              <a:solidFill>
                <a:srgbClr val="64797A"/>
              </a:solidFill>
              <a:latin typeface="汉仪正圆-45W" panose="00020600040101010101" charset="-122"/>
              <a:ea typeface="汉仪正圆-45W" panose="00020600040101010101" charset="-122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38150" y="361315"/>
            <a:ext cx="482600" cy="427990"/>
            <a:chOff x="690" y="569"/>
            <a:chExt cx="1080" cy="674"/>
          </a:xfrm>
        </p:grpSpPr>
        <p:sp>
          <p:nvSpPr>
            <p:cNvPr id="7" name="椭圆 6"/>
            <p:cNvSpPr/>
            <p:nvPr/>
          </p:nvSpPr>
          <p:spPr>
            <a:xfrm>
              <a:off x="690" y="569"/>
              <a:ext cx="780" cy="675"/>
            </a:xfrm>
            <a:prstGeom prst="ellipse">
              <a:avLst/>
            </a:prstGeom>
            <a:solidFill>
              <a:srgbClr val="F56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正圆-45W" panose="00020600040101010101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990" y="569"/>
              <a:ext cx="780" cy="675"/>
            </a:xfrm>
            <a:prstGeom prst="ellipse">
              <a:avLst/>
            </a:prstGeom>
            <a:solidFill>
              <a:srgbClr val="F0E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正圆-45W" panose="00020600040101010101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997113" y="2027095"/>
            <a:ext cx="5784215" cy="1356360"/>
            <a:chOff x="797131" y="2012644"/>
            <a:chExt cx="5784215" cy="1356360"/>
          </a:xfrm>
        </p:grpSpPr>
        <p:grpSp>
          <p:nvGrpSpPr>
            <p:cNvPr id="38" name="组合 37"/>
            <p:cNvGrpSpPr/>
            <p:nvPr/>
          </p:nvGrpSpPr>
          <p:grpSpPr>
            <a:xfrm>
              <a:off x="797131" y="2012644"/>
              <a:ext cx="1477591" cy="430635"/>
              <a:chOff x="5954500" y="4410313"/>
              <a:chExt cx="2518955" cy="430635"/>
            </a:xfrm>
          </p:grpSpPr>
          <p:sp>
            <p:nvSpPr>
              <p:cNvPr id="40" name="矩形: 圆角 39"/>
              <p:cNvSpPr/>
              <p:nvPr/>
            </p:nvSpPr>
            <p:spPr>
              <a:xfrm>
                <a:off x="5954500" y="4410313"/>
                <a:ext cx="2518955" cy="430635"/>
              </a:xfrm>
              <a:prstGeom prst="roundRect">
                <a:avLst>
                  <a:gd name="adj" fmla="val 50000"/>
                </a:avLst>
              </a:prstGeom>
              <a:solidFill>
                <a:srgbClr val="64797A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6187739" y="4425553"/>
                <a:ext cx="2052477" cy="3987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64797A"/>
                    </a:solidFill>
                  </a14:hiddenFill>
                </a:ext>
              </a:extLst>
            </p:spPr>
            <p:txBody>
              <a:bodyPr wrap="square" rtlCol="0">
                <a:spAutoFit/>
              </a:bodyPr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  <a:latin typeface="汉仪正圆-45W" panose="00020600040101010101" charset="-122"/>
                    <a:ea typeface="汉仪正圆-45W" panose="00020600040101010101" charset="-122"/>
                    <a:cs typeface="汉仪正圆-45W" panose="00020600040101010101" charset="-122"/>
                    <a:sym typeface="汉仪正圆-45W" panose="00020600040101010101" charset="-122"/>
                  </a:rPr>
                  <a:t>添加标题</a:t>
                </a:r>
                <a:endParaRPr lang="zh-CN" altLang="en-US" sz="2000" b="1" dirty="0">
                  <a:solidFill>
                    <a:schemeClr val="bg1"/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endParaRPr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797131" y="2539059"/>
              <a:ext cx="5784215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hangingPunct="0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rPr>
                <a:t>鼠标点击这里，输入您的文本文字，可以根据自己的需要适当地更改文字的颜色或大小属性，可直接复制粘贴文本内容哦。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</p:grpSp>
      <p:pic>
        <p:nvPicPr>
          <p:cNvPr id="9" name="图片 8" descr="D:\蓝山\图\商务\mimi-lalaa-9QtYDvBEgqQ-unsplash.jpgmimi-lalaa-9QtYDvBEgqQ-unsplash"/>
          <p:cNvPicPr>
            <a:picLocks noChangeAspect="1"/>
          </p:cNvPicPr>
          <p:nvPr/>
        </p:nvPicPr>
        <p:blipFill>
          <a:blip r:embed="rId1"/>
          <a:srcRect r="41169"/>
          <a:stretch>
            <a:fillRect/>
          </a:stretch>
        </p:blipFill>
        <p:spPr>
          <a:xfrm>
            <a:off x="1727835" y="1932305"/>
            <a:ext cx="2834640" cy="3211830"/>
          </a:xfrm>
          <a:prstGeom prst="rect">
            <a:avLst/>
          </a:prstGeom>
          <a:ln>
            <a:solidFill>
              <a:srgbClr val="64797A"/>
            </a:solidFill>
          </a:ln>
        </p:spPr>
      </p:pic>
      <p:grpSp>
        <p:nvGrpSpPr>
          <p:cNvPr id="10" name="组合 9"/>
          <p:cNvGrpSpPr/>
          <p:nvPr/>
        </p:nvGrpSpPr>
        <p:grpSpPr>
          <a:xfrm>
            <a:off x="4997748" y="3704130"/>
            <a:ext cx="5784215" cy="1356360"/>
            <a:chOff x="797131" y="2012644"/>
            <a:chExt cx="5784215" cy="1356360"/>
          </a:xfrm>
        </p:grpSpPr>
        <p:grpSp>
          <p:nvGrpSpPr>
            <p:cNvPr id="11" name="组合 10"/>
            <p:cNvGrpSpPr/>
            <p:nvPr/>
          </p:nvGrpSpPr>
          <p:grpSpPr>
            <a:xfrm>
              <a:off x="797131" y="2012644"/>
              <a:ext cx="1477591" cy="430635"/>
              <a:chOff x="5954500" y="4410313"/>
              <a:chExt cx="2518955" cy="430635"/>
            </a:xfrm>
          </p:grpSpPr>
          <p:sp>
            <p:nvSpPr>
              <p:cNvPr id="12" name="矩形: 圆角 39"/>
              <p:cNvSpPr/>
              <p:nvPr/>
            </p:nvSpPr>
            <p:spPr>
              <a:xfrm>
                <a:off x="5954500" y="4410313"/>
                <a:ext cx="2518955" cy="430635"/>
              </a:xfrm>
              <a:prstGeom prst="roundRect">
                <a:avLst>
                  <a:gd name="adj" fmla="val 50000"/>
                </a:avLst>
              </a:prstGeom>
              <a:solidFill>
                <a:srgbClr val="64797A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6187739" y="4425553"/>
                <a:ext cx="2052477" cy="3987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64797A"/>
                    </a:solidFill>
                  </a14:hiddenFill>
                </a:ext>
              </a:extLst>
            </p:spPr>
            <p:txBody>
              <a:bodyPr wrap="square" rtlCol="0">
                <a:spAutoFit/>
              </a:bodyPr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  <a:latin typeface="汉仪正圆-45W" panose="00020600040101010101" charset="-122"/>
                    <a:ea typeface="汉仪正圆-45W" panose="00020600040101010101" charset="-122"/>
                    <a:cs typeface="汉仪正圆-45W" panose="00020600040101010101" charset="-122"/>
                    <a:sym typeface="汉仪正圆-45W" panose="00020600040101010101" charset="-122"/>
                  </a:rPr>
                  <a:t>添加标题</a:t>
                </a:r>
                <a:endParaRPr lang="zh-CN" altLang="en-US" sz="2000" b="1" dirty="0">
                  <a:solidFill>
                    <a:schemeClr val="bg1"/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797131" y="2539059"/>
              <a:ext cx="5784215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hangingPunct="0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rPr>
                <a:t>鼠标点击这里，输入您的文本文字，可以根据自己的需要适当地更改文字的颜色或大小属性，可直接复制粘贴文本内容哦。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</p:grpSp>
    </p:spTree>
    <p:custDataLst>
      <p:tags r:id="rId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"/>
          <p:cNvSpPr txBox="1"/>
          <p:nvPr/>
        </p:nvSpPr>
        <p:spPr>
          <a:xfrm>
            <a:off x="3498850" y="2804160"/>
            <a:ext cx="5194300" cy="99187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p>
            <a:pPr algn="ctr">
              <a:buNone/>
            </a:pPr>
            <a:r>
              <a:rPr lang="zh-CN" altLang="en-US" sz="6000" b="1" dirty="0">
                <a:solidFill>
                  <a:srgbClr val="64797A"/>
                </a:solidFill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rPr>
              <a:t>关于课后作业</a:t>
            </a:r>
            <a:endParaRPr lang="zh-CN" altLang="en-US" sz="6000" b="1" dirty="0">
              <a:solidFill>
                <a:srgbClr val="64797A"/>
              </a:solidFill>
              <a:latin typeface="汉仪正圆-45W" panose="00020600040101010101" charset="-122"/>
              <a:ea typeface="汉仪正圆-45W" panose="00020600040101010101" charset="-122"/>
              <a:cs typeface="+mn-ea"/>
              <a:sym typeface="+mn-lt"/>
            </a:endParaRPr>
          </a:p>
        </p:txBody>
      </p:sp>
      <p:sp>
        <p:nvSpPr>
          <p:cNvPr id="11" name="文本框"/>
          <p:cNvSpPr txBox="1"/>
          <p:nvPr/>
        </p:nvSpPr>
        <p:spPr>
          <a:xfrm>
            <a:off x="4782185" y="2085340"/>
            <a:ext cx="2627630" cy="60706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p>
            <a:pPr algn="ctr">
              <a:buNone/>
            </a:pPr>
            <a:r>
              <a:rPr lang="en-US" altLang="zh-CN" sz="3500" cap="all" dirty="0" smtClean="0">
                <a:solidFill>
                  <a:srgbClr val="64797A"/>
                </a:solidFill>
                <a:latin typeface="汉仪正圆-45W" panose="00020600040101010101" charset="-122"/>
                <a:ea typeface="汉仪正圆-45W" panose="00020600040101010101" charset="-122"/>
                <a:cs typeface="Arial" panose="020B0604020202020204" pitchFamily="34" charset="0"/>
              </a:rPr>
              <a:t>PART FORE</a:t>
            </a:r>
            <a:endParaRPr lang="en-US" altLang="zh-CN" sz="3500" cap="all" dirty="0" smtClean="0">
              <a:solidFill>
                <a:srgbClr val="64797A"/>
              </a:solidFill>
              <a:latin typeface="汉仪正圆-45W" panose="00020600040101010101" charset="-122"/>
              <a:ea typeface="汉仪正圆-45W" panose="00020600040101010101" charset="-122"/>
              <a:cs typeface="Arial" panose="020B0604020202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582670" y="3975735"/>
            <a:ext cx="502666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rgbClr val="64797A"/>
                </a:solidFill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</a:t>
            </a:r>
            <a:endParaRPr lang="en-US" altLang="zh-CN" sz="1000" dirty="0">
              <a:solidFill>
                <a:srgbClr val="64797A"/>
              </a:solidFill>
              <a:latin typeface="汉仪正圆-45W" panose="00020600040101010101" charset="-122"/>
              <a:ea typeface="汉仪正圆-45W" panose="00020600040101010101" charset="-122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790950" y="3882390"/>
            <a:ext cx="4610100" cy="0"/>
            <a:chOff x="5970" y="6114"/>
            <a:chExt cx="7260" cy="0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5970" y="6114"/>
              <a:ext cx="7260" cy="0"/>
            </a:xfrm>
            <a:prstGeom prst="line">
              <a:avLst/>
            </a:prstGeom>
            <a:ln w="3175">
              <a:solidFill>
                <a:srgbClr val="F0E0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9182" y="6114"/>
              <a:ext cx="836" cy="0"/>
            </a:xfrm>
            <a:prstGeom prst="line">
              <a:avLst/>
            </a:prstGeom>
            <a:ln w="57150">
              <a:solidFill>
                <a:srgbClr val="F56E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"/>
          <p:cNvSpPr txBox="1"/>
          <p:nvPr/>
        </p:nvSpPr>
        <p:spPr>
          <a:xfrm>
            <a:off x="1060450" y="356553"/>
            <a:ext cx="2044700" cy="43751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p>
            <a:pPr algn="l">
              <a:buNone/>
            </a:pPr>
            <a:r>
              <a:rPr lang="zh-CN" altLang="en-US" sz="2400" b="1" dirty="0">
                <a:solidFill>
                  <a:srgbClr val="64797A"/>
                </a:solidFill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rPr>
              <a:t>关于课后作业</a:t>
            </a:r>
            <a:endParaRPr lang="en-US" altLang="zh-CN" sz="2400" b="1" dirty="0">
              <a:solidFill>
                <a:srgbClr val="64797A"/>
              </a:solidFill>
              <a:latin typeface="汉仪正圆-45W" panose="00020600040101010101" charset="-122"/>
              <a:ea typeface="汉仪正圆-45W" panose="00020600040101010101" charset="-122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38150" y="361315"/>
            <a:ext cx="482600" cy="427990"/>
            <a:chOff x="690" y="569"/>
            <a:chExt cx="1080" cy="674"/>
          </a:xfrm>
        </p:grpSpPr>
        <p:sp>
          <p:nvSpPr>
            <p:cNvPr id="7" name="椭圆 6"/>
            <p:cNvSpPr/>
            <p:nvPr/>
          </p:nvSpPr>
          <p:spPr>
            <a:xfrm>
              <a:off x="690" y="569"/>
              <a:ext cx="780" cy="675"/>
            </a:xfrm>
            <a:prstGeom prst="ellipse">
              <a:avLst/>
            </a:prstGeom>
            <a:solidFill>
              <a:srgbClr val="F56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正圆-45W" panose="00020600040101010101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990" y="569"/>
              <a:ext cx="780" cy="675"/>
            </a:xfrm>
            <a:prstGeom prst="ellipse">
              <a:avLst/>
            </a:prstGeom>
            <a:solidFill>
              <a:srgbClr val="F0E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正圆-45W" panose="00020600040101010101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422344" y="1870663"/>
            <a:ext cx="4245610" cy="1569085"/>
            <a:chOff x="977844" y="1870663"/>
            <a:chExt cx="4245610" cy="1569085"/>
          </a:xfrm>
        </p:grpSpPr>
        <p:grpSp>
          <p:nvGrpSpPr>
            <p:cNvPr id="19" name="组合 18"/>
            <p:cNvGrpSpPr/>
            <p:nvPr/>
          </p:nvGrpSpPr>
          <p:grpSpPr>
            <a:xfrm>
              <a:off x="977844" y="1889812"/>
              <a:ext cx="780142" cy="780139"/>
              <a:chOff x="977844" y="1889812"/>
              <a:chExt cx="780142" cy="780139"/>
            </a:xfrm>
          </p:grpSpPr>
          <p:sp>
            <p:nvSpPr>
              <p:cNvPr id="9" name="ïŝļîḑè"/>
              <p:cNvSpPr/>
              <p:nvPr/>
            </p:nvSpPr>
            <p:spPr>
              <a:xfrm>
                <a:off x="977844" y="1889812"/>
                <a:ext cx="780142" cy="780139"/>
              </a:xfrm>
              <a:prstGeom prst="ellipse">
                <a:avLst/>
              </a:prstGeom>
              <a:solidFill>
                <a:srgbClr val="64797A"/>
              </a:solidFill>
              <a:ln w="12700" cap="rnd" cmpd="sng" algn="ctr">
                <a:noFill/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endParaRPr>
              </a:p>
            </p:txBody>
          </p:sp>
          <p:sp>
            <p:nvSpPr>
              <p:cNvPr id="10" name="îŝḻîďê"/>
              <p:cNvSpPr/>
              <p:nvPr/>
            </p:nvSpPr>
            <p:spPr bwMode="auto">
              <a:xfrm>
                <a:off x="1203245" y="2099380"/>
                <a:ext cx="329338" cy="361006"/>
              </a:xfrm>
              <a:custGeom>
                <a:avLst/>
                <a:gdLst>
                  <a:gd name="connsiteX0" fmla="*/ 248770 w 495300"/>
                  <a:gd name="connsiteY0" fmla="*/ 621 h 542925"/>
                  <a:gd name="connsiteX1" fmla="*/ 496420 w 495300"/>
                  <a:gd name="connsiteY1" fmla="*/ 248271 h 542925"/>
                  <a:gd name="connsiteX2" fmla="*/ 323827 w 495300"/>
                  <a:gd name="connsiteY2" fmla="*/ 484396 h 542925"/>
                  <a:gd name="connsiteX3" fmla="*/ 346973 w 495300"/>
                  <a:gd name="connsiteY3" fmla="*/ 524496 h 542925"/>
                  <a:gd name="connsiteX4" fmla="*/ 420220 w 495300"/>
                  <a:gd name="connsiteY4" fmla="*/ 524496 h 542925"/>
                  <a:gd name="connsiteX5" fmla="*/ 420220 w 495300"/>
                  <a:gd name="connsiteY5" fmla="*/ 543546 h 542925"/>
                  <a:gd name="connsiteX6" fmla="*/ 77320 w 495300"/>
                  <a:gd name="connsiteY6" fmla="*/ 543546 h 542925"/>
                  <a:gd name="connsiteX7" fmla="*/ 77320 w 495300"/>
                  <a:gd name="connsiteY7" fmla="*/ 524496 h 542925"/>
                  <a:gd name="connsiteX8" fmla="*/ 150567 w 495300"/>
                  <a:gd name="connsiteY8" fmla="*/ 524496 h 542925"/>
                  <a:gd name="connsiteX9" fmla="*/ 173713 w 495300"/>
                  <a:gd name="connsiteY9" fmla="*/ 484396 h 542925"/>
                  <a:gd name="connsiteX10" fmla="*/ 1120 w 495300"/>
                  <a:gd name="connsiteY10" fmla="*/ 248271 h 542925"/>
                  <a:gd name="connsiteX11" fmla="*/ 248770 w 495300"/>
                  <a:gd name="connsiteY11" fmla="*/ 621 h 542925"/>
                  <a:gd name="connsiteX12" fmla="*/ 192763 w 495300"/>
                  <a:gd name="connsiteY12" fmla="*/ 489539 h 542925"/>
                  <a:gd name="connsiteX13" fmla="*/ 172570 w 495300"/>
                  <a:gd name="connsiteY13" fmla="*/ 524496 h 542925"/>
                  <a:gd name="connsiteX14" fmla="*/ 324970 w 495300"/>
                  <a:gd name="connsiteY14" fmla="*/ 524496 h 542925"/>
                  <a:gd name="connsiteX15" fmla="*/ 304777 w 495300"/>
                  <a:gd name="connsiteY15" fmla="*/ 489539 h 542925"/>
                  <a:gd name="connsiteX16" fmla="*/ 248770 w 495300"/>
                  <a:gd name="connsiteY16" fmla="*/ 495921 h 542925"/>
                  <a:gd name="connsiteX17" fmla="*/ 192763 w 495300"/>
                  <a:gd name="connsiteY17" fmla="*/ 489539 h 542925"/>
                  <a:gd name="connsiteX18" fmla="*/ 248770 w 495300"/>
                  <a:gd name="connsiteY18" fmla="*/ 143496 h 542925"/>
                  <a:gd name="connsiteX19" fmla="*/ 143995 w 495300"/>
                  <a:gd name="connsiteY19" fmla="*/ 248271 h 542925"/>
                  <a:gd name="connsiteX20" fmla="*/ 248770 w 495300"/>
                  <a:gd name="connsiteY20" fmla="*/ 353046 h 542925"/>
                  <a:gd name="connsiteX21" fmla="*/ 353545 w 495300"/>
                  <a:gd name="connsiteY21" fmla="*/ 248271 h 542925"/>
                  <a:gd name="connsiteX22" fmla="*/ 248770 w 495300"/>
                  <a:gd name="connsiteY22" fmla="*/ 143496 h 542925"/>
                  <a:gd name="connsiteX23" fmla="*/ 367833 w 495300"/>
                  <a:gd name="connsiteY23" fmla="*/ 114921 h 542925"/>
                  <a:gd name="connsiteX24" fmla="*/ 353545 w 495300"/>
                  <a:gd name="connsiteY24" fmla="*/ 129209 h 542925"/>
                  <a:gd name="connsiteX25" fmla="*/ 367833 w 495300"/>
                  <a:gd name="connsiteY25" fmla="*/ 143496 h 542925"/>
                  <a:gd name="connsiteX26" fmla="*/ 382120 w 495300"/>
                  <a:gd name="connsiteY26" fmla="*/ 129209 h 542925"/>
                  <a:gd name="connsiteX27" fmla="*/ 367833 w 495300"/>
                  <a:gd name="connsiteY27" fmla="*/ 114921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95300" h="542925">
                    <a:moveTo>
                      <a:pt x="248770" y="621"/>
                    </a:moveTo>
                    <a:cubicBezTo>
                      <a:pt x="385549" y="621"/>
                      <a:pt x="496420" y="111492"/>
                      <a:pt x="496420" y="248271"/>
                    </a:cubicBezTo>
                    <a:cubicBezTo>
                      <a:pt x="496420" y="358856"/>
                      <a:pt x="423935" y="452582"/>
                      <a:pt x="323827" y="484396"/>
                    </a:cubicBezTo>
                    <a:lnTo>
                      <a:pt x="346973" y="524496"/>
                    </a:lnTo>
                    <a:lnTo>
                      <a:pt x="420220" y="524496"/>
                    </a:lnTo>
                    <a:lnTo>
                      <a:pt x="420220" y="543546"/>
                    </a:lnTo>
                    <a:lnTo>
                      <a:pt x="77320" y="543546"/>
                    </a:lnTo>
                    <a:lnTo>
                      <a:pt x="77320" y="524496"/>
                    </a:lnTo>
                    <a:lnTo>
                      <a:pt x="150567" y="524496"/>
                    </a:lnTo>
                    <a:lnTo>
                      <a:pt x="173713" y="484396"/>
                    </a:lnTo>
                    <a:cubicBezTo>
                      <a:pt x="73605" y="452582"/>
                      <a:pt x="1120" y="358856"/>
                      <a:pt x="1120" y="248271"/>
                    </a:cubicBezTo>
                    <a:cubicBezTo>
                      <a:pt x="1120" y="111492"/>
                      <a:pt x="111991" y="621"/>
                      <a:pt x="248770" y="621"/>
                    </a:cubicBezTo>
                    <a:close/>
                    <a:moveTo>
                      <a:pt x="192763" y="489539"/>
                    </a:moveTo>
                    <a:lnTo>
                      <a:pt x="172570" y="524496"/>
                    </a:lnTo>
                    <a:lnTo>
                      <a:pt x="324970" y="524496"/>
                    </a:lnTo>
                    <a:lnTo>
                      <a:pt x="304777" y="489539"/>
                    </a:lnTo>
                    <a:cubicBezTo>
                      <a:pt x="286775" y="493730"/>
                      <a:pt x="268010" y="495921"/>
                      <a:pt x="248770" y="495921"/>
                    </a:cubicBezTo>
                    <a:cubicBezTo>
                      <a:pt x="229530" y="495921"/>
                      <a:pt x="210765" y="493730"/>
                      <a:pt x="192763" y="489539"/>
                    </a:cubicBezTo>
                    <a:close/>
                    <a:moveTo>
                      <a:pt x="248770" y="143496"/>
                    </a:moveTo>
                    <a:cubicBezTo>
                      <a:pt x="190858" y="143496"/>
                      <a:pt x="143995" y="190359"/>
                      <a:pt x="143995" y="248271"/>
                    </a:cubicBezTo>
                    <a:cubicBezTo>
                      <a:pt x="143995" y="306183"/>
                      <a:pt x="190858" y="353046"/>
                      <a:pt x="248770" y="353046"/>
                    </a:cubicBezTo>
                    <a:cubicBezTo>
                      <a:pt x="306682" y="353046"/>
                      <a:pt x="353545" y="306183"/>
                      <a:pt x="353545" y="248271"/>
                    </a:cubicBezTo>
                    <a:cubicBezTo>
                      <a:pt x="353545" y="190359"/>
                      <a:pt x="306682" y="143496"/>
                      <a:pt x="248770" y="143496"/>
                    </a:cubicBezTo>
                    <a:close/>
                    <a:moveTo>
                      <a:pt x="367833" y="114921"/>
                    </a:moveTo>
                    <a:cubicBezTo>
                      <a:pt x="359927" y="114921"/>
                      <a:pt x="353545" y="121303"/>
                      <a:pt x="353545" y="129209"/>
                    </a:cubicBezTo>
                    <a:cubicBezTo>
                      <a:pt x="353545" y="137114"/>
                      <a:pt x="359927" y="143496"/>
                      <a:pt x="367833" y="143496"/>
                    </a:cubicBezTo>
                    <a:cubicBezTo>
                      <a:pt x="375738" y="143496"/>
                      <a:pt x="382120" y="137114"/>
                      <a:pt x="382120" y="129209"/>
                    </a:cubicBezTo>
                    <a:cubicBezTo>
                      <a:pt x="382120" y="121303"/>
                      <a:pt x="375738" y="114921"/>
                      <a:pt x="367833" y="114921"/>
                    </a:cubicBezTo>
                    <a:close/>
                  </a:path>
                </a:pathLst>
              </a:custGeom>
              <a:solidFill>
                <a:srgbClr val="F0E0C9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endParaRPr>
              </a:p>
            </p:txBody>
          </p:sp>
        </p:grpSp>
        <p:sp>
          <p:nvSpPr>
            <p:cNvPr id="14" name="Synergistically utilize technically sound portals with frictionless chains. Dramatically customize…"/>
            <p:cNvSpPr txBox="1"/>
            <p:nvPr/>
          </p:nvSpPr>
          <p:spPr>
            <a:xfrm>
              <a:off x="1873829" y="1870663"/>
              <a:ext cx="3349625" cy="156908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spAutoFit/>
            </a:bodyPr>
            <a:lstStyle/>
            <a:p>
              <a:pPr lvl="0" defTabSz="914400">
                <a:lnSpc>
                  <a:spcPct val="150000"/>
                </a:lnSpc>
                <a:defRPr/>
              </a:pPr>
              <a:r>
                <a:rPr lang="zh-CN" altLang="en-US" sz="20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rPr>
                <a:t>添加标题</a:t>
              </a:r>
              <a:endParaRPr lang="en-US" altLang="zh-CN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  <a:p>
              <a:pPr lvl="0" defTabSz="914400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rPr>
                <a:t>请单击此处输入文本内容，可根据自己的需要适当地调整文字的颜色或大小等属性。</a:t>
              </a:r>
              <a:endPara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424270" y="1819482"/>
            <a:ext cx="4283710" cy="1569085"/>
            <a:chOff x="6424270" y="1819482"/>
            <a:chExt cx="4283710" cy="1569085"/>
          </a:xfrm>
        </p:grpSpPr>
        <p:grpSp>
          <p:nvGrpSpPr>
            <p:cNvPr id="20" name="组合 19"/>
            <p:cNvGrpSpPr/>
            <p:nvPr/>
          </p:nvGrpSpPr>
          <p:grpSpPr>
            <a:xfrm>
              <a:off x="6424270" y="1838632"/>
              <a:ext cx="780142" cy="780139"/>
              <a:chOff x="6424270" y="1838632"/>
              <a:chExt cx="780142" cy="780139"/>
            </a:xfrm>
          </p:grpSpPr>
          <p:sp>
            <p:nvSpPr>
              <p:cNvPr id="11" name="ï$ḻídê"/>
              <p:cNvSpPr/>
              <p:nvPr/>
            </p:nvSpPr>
            <p:spPr>
              <a:xfrm>
                <a:off x="6424270" y="1838632"/>
                <a:ext cx="780142" cy="780139"/>
              </a:xfrm>
              <a:prstGeom prst="ellipse">
                <a:avLst/>
              </a:prstGeom>
              <a:solidFill>
                <a:srgbClr val="64797A"/>
              </a:solidFill>
              <a:ln w="12700" cap="rnd" cmpd="sng" algn="ctr">
                <a:noFill/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endParaRPr>
              </a:p>
            </p:txBody>
          </p:sp>
          <p:sp>
            <p:nvSpPr>
              <p:cNvPr id="12" name="ïṩḷïḍé"/>
              <p:cNvSpPr/>
              <p:nvPr/>
            </p:nvSpPr>
            <p:spPr bwMode="auto">
              <a:xfrm>
                <a:off x="6633837" y="2105621"/>
                <a:ext cx="361006" cy="287467"/>
              </a:xfrm>
              <a:custGeom>
                <a:avLst/>
                <a:gdLst>
                  <a:gd name="connsiteX0" fmla="*/ 486767 w 514350"/>
                  <a:gd name="connsiteY0" fmla="*/ 621 h 409575"/>
                  <a:gd name="connsiteX1" fmla="*/ 515342 w 514350"/>
                  <a:gd name="connsiteY1" fmla="*/ 29196 h 409575"/>
                  <a:gd name="connsiteX2" fmla="*/ 515342 w 514350"/>
                  <a:gd name="connsiteY2" fmla="*/ 324471 h 409575"/>
                  <a:gd name="connsiteX3" fmla="*/ 486767 w 514350"/>
                  <a:gd name="connsiteY3" fmla="*/ 353046 h 409575"/>
                  <a:gd name="connsiteX4" fmla="*/ 192159 w 514350"/>
                  <a:gd name="connsiteY4" fmla="*/ 353046 h 409575"/>
                  <a:gd name="connsiteX5" fmla="*/ 115387 w 514350"/>
                  <a:gd name="connsiteY5" fmla="*/ 410196 h 409575"/>
                  <a:gd name="connsiteX6" fmla="*/ 115387 w 514350"/>
                  <a:gd name="connsiteY6" fmla="*/ 353046 h 409575"/>
                  <a:gd name="connsiteX7" fmla="*/ 29567 w 514350"/>
                  <a:gd name="connsiteY7" fmla="*/ 353046 h 409575"/>
                  <a:gd name="connsiteX8" fmla="*/ 992 w 514350"/>
                  <a:gd name="connsiteY8" fmla="*/ 324471 h 409575"/>
                  <a:gd name="connsiteX9" fmla="*/ 992 w 514350"/>
                  <a:gd name="connsiteY9" fmla="*/ 29196 h 409575"/>
                  <a:gd name="connsiteX10" fmla="*/ 29567 w 514350"/>
                  <a:gd name="connsiteY10" fmla="*/ 621 h 409575"/>
                  <a:gd name="connsiteX11" fmla="*/ 486767 w 514350"/>
                  <a:gd name="connsiteY11" fmla="*/ 621 h 409575"/>
                  <a:gd name="connsiteX12" fmla="*/ 124817 w 514350"/>
                  <a:gd name="connsiteY12" fmla="*/ 143496 h 409575"/>
                  <a:gd name="connsiteX13" fmla="*/ 91480 w 514350"/>
                  <a:gd name="connsiteY13" fmla="*/ 176834 h 409575"/>
                  <a:gd name="connsiteX14" fmla="*/ 124817 w 514350"/>
                  <a:gd name="connsiteY14" fmla="*/ 210171 h 409575"/>
                  <a:gd name="connsiteX15" fmla="*/ 158155 w 514350"/>
                  <a:gd name="connsiteY15" fmla="*/ 176834 h 409575"/>
                  <a:gd name="connsiteX16" fmla="*/ 124817 w 514350"/>
                  <a:gd name="connsiteY16" fmla="*/ 143496 h 409575"/>
                  <a:gd name="connsiteX17" fmla="*/ 258167 w 514350"/>
                  <a:gd name="connsiteY17" fmla="*/ 143496 h 409575"/>
                  <a:gd name="connsiteX18" fmla="*/ 224830 w 514350"/>
                  <a:gd name="connsiteY18" fmla="*/ 176834 h 409575"/>
                  <a:gd name="connsiteX19" fmla="*/ 258167 w 514350"/>
                  <a:gd name="connsiteY19" fmla="*/ 210171 h 409575"/>
                  <a:gd name="connsiteX20" fmla="*/ 291505 w 514350"/>
                  <a:gd name="connsiteY20" fmla="*/ 176834 h 409575"/>
                  <a:gd name="connsiteX21" fmla="*/ 258167 w 514350"/>
                  <a:gd name="connsiteY21" fmla="*/ 143496 h 409575"/>
                  <a:gd name="connsiteX22" fmla="*/ 391517 w 514350"/>
                  <a:gd name="connsiteY22" fmla="*/ 143496 h 409575"/>
                  <a:gd name="connsiteX23" fmla="*/ 358180 w 514350"/>
                  <a:gd name="connsiteY23" fmla="*/ 176834 h 409575"/>
                  <a:gd name="connsiteX24" fmla="*/ 391517 w 514350"/>
                  <a:gd name="connsiteY24" fmla="*/ 210171 h 409575"/>
                  <a:gd name="connsiteX25" fmla="*/ 424855 w 514350"/>
                  <a:gd name="connsiteY25" fmla="*/ 176834 h 409575"/>
                  <a:gd name="connsiteX26" fmla="*/ 391517 w 514350"/>
                  <a:gd name="connsiteY26" fmla="*/ 143496 h 40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514350" h="409575">
                    <a:moveTo>
                      <a:pt x="486767" y="621"/>
                    </a:moveTo>
                    <a:cubicBezTo>
                      <a:pt x="502579" y="621"/>
                      <a:pt x="515342" y="13385"/>
                      <a:pt x="515342" y="29196"/>
                    </a:cubicBezTo>
                    <a:lnTo>
                      <a:pt x="515342" y="324471"/>
                    </a:lnTo>
                    <a:cubicBezTo>
                      <a:pt x="515342" y="340282"/>
                      <a:pt x="502579" y="353046"/>
                      <a:pt x="486767" y="353046"/>
                    </a:cubicBezTo>
                    <a:lnTo>
                      <a:pt x="192159" y="353046"/>
                    </a:lnTo>
                    <a:lnTo>
                      <a:pt x="115387" y="410196"/>
                    </a:lnTo>
                    <a:lnTo>
                      <a:pt x="115387" y="353046"/>
                    </a:lnTo>
                    <a:lnTo>
                      <a:pt x="29567" y="353046"/>
                    </a:lnTo>
                    <a:cubicBezTo>
                      <a:pt x="13755" y="353046"/>
                      <a:pt x="992" y="340282"/>
                      <a:pt x="992" y="324471"/>
                    </a:cubicBezTo>
                    <a:lnTo>
                      <a:pt x="992" y="29196"/>
                    </a:lnTo>
                    <a:cubicBezTo>
                      <a:pt x="992" y="13385"/>
                      <a:pt x="13755" y="621"/>
                      <a:pt x="29567" y="621"/>
                    </a:cubicBezTo>
                    <a:lnTo>
                      <a:pt x="486767" y="621"/>
                    </a:lnTo>
                    <a:close/>
                    <a:moveTo>
                      <a:pt x="124817" y="143496"/>
                    </a:moveTo>
                    <a:cubicBezTo>
                      <a:pt x="106434" y="143496"/>
                      <a:pt x="91480" y="158450"/>
                      <a:pt x="91480" y="176834"/>
                    </a:cubicBezTo>
                    <a:cubicBezTo>
                      <a:pt x="91480" y="195217"/>
                      <a:pt x="106434" y="210171"/>
                      <a:pt x="124817" y="210171"/>
                    </a:cubicBezTo>
                    <a:cubicBezTo>
                      <a:pt x="143200" y="210171"/>
                      <a:pt x="158155" y="195217"/>
                      <a:pt x="158155" y="176834"/>
                    </a:cubicBezTo>
                    <a:cubicBezTo>
                      <a:pt x="158155" y="158450"/>
                      <a:pt x="143200" y="143496"/>
                      <a:pt x="124817" y="143496"/>
                    </a:cubicBezTo>
                    <a:close/>
                    <a:moveTo>
                      <a:pt x="258167" y="143496"/>
                    </a:moveTo>
                    <a:cubicBezTo>
                      <a:pt x="239784" y="143496"/>
                      <a:pt x="224830" y="158450"/>
                      <a:pt x="224830" y="176834"/>
                    </a:cubicBezTo>
                    <a:cubicBezTo>
                      <a:pt x="224830" y="195217"/>
                      <a:pt x="239784" y="210171"/>
                      <a:pt x="258167" y="210171"/>
                    </a:cubicBezTo>
                    <a:cubicBezTo>
                      <a:pt x="276550" y="210171"/>
                      <a:pt x="291505" y="195217"/>
                      <a:pt x="291505" y="176834"/>
                    </a:cubicBezTo>
                    <a:cubicBezTo>
                      <a:pt x="291505" y="158450"/>
                      <a:pt x="276550" y="143496"/>
                      <a:pt x="258167" y="143496"/>
                    </a:cubicBezTo>
                    <a:close/>
                    <a:moveTo>
                      <a:pt x="391517" y="143496"/>
                    </a:moveTo>
                    <a:cubicBezTo>
                      <a:pt x="373134" y="143496"/>
                      <a:pt x="358180" y="158450"/>
                      <a:pt x="358180" y="176834"/>
                    </a:cubicBezTo>
                    <a:cubicBezTo>
                      <a:pt x="358180" y="195217"/>
                      <a:pt x="373134" y="210171"/>
                      <a:pt x="391517" y="210171"/>
                    </a:cubicBezTo>
                    <a:cubicBezTo>
                      <a:pt x="409900" y="210171"/>
                      <a:pt x="424855" y="195217"/>
                      <a:pt x="424855" y="176834"/>
                    </a:cubicBezTo>
                    <a:cubicBezTo>
                      <a:pt x="424855" y="158450"/>
                      <a:pt x="409900" y="143496"/>
                      <a:pt x="391517" y="143496"/>
                    </a:cubicBezTo>
                    <a:close/>
                  </a:path>
                </a:pathLst>
              </a:custGeom>
              <a:solidFill>
                <a:srgbClr val="F0E0C9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endParaRPr>
              </a:p>
            </p:txBody>
          </p:sp>
        </p:grpSp>
        <p:sp>
          <p:nvSpPr>
            <p:cNvPr id="15" name="Synergistically utilize technically sound portals with frictionless chains. Dramatically customize…"/>
            <p:cNvSpPr txBox="1"/>
            <p:nvPr/>
          </p:nvSpPr>
          <p:spPr>
            <a:xfrm>
              <a:off x="7320255" y="1819482"/>
              <a:ext cx="3387725" cy="156908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spAutoFit/>
            </a:bodyPr>
            <a:lstStyle/>
            <a:p>
              <a:pPr lvl="0" defTabSz="914400">
                <a:lnSpc>
                  <a:spcPct val="150000"/>
                </a:lnSpc>
                <a:defRPr/>
              </a:pPr>
              <a:r>
                <a:rPr lang="zh-CN" altLang="en-US" sz="20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rPr>
                <a:t>添加标题</a:t>
              </a:r>
              <a:endParaRPr lang="en-US" altLang="zh-CN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  <a:p>
              <a:pPr lvl="0" defTabSz="914400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rPr>
                <a:t>请单击此处输入文本内容，可根据自己的需要适当地调整文字的颜色或大小等属性。</a:t>
              </a:r>
              <a:endPara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422344" y="3664094"/>
            <a:ext cx="4245610" cy="1604645"/>
            <a:chOff x="977844" y="4045094"/>
            <a:chExt cx="4245610" cy="1604645"/>
          </a:xfrm>
        </p:grpSpPr>
        <p:grpSp>
          <p:nvGrpSpPr>
            <p:cNvPr id="22" name="组合 21"/>
            <p:cNvGrpSpPr/>
            <p:nvPr/>
          </p:nvGrpSpPr>
          <p:grpSpPr>
            <a:xfrm>
              <a:off x="977844" y="4045094"/>
              <a:ext cx="780142" cy="780139"/>
              <a:chOff x="977844" y="4045094"/>
              <a:chExt cx="780142" cy="780139"/>
            </a:xfrm>
          </p:grpSpPr>
          <p:sp>
            <p:nvSpPr>
              <p:cNvPr id="13" name="ïSḻïḍé"/>
              <p:cNvSpPr/>
              <p:nvPr/>
            </p:nvSpPr>
            <p:spPr>
              <a:xfrm>
                <a:off x="977844" y="4045094"/>
                <a:ext cx="780142" cy="780139"/>
              </a:xfrm>
              <a:prstGeom prst="ellipse">
                <a:avLst/>
              </a:prstGeom>
              <a:solidFill>
                <a:srgbClr val="64797A"/>
              </a:solidFill>
              <a:ln w="12700" cap="rnd" cmpd="sng" algn="ctr">
                <a:noFill/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endParaRPr>
              </a:p>
            </p:txBody>
          </p:sp>
          <p:sp>
            <p:nvSpPr>
              <p:cNvPr id="16" name="íṣľíḑè"/>
              <p:cNvSpPr/>
              <p:nvPr/>
            </p:nvSpPr>
            <p:spPr bwMode="auto">
              <a:xfrm>
                <a:off x="1219644" y="4254661"/>
                <a:ext cx="296539" cy="361006"/>
              </a:xfrm>
              <a:custGeom>
                <a:avLst/>
                <a:gdLst>
                  <a:gd name="connsiteX0" fmla="*/ 283816 w 438150"/>
                  <a:gd name="connsiteY0" fmla="*/ 621 h 533400"/>
                  <a:gd name="connsiteX1" fmla="*/ 286102 w 438150"/>
                  <a:gd name="connsiteY1" fmla="*/ 716 h 533400"/>
                  <a:gd name="connsiteX2" fmla="*/ 286102 w 438150"/>
                  <a:gd name="connsiteY2" fmla="*/ 124446 h 533400"/>
                  <a:gd name="connsiteX3" fmla="*/ 286197 w 438150"/>
                  <a:gd name="connsiteY3" fmla="*/ 126160 h 533400"/>
                  <a:gd name="connsiteX4" fmla="*/ 314677 w 438150"/>
                  <a:gd name="connsiteY4" fmla="*/ 153021 h 533400"/>
                  <a:gd name="connsiteX5" fmla="*/ 314677 w 438150"/>
                  <a:gd name="connsiteY5" fmla="*/ 153021 h 533400"/>
                  <a:gd name="connsiteX6" fmla="*/ 438407 w 438150"/>
                  <a:gd name="connsiteY6" fmla="*/ 153021 h 533400"/>
                  <a:gd name="connsiteX7" fmla="*/ 438502 w 438150"/>
                  <a:gd name="connsiteY7" fmla="*/ 155307 h 533400"/>
                  <a:gd name="connsiteX8" fmla="*/ 438502 w 438150"/>
                  <a:gd name="connsiteY8" fmla="*/ 505446 h 533400"/>
                  <a:gd name="connsiteX9" fmla="*/ 409927 w 438150"/>
                  <a:gd name="connsiteY9" fmla="*/ 534021 h 533400"/>
                  <a:gd name="connsiteX10" fmla="*/ 28927 w 438150"/>
                  <a:gd name="connsiteY10" fmla="*/ 534021 h 533400"/>
                  <a:gd name="connsiteX11" fmla="*/ 352 w 438150"/>
                  <a:gd name="connsiteY11" fmla="*/ 505446 h 533400"/>
                  <a:gd name="connsiteX12" fmla="*/ 352 w 438150"/>
                  <a:gd name="connsiteY12" fmla="*/ 29196 h 533400"/>
                  <a:gd name="connsiteX13" fmla="*/ 28927 w 438150"/>
                  <a:gd name="connsiteY13" fmla="*/ 621 h 533400"/>
                  <a:gd name="connsiteX14" fmla="*/ 283816 w 438150"/>
                  <a:gd name="connsiteY14" fmla="*/ 621 h 533400"/>
                  <a:gd name="connsiteX15" fmla="*/ 248002 w 438150"/>
                  <a:gd name="connsiteY15" fmla="*/ 200646 h 533400"/>
                  <a:gd name="connsiteX16" fmla="*/ 152752 w 438150"/>
                  <a:gd name="connsiteY16" fmla="*/ 200646 h 533400"/>
                  <a:gd name="connsiteX17" fmla="*/ 152752 w 438150"/>
                  <a:gd name="connsiteY17" fmla="*/ 410196 h 533400"/>
                  <a:gd name="connsiteX18" fmla="*/ 171802 w 438150"/>
                  <a:gd name="connsiteY18" fmla="*/ 410196 h 533400"/>
                  <a:gd name="connsiteX19" fmla="*/ 171802 w 438150"/>
                  <a:gd name="connsiteY19" fmla="*/ 314946 h 533400"/>
                  <a:gd name="connsiteX20" fmla="*/ 248002 w 438150"/>
                  <a:gd name="connsiteY20" fmla="*/ 314946 h 533400"/>
                  <a:gd name="connsiteX21" fmla="*/ 250098 w 438150"/>
                  <a:gd name="connsiteY21" fmla="*/ 314946 h 533400"/>
                  <a:gd name="connsiteX22" fmla="*/ 305152 w 438150"/>
                  <a:gd name="connsiteY22" fmla="*/ 257796 h 533400"/>
                  <a:gd name="connsiteX23" fmla="*/ 248002 w 438150"/>
                  <a:gd name="connsiteY23" fmla="*/ 200646 h 533400"/>
                  <a:gd name="connsiteX24" fmla="*/ 248002 w 438150"/>
                  <a:gd name="connsiteY24" fmla="*/ 200646 h 533400"/>
                  <a:gd name="connsiteX25" fmla="*/ 248002 w 438150"/>
                  <a:gd name="connsiteY25" fmla="*/ 219696 h 533400"/>
                  <a:gd name="connsiteX26" fmla="*/ 286102 w 438150"/>
                  <a:gd name="connsiteY26" fmla="*/ 257796 h 533400"/>
                  <a:gd name="connsiteX27" fmla="*/ 248002 w 438150"/>
                  <a:gd name="connsiteY27" fmla="*/ 295896 h 533400"/>
                  <a:gd name="connsiteX28" fmla="*/ 248002 w 438150"/>
                  <a:gd name="connsiteY28" fmla="*/ 295896 h 533400"/>
                  <a:gd name="connsiteX29" fmla="*/ 171802 w 438150"/>
                  <a:gd name="connsiteY29" fmla="*/ 295896 h 533400"/>
                  <a:gd name="connsiteX30" fmla="*/ 171802 w 438150"/>
                  <a:gd name="connsiteY30" fmla="*/ 219696 h 533400"/>
                  <a:gd name="connsiteX31" fmla="*/ 248002 w 438150"/>
                  <a:gd name="connsiteY31" fmla="*/ 219696 h 533400"/>
                  <a:gd name="connsiteX32" fmla="*/ 428977 w 438150"/>
                  <a:gd name="connsiteY32" fmla="*/ 133971 h 533400"/>
                  <a:gd name="connsiteX33" fmla="*/ 314677 w 438150"/>
                  <a:gd name="connsiteY33" fmla="*/ 133971 h 533400"/>
                  <a:gd name="connsiteX34" fmla="*/ 313534 w 438150"/>
                  <a:gd name="connsiteY34" fmla="*/ 133876 h 533400"/>
                  <a:gd name="connsiteX35" fmla="*/ 305152 w 438150"/>
                  <a:gd name="connsiteY35" fmla="*/ 124446 h 533400"/>
                  <a:gd name="connsiteX36" fmla="*/ 305152 w 438150"/>
                  <a:gd name="connsiteY36" fmla="*/ 124446 h 533400"/>
                  <a:gd name="connsiteX37" fmla="*/ 305152 w 438150"/>
                  <a:gd name="connsiteY37" fmla="*/ 10146 h 533400"/>
                  <a:gd name="connsiteX38" fmla="*/ 428977 w 438150"/>
                  <a:gd name="connsiteY38" fmla="*/ 133971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8150" h="533400">
                    <a:moveTo>
                      <a:pt x="283816" y="621"/>
                    </a:moveTo>
                    <a:cubicBezTo>
                      <a:pt x="284578" y="621"/>
                      <a:pt x="285340" y="621"/>
                      <a:pt x="286102" y="716"/>
                    </a:cubicBezTo>
                    <a:lnTo>
                      <a:pt x="286102" y="124446"/>
                    </a:lnTo>
                    <a:lnTo>
                      <a:pt x="286197" y="126160"/>
                    </a:lnTo>
                    <a:cubicBezTo>
                      <a:pt x="287055" y="141115"/>
                      <a:pt x="299532" y="153021"/>
                      <a:pt x="314677" y="153021"/>
                    </a:cubicBezTo>
                    <a:lnTo>
                      <a:pt x="314677" y="153021"/>
                    </a:lnTo>
                    <a:lnTo>
                      <a:pt x="438407" y="153021"/>
                    </a:lnTo>
                    <a:cubicBezTo>
                      <a:pt x="438502" y="153783"/>
                      <a:pt x="438502" y="154545"/>
                      <a:pt x="438502" y="155307"/>
                    </a:cubicBezTo>
                    <a:lnTo>
                      <a:pt x="438502" y="505446"/>
                    </a:lnTo>
                    <a:cubicBezTo>
                      <a:pt x="438502" y="521257"/>
                      <a:pt x="425739" y="534021"/>
                      <a:pt x="409927" y="534021"/>
                    </a:cubicBezTo>
                    <a:lnTo>
                      <a:pt x="28927" y="534021"/>
                    </a:lnTo>
                    <a:cubicBezTo>
                      <a:pt x="13115" y="534021"/>
                      <a:pt x="352" y="521257"/>
                      <a:pt x="352" y="505446"/>
                    </a:cubicBezTo>
                    <a:lnTo>
                      <a:pt x="352" y="29196"/>
                    </a:lnTo>
                    <a:cubicBezTo>
                      <a:pt x="352" y="13385"/>
                      <a:pt x="13115" y="621"/>
                      <a:pt x="28927" y="621"/>
                    </a:cubicBezTo>
                    <a:lnTo>
                      <a:pt x="283816" y="621"/>
                    </a:lnTo>
                    <a:close/>
                    <a:moveTo>
                      <a:pt x="248002" y="200646"/>
                    </a:moveTo>
                    <a:lnTo>
                      <a:pt x="152752" y="200646"/>
                    </a:lnTo>
                    <a:lnTo>
                      <a:pt x="152752" y="410196"/>
                    </a:lnTo>
                    <a:lnTo>
                      <a:pt x="171802" y="410196"/>
                    </a:lnTo>
                    <a:lnTo>
                      <a:pt x="171802" y="314946"/>
                    </a:lnTo>
                    <a:lnTo>
                      <a:pt x="248002" y="314946"/>
                    </a:lnTo>
                    <a:lnTo>
                      <a:pt x="250098" y="314946"/>
                    </a:lnTo>
                    <a:cubicBezTo>
                      <a:pt x="280673" y="313803"/>
                      <a:pt x="305152" y="288657"/>
                      <a:pt x="305152" y="257796"/>
                    </a:cubicBezTo>
                    <a:cubicBezTo>
                      <a:pt x="305152" y="226268"/>
                      <a:pt x="279530" y="200646"/>
                      <a:pt x="248002" y="200646"/>
                    </a:cubicBezTo>
                    <a:lnTo>
                      <a:pt x="248002" y="200646"/>
                    </a:lnTo>
                    <a:close/>
                    <a:moveTo>
                      <a:pt x="248002" y="219696"/>
                    </a:moveTo>
                    <a:cubicBezTo>
                      <a:pt x="269052" y="219696"/>
                      <a:pt x="286102" y="236746"/>
                      <a:pt x="286102" y="257796"/>
                    </a:cubicBezTo>
                    <a:cubicBezTo>
                      <a:pt x="286102" y="278846"/>
                      <a:pt x="269052" y="295896"/>
                      <a:pt x="248002" y="295896"/>
                    </a:cubicBezTo>
                    <a:lnTo>
                      <a:pt x="248002" y="295896"/>
                    </a:lnTo>
                    <a:lnTo>
                      <a:pt x="171802" y="295896"/>
                    </a:lnTo>
                    <a:lnTo>
                      <a:pt x="171802" y="219696"/>
                    </a:lnTo>
                    <a:lnTo>
                      <a:pt x="248002" y="219696"/>
                    </a:lnTo>
                    <a:close/>
                    <a:moveTo>
                      <a:pt x="428977" y="133971"/>
                    </a:moveTo>
                    <a:lnTo>
                      <a:pt x="314677" y="133971"/>
                    </a:lnTo>
                    <a:lnTo>
                      <a:pt x="313534" y="133876"/>
                    </a:lnTo>
                    <a:cubicBezTo>
                      <a:pt x="308772" y="133304"/>
                      <a:pt x="305152" y="129304"/>
                      <a:pt x="305152" y="124446"/>
                    </a:cubicBezTo>
                    <a:lnTo>
                      <a:pt x="305152" y="124446"/>
                    </a:lnTo>
                    <a:lnTo>
                      <a:pt x="305152" y="10146"/>
                    </a:lnTo>
                    <a:lnTo>
                      <a:pt x="428977" y="133971"/>
                    </a:lnTo>
                    <a:close/>
                  </a:path>
                </a:pathLst>
              </a:custGeom>
              <a:solidFill>
                <a:srgbClr val="F0E0C9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endParaRPr>
              </a:p>
            </p:txBody>
          </p:sp>
        </p:grpSp>
        <p:sp>
          <p:nvSpPr>
            <p:cNvPr id="17" name="Synergistically utilize technically sound portals with frictionless chains. Dramatically customize…"/>
            <p:cNvSpPr txBox="1"/>
            <p:nvPr/>
          </p:nvSpPr>
          <p:spPr>
            <a:xfrm>
              <a:off x="1873829" y="4080654"/>
              <a:ext cx="3349625" cy="156908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spAutoFit/>
            </a:bodyPr>
            <a:lstStyle/>
            <a:p>
              <a:pPr lvl="0" defTabSz="914400">
                <a:lnSpc>
                  <a:spcPct val="150000"/>
                </a:lnSpc>
                <a:defRPr/>
              </a:pPr>
              <a:r>
                <a:rPr lang="zh-CN" altLang="en-US" sz="20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rPr>
                <a:t>添加标题</a:t>
              </a:r>
              <a:endParaRPr lang="en-US" altLang="zh-CN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  <a:p>
              <a:pPr lvl="0" defTabSz="914400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rPr>
                <a:t>请单击此处输入文本内容，可根据自己的需要适当地调整文字的颜色或大小等属性。</a:t>
              </a:r>
              <a:endPara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453635" y="3648156"/>
            <a:ext cx="4254500" cy="1569085"/>
            <a:chOff x="6453635" y="4029156"/>
            <a:chExt cx="4254500" cy="1569085"/>
          </a:xfrm>
        </p:grpSpPr>
        <p:grpSp>
          <p:nvGrpSpPr>
            <p:cNvPr id="21" name="组合 20"/>
            <p:cNvGrpSpPr/>
            <p:nvPr/>
          </p:nvGrpSpPr>
          <p:grpSpPr>
            <a:xfrm>
              <a:off x="6453635" y="4064889"/>
              <a:ext cx="780142" cy="780139"/>
              <a:chOff x="6453635" y="4064889"/>
              <a:chExt cx="780142" cy="780139"/>
            </a:xfrm>
          </p:grpSpPr>
          <p:sp>
            <p:nvSpPr>
              <p:cNvPr id="18" name="ïṧļïḍe"/>
              <p:cNvSpPr/>
              <p:nvPr/>
            </p:nvSpPr>
            <p:spPr>
              <a:xfrm>
                <a:off x="6453635" y="4064889"/>
                <a:ext cx="780142" cy="780139"/>
              </a:xfrm>
              <a:prstGeom prst="ellipse">
                <a:avLst/>
              </a:prstGeom>
              <a:solidFill>
                <a:srgbClr val="64797A"/>
              </a:solidFill>
              <a:ln w="12700" cap="rnd" cmpd="sng" algn="ctr">
                <a:noFill/>
                <a:prstDash val="solid"/>
                <a:round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endParaRPr>
              </a:p>
            </p:txBody>
          </p:sp>
          <p:sp>
            <p:nvSpPr>
              <p:cNvPr id="27" name="íṡliḓé"/>
              <p:cNvSpPr/>
              <p:nvPr/>
            </p:nvSpPr>
            <p:spPr bwMode="auto">
              <a:xfrm>
                <a:off x="6672570" y="4270927"/>
                <a:ext cx="342273" cy="368066"/>
              </a:xfrm>
              <a:custGeom>
                <a:avLst/>
                <a:gdLst>
                  <a:gd name="connsiteX0" fmla="*/ 8774 w 487162"/>
                  <a:gd name="connsiteY0" fmla="*/ 514114 h 523875"/>
                  <a:gd name="connsiteX1" fmla="*/ 8203 w 487162"/>
                  <a:gd name="connsiteY1" fmla="*/ 513447 h 523875"/>
                  <a:gd name="connsiteX2" fmla="*/ 8203 w 487162"/>
                  <a:gd name="connsiteY2" fmla="*/ 513447 h 523875"/>
                  <a:gd name="connsiteX3" fmla="*/ 7727 w 487162"/>
                  <a:gd name="connsiteY3" fmla="*/ 512780 h 523875"/>
                  <a:gd name="connsiteX4" fmla="*/ 5726 w 487162"/>
                  <a:gd name="connsiteY4" fmla="*/ 509732 h 523875"/>
                  <a:gd name="connsiteX5" fmla="*/ 5726 w 487162"/>
                  <a:gd name="connsiteY5" fmla="*/ 509732 h 523875"/>
                  <a:gd name="connsiteX6" fmla="*/ 5250 w 487162"/>
                  <a:gd name="connsiteY6" fmla="*/ 508970 h 523875"/>
                  <a:gd name="connsiteX7" fmla="*/ 4488 w 487162"/>
                  <a:gd name="connsiteY7" fmla="*/ 507446 h 523875"/>
                  <a:gd name="connsiteX8" fmla="*/ 3821 w 487162"/>
                  <a:gd name="connsiteY8" fmla="*/ 505827 h 523875"/>
                  <a:gd name="connsiteX9" fmla="*/ 3726 w 487162"/>
                  <a:gd name="connsiteY9" fmla="*/ 505637 h 523875"/>
                  <a:gd name="connsiteX10" fmla="*/ 3631 w 487162"/>
                  <a:gd name="connsiteY10" fmla="*/ 505351 h 523875"/>
                  <a:gd name="connsiteX11" fmla="*/ 3631 w 487162"/>
                  <a:gd name="connsiteY11" fmla="*/ 505160 h 523875"/>
                  <a:gd name="connsiteX12" fmla="*/ 2964 w 487162"/>
                  <a:gd name="connsiteY12" fmla="*/ 503160 h 523875"/>
                  <a:gd name="connsiteX13" fmla="*/ 2583 w 487162"/>
                  <a:gd name="connsiteY13" fmla="*/ 501826 h 523875"/>
                  <a:gd name="connsiteX14" fmla="*/ 2107 w 487162"/>
                  <a:gd name="connsiteY14" fmla="*/ 499921 h 523875"/>
                  <a:gd name="connsiteX15" fmla="*/ 1250 w 487162"/>
                  <a:gd name="connsiteY15" fmla="*/ 495635 h 523875"/>
                  <a:gd name="connsiteX16" fmla="*/ 964 w 487162"/>
                  <a:gd name="connsiteY16" fmla="*/ 493159 h 523875"/>
                  <a:gd name="connsiteX17" fmla="*/ 773 w 487162"/>
                  <a:gd name="connsiteY17" fmla="*/ 486587 h 523875"/>
                  <a:gd name="connsiteX18" fmla="*/ 5345 w 487162"/>
                  <a:gd name="connsiteY18" fmla="*/ 468298 h 523875"/>
                  <a:gd name="connsiteX19" fmla="*/ 154983 w 487162"/>
                  <a:gd name="connsiteY19" fmla="*/ 151592 h 523875"/>
                  <a:gd name="connsiteX20" fmla="*/ 158603 w 487162"/>
                  <a:gd name="connsiteY20" fmla="*/ 135305 h 523875"/>
                  <a:gd name="connsiteX21" fmla="*/ 158603 w 487162"/>
                  <a:gd name="connsiteY21" fmla="*/ 19671 h 523875"/>
                  <a:gd name="connsiteX22" fmla="*/ 120503 w 487162"/>
                  <a:gd name="connsiteY22" fmla="*/ 19671 h 523875"/>
                  <a:gd name="connsiteX23" fmla="*/ 120503 w 487162"/>
                  <a:gd name="connsiteY23" fmla="*/ 621 h 523875"/>
                  <a:gd name="connsiteX24" fmla="*/ 368153 w 487162"/>
                  <a:gd name="connsiteY24" fmla="*/ 621 h 523875"/>
                  <a:gd name="connsiteX25" fmla="*/ 368153 w 487162"/>
                  <a:gd name="connsiteY25" fmla="*/ 19671 h 523875"/>
                  <a:gd name="connsiteX26" fmla="*/ 330053 w 487162"/>
                  <a:gd name="connsiteY26" fmla="*/ 19671 h 523875"/>
                  <a:gd name="connsiteX27" fmla="*/ 330053 w 487162"/>
                  <a:gd name="connsiteY27" fmla="*/ 135305 h 523875"/>
                  <a:gd name="connsiteX28" fmla="*/ 333672 w 487162"/>
                  <a:gd name="connsiteY28" fmla="*/ 151592 h 523875"/>
                  <a:gd name="connsiteX29" fmla="*/ 483310 w 487162"/>
                  <a:gd name="connsiteY29" fmla="*/ 468298 h 523875"/>
                  <a:gd name="connsiteX30" fmla="*/ 484834 w 487162"/>
                  <a:gd name="connsiteY30" fmla="*/ 505541 h 523875"/>
                  <a:gd name="connsiteX31" fmla="*/ 484739 w 487162"/>
                  <a:gd name="connsiteY31" fmla="*/ 505732 h 523875"/>
                  <a:gd name="connsiteX32" fmla="*/ 484167 w 487162"/>
                  <a:gd name="connsiteY32" fmla="*/ 507160 h 523875"/>
                  <a:gd name="connsiteX33" fmla="*/ 459307 w 487162"/>
                  <a:gd name="connsiteY33" fmla="*/ 524401 h 523875"/>
                  <a:gd name="connsiteX34" fmla="*/ 457497 w 487162"/>
                  <a:gd name="connsiteY34" fmla="*/ 524496 h 523875"/>
                  <a:gd name="connsiteX35" fmla="*/ 31253 w 487162"/>
                  <a:gd name="connsiteY35" fmla="*/ 524496 h 523875"/>
                  <a:gd name="connsiteX36" fmla="*/ 29444 w 487162"/>
                  <a:gd name="connsiteY36" fmla="*/ 524401 h 523875"/>
                  <a:gd name="connsiteX37" fmla="*/ 26967 w 487162"/>
                  <a:gd name="connsiteY37" fmla="*/ 524115 h 523875"/>
                  <a:gd name="connsiteX38" fmla="*/ 23157 w 487162"/>
                  <a:gd name="connsiteY38" fmla="*/ 523258 h 523875"/>
                  <a:gd name="connsiteX39" fmla="*/ 23157 w 487162"/>
                  <a:gd name="connsiteY39" fmla="*/ 523258 h 523875"/>
                  <a:gd name="connsiteX40" fmla="*/ 17633 w 487162"/>
                  <a:gd name="connsiteY40" fmla="*/ 520972 h 523875"/>
                  <a:gd name="connsiteX41" fmla="*/ 16204 w 487162"/>
                  <a:gd name="connsiteY41" fmla="*/ 520210 h 523875"/>
                  <a:gd name="connsiteX42" fmla="*/ 15251 w 487162"/>
                  <a:gd name="connsiteY42" fmla="*/ 519638 h 523875"/>
                  <a:gd name="connsiteX43" fmla="*/ 10298 w 487162"/>
                  <a:gd name="connsiteY43" fmla="*/ 515542 h 523875"/>
                  <a:gd name="connsiteX44" fmla="*/ 8774 w 487162"/>
                  <a:gd name="connsiteY44" fmla="*/ 514114 h 523875"/>
                  <a:gd name="connsiteX45" fmla="*/ 8774 w 487162"/>
                  <a:gd name="connsiteY45" fmla="*/ 514114 h 523875"/>
                  <a:gd name="connsiteX46" fmla="*/ 255377 w 487162"/>
                  <a:gd name="connsiteY46" fmla="*/ 404767 h 523875"/>
                  <a:gd name="connsiteX47" fmla="*/ 252519 w 487162"/>
                  <a:gd name="connsiteY47" fmla="*/ 406576 h 523875"/>
                  <a:gd name="connsiteX48" fmla="*/ 246995 w 487162"/>
                  <a:gd name="connsiteY48" fmla="*/ 410291 h 523875"/>
                  <a:gd name="connsiteX49" fmla="*/ 55161 w 487162"/>
                  <a:gd name="connsiteY49" fmla="*/ 416864 h 523875"/>
                  <a:gd name="connsiteX50" fmla="*/ 51351 w 487162"/>
                  <a:gd name="connsiteY50" fmla="*/ 415339 h 523875"/>
                  <a:gd name="connsiteX51" fmla="*/ 22490 w 487162"/>
                  <a:gd name="connsiteY51" fmla="*/ 476395 h 523875"/>
                  <a:gd name="connsiteX52" fmla="*/ 21633 w 487162"/>
                  <a:gd name="connsiteY52" fmla="*/ 478300 h 523875"/>
                  <a:gd name="connsiteX53" fmla="*/ 21538 w 487162"/>
                  <a:gd name="connsiteY53" fmla="*/ 498778 h 523875"/>
                  <a:gd name="connsiteX54" fmla="*/ 28681 w 487162"/>
                  <a:gd name="connsiteY54" fmla="*/ 505065 h 523875"/>
                  <a:gd name="connsiteX55" fmla="*/ 29920 w 487162"/>
                  <a:gd name="connsiteY55" fmla="*/ 505255 h 523875"/>
                  <a:gd name="connsiteX56" fmla="*/ 31063 w 487162"/>
                  <a:gd name="connsiteY56" fmla="*/ 505351 h 523875"/>
                  <a:gd name="connsiteX57" fmla="*/ 457306 w 487162"/>
                  <a:gd name="connsiteY57" fmla="*/ 505351 h 523875"/>
                  <a:gd name="connsiteX58" fmla="*/ 458450 w 487162"/>
                  <a:gd name="connsiteY58" fmla="*/ 505255 h 523875"/>
                  <a:gd name="connsiteX59" fmla="*/ 466831 w 487162"/>
                  <a:gd name="connsiteY59" fmla="*/ 498683 h 523875"/>
                  <a:gd name="connsiteX60" fmla="*/ 467403 w 487162"/>
                  <a:gd name="connsiteY60" fmla="*/ 480205 h 523875"/>
                  <a:gd name="connsiteX61" fmla="*/ 466736 w 487162"/>
                  <a:gd name="connsiteY61" fmla="*/ 478205 h 523875"/>
                  <a:gd name="connsiteX62" fmla="*/ 465879 w 487162"/>
                  <a:gd name="connsiteY62" fmla="*/ 476300 h 523875"/>
                  <a:gd name="connsiteX63" fmla="*/ 424255 w 487162"/>
                  <a:gd name="connsiteY63" fmla="*/ 388098 h 523875"/>
                  <a:gd name="connsiteX64" fmla="*/ 255377 w 487162"/>
                  <a:gd name="connsiteY64" fmla="*/ 404767 h 523875"/>
                  <a:gd name="connsiteX65" fmla="*/ 306240 w 487162"/>
                  <a:gd name="connsiteY65" fmla="*/ 257796 h 523875"/>
                  <a:gd name="connsiteX66" fmla="*/ 272903 w 487162"/>
                  <a:gd name="connsiteY66" fmla="*/ 291134 h 523875"/>
                  <a:gd name="connsiteX67" fmla="*/ 306240 w 487162"/>
                  <a:gd name="connsiteY67" fmla="*/ 324471 h 523875"/>
                  <a:gd name="connsiteX68" fmla="*/ 339578 w 487162"/>
                  <a:gd name="connsiteY68" fmla="*/ 291134 h 523875"/>
                  <a:gd name="connsiteX69" fmla="*/ 306240 w 487162"/>
                  <a:gd name="connsiteY69" fmla="*/ 257796 h 523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487162" h="523875">
                    <a:moveTo>
                      <a:pt x="8774" y="514114"/>
                    </a:moveTo>
                    <a:lnTo>
                      <a:pt x="8203" y="513447"/>
                    </a:lnTo>
                    <a:lnTo>
                      <a:pt x="8203" y="513447"/>
                    </a:lnTo>
                    <a:lnTo>
                      <a:pt x="7727" y="512780"/>
                    </a:lnTo>
                    <a:cubicBezTo>
                      <a:pt x="6964" y="511828"/>
                      <a:pt x="6393" y="510780"/>
                      <a:pt x="5726" y="509732"/>
                    </a:cubicBezTo>
                    <a:lnTo>
                      <a:pt x="5726" y="509732"/>
                    </a:lnTo>
                    <a:lnTo>
                      <a:pt x="5250" y="508970"/>
                    </a:lnTo>
                    <a:lnTo>
                      <a:pt x="4488" y="507446"/>
                    </a:lnTo>
                    <a:lnTo>
                      <a:pt x="3821" y="505827"/>
                    </a:lnTo>
                    <a:lnTo>
                      <a:pt x="3726" y="505637"/>
                    </a:lnTo>
                    <a:lnTo>
                      <a:pt x="3631" y="505351"/>
                    </a:lnTo>
                    <a:lnTo>
                      <a:pt x="3631" y="505160"/>
                    </a:lnTo>
                    <a:lnTo>
                      <a:pt x="2964" y="503160"/>
                    </a:lnTo>
                    <a:cubicBezTo>
                      <a:pt x="2869" y="502684"/>
                      <a:pt x="2678" y="502303"/>
                      <a:pt x="2583" y="501826"/>
                    </a:cubicBezTo>
                    <a:cubicBezTo>
                      <a:pt x="2393" y="501160"/>
                      <a:pt x="2202" y="500588"/>
                      <a:pt x="2107" y="499921"/>
                    </a:cubicBezTo>
                    <a:cubicBezTo>
                      <a:pt x="1726" y="498493"/>
                      <a:pt x="1535" y="497064"/>
                      <a:pt x="1250" y="495635"/>
                    </a:cubicBezTo>
                    <a:lnTo>
                      <a:pt x="964" y="493159"/>
                    </a:lnTo>
                    <a:cubicBezTo>
                      <a:pt x="773" y="490968"/>
                      <a:pt x="678" y="488777"/>
                      <a:pt x="773" y="486587"/>
                    </a:cubicBezTo>
                    <a:cubicBezTo>
                      <a:pt x="1059" y="480300"/>
                      <a:pt x="2583" y="474109"/>
                      <a:pt x="5345" y="468298"/>
                    </a:cubicBezTo>
                    <a:lnTo>
                      <a:pt x="154983" y="151592"/>
                    </a:lnTo>
                    <a:cubicBezTo>
                      <a:pt x="157364" y="146544"/>
                      <a:pt x="158603" y="140924"/>
                      <a:pt x="158603" y="135305"/>
                    </a:cubicBezTo>
                    <a:lnTo>
                      <a:pt x="158603" y="19671"/>
                    </a:lnTo>
                    <a:lnTo>
                      <a:pt x="120503" y="19671"/>
                    </a:lnTo>
                    <a:lnTo>
                      <a:pt x="120503" y="621"/>
                    </a:lnTo>
                    <a:lnTo>
                      <a:pt x="368153" y="621"/>
                    </a:lnTo>
                    <a:lnTo>
                      <a:pt x="368153" y="19671"/>
                    </a:lnTo>
                    <a:lnTo>
                      <a:pt x="330053" y="19671"/>
                    </a:lnTo>
                    <a:lnTo>
                      <a:pt x="330053" y="135305"/>
                    </a:lnTo>
                    <a:cubicBezTo>
                      <a:pt x="330053" y="140924"/>
                      <a:pt x="331291" y="146449"/>
                      <a:pt x="333672" y="151592"/>
                    </a:cubicBezTo>
                    <a:lnTo>
                      <a:pt x="483310" y="468298"/>
                    </a:lnTo>
                    <a:cubicBezTo>
                      <a:pt x="488834" y="480014"/>
                      <a:pt x="489406" y="493444"/>
                      <a:pt x="484834" y="505541"/>
                    </a:cubicBezTo>
                    <a:lnTo>
                      <a:pt x="484739" y="505732"/>
                    </a:lnTo>
                    <a:lnTo>
                      <a:pt x="484167" y="507160"/>
                    </a:lnTo>
                    <a:cubicBezTo>
                      <a:pt x="479690" y="517066"/>
                      <a:pt x="470165" y="523734"/>
                      <a:pt x="459307" y="524401"/>
                    </a:cubicBezTo>
                    <a:lnTo>
                      <a:pt x="457497" y="524496"/>
                    </a:lnTo>
                    <a:lnTo>
                      <a:pt x="31253" y="524496"/>
                    </a:lnTo>
                    <a:lnTo>
                      <a:pt x="29444" y="524401"/>
                    </a:lnTo>
                    <a:cubicBezTo>
                      <a:pt x="28586" y="524305"/>
                      <a:pt x="27824" y="524305"/>
                      <a:pt x="26967" y="524115"/>
                    </a:cubicBezTo>
                    <a:cubicBezTo>
                      <a:pt x="25634" y="523925"/>
                      <a:pt x="24395" y="523639"/>
                      <a:pt x="23157" y="523258"/>
                    </a:cubicBezTo>
                    <a:lnTo>
                      <a:pt x="23157" y="523258"/>
                    </a:lnTo>
                    <a:cubicBezTo>
                      <a:pt x="21252" y="522686"/>
                      <a:pt x="19347" y="521924"/>
                      <a:pt x="17633" y="520972"/>
                    </a:cubicBezTo>
                    <a:lnTo>
                      <a:pt x="16204" y="520210"/>
                    </a:lnTo>
                    <a:cubicBezTo>
                      <a:pt x="15918" y="520020"/>
                      <a:pt x="15632" y="519829"/>
                      <a:pt x="15251" y="519638"/>
                    </a:cubicBezTo>
                    <a:cubicBezTo>
                      <a:pt x="13442" y="518495"/>
                      <a:pt x="11727" y="517066"/>
                      <a:pt x="10298" y="515542"/>
                    </a:cubicBezTo>
                    <a:lnTo>
                      <a:pt x="8774" y="514114"/>
                    </a:lnTo>
                    <a:lnTo>
                      <a:pt x="8774" y="514114"/>
                    </a:lnTo>
                    <a:close/>
                    <a:moveTo>
                      <a:pt x="255377" y="404767"/>
                    </a:moveTo>
                    <a:lnTo>
                      <a:pt x="252519" y="406576"/>
                    </a:lnTo>
                    <a:lnTo>
                      <a:pt x="246995" y="410291"/>
                    </a:lnTo>
                    <a:cubicBezTo>
                      <a:pt x="199751" y="441628"/>
                      <a:pt x="120217" y="442581"/>
                      <a:pt x="55161" y="416864"/>
                    </a:cubicBezTo>
                    <a:lnTo>
                      <a:pt x="51351" y="415339"/>
                    </a:lnTo>
                    <a:lnTo>
                      <a:pt x="22490" y="476395"/>
                    </a:lnTo>
                    <a:lnTo>
                      <a:pt x="21633" y="478300"/>
                    </a:lnTo>
                    <a:cubicBezTo>
                      <a:pt x="19156" y="484872"/>
                      <a:pt x="19061" y="492111"/>
                      <a:pt x="21538" y="498778"/>
                    </a:cubicBezTo>
                    <a:cubicBezTo>
                      <a:pt x="22776" y="502017"/>
                      <a:pt x="25443" y="504303"/>
                      <a:pt x="28681" y="505065"/>
                    </a:cubicBezTo>
                    <a:lnTo>
                      <a:pt x="29920" y="505255"/>
                    </a:lnTo>
                    <a:lnTo>
                      <a:pt x="31063" y="505351"/>
                    </a:lnTo>
                    <a:lnTo>
                      <a:pt x="457306" y="505351"/>
                    </a:lnTo>
                    <a:lnTo>
                      <a:pt x="458450" y="505255"/>
                    </a:lnTo>
                    <a:cubicBezTo>
                      <a:pt x="462260" y="504875"/>
                      <a:pt x="465498" y="502303"/>
                      <a:pt x="466831" y="498683"/>
                    </a:cubicBezTo>
                    <a:cubicBezTo>
                      <a:pt x="469118" y="492778"/>
                      <a:pt x="469308" y="486205"/>
                      <a:pt x="467403" y="480205"/>
                    </a:cubicBezTo>
                    <a:lnTo>
                      <a:pt x="466736" y="478205"/>
                    </a:lnTo>
                    <a:lnTo>
                      <a:pt x="465879" y="476300"/>
                    </a:lnTo>
                    <a:lnTo>
                      <a:pt x="424255" y="388098"/>
                    </a:lnTo>
                    <a:cubicBezTo>
                      <a:pt x="366152" y="373810"/>
                      <a:pt x="296715" y="379335"/>
                      <a:pt x="255377" y="404767"/>
                    </a:cubicBezTo>
                    <a:close/>
                    <a:moveTo>
                      <a:pt x="306240" y="257796"/>
                    </a:moveTo>
                    <a:cubicBezTo>
                      <a:pt x="287857" y="257796"/>
                      <a:pt x="272903" y="272750"/>
                      <a:pt x="272903" y="291134"/>
                    </a:cubicBezTo>
                    <a:cubicBezTo>
                      <a:pt x="272903" y="309517"/>
                      <a:pt x="287857" y="324471"/>
                      <a:pt x="306240" y="324471"/>
                    </a:cubicBezTo>
                    <a:cubicBezTo>
                      <a:pt x="324623" y="324471"/>
                      <a:pt x="339578" y="309517"/>
                      <a:pt x="339578" y="291134"/>
                    </a:cubicBezTo>
                    <a:cubicBezTo>
                      <a:pt x="339578" y="272750"/>
                      <a:pt x="324623" y="257796"/>
                      <a:pt x="306240" y="257796"/>
                    </a:cubicBezTo>
                    <a:close/>
                  </a:path>
                </a:pathLst>
              </a:custGeom>
              <a:solidFill>
                <a:srgbClr val="F0E0C9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endParaRPr>
              </a:p>
            </p:txBody>
          </p:sp>
        </p:grpSp>
        <p:sp>
          <p:nvSpPr>
            <p:cNvPr id="28" name="Synergistically utilize technically sound portals with frictionless chains. Dramatically customize…"/>
            <p:cNvSpPr txBox="1"/>
            <p:nvPr/>
          </p:nvSpPr>
          <p:spPr>
            <a:xfrm>
              <a:off x="7320410" y="4029156"/>
              <a:ext cx="3387725" cy="156908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spAutoFit/>
            </a:bodyPr>
            <a:lstStyle/>
            <a:p>
              <a:pPr lvl="0" defTabSz="914400">
                <a:lnSpc>
                  <a:spcPct val="150000"/>
                </a:lnSpc>
                <a:defRPr/>
              </a:pPr>
              <a:r>
                <a:rPr lang="zh-CN" altLang="en-US" sz="20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rPr>
                <a:t>添加标题</a:t>
              </a:r>
              <a:endParaRPr lang="en-US" altLang="zh-CN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  <a:p>
              <a:pPr lvl="0" defTabSz="914400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rPr>
                <a:t>请单击此处输入文本内容，可根据自己的需要适当地调整文字的颜色或大小等属性。</a:t>
              </a:r>
              <a:endPara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"/>
          <p:cNvSpPr txBox="1"/>
          <p:nvPr/>
        </p:nvSpPr>
        <p:spPr>
          <a:xfrm>
            <a:off x="1060450" y="356553"/>
            <a:ext cx="2044700" cy="43751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p>
            <a:pPr algn="l">
              <a:buNone/>
            </a:pPr>
            <a:r>
              <a:rPr lang="zh-CN" altLang="en-US" sz="2400" b="1" dirty="0">
                <a:solidFill>
                  <a:srgbClr val="64797A"/>
                </a:solidFill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rPr>
              <a:t>关于课后作业</a:t>
            </a:r>
            <a:endParaRPr lang="en-US" altLang="zh-CN" sz="2400" b="1" dirty="0">
              <a:solidFill>
                <a:srgbClr val="64797A"/>
              </a:solidFill>
              <a:latin typeface="汉仪正圆-45W" panose="00020600040101010101" charset="-122"/>
              <a:ea typeface="汉仪正圆-45W" panose="00020600040101010101" charset="-122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38150" y="361315"/>
            <a:ext cx="482600" cy="427990"/>
            <a:chOff x="690" y="569"/>
            <a:chExt cx="1080" cy="674"/>
          </a:xfrm>
        </p:grpSpPr>
        <p:sp>
          <p:nvSpPr>
            <p:cNvPr id="2" name="椭圆 1"/>
            <p:cNvSpPr/>
            <p:nvPr/>
          </p:nvSpPr>
          <p:spPr>
            <a:xfrm>
              <a:off x="690" y="569"/>
              <a:ext cx="780" cy="675"/>
            </a:xfrm>
            <a:prstGeom prst="ellipse">
              <a:avLst/>
            </a:prstGeom>
            <a:solidFill>
              <a:srgbClr val="647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正圆-45W" panose="00020600040101010101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990" y="569"/>
              <a:ext cx="780" cy="675"/>
            </a:xfrm>
            <a:prstGeom prst="ellipse">
              <a:avLst/>
            </a:prstGeom>
            <a:solidFill>
              <a:srgbClr val="D5E4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正圆-45W" panose="00020600040101010101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405290" y="3143604"/>
            <a:ext cx="7332942" cy="36000"/>
            <a:chOff x="2405290" y="3464444"/>
            <a:chExt cx="7332942" cy="36000"/>
          </a:xfrm>
          <a:solidFill>
            <a:srgbClr val="64797A"/>
          </a:solidFill>
        </p:grpSpPr>
        <p:sp>
          <p:nvSpPr>
            <p:cNvPr id="8" name="Rectangle: Rounded Corners 18"/>
            <p:cNvSpPr/>
            <p:nvPr/>
          </p:nvSpPr>
          <p:spPr>
            <a:xfrm>
              <a:off x="2405290" y="3464444"/>
              <a:ext cx="288000" cy="36000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id-ID" kern="0" dirty="0">
                <a:solidFill>
                  <a:prstClr val="white"/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  <p:sp>
          <p:nvSpPr>
            <p:cNvPr id="13" name="Rectangle: Rounded Corners 18"/>
            <p:cNvSpPr/>
            <p:nvPr/>
          </p:nvSpPr>
          <p:spPr>
            <a:xfrm>
              <a:off x="9450232" y="3464444"/>
              <a:ext cx="288000" cy="36000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id-ID" kern="0" dirty="0">
                <a:solidFill>
                  <a:prstClr val="white"/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  <p:sp>
          <p:nvSpPr>
            <p:cNvPr id="15" name="Rectangle: Rounded Corners 18"/>
            <p:cNvSpPr/>
            <p:nvPr/>
          </p:nvSpPr>
          <p:spPr>
            <a:xfrm>
              <a:off x="5921520" y="3464444"/>
              <a:ext cx="288000" cy="36000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id-ID" kern="0" dirty="0">
                <a:solidFill>
                  <a:prstClr val="white"/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129564" y="2057304"/>
            <a:ext cx="2839453" cy="3055730"/>
            <a:chOff x="1129564" y="2378144"/>
            <a:chExt cx="2839453" cy="3055730"/>
          </a:xfrm>
        </p:grpSpPr>
        <p:sp>
          <p:nvSpPr>
            <p:cNvPr id="17" name="Freeform 59"/>
            <p:cNvSpPr>
              <a:spLocks noChangeArrowheads="1"/>
            </p:cNvSpPr>
            <p:nvPr/>
          </p:nvSpPr>
          <p:spPr bwMode="auto">
            <a:xfrm>
              <a:off x="2332040" y="2378144"/>
              <a:ext cx="434501" cy="454253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rgbClr val="64797A"/>
            </a:solidFill>
            <a:ln>
              <a:noFill/>
            </a:ln>
          </p:spPr>
          <p:txBody>
            <a:bodyPr wrap="none" anchor="ctr"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  <p:sp>
          <p:nvSpPr>
            <p:cNvPr id="18" name="TextBox 9"/>
            <p:cNvSpPr txBox="1"/>
            <p:nvPr/>
          </p:nvSpPr>
          <p:spPr>
            <a:xfrm>
              <a:off x="1908730" y="2985516"/>
              <a:ext cx="128112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rPr>
                <a:t>添加标题 </a:t>
              </a:r>
              <a:endParaRPr lang="id-ID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  <p:sp>
          <p:nvSpPr>
            <p:cNvPr id="19" name="Text Placeholder 4"/>
            <p:cNvSpPr txBox="1"/>
            <p:nvPr/>
          </p:nvSpPr>
          <p:spPr>
            <a:xfrm>
              <a:off x="1129564" y="3658168"/>
              <a:ext cx="2839453" cy="115653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indent="0" algn="just">
                <a:lnSpc>
                  <a:spcPct val="15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Calibri" panose="020F0502020204030204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algn="ctr">
                <a:spcBef>
                  <a:spcPts val="0"/>
                </a:spcBef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rPr>
                <a:t>请您单击此处添加合适的文字加以说明，可以适当地调整文字大小或者颜色等属性。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  <p:sp>
          <p:nvSpPr>
            <p:cNvPr id="20" name="Rectangle: Rounded Corners 30"/>
            <p:cNvSpPr/>
            <p:nvPr/>
          </p:nvSpPr>
          <p:spPr>
            <a:xfrm>
              <a:off x="1881565" y="5082794"/>
              <a:ext cx="1335450" cy="351080"/>
            </a:xfrm>
            <a:prstGeom prst="roundRect">
              <a:avLst>
                <a:gd name="adj" fmla="val 50000"/>
              </a:avLst>
            </a:prstGeom>
            <a:solidFill>
              <a:srgbClr val="64797A"/>
            </a:soli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en-US" sz="1200" b="1" kern="0" dirty="0">
                  <a:solidFill>
                    <a:schemeClr val="bg1"/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rPr>
                <a:t>Learn More</a:t>
              </a:r>
              <a:endParaRPr lang="id-ID" sz="1200" b="1" kern="0" dirty="0">
                <a:solidFill>
                  <a:schemeClr val="bg1"/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614950" y="1978142"/>
            <a:ext cx="2868922" cy="3134892"/>
            <a:chOff x="4614950" y="2298982"/>
            <a:chExt cx="2868922" cy="3134892"/>
          </a:xfrm>
        </p:grpSpPr>
        <p:sp>
          <p:nvSpPr>
            <p:cNvPr id="22" name="TextBox 9"/>
            <p:cNvSpPr txBox="1"/>
            <p:nvPr/>
          </p:nvSpPr>
          <p:spPr>
            <a:xfrm>
              <a:off x="5408851" y="2985516"/>
              <a:ext cx="128112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rPr>
                <a:t>添加标题 </a:t>
              </a:r>
              <a:endParaRPr lang="id-ID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  <p:sp>
          <p:nvSpPr>
            <p:cNvPr id="23" name="Freeform 65"/>
            <p:cNvSpPr>
              <a:spLocks noChangeArrowheads="1"/>
            </p:cNvSpPr>
            <p:nvPr/>
          </p:nvSpPr>
          <p:spPr bwMode="auto">
            <a:xfrm>
              <a:off x="5706904" y="2298982"/>
              <a:ext cx="617773" cy="612577"/>
            </a:xfrm>
            <a:custGeom>
              <a:avLst/>
              <a:gdLst>
                <a:gd name="T0" fmla="*/ 172604 w 417"/>
                <a:gd name="T1" fmla="*/ 91192 h 417"/>
                <a:gd name="T2" fmla="*/ 172604 w 417"/>
                <a:gd name="T3" fmla="*/ 91192 h 417"/>
                <a:gd name="T4" fmla="*/ 188460 w 417"/>
                <a:gd name="T5" fmla="*/ 63340 h 417"/>
                <a:gd name="T6" fmla="*/ 184836 w 417"/>
                <a:gd name="T7" fmla="*/ 47617 h 417"/>
                <a:gd name="T8" fmla="*/ 152671 w 417"/>
                <a:gd name="T9" fmla="*/ 35488 h 417"/>
                <a:gd name="T10" fmla="*/ 144516 w 417"/>
                <a:gd name="T11" fmla="*/ 7637 h 417"/>
                <a:gd name="T12" fmla="*/ 124583 w 417"/>
                <a:gd name="T13" fmla="*/ 0 h 417"/>
                <a:gd name="T14" fmla="*/ 96495 w 417"/>
                <a:gd name="T15" fmla="*/ 15723 h 417"/>
                <a:gd name="T16" fmla="*/ 68407 w 417"/>
                <a:gd name="T17" fmla="*/ 0 h 417"/>
                <a:gd name="T18" fmla="*/ 48474 w 417"/>
                <a:gd name="T19" fmla="*/ 7637 h 417"/>
                <a:gd name="T20" fmla="*/ 40320 w 417"/>
                <a:gd name="T21" fmla="*/ 35488 h 417"/>
                <a:gd name="T22" fmla="*/ 8155 w 417"/>
                <a:gd name="T23" fmla="*/ 47617 h 417"/>
                <a:gd name="T24" fmla="*/ 0 w 417"/>
                <a:gd name="T25" fmla="*/ 63340 h 417"/>
                <a:gd name="T26" fmla="*/ 19933 w 417"/>
                <a:gd name="T27" fmla="*/ 91192 h 417"/>
                <a:gd name="T28" fmla="*/ 0 w 417"/>
                <a:gd name="T29" fmla="*/ 123536 h 417"/>
                <a:gd name="T30" fmla="*/ 8155 w 417"/>
                <a:gd name="T31" fmla="*/ 139258 h 417"/>
                <a:gd name="T32" fmla="*/ 40320 w 417"/>
                <a:gd name="T33" fmla="*/ 147344 h 417"/>
                <a:gd name="T34" fmla="*/ 48474 w 417"/>
                <a:gd name="T35" fmla="*/ 178790 h 417"/>
                <a:gd name="T36" fmla="*/ 68407 w 417"/>
                <a:gd name="T37" fmla="*/ 186876 h 417"/>
                <a:gd name="T38" fmla="*/ 96495 w 417"/>
                <a:gd name="T39" fmla="*/ 167110 h 417"/>
                <a:gd name="T40" fmla="*/ 124583 w 417"/>
                <a:gd name="T41" fmla="*/ 186876 h 417"/>
                <a:gd name="T42" fmla="*/ 144516 w 417"/>
                <a:gd name="T43" fmla="*/ 178790 h 417"/>
                <a:gd name="T44" fmla="*/ 152671 w 417"/>
                <a:gd name="T45" fmla="*/ 147344 h 417"/>
                <a:gd name="T46" fmla="*/ 184836 w 417"/>
                <a:gd name="T47" fmla="*/ 139258 h 417"/>
                <a:gd name="T48" fmla="*/ 188460 w 417"/>
                <a:gd name="T49" fmla="*/ 119043 h 417"/>
                <a:gd name="T50" fmla="*/ 172604 w 417"/>
                <a:gd name="T51" fmla="*/ 91192 h 417"/>
                <a:gd name="T52" fmla="*/ 96495 w 417"/>
                <a:gd name="T53" fmla="*/ 131172 h 417"/>
                <a:gd name="T54" fmla="*/ 96495 w 417"/>
                <a:gd name="T55" fmla="*/ 131172 h 417"/>
                <a:gd name="T56" fmla="*/ 56629 w 417"/>
                <a:gd name="T57" fmla="*/ 91192 h 417"/>
                <a:gd name="T58" fmla="*/ 96495 w 417"/>
                <a:gd name="T59" fmla="*/ 51660 h 417"/>
                <a:gd name="T60" fmla="*/ 136362 w 417"/>
                <a:gd name="T61" fmla="*/ 91192 h 417"/>
                <a:gd name="T62" fmla="*/ 96495 w 417"/>
                <a:gd name="T63" fmla="*/ 131172 h 41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417" h="417">
                  <a:moveTo>
                    <a:pt x="381" y="203"/>
                  </a:moveTo>
                  <a:lnTo>
                    <a:pt x="381" y="203"/>
                  </a:lnTo>
                  <a:cubicBezTo>
                    <a:pt x="381" y="177"/>
                    <a:pt x="399" y="159"/>
                    <a:pt x="416" y="141"/>
                  </a:cubicBezTo>
                  <a:cubicBezTo>
                    <a:pt x="416" y="132"/>
                    <a:pt x="408" y="115"/>
                    <a:pt x="408" y="106"/>
                  </a:cubicBezTo>
                  <a:cubicBezTo>
                    <a:pt x="372" y="115"/>
                    <a:pt x="354" y="97"/>
                    <a:pt x="337" y="79"/>
                  </a:cubicBezTo>
                  <a:cubicBezTo>
                    <a:pt x="319" y="62"/>
                    <a:pt x="310" y="44"/>
                    <a:pt x="319" y="17"/>
                  </a:cubicBezTo>
                  <a:cubicBezTo>
                    <a:pt x="310" y="9"/>
                    <a:pt x="293" y="0"/>
                    <a:pt x="275" y="0"/>
                  </a:cubicBezTo>
                  <a:cubicBezTo>
                    <a:pt x="266" y="17"/>
                    <a:pt x="240" y="35"/>
                    <a:pt x="213" y="35"/>
                  </a:cubicBezTo>
                  <a:cubicBezTo>
                    <a:pt x="187" y="35"/>
                    <a:pt x="160" y="17"/>
                    <a:pt x="151" y="0"/>
                  </a:cubicBezTo>
                  <a:cubicBezTo>
                    <a:pt x="133" y="0"/>
                    <a:pt x="116" y="9"/>
                    <a:pt x="107" y="17"/>
                  </a:cubicBezTo>
                  <a:cubicBezTo>
                    <a:pt x="116" y="44"/>
                    <a:pt x="107" y="62"/>
                    <a:pt x="89" y="79"/>
                  </a:cubicBezTo>
                  <a:cubicBezTo>
                    <a:pt x="72" y="97"/>
                    <a:pt x="44" y="115"/>
                    <a:pt x="18" y="106"/>
                  </a:cubicBezTo>
                  <a:cubicBezTo>
                    <a:pt x="18" y="115"/>
                    <a:pt x="9" y="132"/>
                    <a:pt x="0" y="141"/>
                  </a:cubicBezTo>
                  <a:cubicBezTo>
                    <a:pt x="27" y="159"/>
                    <a:pt x="44" y="177"/>
                    <a:pt x="44" y="203"/>
                  </a:cubicBezTo>
                  <a:cubicBezTo>
                    <a:pt x="44" y="230"/>
                    <a:pt x="27" y="256"/>
                    <a:pt x="0" y="275"/>
                  </a:cubicBezTo>
                  <a:cubicBezTo>
                    <a:pt x="9" y="283"/>
                    <a:pt x="18" y="301"/>
                    <a:pt x="18" y="310"/>
                  </a:cubicBezTo>
                  <a:cubicBezTo>
                    <a:pt x="44" y="310"/>
                    <a:pt x="72" y="310"/>
                    <a:pt x="89" y="328"/>
                  </a:cubicBezTo>
                  <a:cubicBezTo>
                    <a:pt x="107" y="345"/>
                    <a:pt x="116" y="372"/>
                    <a:pt x="107" y="398"/>
                  </a:cubicBezTo>
                  <a:cubicBezTo>
                    <a:pt x="116" y="407"/>
                    <a:pt x="133" y="407"/>
                    <a:pt x="151" y="416"/>
                  </a:cubicBezTo>
                  <a:cubicBezTo>
                    <a:pt x="160" y="389"/>
                    <a:pt x="187" y="372"/>
                    <a:pt x="213" y="372"/>
                  </a:cubicBezTo>
                  <a:cubicBezTo>
                    <a:pt x="240" y="372"/>
                    <a:pt x="266" y="389"/>
                    <a:pt x="275" y="416"/>
                  </a:cubicBezTo>
                  <a:cubicBezTo>
                    <a:pt x="293" y="407"/>
                    <a:pt x="310" y="407"/>
                    <a:pt x="319" y="398"/>
                  </a:cubicBezTo>
                  <a:cubicBezTo>
                    <a:pt x="310" y="372"/>
                    <a:pt x="319" y="345"/>
                    <a:pt x="337" y="328"/>
                  </a:cubicBezTo>
                  <a:cubicBezTo>
                    <a:pt x="354" y="310"/>
                    <a:pt x="372" y="301"/>
                    <a:pt x="408" y="310"/>
                  </a:cubicBezTo>
                  <a:cubicBezTo>
                    <a:pt x="408" y="292"/>
                    <a:pt x="416" y="283"/>
                    <a:pt x="416" y="265"/>
                  </a:cubicBezTo>
                  <a:cubicBezTo>
                    <a:pt x="399" y="256"/>
                    <a:pt x="381" y="230"/>
                    <a:pt x="381" y="203"/>
                  </a:cubicBezTo>
                  <a:close/>
                  <a:moveTo>
                    <a:pt x="213" y="292"/>
                  </a:moveTo>
                  <a:lnTo>
                    <a:pt x="213" y="292"/>
                  </a:lnTo>
                  <a:cubicBezTo>
                    <a:pt x="160" y="292"/>
                    <a:pt x="125" y="256"/>
                    <a:pt x="125" y="203"/>
                  </a:cubicBezTo>
                  <a:cubicBezTo>
                    <a:pt x="125" y="159"/>
                    <a:pt x="160" y="115"/>
                    <a:pt x="213" y="115"/>
                  </a:cubicBezTo>
                  <a:cubicBezTo>
                    <a:pt x="266" y="115"/>
                    <a:pt x="301" y="159"/>
                    <a:pt x="301" y="203"/>
                  </a:cubicBezTo>
                  <a:cubicBezTo>
                    <a:pt x="301" y="256"/>
                    <a:pt x="266" y="292"/>
                    <a:pt x="213" y="292"/>
                  </a:cubicBezTo>
                  <a:close/>
                </a:path>
              </a:pathLst>
            </a:custGeom>
            <a:solidFill>
              <a:srgbClr val="64797A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  <p:sp>
          <p:nvSpPr>
            <p:cNvPr id="24" name="Text Placeholder 4"/>
            <p:cNvSpPr txBox="1"/>
            <p:nvPr/>
          </p:nvSpPr>
          <p:spPr>
            <a:xfrm>
              <a:off x="4614950" y="3658168"/>
              <a:ext cx="2868922" cy="115653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indent="0" algn="just">
                <a:lnSpc>
                  <a:spcPct val="15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Calibri" panose="020F0502020204030204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rPr>
                <a:t>请您单击此处添加合适的文字加以说明，可以适当地调整文字大小或者颜色等属性。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  <p:sp>
          <p:nvSpPr>
            <p:cNvPr id="25" name="Rectangle: Rounded Corners 26"/>
            <p:cNvSpPr/>
            <p:nvPr/>
          </p:nvSpPr>
          <p:spPr>
            <a:xfrm>
              <a:off x="5428275" y="5082794"/>
              <a:ext cx="1335450" cy="351080"/>
            </a:xfrm>
            <a:prstGeom prst="roundRect">
              <a:avLst>
                <a:gd name="adj" fmla="val 50000"/>
              </a:avLst>
            </a:prstGeom>
            <a:solidFill>
              <a:srgbClr val="64797A"/>
            </a:soli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1200" b="1" kern="0" dirty="0">
                  <a:solidFill>
                    <a:schemeClr val="bg1"/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rPr>
                <a:t>Learn More</a:t>
              </a:r>
              <a:endParaRPr lang="id-ID" sz="1200" b="1" kern="0" dirty="0">
                <a:solidFill>
                  <a:schemeClr val="bg1"/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123950" y="2057630"/>
            <a:ext cx="2935705" cy="3055404"/>
            <a:chOff x="8123950" y="2378470"/>
            <a:chExt cx="2935705" cy="3055404"/>
          </a:xfrm>
        </p:grpSpPr>
        <p:sp>
          <p:nvSpPr>
            <p:cNvPr id="27" name="Freeform 55"/>
            <p:cNvSpPr>
              <a:spLocks noChangeArrowheads="1"/>
            </p:cNvSpPr>
            <p:nvPr/>
          </p:nvSpPr>
          <p:spPr bwMode="auto">
            <a:xfrm>
              <a:off x="9368602" y="2378470"/>
              <a:ext cx="446400" cy="453600"/>
            </a:xfrm>
            <a:custGeom>
              <a:avLst/>
              <a:gdLst>
                <a:gd name="T0" fmla="*/ 73816246 w 601"/>
                <a:gd name="T1" fmla="*/ 78678142 h 609"/>
                <a:gd name="T2" fmla="*/ 73816246 w 601"/>
                <a:gd name="T3" fmla="*/ 78678142 h 609"/>
                <a:gd name="T4" fmla="*/ 3613541 w 601"/>
                <a:gd name="T5" fmla="*/ 78678142 h 609"/>
                <a:gd name="T6" fmla="*/ 0 w 601"/>
                <a:gd name="T7" fmla="*/ 75054951 h 609"/>
                <a:gd name="T8" fmla="*/ 0 w 601"/>
                <a:gd name="T9" fmla="*/ 13716829 h 609"/>
                <a:gd name="T10" fmla="*/ 3613541 w 601"/>
                <a:gd name="T11" fmla="*/ 10093638 h 609"/>
                <a:gd name="T12" fmla="*/ 10840264 w 601"/>
                <a:gd name="T13" fmla="*/ 10093638 h 609"/>
                <a:gd name="T14" fmla="*/ 10840264 w 601"/>
                <a:gd name="T15" fmla="*/ 13716829 h 609"/>
                <a:gd name="T16" fmla="*/ 19099426 w 601"/>
                <a:gd name="T17" fmla="*/ 21998871 h 609"/>
                <a:gd name="T18" fmla="*/ 27229624 w 601"/>
                <a:gd name="T19" fmla="*/ 13716829 h 609"/>
                <a:gd name="T20" fmla="*/ 27229624 w 601"/>
                <a:gd name="T21" fmla="*/ 10093638 h 609"/>
                <a:gd name="T22" fmla="*/ 49167722 w 601"/>
                <a:gd name="T23" fmla="*/ 10093638 h 609"/>
                <a:gd name="T24" fmla="*/ 49167722 w 601"/>
                <a:gd name="T25" fmla="*/ 13716829 h 609"/>
                <a:gd name="T26" fmla="*/ 58330360 w 601"/>
                <a:gd name="T27" fmla="*/ 21998871 h 609"/>
                <a:gd name="T28" fmla="*/ 66460558 w 601"/>
                <a:gd name="T29" fmla="*/ 13716829 h 609"/>
                <a:gd name="T30" fmla="*/ 66460558 w 601"/>
                <a:gd name="T31" fmla="*/ 10093638 h 609"/>
                <a:gd name="T32" fmla="*/ 73816246 w 601"/>
                <a:gd name="T33" fmla="*/ 10093638 h 609"/>
                <a:gd name="T34" fmla="*/ 77429787 w 601"/>
                <a:gd name="T35" fmla="*/ 13716829 h 609"/>
                <a:gd name="T36" fmla="*/ 77429787 w 601"/>
                <a:gd name="T37" fmla="*/ 75054951 h 609"/>
                <a:gd name="T38" fmla="*/ 73816246 w 601"/>
                <a:gd name="T39" fmla="*/ 78678142 h 609"/>
                <a:gd name="T40" fmla="*/ 70203064 w 601"/>
                <a:gd name="T41" fmla="*/ 29245613 h 609"/>
                <a:gd name="T42" fmla="*/ 70203064 w 601"/>
                <a:gd name="T43" fmla="*/ 29245613 h 609"/>
                <a:gd name="T44" fmla="*/ 7226723 w 601"/>
                <a:gd name="T45" fmla="*/ 29245613 h 609"/>
                <a:gd name="T46" fmla="*/ 7226723 w 601"/>
                <a:gd name="T47" fmla="*/ 71302258 h 609"/>
                <a:gd name="T48" fmla="*/ 70203064 w 601"/>
                <a:gd name="T49" fmla="*/ 71302258 h 609"/>
                <a:gd name="T50" fmla="*/ 70203064 w 601"/>
                <a:gd name="T51" fmla="*/ 29245613 h 609"/>
                <a:gd name="T52" fmla="*/ 26326149 w 601"/>
                <a:gd name="T53" fmla="*/ 46585633 h 609"/>
                <a:gd name="T54" fmla="*/ 26326149 w 601"/>
                <a:gd name="T55" fmla="*/ 46585633 h 609"/>
                <a:gd name="T56" fmla="*/ 29165180 w 601"/>
                <a:gd name="T57" fmla="*/ 47491791 h 609"/>
                <a:gd name="T58" fmla="*/ 34585312 w 601"/>
                <a:gd name="T59" fmla="*/ 53961878 h 609"/>
                <a:gd name="T60" fmla="*/ 49167722 w 601"/>
                <a:gd name="T61" fmla="*/ 39339251 h 609"/>
                <a:gd name="T62" fmla="*/ 51877788 w 601"/>
                <a:gd name="T63" fmla="*/ 38433453 h 609"/>
                <a:gd name="T64" fmla="*/ 55620295 w 601"/>
                <a:gd name="T65" fmla="*/ 42056644 h 609"/>
                <a:gd name="T66" fmla="*/ 54716819 w 601"/>
                <a:gd name="T67" fmla="*/ 43868240 h 609"/>
                <a:gd name="T68" fmla="*/ 37295378 w 601"/>
                <a:gd name="T69" fmla="*/ 61338122 h 609"/>
                <a:gd name="T70" fmla="*/ 34585312 w 601"/>
                <a:gd name="T71" fmla="*/ 62243920 h 609"/>
                <a:gd name="T72" fmla="*/ 32778721 w 601"/>
                <a:gd name="T73" fmla="*/ 61338122 h 609"/>
                <a:gd name="T74" fmla="*/ 23616083 w 601"/>
                <a:gd name="T75" fmla="*/ 53056080 h 609"/>
                <a:gd name="T76" fmla="*/ 22712608 w 601"/>
                <a:gd name="T77" fmla="*/ 50338687 h 609"/>
                <a:gd name="T78" fmla="*/ 26326149 w 601"/>
                <a:gd name="T79" fmla="*/ 46585633 h 609"/>
                <a:gd name="T80" fmla="*/ 58330360 w 601"/>
                <a:gd name="T81" fmla="*/ 17340380 h 609"/>
                <a:gd name="T82" fmla="*/ 58330360 w 601"/>
                <a:gd name="T83" fmla="*/ 17340380 h 609"/>
                <a:gd name="T84" fmla="*/ 54716819 w 601"/>
                <a:gd name="T85" fmla="*/ 13716829 h 609"/>
                <a:gd name="T86" fmla="*/ 54716819 w 601"/>
                <a:gd name="T87" fmla="*/ 3623191 h 609"/>
                <a:gd name="T88" fmla="*/ 58330360 w 601"/>
                <a:gd name="T89" fmla="*/ 0 h 609"/>
                <a:gd name="T90" fmla="*/ 61943901 w 601"/>
                <a:gd name="T91" fmla="*/ 3623191 h 609"/>
                <a:gd name="T92" fmla="*/ 61943901 w 601"/>
                <a:gd name="T93" fmla="*/ 13716829 h 609"/>
                <a:gd name="T94" fmla="*/ 58330360 w 601"/>
                <a:gd name="T95" fmla="*/ 17340380 h 609"/>
                <a:gd name="T96" fmla="*/ 19099426 w 601"/>
                <a:gd name="T97" fmla="*/ 17340380 h 609"/>
                <a:gd name="T98" fmla="*/ 19099426 w 601"/>
                <a:gd name="T99" fmla="*/ 17340380 h 609"/>
                <a:gd name="T100" fmla="*/ 15485886 w 601"/>
                <a:gd name="T101" fmla="*/ 13716829 h 609"/>
                <a:gd name="T102" fmla="*/ 15485886 w 601"/>
                <a:gd name="T103" fmla="*/ 3623191 h 609"/>
                <a:gd name="T104" fmla="*/ 19099426 w 601"/>
                <a:gd name="T105" fmla="*/ 0 h 609"/>
                <a:gd name="T106" fmla="*/ 22712608 w 601"/>
                <a:gd name="T107" fmla="*/ 3623191 h 609"/>
                <a:gd name="T108" fmla="*/ 22712608 w 601"/>
                <a:gd name="T109" fmla="*/ 13716829 h 609"/>
                <a:gd name="T110" fmla="*/ 19099426 w 601"/>
                <a:gd name="T111" fmla="*/ 17340380 h 60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601" h="609">
                  <a:moveTo>
                    <a:pt x="572" y="608"/>
                  </a:moveTo>
                  <a:lnTo>
                    <a:pt x="572" y="608"/>
                  </a:lnTo>
                  <a:cubicBezTo>
                    <a:pt x="28" y="608"/>
                    <a:pt x="28" y="608"/>
                    <a:pt x="28" y="608"/>
                  </a:cubicBezTo>
                  <a:cubicBezTo>
                    <a:pt x="7" y="608"/>
                    <a:pt x="0" y="594"/>
                    <a:pt x="0" y="58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92"/>
                    <a:pt x="7" y="78"/>
                    <a:pt x="28" y="78"/>
                  </a:cubicBezTo>
                  <a:cubicBezTo>
                    <a:pt x="84" y="78"/>
                    <a:pt x="84" y="78"/>
                    <a:pt x="84" y="78"/>
                  </a:cubicBezTo>
                  <a:cubicBezTo>
                    <a:pt x="84" y="106"/>
                    <a:pt x="84" y="106"/>
                    <a:pt x="84" y="106"/>
                  </a:cubicBezTo>
                  <a:cubicBezTo>
                    <a:pt x="84" y="141"/>
                    <a:pt x="113" y="170"/>
                    <a:pt x="148" y="170"/>
                  </a:cubicBezTo>
                  <a:cubicBezTo>
                    <a:pt x="183" y="170"/>
                    <a:pt x="211" y="141"/>
                    <a:pt x="211" y="106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381" y="78"/>
                    <a:pt x="381" y="78"/>
                    <a:pt x="381" y="78"/>
                  </a:cubicBezTo>
                  <a:cubicBezTo>
                    <a:pt x="381" y="106"/>
                    <a:pt x="381" y="106"/>
                    <a:pt x="381" y="106"/>
                  </a:cubicBezTo>
                  <a:cubicBezTo>
                    <a:pt x="381" y="141"/>
                    <a:pt x="417" y="170"/>
                    <a:pt x="452" y="170"/>
                  </a:cubicBezTo>
                  <a:cubicBezTo>
                    <a:pt x="487" y="170"/>
                    <a:pt x="515" y="141"/>
                    <a:pt x="515" y="106"/>
                  </a:cubicBezTo>
                  <a:cubicBezTo>
                    <a:pt x="515" y="78"/>
                    <a:pt x="515" y="78"/>
                    <a:pt x="515" y="78"/>
                  </a:cubicBezTo>
                  <a:cubicBezTo>
                    <a:pt x="572" y="78"/>
                    <a:pt x="572" y="78"/>
                    <a:pt x="572" y="78"/>
                  </a:cubicBezTo>
                  <a:cubicBezTo>
                    <a:pt x="586" y="78"/>
                    <a:pt x="600" y="92"/>
                    <a:pt x="600" y="106"/>
                  </a:cubicBezTo>
                  <a:cubicBezTo>
                    <a:pt x="600" y="580"/>
                    <a:pt x="600" y="580"/>
                    <a:pt x="600" y="580"/>
                  </a:cubicBezTo>
                  <a:cubicBezTo>
                    <a:pt x="600" y="594"/>
                    <a:pt x="586" y="608"/>
                    <a:pt x="572" y="608"/>
                  </a:cubicBezTo>
                  <a:close/>
                  <a:moveTo>
                    <a:pt x="544" y="226"/>
                  </a:moveTo>
                  <a:lnTo>
                    <a:pt x="544" y="226"/>
                  </a:lnTo>
                  <a:cubicBezTo>
                    <a:pt x="56" y="226"/>
                    <a:pt x="56" y="226"/>
                    <a:pt x="56" y="226"/>
                  </a:cubicBezTo>
                  <a:cubicBezTo>
                    <a:pt x="56" y="551"/>
                    <a:pt x="56" y="551"/>
                    <a:pt x="56" y="551"/>
                  </a:cubicBezTo>
                  <a:cubicBezTo>
                    <a:pt x="544" y="551"/>
                    <a:pt x="544" y="551"/>
                    <a:pt x="544" y="551"/>
                  </a:cubicBezTo>
                  <a:lnTo>
                    <a:pt x="544" y="226"/>
                  </a:lnTo>
                  <a:close/>
                  <a:moveTo>
                    <a:pt x="204" y="360"/>
                  </a:moveTo>
                  <a:lnTo>
                    <a:pt x="204" y="360"/>
                  </a:lnTo>
                  <a:cubicBezTo>
                    <a:pt x="211" y="360"/>
                    <a:pt x="219" y="360"/>
                    <a:pt x="226" y="367"/>
                  </a:cubicBezTo>
                  <a:cubicBezTo>
                    <a:pt x="268" y="417"/>
                    <a:pt x="268" y="417"/>
                    <a:pt x="268" y="417"/>
                  </a:cubicBezTo>
                  <a:cubicBezTo>
                    <a:pt x="381" y="304"/>
                    <a:pt x="381" y="304"/>
                    <a:pt x="381" y="304"/>
                  </a:cubicBezTo>
                  <a:cubicBezTo>
                    <a:pt x="388" y="297"/>
                    <a:pt x="395" y="297"/>
                    <a:pt x="402" y="297"/>
                  </a:cubicBezTo>
                  <a:cubicBezTo>
                    <a:pt x="417" y="297"/>
                    <a:pt x="431" y="304"/>
                    <a:pt x="431" y="325"/>
                  </a:cubicBezTo>
                  <a:cubicBezTo>
                    <a:pt x="431" y="332"/>
                    <a:pt x="431" y="339"/>
                    <a:pt x="424" y="339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82" y="481"/>
                    <a:pt x="275" y="481"/>
                    <a:pt x="268" y="481"/>
                  </a:cubicBezTo>
                  <a:cubicBezTo>
                    <a:pt x="261" y="481"/>
                    <a:pt x="254" y="481"/>
                    <a:pt x="254" y="474"/>
                  </a:cubicBezTo>
                  <a:cubicBezTo>
                    <a:pt x="183" y="410"/>
                    <a:pt x="183" y="410"/>
                    <a:pt x="183" y="410"/>
                  </a:cubicBezTo>
                  <a:cubicBezTo>
                    <a:pt x="176" y="403"/>
                    <a:pt x="176" y="396"/>
                    <a:pt x="176" y="389"/>
                  </a:cubicBezTo>
                  <a:cubicBezTo>
                    <a:pt x="176" y="375"/>
                    <a:pt x="190" y="360"/>
                    <a:pt x="204" y="360"/>
                  </a:cubicBezTo>
                  <a:close/>
                  <a:moveTo>
                    <a:pt x="452" y="134"/>
                  </a:moveTo>
                  <a:lnTo>
                    <a:pt x="452" y="134"/>
                  </a:lnTo>
                  <a:cubicBezTo>
                    <a:pt x="431" y="134"/>
                    <a:pt x="424" y="120"/>
                    <a:pt x="424" y="106"/>
                  </a:cubicBezTo>
                  <a:cubicBezTo>
                    <a:pt x="424" y="28"/>
                    <a:pt x="424" y="28"/>
                    <a:pt x="424" y="28"/>
                  </a:cubicBezTo>
                  <a:cubicBezTo>
                    <a:pt x="424" y="14"/>
                    <a:pt x="431" y="0"/>
                    <a:pt x="452" y="0"/>
                  </a:cubicBezTo>
                  <a:cubicBezTo>
                    <a:pt x="466" y="0"/>
                    <a:pt x="480" y="14"/>
                    <a:pt x="480" y="28"/>
                  </a:cubicBezTo>
                  <a:cubicBezTo>
                    <a:pt x="480" y="106"/>
                    <a:pt x="480" y="106"/>
                    <a:pt x="480" y="106"/>
                  </a:cubicBezTo>
                  <a:cubicBezTo>
                    <a:pt x="480" y="120"/>
                    <a:pt x="466" y="134"/>
                    <a:pt x="452" y="134"/>
                  </a:cubicBezTo>
                  <a:close/>
                  <a:moveTo>
                    <a:pt x="148" y="134"/>
                  </a:moveTo>
                  <a:lnTo>
                    <a:pt x="148" y="134"/>
                  </a:lnTo>
                  <a:cubicBezTo>
                    <a:pt x="134" y="134"/>
                    <a:pt x="120" y="120"/>
                    <a:pt x="120" y="106"/>
                  </a:cubicBezTo>
                  <a:cubicBezTo>
                    <a:pt x="120" y="28"/>
                    <a:pt x="120" y="28"/>
                    <a:pt x="120" y="28"/>
                  </a:cubicBezTo>
                  <a:cubicBezTo>
                    <a:pt x="120" y="14"/>
                    <a:pt x="134" y="0"/>
                    <a:pt x="148" y="0"/>
                  </a:cubicBezTo>
                  <a:cubicBezTo>
                    <a:pt x="162" y="0"/>
                    <a:pt x="176" y="14"/>
                    <a:pt x="176" y="28"/>
                  </a:cubicBezTo>
                  <a:cubicBezTo>
                    <a:pt x="176" y="106"/>
                    <a:pt x="176" y="106"/>
                    <a:pt x="176" y="106"/>
                  </a:cubicBezTo>
                  <a:cubicBezTo>
                    <a:pt x="176" y="120"/>
                    <a:pt x="162" y="134"/>
                    <a:pt x="148" y="134"/>
                  </a:cubicBezTo>
                  <a:close/>
                </a:path>
              </a:pathLst>
            </a:custGeom>
            <a:solidFill>
              <a:srgbClr val="64797A"/>
            </a:solidFill>
            <a:ln>
              <a:noFill/>
            </a:ln>
          </p:spPr>
          <p:txBody>
            <a:bodyPr wrap="none" anchor="ctr"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  <p:sp>
          <p:nvSpPr>
            <p:cNvPr id="28" name="TextBox 9"/>
            <p:cNvSpPr txBox="1"/>
            <p:nvPr/>
          </p:nvSpPr>
          <p:spPr>
            <a:xfrm>
              <a:off x="8953672" y="2985516"/>
              <a:ext cx="128112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rPr>
                <a:t>添加标题 </a:t>
              </a:r>
              <a:endParaRPr lang="id-ID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  <p:sp>
          <p:nvSpPr>
            <p:cNvPr id="29" name="Text Placeholder 4"/>
            <p:cNvSpPr txBox="1"/>
            <p:nvPr/>
          </p:nvSpPr>
          <p:spPr>
            <a:xfrm>
              <a:off x="8123950" y="3658168"/>
              <a:ext cx="2935705" cy="115653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indent="0" algn="just">
                <a:lnSpc>
                  <a:spcPct val="15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Calibri" panose="020F0502020204030204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algn="ctr">
                <a:spcBef>
                  <a:spcPts val="0"/>
                </a:spcBef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rPr>
                <a:t>请您单击此处添加合适的文字加以说明，可以适当地调整文字大小或者颜色等属性。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  <p:sp>
          <p:nvSpPr>
            <p:cNvPr id="30" name="Rectangle: Rounded Corners 26"/>
            <p:cNvSpPr/>
            <p:nvPr/>
          </p:nvSpPr>
          <p:spPr>
            <a:xfrm>
              <a:off x="8924077" y="5082794"/>
              <a:ext cx="1335450" cy="351080"/>
            </a:xfrm>
            <a:prstGeom prst="roundRect">
              <a:avLst>
                <a:gd name="adj" fmla="val 50000"/>
              </a:avLst>
            </a:prstGeom>
            <a:solidFill>
              <a:srgbClr val="64797A"/>
            </a:soli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1200" b="1" kern="0" dirty="0">
                  <a:solidFill>
                    <a:schemeClr val="bg1"/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rPr>
                <a:t>Learn More</a:t>
              </a:r>
              <a:endParaRPr lang="id-ID" sz="1200" b="1" kern="0" dirty="0">
                <a:solidFill>
                  <a:schemeClr val="bg1"/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"/>
          <p:cNvSpPr txBox="1"/>
          <p:nvPr/>
        </p:nvSpPr>
        <p:spPr>
          <a:xfrm>
            <a:off x="1060450" y="356553"/>
            <a:ext cx="2044700" cy="43751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p>
            <a:pPr algn="l">
              <a:buNone/>
            </a:pPr>
            <a:r>
              <a:rPr lang="zh-CN" altLang="en-US" sz="2400" b="1" dirty="0">
                <a:solidFill>
                  <a:srgbClr val="64797A"/>
                </a:solidFill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rPr>
              <a:t>关于课后作业</a:t>
            </a:r>
            <a:endParaRPr lang="en-US" altLang="zh-CN" sz="2400" b="1" dirty="0">
              <a:solidFill>
                <a:srgbClr val="64797A"/>
              </a:solidFill>
              <a:latin typeface="汉仪正圆-45W" panose="00020600040101010101" charset="-122"/>
              <a:ea typeface="汉仪正圆-45W" panose="00020600040101010101" charset="-122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38150" y="361315"/>
            <a:ext cx="482600" cy="427990"/>
            <a:chOff x="690" y="569"/>
            <a:chExt cx="1080" cy="674"/>
          </a:xfrm>
        </p:grpSpPr>
        <p:sp>
          <p:nvSpPr>
            <p:cNvPr id="7" name="椭圆 6"/>
            <p:cNvSpPr/>
            <p:nvPr/>
          </p:nvSpPr>
          <p:spPr>
            <a:xfrm>
              <a:off x="690" y="569"/>
              <a:ext cx="780" cy="675"/>
            </a:xfrm>
            <a:prstGeom prst="ellipse">
              <a:avLst/>
            </a:prstGeom>
            <a:solidFill>
              <a:srgbClr val="F56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正圆-45W" panose="00020600040101010101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990" y="569"/>
              <a:ext cx="780" cy="675"/>
            </a:xfrm>
            <a:prstGeom prst="ellipse">
              <a:avLst/>
            </a:prstGeom>
            <a:solidFill>
              <a:srgbClr val="F0E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正圆-45W" panose="00020600040101010101" charset="-122"/>
              </a:endParaRPr>
            </a:p>
          </p:txBody>
        </p:sp>
      </p:grpSp>
      <p:sp>
        <p:nvSpPr>
          <p:cNvPr id="69" name="椭圆 68"/>
          <p:cNvSpPr/>
          <p:nvPr/>
        </p:nvSpPr>
        <p:spPr>
          <a:xfrm>
            <a:off x="1375410" y="1779905"/>
            <a:ext cx="3057525" cy="3057525"/>
          </a:xfrm>
          <a:prstGeom prst="ellipse">
            <a:avLst/>
          </a:prstGeom>
          <a:blipFill rotWithShape="1">
            <a:blip r:embed="rId1"/>
            <a:stretch>
              <a:fillRect/>
            </a:stretch>
          </a:blipFill>
          <a:ln>
            <a:solidFill>
              <a:srgbClr val="6479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73410" y="2741632"/>
            <a:ext cx="4927462" cy="13735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+mn-lt"/>
              </a:rPr>
              <a:t>正文内容，本段适应大段文字章节。如果文字较多的内容描述比较适合放在这里。</a:t>
            </a:r>
            <a:b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+mn-lt"/>
              </a:rPr>
            </a:b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汉仪正圆-45W" panose="00020600040101010101" charset="-122"/>
              <a:ea typeface="汉仪正圆-45W" panose="00020600040101010101" charset="-122"/>
              <a:cs typeface="汉仪正圆-45W" panose="00020600040101010101" charset="-122"/>
              <a:sym typeface="+mn-lt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+mn-lt"/>
              </a:rPr>
              <a:t>请您在此修改您的内容，或者将内容粘贴到记事本后，复制到此段落中。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汉仪正圆-45W" panose="00020600040101010101" charset="-122"/>
              <a:ea typeface="汉仪正圆-45W" panose="00020600040101010101" charset="-122"/>
              <a:cs typeface="汉仪正圆-45W" panose="00020600040101010101" charset="-122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687924" y="1144159"/>
            <a:ext cx="3057247" cy="1374775"/>
            <a:chOff x="1725974" y="1608807"/>
            <a:chExt cx="3057247" cy="1374775"/>
          </a:xfrm>
        </p:grpSpPr>
        <p:sp>
          <p:nvSpPr>
            <p:cNvPr id="22" name="任意多边形: 形状 21"/>
            <p:cNvSpPr/>
            <p:nvPr/>
          </p:nvSpPr>
          <p:spPr>
            <a:xfrm>
              <a:off x="4540845" y="1608807"/>
              <a:ext cx="168794" cy="217020"/>
            </a:xfrm>
            <a:custGeom>
              <a:avLst/>
              <a:gdLst>
                <a:gd name="connsiteX0" fmla="*/ 11185 w 312755"/>
                <a:gd name="connsiteY0" fmla="*/ 390508 h 402114"/>
                <a:gd name="connsiteX1" fmla="*/ 16248 w 312755"/>
                <a:gd name="connsiteY1" fmla="*/ 391848 h 402114"/>
                <a:gd name="connsiteX2" fmla="*/ 278367 w 312755"/>
                <a:gd name="connsiteY2" fmla="*/ 159366 h 402114"/>
                <a:gd name="connsiteX3" fmla="*/ 168605 w 312755"/>
                <a:gd name="connsiteY3" fmla="*/ 49604 h 402114"/>
                <a:gd name="connsiteX4" fmla="*/ 63757 w 312755"/>
                <a:gd name="connsiteY4" fmla="*/ 239640 h 402114"/>
                <a:gd name="connsiteX5" fmla="*/ 11185 w 312755"/>
                <a:gd name="connsiteY5" fmla="*/ 390508 h 402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2755" h="402114">
                  <a:moveTo>
                    <a:pt x="11185" y="390508"/>
                  </a:moveTo>
                  <a:cubicBezTo>
                    <a:pt x="10887" y="393189"/>
                    <a:pt x="15206" y="394231"/>
                    <a:pt x="16248" y="391848"/>
                  </a:cubicBezTo>
                  <a:cubicBezTo>
                    <a:pt x="61374" y="291320"/>
                    <a:pt x="193775" y="222216"/>
                    <a:pt x="278367" y="159366"/>
                  </a:cubicBezTo>
                  <a:cubicBezTo>
                    <a:pt x="383364" y="81178"/>
                    <a:pt x="243368" y="-55988"/>
                    <a:pt x="168605" y="49604"/>
                  </a:cubicBezTo>
                  <a:cubicBezTo>
                    <a:pt x="126457" y="109177"/>
                    <a:pt x="95331" y="174111"/>
                    <a:pt x="63757" y="239640"/>
                  </a:cubicBezTo>
                  <a:cubicBezTo>
                    <a:pt x="39482" y="290277"/>
                    <a:pt x="17886" y="334808"/>
                    <a:pt x="11185" y="39050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762693" y="1799033"/>
              <a:ext cx="2214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4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正圆-45W" panose="00020600040101010101" charset="-122"/>
                  <a:ea typeface="汉仪正圆-45W" panose="00020600040101010101" charset="-122"/>
                  <a:cs typeface="+mn-ea"/>
                  <a:sym typeface="+mn-lt"/>
                </a:rPr>
                <a:t>课后作业</a:t>
              </a:r>
              <a:endPara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725974" y="2449356"/>
              <a:ext cx="30572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正圆-45W" panose="00020600040101010101" charset="-122"/>
                  <a:ea typeface="汉仪正圆-45W" panose="00020600040101010101" charset="-122"/>
                  <a:cs typeface="+mn-ea"/>
                  <a:sym typeface="+mn-lt"/>
                </a:rPr>
                <a:t>本节课程内容的详细讲解及说明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21" name="矩形: 圆角 20"/>
            <p:cNvSpPr/>
            <p:nvPr/>
          </p:nvSpPr>
          <p:spPr>
            <a:xfrm>
              <a:off x="1833122" y="2878807"/>
              <a:ext cx="809625" cy="104775"/>
            </a:xfrm>
            <a:prstGeom prst="roundRect">
              <a:avLst>
                <a:gd name="adj" fmla="val 50000"/>
              </a:avLst>
            </a:prstGeom>
            <a:solidFill>
              <a:srgbClr val="647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696961" y="4338179"/>
            <a:ext cx="1005403" cy="1287518"/>
            <a:chOff x="5745039" y="4160541"/>
            <a:chExt cx="1005403" cy="1287518"/>
          </a:xfrm>
        </p:grpSpPr>
        <p:sp>
          <p:nvSpPr>
            <p:cNvPr id="13" name="文本框 12"/>
            <p:cNvSpPr txBox="1"/>
            <p:nvPr/>
          </p:nvSpPr>
          <p:spPr>
            <a:xfrm>
              <a:off x="5745039" y="5110081"/>
              <a:ext cx="1005403" cy="3379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正圆-45W" panose="00020600040101010101" charset="-122"/>
                  <a:ea typeface="汉仪正圆-45W" panose="00020600040101010101" charset="-122"/>
                  <a:cs typeface="+mn-ea"/>
                  <a:sym typeface="+mn-lt"/>
                </a:rPr>
                <a:t>项目描述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5812910" y="4160541"/>
              <a:ext cx="869661" cy="869661"/>
              <a:chOff x="5727416" y="4158342"/>
              <a:chExt cx="869661" cy="869661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5727416" y="4158342"/>
                <a:ext cx="869661" cy="869661"/>
                <a:chOff x="4454721" y="3353579"/>
                <a:chExt cx="937458" cy="937458"/>
              </a:xfrm>
            </p:grpSpPr>
            <p:sp>
              <p:nvSpPr>
                <p:cNvPr id="48" name="椭圆 47"/>
                <p:cNvSpPr/>
                <p:nvPr/>
              </p:nvSpPr>
              <p:spPr>
                <a:xfrm>
                  <a:off x="4538730" y="3437588"/>
                  <a:ext cx="769441" cy="769441"/>
                </a:xfrm>
                <a:prstGeom prst="ellipse">
                  <a:avLst/>
                </a:prstGeom>
                <a:solidFill>
                  <a:srgbClr val="6479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汉仪正圆-45W" panose="00020600040101010101" charset="-122"/>
                    <a:ea typeface="汉仪正圆-45W" panose="00020600040101010101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椭圆 48"/>
                <p:cNvSpPr/>
                <p:nvPr/>
              </p:nvSpPr>
              <p:spPr>
                <a:xfrm>
                  <a:off x="4454721" y="3353579"/>
                  <a:ext cx="937458" cy="937458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汉仪正圆-45W" panose="00020600040101010101" charset="-122"/>
                    <a:ea typeface="汉仪正圆-45W" panose="00020600040101010101" charset="-122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7" name="arrow-pointing-left-circular-button_20407"/>
              <p:cNvSpPr>
                <a:spLocks noChangeAspect="1"/>
              </p:cNvSpPr>
              <p:nvPr/>
            </p:nvSpPr>
            <p:spPr bwMode="auto">
              <a:xfrm>
                <a:off x="5959685" y="4390869"/>
                <a:ext cx="405123" cy="404607"/>
              </a:xfrm>
              <a:custGeom>
                <a:avLst/>
                <a:gdLst>
                  <a:gd name="T0" fmla="*/ 2307 w 4612"/>
                  <a:gd name="T1" fmla="*/ 4614 h 4614"/>
                  <a:gd name="T2" fmla="*/ 0 w 4612"/>
                  <a:gd name="T3" fmla="*/ 2307 h 4614"/>
                  <a:gd name="T4" fmla="*/ 2307 w 4612"/>
                  <a:gd name="T5" fmla="*/ 0 h 4614"/>
                  <a:gd name="T6" fmla="*/ 4612 w 4612"/>
                  <a:gd name="T7" fmla="*/ 2227 h 4614"/>
                  <a:gd name="T8" fmla="*/ 2031 w 4612"/>
                  <a:gd name="T9" fmla="*/ 2222 h 4614"/>
                  <a:gd name="T10" fmla="*/ 2479 w 4612"/>
                  <a:gd name="T11" fmla="*/ 1775 h 4614"/>
                  <a:gd name="T12" fmla="*/ 2367 w 4612"/>
                  <a:gd name="T13" fmla="*/ 1662 h 4614"/>
                  <a:gd name="T14" fmla="*/ 1727 w 4612"/>
                  <a:gd name="T15" fmla="*/ 2302 h 4614"/>
                  <a:gd name="T16" fmla="*/ 2378 w 4612"/>
                  <a:gd name="T17" fmla="*/ 2952 h 4614"/>
                  <a:gd name="T18" fmla="*/ 2490 w 4612"/>
                  <a:gd name="T19" fmla="*/ 2840 h 4614"/>
                  <a:gd name="T20" fmla="*/ 2032 w 4612"/>
                  <a:gd name="T21" fmla="*/ 2381 h 4614"/>
                  <a:gd name="T22" fmla="*/ 4612 w 4612"/>
                  <a:gd name="T23" fmla="*/ 2387 h 4614"/>
                  <a:gd name="T24" fmla="*/ 2307 w 4612"/>
                  <a:gd name="T25" fmla="*/ 4614 h 4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12" h="4614">
                    <a:moveTo>
                      <a:pt x="2307" y="4614"/>
                    </a:moveTo>
                    <a:cubicBezTo>
                      <a:pt x="1035" y="4614"/>
                      <a:pt x="0" y="3579"/>
                      <a:pt x="0" y="2307"/>
                    </a:cubicBezTo>
                    <a:cubicBezTo>
                      <a:pt x="0" y="1035"/>
                      <a:pt x="1035" y="0"/>
                      <a:pt x="2307" y="0"/>
                    </a:cubicBezTo>
                    <a:cubicBezTo>
                      <a:pt x="3553" y="0"/>
                      <a:pt x="4570" y="992"/>
                      <a:pt x="4612" y="2227"/>
                    </a:cubicBezTo>
                    <a:lnTo>
                      <a:pt x="2031" y="2222"/>
                    </a:lnTo>
                    <a:lnTo>
                      <a:pt x="2479" y="1775"/>
                    </a:lnTo>
                    <a:lnTo>
                      <a:pt x="2367" y="1662"/>
                    </a:lnTo>
                    <a:lnTo>
                      <a:pt x="1727" y="2302"/>
                    </a:lnTo>
                    <a:lnTo>
                      <a:pt x="2378" y="2952"/>
                    </a:lnTo>
                    <a:lnTo>
                      <a:pt x="2490" y="2840"/>
                    </a:lnTo>
                    <a:lnTo>
                      <a:pt x="2032" y="2381"/>
                    </a:lnTo>
                    <a:lnTo>
                      <a:pt x="4612" y="2387"/>
                    </a:lnTo>
                    <a:cubicBezTo>
                      <a:pt x="4570" y="3622"/>
                      <a:pt x="3553" y="4614"/>
                      <a:pt x="2307" y="4614"/>
                    </a:cubicBezTo>
                    <a:close/>
                  </a:path>
                </a:pathLst>
              </a:custGeom>
              <a:solidFill>
                <a:srgbClr val="F0E0C9"/>
              </a:solidFill>
              <a:ln>
                <a:noFill/>
              </a:ln>
            </p:spPr>
            <p:txBody>
              <a:bodyPr/>
              <a:p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正圆-45W" panose="00020600040101010101" charset="-122"/>
                  <a:ea typeface="汉仪正圆-45W" panose="00020600040101010101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6890761" y="4337544"/>
            <a:ext cx="1005403" cy="1287518"/>
            <a:chOff x="5745039" y="4160541"/>
            <a:chExt cx="1005403" cy="1287518"/>
          </a:xfrm>
        </p:grpSpPr>
        <p:sp>
          <p:nvSpPr>
            <p:cNvPr id="11" name="文本框 10"/>
            <p:cNvSpPr txBox="1"/>
            <p:nvPr/>
          </p:nvSpPr>
          <p:spPr>
            <a:xfrm>
              <a:off x="5745039" y="5110081"/>
              <a:ext cx="1005403" cy="3379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正圆-45W" panose="00020600040101010101" charset="-122"/>
                  <a:ea typeface="汉仪正圆-45W" panose="00020600040101010101" charset="-122"/>
                  <a:cs typeface="+mn-ea"/>
                  <a:sym typeface="+mn-lt"/>
                </a:rPr>
                <a:t>项目描述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5812910" y="4160541"/>
              <a:ext cx="869661" cy="869661"/>
              <a:chOff x="5727416" y="4158342"/>
              <a:chExt cx="869661" cy="869661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5727416" y="4158342"/>
                <a:ext cx="869661" cy="869661"/>
                <a:chOff x="4454721" y="3353579"/>
                <a:chExt cx="937458" cy="937458"/>
              </a:xfrm>
            </p:grpSpPr>
            <p:sp>
              <p:nvSpPr>
                <p:cNvPr id="15" name="椭圆 14"/>
                <p:cNvSpPr/>
                <p:nvPr/>
              </p:nvSpPr>
              <p:spPr>
                <a:xfrm>
                  <a:off x="4538730" y="3437588"/>
                  <a:ext cx="769441" cy="769441"/>
                </a:xfrm>
                <a:prstGeom prst="ellipse">
                  <a:avLst/>
                </a:prstGeom>
                <a:solidFill>
                  <a:srgbClr val="6479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汉仪正圆-45W" panose="00020600040101010101" charset="-122"/>
                    <a:ea typeface="汉仪正圆-45W" panose="00020600040101010101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椭圆 23"/>
                <p:cNvSpPr/>
                <p:nvPr/>
              </p:nvSpPr>
              <p:spPr>
                <a:xfrm>
                  <a:off x="4454721" y="3353579"/>
                  <a:ext cx="937458" cy="937458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汉仪正圆-45W" panose="00020600040101010101" charset="-122"/>
                    <a:ea typeface="汉仪正圆-45W" panose="00020600040101010101" charset="-122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5" name="arrow-pointing-left-circular-button_20407"/>
              <p:cNvSpPr>
                <a:spLocks noChangeAspect="1"/>
              </p:cNvSpPr>
              <p:nvPr/>
            </p:nvSpPr>
            <p:spPr bwMode="auto">
              <a:xfrm>
                <a:off x="5959685" y="4390869"/>
                <a:ext cx="405123" cy="404607"/>
              </a:xfrm>
              <a:custGeom>
                <a:avLst/>
                <a:gdLst>
                  <a:gd name="T0" fmla="*/ 2307 w 4612"/>
                  <a:gd name="T1" fmla="*/ 4614 h 4614"/>
                  <a:gd name="T2" fmla="*/ 0 w 4612"/>
                  <a:gd name="T3" fmla="*/ 2307 h 4614"/>
                  <a:gd name="T4" fmla="*/ 2307 w 4612"/>
                  <a:gd name="T5" fmla="*/ 0 h 4614"/>
                  <a:gd name="T6" fmla="*/ 4612 w 4612"/>
                  <a:gd name="T7" fmla="*/ 2227 h 4614"/>
                  <a:gd name="T8" fmla="*/ 2031 w 4612"/>
                  <a:gd name="T9" fmla="*/ 2222 h 4614"/>
                  <a:gd name="T10" fmla="*/ 2479 w 4612"/>
                  <a:gd name="T11" fmla="*/ 1775 h 4614"/>
                  <a:gd name="T12" fmla="*/ 2367 w 4612"/>
                  <a:gd name="T13" fmla="*/ 1662 h 4614"/>
                  <a:gd name="T14" fmla="*/ 1727 w 4612"/>
                  <a:gd name="T15" fmla="*/ 2302 h 4614"/>
                  <a:gd name="T16" fmla="*/ 2378 w 4612"/>
                  <a:gd name="T17" fmla="*/ 2952 h 4614"/>
                  <a:gd name="T18" fmla="*/ 2490 w 4612"/>
                  <a:gd name="T19" fmla="*/ 2840 h 4614"/>
                  <a:gd name="T20" fmla="*/ 2032 w 4612"/>
                  <a:gd name="T21" fmla="*/ 2381 h 4614"/>
                  <a:gd name="T22" fmla="*/ 4612 w 4612"/>
                  <a:gd name="T23" fmla="*/ 2387 h 4614"/>
                  <a:gd name="T24" fmla="*/ 2307 w 4612"/>
                  <a:gd name="T25" fmla="*/ 4614 h 4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12" h="4614">
                    <a:moveTo>
                      <a:pt x="2307" y="4614"/>
                    </a:moveTo>
                    <a:cubicBezTo>
                      <a:pt x="1035" y="4614"/>
                      <a:pt x="0" y="3579"/>
                      <a:pt x="0" y="2307"/>
                    </a:cubicBezTo>
                    <a:cubicBezTo>
                      <a:pt x="0" y="1035"/>
                      <a:pt x="1035" y="0"/>
                      <a:pt x="2307" y="0"/>
                    </a:cubicBezTo>
                    <a:cubicBezTo>
                      <a:pt x="3553" y="0"/>
                      <a:pt x="4570" y="992"/>
                      <a:pt x="4612" y="2227"/>
                    </a:cubicBezTo>
                    <a:lnTo>
                      <a:pt x="2031" y="2222"/>
                    </a:lnTo>
                    <a:lnTo>
                      <a:pt x="2479" y="1775"/>
                    </a:lnTo>
                    <a:lnTo>
                      <a:pt x="2367" y="1662"/>
                    </a:lnTo>
                    <a:lnTo>
                      <a:pt x="1727" y="2302"/>
                    </a:lnTo>
                    <a:lnTo>
                      <a:pt x="2378" y="2952"/>
                    </a:lnTo>
                    <a:lnTo>
                      <a:pt x="2490" y="2840"/>
                    </a:lnTo>
                    <a:lnTo>
                      <a:pt x="2032" y="2381"/>
                    </a:lnTo>
                    <a:lnTo>
                      <a:pt x="4612" y="2387"/>
                    </a:lnTo>
                    <a:cubicBezTo>
                      <a:pt x="4570" y="3622"/>
                      <a:pt x="3553" y="4614"/>
                      <a:pt x="2307" y="4614"/>
                    </a:cubicBezTo>
                    <a:close/>
                  </a:path>
                </a:pathLst>
              </a:custGeom>
              <a:solidFill>
                <a:srgbClr val="F0E0C9"/>
              </a:solidFill>
              <a:ln>
                <a:noFill/>
              </a:ln>
            </p:spPr>
            <p:txBody>
              <a:bodyPr/>
              <a:p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正圆-45W" panose="00020600040101010101" charset="-122"/>
                  <a:ea typeface="汉仪正圆-45W" panose="00020600040101010101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8059161" y="4337544"/>
            <a:ext cx="1005403" cy="1287518"/>
            <a:chOff x="5745039" y="4160541"/>
            <a:chExt cx="1005403" cy="1287518"/>
          </a:xfrm>
        </p:grpSpPr>
        <p:sp>
          <p:nvSpPr>
            <p:cNvPr id="27" name="文本框 26"/>
            <p:cNvSpPr txBox="1"/>
            <p:nvPr/>
          </p:nvSpPr>
          <p:spPr>
            <a:xfrm>
              <a:off x="5745039" y="5110081"/>
              <a:ext cx="1005403" cy="3379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正圆-45W" panose="00020600040101010101" charset="-122"/>
                  <a:ea typeface="汉仪正圆-45W" panose="00020600040101010101" charset="-122"/>
                  <a:cs typeface="+mn-ea"/>
                  <a:sym typeface="+mn-lt"/>
                </a:rPr>
                <a:t>项目描述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5812910" y="4160541"/>
              <a:ext cx="869661" cy="869661"/>
              <a:chOff x="5727416" y="4158342"/>
              <a:chExt cx="869661" cy="869661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5727416" y="4158342"/>
                <a:ext cx="869661" cy="869661"/>
                <a:chOff x="4454721" y="3353579"/>
                <a:chExt cx="937458" cy="937458"/>
              </a:xfrm>
            </p:grpSpPr>
            <p:sp>
              <p:nvSpPr>
                <p:cNvPr id="30" name="椭圆 29"/>
                <p:cNvSpPr/>
                <p:nvPr/>
              </p:nvSpPr>
              <p:spPr>
                <a:xfrm>
                  <a:off x="4538730" y="3437588"/>
                  <a:ext cx="769441" cy="769441"/>
                </a:xfrm>
                <a:prstGeom prst="ellipse">
                  <a:avLst/>
                </a:prstGeom>
                <a:solidFill>
                  <a:srgbClr val="6479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汉仪正圆-45W" panose="00020600040101010101" charset="-122"/>
                    <a:ea typeface="汉仪正圆-45W" panose="00020600040101010101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椭圆 30"/>
                <p:cNvSpPr/>
                <p:nvPr/>
              </p:nvSpPr>
              <p:spPr>
                <a:xfrm>
                  <a:off x="4454721" y="3353579"/>
                  <a:ext cx="937458" cy="937458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汉仪正圆-45W" panose="00020600040101010101" charset="-122"/>
                    <a:ea typeface="汉仪正圆-45W" panose="00020600040101010101" charset="-122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2" name="arrow-pointing-left-circular-button_20407"/>
              <p:cNvSpPr>
                <a:spLocks noChangeAspect="1"/>
              </p:cNvSpPr>
              <p:nvPr/>
            </p:nvSpPr>
            <p:spPr bwMode="auto">
              <a:xfrm>
                <a:off x="5959685" y="4390869"/>
                <a:ext cx="405123" cy="404607"/>
              </a:xfrm>
              <a:custGeom>
                <a:avLst/>
                <a:gdLst>
                  <a:gd name="T0" fmla="*/ 2307 w 4612"/>
                  <a:gd name="T1" fmla="*/ 4614 h 4614"/>
                  <a:gd name="T2" fmla="*/ 0 w 4612"/>
                  <a:gd name="T3" fmla="*/ 2307 h 4614"/>
                  <a:gd name="T4" fmla="*/ 2307 w 4612"/>
                  <a:gd name="T5" fmla="*/ 0 h 4614"/>
                  <a:gd name="T6" fmla="*/ 4612 w 4612"/>
                  <a:gd name="T7" fmla="*/ 2227 h 4614"/>
                  <a:gd name="T8" fmla="*/ 2031 w 4612"/>
                  <a:gd name="T9" fmla="*/ 2222 h 4614"/>
                  <a:gd name="T10" fmla="*/ 2479 w 4612"/>
                  <a:gd name="T11" fmla="*/ 1775 h 4614"/>
                  <a:gd name="T12" fmla="*/ 2367 w 4612"/>
                  <a:gd name="T13" fmla="*/ 1662 h 4614"/>
                  <a:gd name="T14" fmla="*/ 1727 w 4612"/>
                  <a:gd name="T15" fmla="*/ 2302 h 4614"/>
                  <a:gd name="T16" fmla="*/ 2378 w 4612"/>
                  <a:gd name="T17" fmla="*/ 2952 h 4614"/>
                  <a:gd name="T18" fmla="*/ 2490 w 4612"/>
                  <a:gd name="T19" fmla="*/ 2840 h 4614"/>
                  <a:gd name="T20" fmla="*/ 2032 w 4612"/>
                  <a:gd name="T21" fmla="*/ 2381 h 4614"/>
                  <a:gd name="T22" fmla="*/ 4612 w 4612"/>
                  <a:gd name="T23" fmla="*/ 2387 h 4614"/>
                  <a:gd name="T24" fmla="*/ 2307 w 4612"/>
                  <a:gd name="T25" fmla="*/ 4614 h 4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12" h="4614">
                    <a:moveTo>
                      <a:pt x="2307" y="4614"/>
                    </a:moveTo>
                    <a:cubicBezTo>
                      <a:pt x="1035" y="4614"/>
                      <a:pt x="0" y="3579"/>
                      <a:pt x="0" y="2307"/>
                    </a:cubicBezTo>
                    <a:cubicBezTo>
                      <a:pt x="0" y="1035"/>
                      <a:pt x="1035" y="0"/>
                      <a:pt x="2307" y="0"/>
                    </a:cubicBezTo>
                    <a:cubicBezTo>
                      <a:pt x="3553" y="0"/>
                      <a:pt x="4570" y="992"/>
                      <a:pt x="4612" y="2227"/>
                    </a:cubicBezTo>
                    <a:lnTo>
                      <a:pt x="2031" y="2222"/>
                    </a:lnTo>
                    <a:lnTo>
                      <a:pt x="2479" y="1775"/>
                    </a:lnTo>
                    <a:lnTo>
                      <a:pt x="2367" y="1662"/>
                    </a:lnTo>
                    <a:lnTo>
                      <a:pt x="1727" y="2302"/>
                    </a:lnTo>
                    <a:lnTo>
                      <a:pt x="2378" y="2952"/>
                    </a:lnTo>
                    <a:lnTo>
                      <a:pt x="2490" y="2840"/>
                    </a:lnTo>
                    <a:lnTo>
                      <a:pt x="2032" y="2381"/>
                    </a:lnTo>
                    <a:lnTo>
                      <a:pt x="4612" y="2387"/>
                    </a:lnTo>
                    <a:cubicBezTo>
                      <a:pt x="4570" y="3622"/>
                      <a:pt x="3553" y="4614"/>
                      <a:pt x="2307" y="4614"/>
                    </a:cubicBezTo>
                    <a:close/>
                  </a:path>
                </a:pathLst>
              </a:custGeom>
              <a:solidFill>
                <a:srgbClr val="F0E0C9"/>
              </a:solidFill>
              <a:ln>
                <a:noFill/>
              </a:ln>
            </p:spPr>
            <p:txBody>
              <a:bodyPr/>
              <a:p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正圆-45W" panose="00020600040101010101" charset="-122"/>
                  <a:ea typeface="汉仪正圆-45W" panose="00020600040101010101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9341861" y="4336909"/>
            <a:ext cx="1005403" cy="1287518"/>
            <a:chOff x="5745039" y="4160541"/>
            <a:chExt cx="1005403" cy="1287518"/>
          </a:xfrm>
        </p:grpSpPr>
        <p:sp>
          <p:nvSpPr>
            <p:cNvPr id="34" name="文本框 33"/>
            <p:cNvSpPr txBox="1"/>
            <p:nvPr/>
          </p:nvSpPr>
          <p:spPr>
            <a:xfrm>
              <a:off x="5745039" y="5110081"/>
              <a:ext cx="1005403" cy="3379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正圆-45W" panose="00020600040101010101" charset="-122"/>
                  <a:ea typeface="汉仪正圆-45W" panose="00020600040101010101" charset="-122"/>
                  <a:cs typeface="+mn-ea"/>
                  <a:sym typeface="+mn-lt"/>
                </a:rPr>
                <a:t>项目描述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5812910" y="4160541"/>
              <a:ext cx="869661" cy="869661"/>
              <a:chOff x="5727416" y="4158342"/>
              <a:chExt cx="869661" cy="869661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5727416" y="4158342"/>
                <a:ext cx="869661" cy="869661"/>
                <a:chOff x="4454721" y="3353579"/>
                <a:chExt cx="937458" cy="937458"/>
              </a:xfrm>
            </p:grpSpPr>
            <p:sp>
              <p:nvSpPr>
                <p:cNvPr id="37" name="椭圆 36"/>
                <p:cNvSpPr/>
                <p:nvPr/>
              </p:nvSpPr>
              <p:spPr>
                <a:xfrm>
                  <a:off x="4538730" y="3437588"/>
                  <a:ext cx="769441" cy="769441"/>
                </a:xfrm>
                <a:prstGeom prst="ellipse">
                  <a:avLst/>
                </a:prstGeom>
                <a:solidFill>
                  <a:srgbClr val="6479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汉仪正圆-45W" panose="00020600040101010101" charset="-122"/>
                    <a:ea typeface="汉仪正圆-45W" panose="00020600040101010101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椭圆 37"/>
                <p:cNvSpPr/>
                <p:nvPr/>
              </p:nvSpPr>
              <p:spPr>
                <a:xfrm>
                  <a:off x="4454721" y="3353579"/>
                  <a:ext cx="937458" cy="937458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alpha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汉仪正圆-45W" panose="00020600040101010101" charset="-122"/>
                    <a:ea typeface="汉仪正圆-45W" panose="00020600040101010101" charset="-122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9" name="arrow-pointing-left-circular-button_20407"/>
              <p:cNvSpPr>
                <a:spLocks noChangeAspect="1"/>
              </p:cNvSpPr>
              <p:nvPr/>
            </p:nvSpPr>
            <p:spPr bwMode="auto">
              <a:xfrm>
                <a:off x="5959685" y="4390869"/>
                <a:ext cx="405123" cy="404607"/>
              </a:xfrm>
              <a:custGeom>
                <a:avLst/>
                <a:gdLst>
                  <a:gd name="T0" fmla="*/ 2307 w 4612"/>
                  <a:gd name="T1" fmla="*/ 4614 h 4614"/>
                  <a:gd name="T2" fmla="*/ 0 w 4612"/>
                  <a:gd name="T3" fmla="*/ 2307 h 4614"/>
                  <a:gd name="T4" fmla="*/ 2307 w 4612"/>
                  <a:gd name="T5" fmla="*/ 0 h 4614"/>
                  <a:gd name="T6" fmla="*/ 4612 w 4612"/>
                  <a:gd name="T7" fmla="*/ 2227 h 4614"/>
                  <a:gd name="T8" fmla="*/ 2031 w 4612"/>
                  <a:gd name="T9" fmla="*/ 2222 h 4614"/>
                  <a:gd name="T10" fmla="*/ 2479 w 4612"/>
                  <a:gd name="T11" fmla="*/ 1775 h 4614"/>
                  <a:gd name="T12" fmla="*/ 2367 w 4612"/>
                  <a:gd name="T13" fmla="*/ 1662 h 4614"/>
                  <a:gd name="T14" fmla="*/ 1727 w 4612"/>
                  <a:gd name="T15" fmla="*/ 2302 h 4614"/>
                  <a:gd name="T16" fmla="*/ 2378 w 4612"/>
                  <a:gd name="T17" fmla="*/ 2952 h 4614"/>
                  <a:gd name="T18" fmla="*/ 2490 w 4612"/>
                  <a:gd name="T19" fmla="*/ 2840 h 4614"/>
                  <a:gd name="T20" fmla="*/ 2032 w 4612"/>
                  <a:gd name="T21" fmla="*/ 2381 h 4614"/>
                  <a:gd name="T22" fmla="*/ 4612 w 4612"/>
                  <a:gd name="T23" fmla="*/ 2387 h 4614"/>
                  <a:gd name="T24" fmla="*/ 2307 w 4612"/>
                  <a:gd name="T25" fmla="*/ 4614 h 4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12" h="4614">
                    <a:moveTo>
                      <a:pt x="2307" y="4614"/>
                    </a:moveTo>
                    <a:cubicBezTo>
                      <a:pt x="1035" y="4614"/>
                      <a:pt x="0" y="3579"/>
                      <a:pt x="0" y="2307"/>
                    </a:cubicBezTo>
                    <a:cubicBezTo>
                      <a:pt x="0" y="1035"/>
                      <a:pt x="1035" y="0"/>
                      <a:pt x="2307" y="0"/>
                    </a:cubicBezTo>
                    <a:cubicBezTo>
                      <a:pt x="3553" y="0"/>
                      <a:pt x="4570" y="992"/>
                      <a:pt x="4612" y="2227"/>
                    </a:cubicBezTo>
                    <a:lnTo>
                      <a:pt x="2031" y="2222"/>
                    </a:lnTo>
                    <a:lnTo>
                      <a:pt x="2479" y="1775"/>
                    </a:lnTo>
                    <a:lnTo>
                      <a:pt x="2367" y="1662"/>
                    </a:lnTo>
                    <a:lnTo>
                      <a:pt x="1727" y="2302"/>
                    </a:lnTo>
                    <a:lnTo>
                      <a:pt x="2378" y="2952"/>
                    </a:lnTo>
                    <a:lnTo>
                      <a:pt x="2490" y="2840"/>
                    </a:lnTo>
                    <a:lnTo>
                      <a:pt x="2032" y="2381"/>
                    </a:lnTo>
                    <a:lnTo>
                      <a:pt x="4612" y="2387"/>
                    </a:lnTo>
                    <a:cubicBezTo>
                      <a:pt x="4570" y="3622"/>
                      <a:pt x="3553" y="4614"/>
                      <a:pt x="2307" y="4614"/>
                    </a:cubicBezTo>
                    <a:close/>
                  </a:path>
                </a:pathLst>
              </a:custGeom>
              <a:solidFill>
                <a:srgbClr val="F0E0C9"/>
              </a:solidFill>
              <a:ln>
                <a:noFill/>
              </a:ln>
            </p:spPr>
            <p:txBody>
              <a:bodyPr/>
              <a:p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正圆-45W" panose="00020600040101010101" charset="-122"/>
                  <a:ea typeface="汉仪正圆-45W" panose="00020600040101010101" charset="-122"/>
                  <a:cs typeface="+mn-ea"/>
                  <a:sym typeface="+mn-lt"/>
                </a:endParaRPr>
              </a:p>
            </p:txBody>
          </p:sp>
        </p:grpSp>
      </p:grpSp>
    </p:spTree>
    <p:custDataLst>
      <p:tags r:id="rId2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1E0">
            <a:alpha val="3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 descr="7b0a20202020227461726765744d6f64756c65223a202270726f636573734f6e6c696e65466f6e7473220a7d0a"/>
          <p:cNvSpPr txBox="1"/>
          <p:nvPr/>
        </p:nvSpPr>
        <p:spPr>
          <a:xfrm>
            <a:off x="2157095" y="2312035"/>
            <a:ext cx="787844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600" b="1">
                <a:solidFill>
                  <a:srgbClr val="64797A"/>
                </a:solidFill>
                <a:latin typeface="汉仪雅酷黑 55W" panose="020B0504020202020204" charset="-122"/>
                <a:ea typeface="汉仪雅酷黑 55W" panose="020B0504020202020204" charset="-122"/>
                <a:cs typeface="+mj-ea"/>
                <a:sym typeface="汉仪正圆-45W" panose="00020600040101010101" charset="-122"/>
              </a:rPr>
              <a:t>演示结束</a:t>
            </a:r>
            <a:r>
              <a:rPr lang="en-US" altLang="zh-CN" sz="6600" b="1">
                <a:solidFill>
                  <a:srgbClr val="64797A"/>
                </a:solidFill>
                <a:latin typeface="汉仪雅酷黑 55W" panose="020B0504020202020204" charset="-122"/>
                <a:ea typeface="汉仪雅酷黑 55W" panose="020B0504020202020204" charset="-122"/>
                <a:cs typeface="+mj-ea"/>
                <a:sym typeface="汉仪正圆-45W" panose="00020600040101010101" charset="-122"/>
              </a:rPr>
              <a:t> </a:t>
            </a:r>
            <a:r>
              <a:rPr lang="zh-CN" altLang="en-US" sz="6600" b="1">
                <a:solidFill>
                  <a:srgbClr val="64797A"/>
                </a:solidFill>
                <a:latin typeface="汉仪雅酷黑 55W" panose="020B0504020202020204" charset="-122"/>
                <a:ea typeface="汉仪雅酷黑 55W" panose="020B0504020202020204" charset="-122"/>
                <a:cs typeface="+mj-ea"/>
                <a:sym typeface="汉仪正圆-45W" panose="00020600040101010101" charset="-122"/>
              </a:rPr>
              <a:t>谢谢观看</a:t>
            </a:r>
            <a:endParaRPr lang="zh-CN" altLang="en-US" sz="6600" b="1">
              <a:solidFill>
                <a:srgbClr val="64797A"/>
              </a:solidFill>
              <a:latin typeface="汉仪雅酷黑 55W" panose="020B0504020202020204" charset="-122"/>
              <a:ea typeface="汉仪雅酷黑 55W" panose="020B0504020202020204" charset="-122"/>
              <a:cs typeface="+mj-ea"/>
              <a:sym typeface="汉仪正圆-45W" panose="0002060004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569845" y="3534410"/>
            <a:ext cx="705294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auto">
              <a:lnSpc>
                <a:spcPts val="1800"/>
              </a:lnSpc>
            </a:pPr>
            <a:r>
              <a:rPr sz="800" i="1" cap="all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+mn-lt"/>
              </a:rPr>
              <a:t>The top "Start" panel allows you to modify the font, size, color, line spacing, and more. It is recommended that the text be 8 to 18 characters with 1.3 times the space between the characters. </a:t>
            </a:r>
            <a:endParaRPr sz="800" i="1" cap="all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汉仪正圆-45W" panose="00020600040101010101" charset="-122"/>
              <a:ea typeface="汉仪正圆-45W" panose="00020600040101010101" charset="-122"/>
              <a:cs typeface="汉仪正圆-45W" panose="00020600040101010101" charset="-122"/>
              <a:sym typeface="+mn-lt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5091113" y="4459605"/>
            <a:ext cx="2010410" cy="457200"/>
          </a:xfrm>
          <a:prstGeom prst="roundRect">
            <a:avLst>
              <a:gd name="adj" fmla="val 50000"/>
            </a:avLst>
          </a:prstGeom>
          <a:solidFill>
            <a:srgbClr val="64797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汉仪正圆-45W" panose="00020600040101010101" charset="-122"/>
              <a:ea typeface="汉仪正圆-45W" panose="00020600040101010101" charset="-122"/>
              <a:cs typeface="汉仪正圆-45W" panose="00020600040101010101" charset="-122"/>
            </a:endParaRPr>
          </a:p>
        </p:txBody>
      </p:sp>
      <p:sp>
        <p:nvSpPr>
          <p:cNvPr id="20" name="明月-文本框 7"/>
          <p:cNvSpPr txBox="1"/>
          <p:nvPr/>
        </p:nvSpPr>
        <p:spPr>
          <a:xfrm>
            <a:off x="5128578" y="4530725"/>
            <a:ext cx="1935480" cy="314960"/>
          </a:xfrm>
          <a:prstGeom prst="rect">
            <a:avLst/>
          </a:prstGeom>
          <a:noFill/>
        </p:spPr>
        <p:txBody>
          <a:bodyPr wrap="square" lIns="38567" tIns="19283" rIns="38567" bIns="19283" rtlCol="0">
            <a:spAutoFit/>
          </a:bodyPr>
          <a:lstStyle>
            <a:defPPr>
              <a:defRPr lang="zh-CN"/>
            </a:defPPr>
            <a:lvl1pPr>
              <a:defRPr sz="5000" b="1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zh-CN" altLang="en-US" sz="1800" b="0" spc="225">
                <a:solidFill>
                  <a:schemeClr val="bg1"/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rPr>
              <a:t>授课人：</a:t>
            </a:r>
            <a:r>
              <a:rPr lang="en-US" altLang="zh-CN" sz="1800" b="0" spc="225">
                <a:solidFill>
                  <a:schemeClr val="bg1"/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</a:rPr>
              <a:t>XXX</a:t>
            </a:r>
            <a:endParaRPr lang="en-US" altLang="zh-CN" sz="1800" b="0" spc="225">
              <a:solidFill>
                <a:schemeClr val="bg1"/>
              </a:solidFill>
              <a:latin typeface="汉仪正圆-45W" panose="00020600040101010101" charset="-122"/>
              <a:ea typeface="汉仪正圆-45W" panose="00020600040101010101" charset="-122"/>
              <a:cs typeface="汉仪正圆-45W" panose="0002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92663" y="1787525"/>
            <a:ext cx="2607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2400" b="1" cap="all">
                <a:solidFill>
                  <a:srgbClr val="F56E5A"/>
                </a:solidFill>
                <a:uFillTx/>
                <a:latin typeface="汉仪正圆-45W" panose="00020600040101010101" charset="-122"/>
                <a:ea typeface="汉仪正圆-45W" panose="00020600040101010101" charset="-122"/>
                <a:cs typeface="+mj-ea"/>
              </a:rPr>
              <a:t>school</a:t>
            </a:r>
            <a:endParaRPr lang="en-US" altLang="zh-CN" sz="2400" b="1" cap="all">
              <a:solidFill>
                <a:srgbClr val="F56E5A"/>
              </a:solidFill>
              <a:uFillTx/>
              <a:latin typeface="汉仪正圆-45W" panose="00020600040101010101" charset="-122"/>
              <a:ea typeface="汉仪正圆-45W" panose="00020600040101010101" charset="-122"/>
              <a:cs typeface="+mj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361565" y="3425190"/>
            <a:ext cx="7470140" cy="0"/>
            <a:chOff x="3719" y="5394"/>
            <a:chExt cx="11764" cy="0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3719" y="5394"/>
              <a:ext cx="11764" cy="0"/>
            </a:xfrm>
            <a:prstGeom prst="line">
              <a:avLst/>
            </a:prstGeom>
            <a:ln w="3175">
              <a:solidFill>
                <a:srgbClr val="F0E0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>
              <a:off x="8808" y="5394"/>
              <a:ext cx="1586" cy="0"/>
            </a:xfrm>
            <a:prstGeom prst="line">
              <a:avLst/>
            </a:prstGeom>
            <a:ln w="57150">
              <a:solidFill>
                <a:srgbClr val="F56E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椭圆 5"/>
          <p:cNvSpPr/>
          <p:nvPr/>
        </p:nvSpPr>
        <p:spPr>
          <a:xfrm>
            <a:off x="7360920" y="4143375"/>
            <a:ext cx="295910" cy="295910"/>
          </a:xfrm>
          <a:prstGeom prst="ellipse">
            <a:avLst/>
          </a:prstGeom>
          <a:solidFill>
            <a:srgbClr val="F56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7360920" y="2864485"/>
            <a:ext cx="295910" cy="295910"/>
          </a:xfrm>
          <a:prstGeom prst="ellipse">
            <a:avLst/>
          </a:prstGeom>
          <a:solidFill>
            <a:srgbClr val="F56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477135" y="4142740"/>
            <a:ext cx="295910" cy="295910"/>
          </a:xfrm>
          <a:prstGeom prst="ellipse">
            <a:avLst/>
          </a:prstGeom>
          <a:solidFill>
            <a:srgbClr val="F56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477135" y="2863850"/>
            <a:ext cx="295910" cy="295910"/>
          </a:xfrm>
          <a:prstGeom prst="ellipse">
            <a:avLst/>
          </a:prstGeom>
          <a:solidFill>
            <a:srgbClr val="F56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45W" panose="00020600040101010101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 rot="0">
            <a:off x="2741295" y="3163904"/>
            <a:ext cx="2320290" cy="849630"/>
            <a:chOff x="2739542" y="3363422"/>
            <a:chExt cx="2320264" cy="849953"/>
          </a:xfrm>
        </p:grpSpPr>
        <p:sp>
          <p:nvSpPr>
            <p:cNvPr id="37" name="文本框 36"/>
            <p:cNvSpPr txBox="1"/>
            <p:nvPr/>
          </p:nvSpPr>
          <p:spPr>
            <a:xfrm>
              <a:off x="2739542" y="3363422"/>
              <a:ext cx="2320264" cy="522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b="1" dirty="0">
                  <a:solidFill>
                    <a:srgbClr val="64797A"/>
                  </a:solidFill>
                  <a:latin typeface="汉仪正圆-45W" panose="00020600040101010101" charset="-122"/>
                  <a:ea typeface="汉仪正圆-45W" panose="00020600040101010101" charset="-122"/>
                  <a:cs typeface="+mn-ea"/>
                  <a:sym typeface="+mn-lt"/>
                </a:rPr>
                <a:t>本节课程导入</a:t>
              </a:r>
              <a:endParaRPr lang="zh-CN" altLang="en-US" sz="2800" b="1" dirty="0">
                <a:solidFill>
                  <a:srgbClr val="64797A"/>
                </a:solidFill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739542" y="3814444"/>
              <a:ext cx="2281529" cy="398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000" cap="all" spc="300" dirty="0">
                  <a:solidFill>
                    <a:srgbClr val="64797A"/>
                  </a:solidFill>
                  <a:uFillTx/>
                  <a:latin typeface="汉仪正圆-45W" panose="00020600040101010101" charset="-122"/>
                  <a:ea typeface="汉仪正圆-45W" panose="00020600040101010101" charset="-122"/>
                  <a:cs typeface="+mn-ea"/>
                  <a:sym typeface="+mn-lt"/>
                </a:rPr>
                <a:t>Lorem ipsum dolor sit </a:t>
              </a:r>
              <a:r>
                <a:rPr lang="en-US" altLang="zh-CN" sz="1000" cap="all" spc="300" dirty="0" err="1">
                  <a:solidFill>
                    <a:srgbClr val="64797A"/>
                  </a:solidFill>
                  <a:uFillTx/>
                  <a:latin typeface="汉仪正圆-45W" panose="00020600040101010101" charset="-122"/>
                  <a:ea typeface="汉仪正圆-45W" panose="00020600040101010101" charset="-122"/>
                  <a:cs typeface="+mn-ea"/>
                  <a:sym typeface="+mn-lt"/>
                </a:rPr>
                <a:t>amet</a:t>
              </a:r>
              <a:endParaRPr lang="en-US" altLang="zh-CN" sz="1000" i="1" cap="all" spc="300" dirty="0" err="1">
                <a:solidFill>
                  <a:srgbClr val="64797A"/>
                </a:solidFill>
                <a:uFillTx/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 rot="0">
            <a:off x="7619365" y="3121359"/>
            <a:ext cx="2488565" cy="953135"/>
            <a:chOff x="2739542" y="3321496"/>
            <a:chExt cx="2488537" cy="953497"/>
          </a:xfrm>
        </p:grpSpPr>
        <p:sp>
          <p:nvSpPr>
            <p:cNvPr id="33" name="文本框 38"/>
            <p:cNvSpPr txBox="1"/>
            <p:nvPr/>
          </p:nvSpPr>
          <p:spPr>
            <a:xfrm>
              <a:off x="2739542" y="3321496"/>
              <a:ext cx="2320264" cy="522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b="1" dirty="0">
                  <a:solidFill>
                    <a:srgbClr val="64797A"/>
                  </a:solidFill>
                  <a:latin typeface="汉仪正圆-45W" panose="00020600040101010101" charset="-122"/>
                  <a:ea typeface="汉仪正圆-45W" panose="00020600040101010101" charset="-122"/>
                  <a:cs typeface="+mn-ea"/>
                  <a:sym typeface="+mn-lt"/>
                </a:rPr>
                <a:t>本节课程内容</a:t>
              </a:r>
              <a:endParaRPr lang="zh-CN" altLang="en-US" sz="2800" b="1" dirty="0">
                <a:solidFill>
                  <a:srgbClr val="64797A"/>
                </a:solidFill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34" name="文本框 39"/>
            <p:cNvSpPr txBox="1"/>
            <p:nvPr/>
          </p:nvSpPr>
          <p:spPr>
            <a:xfrm>
              <a:off x="2739542" y="3814443"/>
              <a:ext cx="2488537" cy="460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1200" cap="all" spc="300" dirty="0">
                  <a:solidFill>
                    <a:srgbClr val="64797A"/>
                  </a:solidFill>
                  <a:uFillTx/>
                  <a:latin typeface="汉仪正圆-45W" panose="00020600040101010101" charset="-122"/>
                  <a:ea typeface="汉仪正圆-45W" panose="00020600040101010101" charset="-122"/>
                  <a:cs typeface="+mn-ea"/>
                  <a:sym typeface="+mn-lt"/>
                </a:rPr>
                <a:t>Lorem ipsum dolor sit </a:t>
              </a:r>
              <a:r>
                <a:rPr lang="en-US" altLang="zh-CN" sz="1200" cap="all" spc="300" dirty="0" err="1">
                  <a:solidFill>
                    <a:srgbClr val="64797A"/>
                  </a:solidFill>
                  <a:uFillTx/>
                  <a:latin typeface="汉仪正圆-45W" panose="00020600040101010101" charset="-122"/>
                  <a:ea typeface="汉仪正圆-45W" panose="00020600040101010101" charset="-122"/>
                  <a:cs typeface="+mn-ea"/>
                  <a:sym typeface="+mn-lt"/>
                </a:rPr>
                <a:t>amet</a:t>
              </a:r>
              <a:endParaRPr lang="en-US" altLang="zh-CN" sz="1200" i="1" cap="all" spc="300" dirty="0" err="1">
                <a:solidFill>
                  <a:srgbClr val="64797A"/>
                </a:solidFill>
                <a:uFillTx/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 rot="0">
            <a:off x="2741295" y="4328494"/>
            <a:ext cx="2320290" cy="942975"/>
            <a:chOff x="2739542" y="3341189"/>
            <a:chExt cx="2320264" cy="943333"/>
          </a:xfrm>
        </p:grpSpPr>
        <p:sp>
          <p:nvSpPr>
            <p:cNvPr id="29" name="文本框 38"/>
            <p:cNvSpPr txBox="1"/>
            <p:nvPr/>
          </p:nvSpPr>
          <p:spPr>
            <a:xfrm>
              <a:off x="2739542" y="3341189"/>
              <a:ext cx="2320264" cy="522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b="1" dirty="0">
                  <a:solidFill>
                    <a:srgbClr val="64797A"/>
                  </a:solidFill>
                  <a:latin typeface="汉仪正圆-45W" panose="00020600040101010101" charset="-122"/>
                  <a:ea typeface="汉仪正圆-45W" panose="00020600040101010101" charset="-122"/>
                  <a:cs typeface="+mn-ea"/>
                  <a:sym typeface="+mn-lt"/>
                </a:rPr>
                <a:t>重点难点分析</a:t>
              </a:r>
              <a:endParaRPr lang="zh-CN" altLang="en-US" sz="2800" b="1" dirty="0">
                <a:solidFill>
                  <a:srgbClr val="64797A"/>
                </a:solidFill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30" name="文本框 39"/>
            <p:cNvSpPr txBox="1"/>
            <p:nvPr/>
          </p:nvSpPr>
          <p:spPr>
            <a:xfrm>
              <a:off x="2739542" y="3823972"/>
              <a:ext cx="2281529" cy="460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1200" cap="all" spc="300" dirty="0">
                  <a:solidFill>
                    <a:srgbClr val="64797A"/>
                  </a:solidFill>
                  <a:uFillTx/>
                  <a:latin typeface="汉仪正圆-45W" panose="00020600040101010101" charset="-122"/>
                  <a:ea typeface="汉仪正圆-45W" panose="00020600040101010101" charset="-122"/>
                  <a:cs typeface="+mn-ea"/>
                  <a:sym typeface="+mn-lt"/>
                </a:rPr>
                <a:t>Lorem ipsum dolor sit </a:t>
              </a:r>
              <a:r>
                <a:rPr lang="en-US" altLang="zh-CN" sz="1200" cap="all" spc="300" dirty="0" err="1">
                  <a:solidFill>
                    <a:srgbClr val="64797A"/>
                  </a:solidFill>
                  <a:uFillTx/>
                  <a:latin typeface="汉仪正圆-45W" panose="00020600040101010101" charset="-122"/>
                  <a:ea typeface="汉仪正圆-45W" panose="00020600040101010101" charset="-122"/>
                  <a:cs typeface="+mn-ea"/>
                  <a:sym typeface="+mn-lt"/>
                </a:rPr>
                <a:t>amet</a:t>
              </a:r>
              <a:endParaRPr lang="en-US" altLang="zh-CN" sz="1200" i="1" cap="all" spc="300" dirty="0" err="1">
                <a:solidFill>
                  <a:srgbClr val="64797A"/>
                </a:solidFill>
                <a:uFillTx/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 rot="0">
            <a:off x="7619365" y="4338019"/>
            <a:ext cx="2487930" cy="923925"/>
            <a:chOff x="2739542" y="3350718"/>
            <a:chExt cx="2487902" cy="924276"/>
          </a:xfrm>
        </p:grpSpPr>
        <p:sp>
          <p:nvSpPr>
            <p:cNvPr id="25" name="文本框 38"/>
            <p:cNvSpPr txBox="1"/>
            <p:nvPr/>
          </p:nvSpPr>
          <p:spPr>
            <a:xfrm>
              <a:off x="2739542" y="3350718"/>
              <a:ext cx="2320264" cy="522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b="1" dirty="0">
                  <a:solidFill>
                    <a:srgbClr val="64797A"/>
                  </a:solidFill>
                  <a:latin typeface="汉仪正圆-45W" panose="00020600040101010101" charset="-122"/>
                  <a:ea typeface="汉仪正圆-45W" panose="00020600040101010101" charset="-122"/>
                  <a:cs typeface="+mn-ea"/>
                  <a:sym typeface="+mn-lt"/>
                </a:rPr>
                <a:t>关于课后作业</a:t>
              </a:r>
              <a:endParaRPr lang="zh-CN" altLang="en-US" sz="2800" b="1" dirty="0">
                <a:solidFill>
                  <a:srgbClr val="64797A"/>
                </a:solidFill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26" name="文本框 39"/>
            <p:cNvSpPr txBox="1"/>
            <p:nvPr/>
          </p:nvSpPr>
          <p:spPr>
            <a:xfrm>
              <a:off x="2739542" y="3814444"/>
              <a:ext cx="2487902" cy="460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1200" cap="all" spc="300" dirty="0">
                  <a:solidFill>
                    <a:srgbClr val="64797A"/>
                  </a:solidFill>
                  <a:uFillTx/>
                  <a:latin typeface="汉仪正圆-45W" panose="00020600040101010101" charset="-122"/>
                  <a:ea typeface="汉仪正圆-45W" panose="00020600040101010101" charset="-122"/>
                  <a:cs typeface="+mn-ea"/>
                  <a:sym typeface="+mn-lt"/>
                </a:rPr>
                <a:t>Lorem ipsum dolor sit </a:t>
              </a:r>
              <a:r>
                <a:rPr lang="en-US" altLang="zh-CN" sz="1200" cap="all" spc="300" dirty="0" err="1">
                  <a:solidFill>
                    <a:srgbClr val="64797A"/>
                  </a:solidFill>
                  <a:uFillTx/>
                  <a:latin typeface="汉仪正圆-45W" panose="00020600040101010101" charset="-122"/>
                  <a:ea typeface="汉仪正圆-45W" panose="00020600040101010101" charset="-122"/>
                  <a:cs typeface="+mn-ea"/>
                  <a:sym typeface="+mn-lt"/>
                </a:rPr>
                <a:t>amet</a:t>
              </a:r>
              <a:endParaRPr lang="en-US" altLang="zh-CN" sz="1200" i="1" cap="all" spc="300" dirty="0" err="1">
                <a:solidFill>
                  <a:srgbClr val="64797A"/>
                </a:solidFill>
                <a:uFillTx/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4987290" y="985076"/>
            <a:ext cx="2217420" cy="132207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zh-CN" altLang="en-US" sz="8000" b="1" cap="all" dirty="0" smtClean="0">
                <a:solidFill>
                  <a:srgbClr val="64797A"/>
                </a:solidFill>
                <a:latin typeface="汉仪雅酷黑 55W" panose="020B0504020202020204" charset="-122"/>
                <a:ea typeface="汉仪雅酷黑 55W" panose="020B0504020202020204" charset="-122"/>
                <a:cs typeface="Arial" panose="020B0604020202020204" pitchFamily="34" charset="0"/>
                <a:sym typeface="+mn-lt"/>
              </a:rPr>
              <a:t>目录</a:t>
            </a:r>
            <a:endParaRPr lang="zh-CN" altLang="en-US" sz="8000" b="1" cap="all" dirty="0" smtClean="0">
              <a:solidFill>
                <a:srgbClr val="64797A"/>
              </a:solidFill>
              <a:latin typeface="汉仪雅酷黑 55W" panose="020B0504020202020204" charset="-122"/>
              <a:ea typeface="汉仪雅酷黑 55W" panose="020B050402020202020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66163" y="2757996"/>
            <a:ext cx="982980" cy="1014730"/>
          </a:xfrm>
          <a:prstGeom prst="rect">
            <a:avLst/>
          </a:prstGeom>
        </p:spPr>
        <p:txBody>
          <a:bodyPr wrap="none" anchor="ctr">
            <a:spAutoFit/>
          </a:bodyPr>
          <a:p>
            <a:pPr algn="ctr"/>
            <a:r>
              <a:rPr lang="en-US" altLang="zh-CN" sz="6000" cap="all" dirty="0" smtClean="0">
                <a:solidFill>
                  <a:srgbClr val="64797A"/>
                </a:solidFill>
                <a:latin typeface="汉仪正圆-45W" panose="00020600040101010101" charset="-122"/>
                <a:ea typeface="汉仪正圆-45W" panose="00020600040101010101" charset="-122"/>
                <a:cs typeface="Arial" panose="020B0604020202020204" pitchFamily="34" charset="0"/>
                <a:sym typeface="+mn-lt"/>
              </a:rPr>
              <a:t>01</a:t>
            </a:r>
            <a:endParaRPr lang="en-US" altLang="zh-CN" sz="6000" b="1" cap="all" dirty="0" smtClean="0">
              <a:solidFill>
                <a:srgbClr val="64797A"/>
              </a:solidFill>
              <a:latin typeface="汉仪正圆-45W" panose="00020600040101010101" charset="-122"/>
              <a:ea typeface="汉仪正圆-45W" panose="00020600040101010101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627088" y="2757996"/>
            <a:ext cx="982980" cy="1014730"/>
          </a:xfrm>
          <a:prstGeom prst="rect">
            <a:avLst/>
          </a:prstGeom>
        </p:spPr>
        <p:txBody>
          <a:bodyPr wrap="none" anchor="ctr">
            <a:spAutoFit/>
          </a:bodyPr>
          <a:p>
            <a:pPr algn="ctr"/>
            <a:r>
              <a:rPr lang="en-US" altLang="zh-CN" sz="6000" cap="all" dirty="0" smtClean="0">
                <a:solidFill>
                  <a:srgbClr val="64797A"/>
                </a:solidFill>
                <a:latin typeface="汉仪正圆-45W" panose="00020600040101010101" charset="-122"/>
                <a:ea typeface="汉仪正圆-45W" panose="00020600040101010101" charset="-122"/>
                <a:cs typeface="Arial" panose="020B0604020202020204" pitchFamily="34" charset="0"/>
                <a:sym typeface="+mn-lt"/>
              </a:rPr>
              <a:t>02</a:t>
            </a:r>
            <a:endParaRPr lang="en-US" altLang="zh-CN" sz="6000" b="1" cap="all" dirty="0" smtClean="0">
              <a:solidFill>
                <a:srgbClr val="64797A"/>
              </a:solidFill>
              <a:latin typeface="汉仪正圆-45W" panose="00020600040101010101" charset="-122"/>
              <a:ea typeface="汉仪正圆-45W" panose="00020600040101010101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66798" y="4045776"/>
            <a:ext cx="982980" cy="1014730"/>
          </a:xfrm>
          <a:prstGeom prst="rect">
            <a:avLst/>
          </a:prstGeom>
        </p:spPr>
        <p:txBody>
          <a:bodyPr wrap="none" anchor="ctr">
            <a:spAutoFit/>
          </a:bodyPr>
          <a:p>
            <a:pPr algn="ctr"/>
            <a:r>
              <a:rPr lang="en-US" altLang="zh-CN" sz="6000" cap="all" dirty="0" smtClean="0">
                <a:solidFill>
                  <a:srgbClr val="64797A"/>
                </a:solidFill>
                <a:latin typeface="汉仪正圆-45W" panose="00020600040101010101" charset="-122"/>
                <a:ea typeface="汉仪正圆-45W" panose="00020600040101010101" charset="-122"/>
                <a:cs typeface="Arial" panose="020B0604020202020204" pitchFamily="34" charset="0"/>
                <a:sym typeface="+mn-lt"/>
              </a:rPr>
              <a:t>03</a:t>
            </a:r>
            <a:endParaRPr lang="en-US" altLang="zh-CN" sz="6000" b="1" cap="all" dirty="0" smtClean="0">
              <a:solidFill>
                <a:srgbClr val="64797A"/>
              </a:solidFill>
              <a:latin typeface="汉仪正圆-45W" panose="00020600040101010101" charset="-122"/>
              <a:ea typeface="汉仪正圆-45W" panose="00020600040101010101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627723" y="4045776"/>
            <a:ext cx="982980" cy="1014730"/>
          </a:xfrm>
          <a:prstGeom prst="rect">
            <a:avLst/>
          </a:prstGeom>
        </p:spPr>
        <p:txBody>
          <a:bodyPr wrap="none" anchor="ctr">
            <a:spAutoFit/>
          </a:bodyPr>
          <a:p>
            <a:pPr algn="ctr"/>
            <a:r>
              <a:rPr lang="en-US" altLang="zh-CN" sz="6000" cap="all" dirty="0" smtClean="0">
                <a:solidFill>
                  <a:srgbClr val="64797A"/>
                </a:solidFill>
                <a:latin typeface="汉仪正圆-45W" panose="00020600040101010101" charset="-122"/>
                <a:ea typeface="汉仪正圆-45W" panose="00020600040101010101" charset="-122"/>
                <a:cs typeface="Arial" panose="020B0604020202020204" pitchFamily="34" charset="0"/>
                <a:sym typeface="+mn-lt"/>
              </a:rPr>
              <a:t>04</a:t>
            </a:r>
            <a:endParaRPr lang="en-US" altLang="zh-CN" sz="6000" b="1" cap="all" dirty="0" smtClean="0">
              <a:solidFill>
                <a:srgbClr val="64797A"/>
              </a:solidFill>
              <a:latin typeface="汉仪正圆-45W" panose="00020600040101010101" charset="-122"/>
              <a:ea typeface="汉仪正圆-45W" panose="00020600040101010101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21910" y="2119630"/>
            <a:ext cx="1948180" cy="368300"/>
          </a:xfrm>
          <a:prstGeom prst="rect">
            <a:avLst/>
          </a:prstGeom>
        </p:spPr>
        <p:txBody>
          <a:bodyPr wrap="square" anchor="ctr">
            <a:spAutoFit/>
          </a:bodyPr>
          <a:p>
            <a:pPr algn="dist"/>
            <a:r>
              <a:rPr lang="zh-CN" altLang="en-US" cap="all" dirty="0" smtClean="0">
                <a:solidFill>
                  <a:srgbClr val="64797A"/>
                </a:solidFill>
                <a:latin typeface="汉仪雅酷黑 55W" panose="020B0504020202020204" charset="-122"/>
                <a:ea typeface="汉仪雅酷黑 55W" panose="020B0504020202020204" charset="-122"/>
                <a:cs typeface="Arial" panose="020B0604020202020204" pitchFamily="34" charset="0"/>
                <a:sym typeface="+mn-lt"/>
              </a:rPr>
              <a:t>directory</a:t>
            </a:r>
            <a:endParaRPr lang="zh-CN" altLang="en-US" cap="all" dirty="0" smtClean="0">
              <a:solidFill>
                <a:srgbClr val="64797A"/>
              </a:solidFill>
              <a:latin typeface="汉仪雅酷黑 55W" panose="020B0504020202020204" charset="-122"/>
              <a:ea typeface="汉仪雅酷黑 55W" panose="020B0504020202020204" charset="-122"/>
              <a:cs typeface="Arial" panose="020B0604020202020204" pitchFamily="34" charset="0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"/>
          <p:cNvSpPr txBox="1"/>
          <p:nvPr/>
        </p:nvSpPr>
        <p:spPr>
          <a:xfrm>
            <a:off x="3498850" y="2804160"/>
            <a:ext cx="5194300" cy="99187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p>
            <a:pPr algn="ctr">
              <a:buNone/>
            </a:pPr>
            <a:r>
              <a:rPr lang="zh-CN" altLang="en-US" sz="6000" b="1" dirty="0">
                <a:solidFill>
                  <a:srgbClr val="64797A"/>
                </a:solidFill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rPr>
              <a:t>本节课程导入</a:t>
            </a:r>
            <a:endParaRPr lang="zh-CN" altLang="en-US" sz="6000" b="1" dirty="0">
              <a:solidFill>
                <a:srgbClr val="64797A"/>
              </a:solidFill>
              <a:latin typeface="汉仪正圆-45W" panose="00020600040101010101" charset="-122"/>
              <a:ea typeface="汉仪正圆-45W" panose="00020600040101010101" charset="-122"/>
              <a:cs typeface="+mn-ea"/>
              <a:sym typeface="+mn-lt"/>
            </a:endParaRPr>
          </a:p>
        </p:txBody>
      </p:sp>
      <p:sp>
        <p:nvSpPr>
          <p:cNvPr id="11" name="文本框"/>
          <p:cNvSpPr txBox="1"/>
          <p:nvPr/>
        </p:nvSpPr>
        <p:spPr>
          <a:xfrm>
            <a:off x="4782185" y="2085340"/>
            <a:ext cx="2627630" cy="60706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p>
            <a:pPr algn="ctr">
              <a:buNone/>
            </a:pPr>
            <a:r>
              <a:rPr lang="en-US" altLang="zh-CN" sz="3500" cap="all" dirty="0" smtClean="0">
                <a:solidFill>
                  <a:srgbClr val="64797A"/>
                </a:solidFill>
                <a:latin typeface="汉仪正圆-45W" panose="00020600040101010101" charset="-122"/>
                <a:ea typeface="汉仪正圆-45W" panose="00020600040101010101" charset="-122"/>
                <a:cs typeface="Arial" panose="020B0604020202020204" pitchFamily="34" charset="0"/>
              </a:rPr>
              <a:t>PART ONE</a:t>
            </a:r>
            <a:endParaRPr lang="en-US" altLang="zh-CN" sz="3500" cap="all" dirty="0" smtClean="0">
              <a:solidFill>
                <a:srgbClr val="64797A"/>
              </a:solidFill>
              <a:latin typeface="汉仪正圆-45W" panose="00020600040101010101" charset="-122"/>
              <a:ea typeface="汉仪正圆-45W" panose="00020600040101010101" charset="-122"/>
              <a:cs typeface="Arial" panose="020B0604020202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582670" y="3975735"/>
            <a:ext cx="502666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rgbClr val="64797A"/>
                </a:solidFill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</a:t>
            </a:r>
            <a:endParaRPr lang="en-US" altLang="zh-CN" sz="1000" dirty="0">
              <a:solidFill>
                <a:srgbClr val="64797A"/>
              </a:solidFill>
              <a:latin typeface="汉仪正圆-45W" panose="00020600040101010101" charset="-122"/>
              <a:ea typeface="汉仪正圆-45W" panose="00020600040101010101" charset="-122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790950" y="3882390"/>
            <a:ext cx="4610100" cy="0"/>
            <a:chOff x="5970" y="6114"/>
            <a:chExt cx="7260" cy="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970" y="6114"/>
              <a:ext cx="7260" cy="0"/>
            </a:xfrm>
            <a:prstGeom prst="line">
              <a:avLst/>
            </a:prstGeom>
            <a:ln w="3175">
              <a:solidFill>
                <a:srgbClr val="F0E0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" name="直接连接符 1"/>
            <p:cNvCxnSpPr/>
            <p:nvPr/>
          </p:nvCxnSpPr>
          <p:spPr>
            <a:xfrm>
              <a:off x="9182" y="6114"/>
              <a:ext cx="836" cy="0"/>
            </a:xfrm>
            <a:prstGeom prst="line">
              <a:avLst/>
            </a:prstGeom>
            <a:ln w="57150">
              <a:solidFill>
                <a:srgbClr val="F56E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"/>
          <p:cNvSpPr txBox="1"/>
          <p:nvPr/>
        </p:nvSpPr>
        <p:spPr>
          <a:xfrm>
            <a:off x="1060450" y="356553"/>
            <a:ext cx="2044700" cy="43751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p>
            <a:pPr algn="l">
              <a:buNone/>
            </a:pPr>
            <a:r>
              <a:rPr lang="zh-CN" altLang="en-US" sz="2400" b="1" dirty="0">
                <a:solidFill>
                  <a:srgbClr val="64797A"/>
                </a:solidFill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rPr>
              <a:t>本节课程导入</a:t>
            </a:r>
            <a:endParaRPr lang="zh-CN" altLang="en-US" sz="2400" b="1" dirty="0">
              <a:solidFill>
                <a:srgbClr val="64797A"/>
              </a:solidFill>
              <a:latin typeface="汉仪正圆-45W" panose="00020600040101010101" charset="-122"/>
              <a:ea typeface="汉仪正圆-45W" panose="00020600040101010101" charset="-122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38150" y="361315"/>
            <a:ext cx="482600" cy="427990"/>
            <a:chOff x="690" y="569"/>
            <a:chExt cx="1080" cy="674"/>
          </a:xfrm>
        </p:grpSpPr>
        <p:sp>
          <p:nvSpPr>
            <p:cNvPr id="2" name="椭圆 1"/>
            <p:cNvSpPr/>
            <p:nvPr/>
          </p:nvSpPr>
          <p:spPr>
            <a:xfrm>
              <a:off x="690" y="569"/>
              <a:ext cx="780" cy="675"/>
            </a:xfrm>
            <a:prstGeom prst="ellipse">
              <a:avLst/>
            </a:prstGeom>
            <a:solidFill>
              <a:srgbClr val="F56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正圆-45W" panose="00020600040101010101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990" y="569"/>
              <a:ext cx="780" cy="675"/>
            </a:xfrm>
            <a:prstGeom prst="ellipse">
              <a:avLst/>
            </a:prstGeom>
            <a:solidFill>
              <a:srgbClr val="F0E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正圆-45W" panose="00020600040101010101" charset="-122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7241540" y="1685925"/>
            <a:ext cx="3710940" cy="3710940"/>
          </a:xfrm>
          <a:prstGeom prst="ellipse">
            <a:avLst/>
          </a:prstGeom>
          <a:blipFill rotWithShape="1">
            <a:blip r:embed="rId1"/>
            <a:stretch>
              <a:fillRect/>
            </a:stretch>
          </a:blipFill>
          <a:ln>
            <a:solidFill>
              <a:srgbClr val="6479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31878" y="3190235"/>
            <a:ext cx="3868282" cy="21431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+mn-lt"/>
              </a:rPr>
              <a:t>正文内容，本段适应大段文字章节。如果文字较多的内容描述比较适合放在这里。</a:t>
            </a:r>
            <a:b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+mn-lt"/>
              </a:rPr>
            </a:b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汉仪正圆-45W" panose="00020600040101010101" charset="-122"/>
              <a:ea typeface="汉仪正圆-45W" panose="00020600040101010101" charset="-122"/>
              <a:cs typeface="汉仪正圆-45W" panose="00020600040101010101" charset="-122"/>
              <a:sym typeface="+mn-lt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+mn-lt"/>
              </a:rPr>
              <a:t>请您在此修改您的内容，或者将内容粘贴到记事本后，复制到此段落中。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汉仪正圆-45W" panose="00020600040101010101" charset="-122"/>
              <a:ea typeface="汉仪正圆-45W" panose="00020600040101010101" charset="-122"/>
              <a:cs typeface="汉仪正圆-45W" panose="00020600040101010101" charset="-122"/>
              <a:sym typeface="+mn-lt"/>
            </a:endParaRPr>
          </a:p>
          <a:p>
            <a:pPr>
              <a:lnSpc>
                <a:spcPts val="2000"/>
              </a:lnSpc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汉仪正圆-45W" panose="00020600040101010101" charset="-122"/>
              <a:ea typeface="汉仪正圆-45W" panose="00020600040101010101" charset="-122"/>
              <a:cs typeface="汉仪正圆-45W" panose="00020600040101010101" charset="-122"/>
              <a:sym typeface="+mn-lt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+mn-lt"/>
              </a:rPr>
              <a:t>如果文字过多，您可右键修改“段落”调节合适的行间距。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汉仪正圆-45W" panose="00020600040101010101" charset="-122"/>
              <a:ea typeface="汉仪正圆-45W" panose="00020600040101010101" charset="-122"/>
              <a:cs typeface="汉仪正圆-45W" panose="00020600040101010101" charset="-122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615440" y="1630680"/>
            <a:ext cx="3027680" cy="1045098"/>
            <a:chOff x="7303371" y="1002615"/>
            <a:chExt cx="3027405" cy="1045058"/>
          </a:xfrm>
        </p:grpSpPr>
        <p:sp>
          <p:nvSpPr>
            <p:cNvPr id="15" name="文本框 14"/>
            <p:cNvSpPr txBox="1"/>
            <p:nvPr/>
          </p:nvSpPr>
          <p:spPr>
            <a:xfrm>
              <a:off x="7303371" y="1002615"/>
              <a:ext cx="2722632" cy="7067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4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正圆-45W" panose="00020600040101010101" charset="-122"/>
                  <a:ea typeface="汉仪正圆-45W" panose="00020600040101010101" charset="-122"/>
                  <a:cs typeface="+mn-ea"/>
                  <a:sym typeface="+mn-lt"/>
                </a:rPr>
                <a:t>知识点讲解</a:t>
              </a:r>
              <a:endPara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303371" y="1710501"/>
              <a:ext cx="3027405" cy="3371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  <a:alpha val="70000"/>
                    </a:schemeClr>
                  </a:solidFill>
                  <a:latin typeface="汉仪正圆-45W" panose="00020600040101010101" charset="-122"/>
                  <a:ea typeface="汉仪正圆-45W" panose="00020600040101010101" charset="-122"/>
                  <a:cs typeface="+mn-ea"/>
                  <a:sym typeface="+mn-lt"/>
                </a:rPr>
                <a:t>本节课程内容的详细讲解及说明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  <a:alpha val="70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endParaRPr>
            </a:p>
          </p:txBody>
        </p:sp>
      </p:grpSp>
      <p:sp>
        <p:nvSpPr>
          <p:cNvPr id="13" name="矩形: 圆角 6"/>
          <p:cNvSpPr/>
          <p:nvPr/>
        </p:nvSpPr>
        <p:spPr>
          <a:xfrm flipV="1">
            <a:off x="1724660" y="2802890"/>
            <a:ext cx="723265" cy="142240"/>
          </a:xfrm>
          <a:prstGeom prst="roundRect">
            <a:avLst>
              <a:gd name="adj" fmla="val 50000"/>
            </a:avLst>
          </a:prstGeom>
          <a:solidFill>
            <a:srgbClr val="647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370955" y="1833880"/>
            <a:ext cx="0" cy="3568065"/>
          </a:xfrm>
          <a:prstGeom prst="line">
            <a:avLst/>
          </a:prstGeom>
          <a:ln w="38100" cap="rnd">
            <a:solidFill>
              <a:srgbClr val="8DA1A2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"/>
          <p:cNvSpPr txBox="1"/>
          <p:nvPr/>
        </p:nvSpPr>
        <p:spPr>
          <a:xfrm>
            <a:off x="1060450" y="356553"/>
            <a:ext cx="2044700" cy="43751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p>
            <a:pPr algn="l">
              <a:buNone/>
            </a:pPr>
            <a:r>
              <a:rPr lang="zh-CN" altLang="en-US" sz="2400" b="1" dirty="0">
                <a:solidFill>
                  <a:srgbClr val="64797A"/>
                </a:solidFill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rPr>
              <a:t>本节课程导入</a:t>
            </a:r>
            <a:endParaRPr lang="zh-CN" altLang="en-US" sz="2400" b="1" dirty="0">
              <a:solidFill>
                <a:srgbClr val="64797A"/>
              </a:solidFill>
              <a:latin typeface="汉仪正圆-45W" panose="00020600040101010101" charset="-122"/>
              <a:ea typeface="汉仪正圆-45W" panose="00020600040101010101" charset="-122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38150" y="361315"/>
            <a:ext cx="482600" cy="427990"/>
            <a:chOff x="690" y="569"/>
            <a:chExt cx="1080" cy="674"/>
          </a:xfrm>
        </p:grpSpPr>
        <p:sp>
          <p:nvSpPr>
            <p:cNvPr id="7" name="椭圆 6"/>
            <p:cNvSpPr/>
            <p:nvPr/>
          </p:nvSpPr>
          <p:spPr>
            <a:xfrm>
              <a:off x="690" y="569"/>
              <a:ext cx="780" cy="675"/>
            </a:xfrm>
            <a:prstGeom prst="ellipse">
              <a:avLst/>
            </a:prstGeom>
            <a:solidFill>
              <a:srgbClr val="F56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正圆-45W" panose="00020600040101010101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990" y="569"/>
              <a:ext cx="780" cy="675"/>
            </a:xfrm>
            <a:prstGeom prst="ellipse">
              <a:avLst/>
            </a:prstGeom>
            <a:solidFill>
              <a:srgbClr val="F0E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正圆-45W" panose="00020600040101010101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6019938" y="3346949"/>
            <a:ext cx="4813162" cy="1694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25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正文内容，本段适应大段文字章节。如果文字较多的内容描述比较适合放在这里。</a:t>
            </a:r>
            <a:b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</a:b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fontAlgn="auto">
              <a:lnSpc>
                <a:spcPts val="25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请您在此修改您的内容，或者将内容粘贴到记事本后，复制到此段落中。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019938" y="1929749"/>
            <a:ext cx="3057247" cy="1236230"/>
            <a:chOff x="1489667" y="375526"/>
            <a:chExt cx="3057247" cy="1236230"/>
          </a:xfrm>
        </p:grpSpPr>
        <p:sp>
          <p:nvSpPr>
            <p:cNvPr id="18" name="文本框 17"/>
            <p:cNvSpPr txBox="1"/>
            <p:nvPr/>
          </p:nvSpPr>
          <p:spPr>
            <a:xfrm>
              <a:off x="1489667" y="375526"/>
              <a:ext cx="2722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4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正圆-45W" panose="00020600040101010101" charset="-122"/>
                  <a:ea typeface="汉仪正圆-45W" panose="00020600040101010101" charset="-122"/>
                  <a:cs typeface="+mn-ea"/>
                  <a:sym typeface="+mn-lt"/>
                </a:rPr>
                <a:t>知识点讲解</a:t>
              </a:r>
              <a:endPara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489667" y="1052775"/>
              <a:ext cx="30572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本节课程内容的详细讲解及说明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20" name="图形 19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591267" y="1502626"/>
              <a:ext cx="563208" cy="109130"/>
            </a:xfrm>
            <a:prstGeom prst="rect">
              <a:avLst/>
            </a:prstGeom>
          </p:spPr>
        </p:pic>
      </p:grpSp>
      <p:pic>
        <p:nvPicPr>
          <p:cNvPr id="10" name="图片 9" descr="D:\蓝山\图\商务\mimi-lalaa-9QtYDvBEgqQ-unsplash.jpgmimi-lalaa-9QtYDvBEgqQ-unsplash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397635" y="2195513"/>
            <a:ext cx="4041140" cy="2693670"/>
          </a:xfrm>
          <a:prstGeom prst="rect">
            <a:avLst/>
          </a:prstGeom>
          <a:ln>
            <a:solidFill>
              <a:srgbClr val="64797A"/>
            </a:solidFill>
          </a:ln>
        </p:spPr>
      </p:pic>
    </p:spTree>
    <p:custDataLst>
      <p:tags r:id="rId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"/>
          <p:cNvSpPr txBox="1"/>
          <p:nvPr/>
        </p:nvSpPr>
        <p:spPr>
          <a:xfrm>
            <a:off x="1060450" y="356553"/>
            <a:ext cx="2044700" cy="43751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p>
            <a:pPr algn="l">
              <a:buNone/>
            </a:pPr>
            <a:r>
              <a:rPr lang="zh-CN" altLang="en-US" sz="2400" b="1" dirty="0">
                <a:solidFill>
                  <a:srgbClr val="64797A"/>
                </a:solidFill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rPr>
              <a:t>本节课程导入</a:t>
            </a:r>
            <a:endParaRPr lang="zh-CN" altLang="en-US" sz="2400" b="1" dirty="0">
              <a:solidFill>
                <a:srgbClr val="64797A"/>
              </a:solidFill>
              <a:latin typeface="汉仪正圆-45W" panose="00020600040101010101" charset="-122"/>
              <a:ea typeface="汉仪正圆-45W" panose="00020600040101010101" charset="-122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38150" y="361315"/>
            <a:ext cx="482600" cy="427990"/>
            <a:chOff x="690" y="569"/>
            <a:chExt cx="1080" cy="674"/>
          </a:xfrm>
        </p:grpSpPr>
        <p:sp>
          <p:nvSpPr>
            <p:cNvPr id="7" name="椭圆 6"/>
            <p:cNvSpPr/>
            <p:nvPr/>
          </p:nvSpPr>
          <p:spPr>
            <a:xfrm>
              <a:off x="690" y="569"/>
              <a:ext cx="780" cy="675"/>
            </a:xfrm>
            <a:prstGeom prst="ellipse">
              <a:avLst/>
            </a:prstGeom>
            <a:solidFill>
              <a:srgbClr val="F56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正圆-45W" panose="00020600040101010101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990" y="569"/>
              <a:ext cx="780" cy="675"/>
            </a:xfrm>
            <a:prstGeom prst="ellipse">
              <a:avLst/>
            </a:prstGeom>
            <a:solidFill>
              <a:srgbClr val="F0E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正圆-45W" panose="00020600040101010101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8391971" y="254453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项目名称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186787" y="2945105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此处添加简短说明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8742510" y="1748981"/>
            <a:ext cx="714694" cy="714694"/>
            <a:chOff x="7982074" y="2710252"/>
            <a:chExt cx="714694" cy="714694"/>
          </a:xfrm>
          <a:solidFill>
            <a:srgbClr val="21ACD9"/>
          </a:solidFill>
        </p:grpSpPr>
        <p:sp>
          <p:nvSpPr>
            <p:cNvPr id="35" name="椭圆 34"/>
            <p:cNvSpPr/>
            <p:nvPr/>
          </p:nvSpPr>
          <p:spPr>
            <a:xfrm>
              <a:off x="7982074" y="2710252"/>
              <a:ext cx="714694" cy="714694"/>
            </a:xfrm>
            <a:prstGeom prst="ellipse">
              <a:avLst/>
            </a:prstGeom>
            <a:solidFill>
              <a:srgbClr val="5164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arrow-pointing-left-circular-button_20407"/>
            <p:cNvSpPr>
              <a:spLocks noChangeAspect="1"/>
            </p:cNvSpPr>
            <p:nvPr/>
          </p:nvSpPr>
          <p:spPr bwMode="auto">
            <a:xfrm>
              <a:off x="8136859" y="2865295"/>
              <a:ext cx="405123" cy="40460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rgbClr val="FAF4E6"/>
            </a:solidFill>
            <a:ln>
              <a:noFill/>
            </a:ln>
          </p:spPr>
          <p:txBody>
            <a:bodyPr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7124272" y="463571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项目名称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919088" y="5036278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此处添加简短说明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474811" y="3840154"/>
            <a:ext cx="714694" cy="714694"/>
            <a:chOff x="7982074" y="2710252"/>
            <a:chExt cx="714694" cy="714694"/>
          </a:xfrm>
        </p:grpSpPr>
        <p:sp>
          <p:nvSpPr>
            <p:cNvPr id="41" name="椭圆 40"/>
            <p:cNvSpPr/>
            <p:nvPr/>
          </p:nvSpPr>
          <p:spPr>
            <a:xfrm>
              <a:off x="7982074" y="2710252"/>
              <a:ext cx="714694" cy="714694"/>
            </a:xfrm>
            <a:prstGeom prst="ellipse">
              <a:avLst/>
            </a:prstGeom>
            <a:solidFill>
              <a:srgbClr val="5164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arrow-pointing-left-circular-button_20407"/>
            <p:cNvSpPr>
              <a:spLocks noChangeAspect="1"/>
            </p:cNvSpPr>
            <p:nvPr/>
          </p:nvSpPr>
          <p:spPr bwMode="auto">
            <a:xfrm>
              <a:off x="8136859" y="2865295"/>
              <a:ext cx="405123" cy="40460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rgbClr val="FAF4E6"/>
            </a:solidFill>
            <a:ln>
              <a:noFill/>
            </a:ln>
          </p:spPr>
          <p:txBody>
            <a:bodyPr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9568562" y="458306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项目名称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363378" y="4983633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此处添加简短说明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9919101" y="3787509"/>
            <a:ext cx="714694" cy="714694"/>
            <a:chOff x="7982074" y="2710252"/>
            <a:chExt cx="714694" cy="714694"/>
          </a:xfrm>
        </p:grpSpPr>
        <p:sp>
          <p:nvSpPr>
            <p:cNvPr id="47" name="椭圆 46"/>
            <p:cNvSpPr/>
            <p:nvPr/>
          </p:nvSpPr>
          <p:spPr>
            <a:xfrm>
              <a:off x="7982074" y="2710252"/>
              <a:ext cx="714694" cy="714694"/>
            </a:xfrm>
            <a:prstGeom prst="ellipse">
              <a:avLst/>
            </a:prstGeom>
            <a:solidFill>
              <a:srgbClr val="5164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arrow-pointing-left-circular-button_20407"/>
            <p:cNvSpPr>
              <a:spLocks noChangeAspect="1"/>
            </p:cNvSpPr>
            <p:nvPr/>
          </p:nvSpPr>
          <p:spPr bwMode="auto">
            <a:xfrm>
              <a:off x="8136859" y="2865295"/>
              <a:ext cx="405123" cy="40460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rgbClr val="FAF4E6"/>
            </a:solidFill>
            <a:ln>
              <a:noFill/>
            </a:ln>
          </p:spPr>
          <p:txBody>
            <a:bodyPr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1404621" y="3279973"/>
            <a:ext cx="3868282" cy="2122761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正文内容，本段适应大段文字章节。如果文字较多的内容描述比较适合放在这里。</a:t>
            </a:r>
            <a:b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</a:b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请您在此修改您的内容，或者将内容粘贴到记事本后，复制到此段落中。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如果文字过多，您可右键修改“段落”调节合适的行间距。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404621" y="1789677"/>
            <a:ext cx="3057247" cy="1236230"/>
            <a:chOff x="1489667" y="375526"/>
            <a:chExt cx="3057247" cy="1236230"/>
          </a:xfrm>
        </p:grpSpPr>
        <p:sp>
          <p:nvSpPr>
            <p:cNvPr id="51" name="文本框 50"/>
            <p:cNvSpPr txBox="1"/>
            <p:nvPr/>
          </p:nvSpPr>
          <p:spPr>
            <a:xfrm>
              <a:off x="1489667" y="375526"/>
              <a:ext cx="2722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4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正圆-45W" panose="00020600040101010101" charset="-122"/>
                  <a:ea typeface="汉仪正圆-45W" panose="00020600040101010101" charset="-122"/>
                  <a:cs typeface="+mn-ea"/>
                  <a:sym typeface="+mn-lt"/>
                </a:rPr>
                <a:t>知识点讲解</a:t>
              </a:r>
              <a:endPara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489667" y="1052775"/>
              <a:ext cx="30572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本节课程内容的详细讲解及说明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53" name="图形 39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591267" y="1502626"/>
              <a:ext cx="563208" cy="109130"/>
            </a:xfrm>
            <a:prstGeom prst="rect">
              <a:avLst/>
            </a:prstGeom>
          </p:spPr>
        </p:pic>
      </p:grpSp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"/>
          <p:cNvSpPr txBox="1"/>
          <p:nvPr/>
        </p:nvSpPr>
        <p:spPr>
          <a:xfrm>
            <a:off x="3498850" y="2804160"/>
            <a:ext cx="5194300" cy="99187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p>
            <a:pPr algn="ctr">
              <a:buNone/>
            </a:pPr>
            <a:r>
              <a:rPr lang="zh-CN" altLang="en-US" sz="6000" b="1" dirty="0">
                <a:solidFill>
                  <a:srgbClr val="64797A"/>
                </a:solidFill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rPr>
              <a:t>本节课程内容</a:t>
            </a:r>
            <a:endParaRPr lang="zh-CN" altLang="en-US" sz="6000" b="1" dirty="0">
              <a:solidFill>
                <a:srgbClr val="64797A"/>
              </a:solidFill>
              <a:latin typeface="汉仪正圆-45W" panose="00020600040101010101" charset="-122"/>
              <a:ea typeface="汉仪正圆-45W" panose="00020600040101010101" charset="-122"/>
              <a:cs typeface="+mn-ea"/>
              <a:sym typeface="+mn-lt"/>
            </a:endParaRPr>
          </a:p>
        </p:txBody>
      </p:sp>
      <p:sp>
        <p:nvSpPr>
          <p:cNvPr id="4" name="文本框"/>
          <p:cNvSpPr txBox="1"/>
          <p:nvPr/>
        </p:nvSpPr>
        <p:spPr>
          <a:xfrm>
            <a:off x="4782185" y="2085340"/>
            <a:ext cx="2627630" cy="60706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p>
            <a:pPr algn="ctr">
              <a:buNone/>
            </a:pPr>
            <a:r>
              <a:rPr lang="en-US" altLang="zh-CN" sz="3500" cap="all" dirty="0" smtClean="0">
                <a:solidFill>
                  <a:srgbClr val="64797A"/>
                </a:solidFill>
                <a:latin typeface="汉仪正圆-45W" panose="00020600040101010101" charset="-122"/>
                <a:ea typeface="汉仪正圆-45W" panose="00020600040101010101" charset="-122"/>
                <a:cs typeface="Arial" panose="020B0604020202020204" pitchFamily="34" charset="0"/>
              </a:rPr>
              <a:t>PART TWO</a:t>
            </a:r>
            <a:endParaRPr lang="en-US" altLang="zh-CN" sz="3500" cap="all" dirty="0" smtClean="0">
              <a:solidFill>
                <a:srgbClr val="64797A"/>
              </a:solidFill>
              <a:latin typeface="汉仪正圆-45W" panose="00020600040101010101" charset="-122"/>
              <a:ea typeface="汉仪正圆-45W" panose="00020600040101010101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82670" y="3975735"/>
            <a:ext cx="502666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rgbClr val="64797A"/>
                </a:solidFill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</a:t>
            </a:r>
            <a:endParaRPr lang="en-US" altLang="zh-CN" sz="1000" dirty="0">
              <a:solidFill>
                <a:srgbClr val="64797A"/>
              </a:solidFill>
              <a:latin typeface="汉仪正圆-45W" panose="00020600040101010101" charset="-122"/>
              <a:ea typeface="汉仪正圆-45W" panose="00020600040101010101" charset="-122"/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790950" y="3882390"/>
            <a:ext cx="4610100" cy="0"/>
            <a:chOff x="5970" y="6114"/>
            <a:chExt cx="7260" cy="0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5970" y="6114"/>
              <a:ext cx="7260" cy="0"/>
            </a:xfrm>
            <a:prstGeom prst="line">
              <a:avLst/>
            </a:prstGeom>
            <a:ln w="3175">
              <a:solidFill>
                <a:srgbClr val="F0E0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9182" y="6114"/>
              <a:ext cx="836" cy="0"/>
            </a:xfrm>
            <a:prstGeom prst="line">
              <a:avLst/>
            </a:prstGeom>
            <a:ln w="57150">
              <a:solidFill>
                <a:srgbClr val="F56E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"/>
          <p:cNvSpPr txBox="1"/>
          <p:nvPr/>
        </p:nvSpPr>
        <p:spPr>
          <a:xfrm>
            <a:off x="1060450" y="356553"/>
            <a:ext cx="2044700" cy="43751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p>
            <a:pPr algn="l">
              <a:buNone/>
            </a:pPr>
            <a:r>
              <a:rPr lang="zh-CN" altLang="en-US" sz="2400" b="1" dirty="0">
                <a:solidFill>
                  <a:srgbClr val="64797A"/>
                </a:solidFill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rPr>
              <a:t>本节课程内容</a:t>
            </a:r>
            <a:endParaRPr lang="en-US" altLang="zh-CN" sz="2400" b="1" dirty="0">
              <a:solidFill>
                <a:srgbClr val="64797A"/>
              </a:solidFill>
              <a:latin typeface="汉仪正圆-45W" panose="00020600040101010101" charset="-122"/>
              <a:ea typeface="汉仪正圆-45W" panose="00020600040101010101" charset="-122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38150" y="361315"/>
            <a:ext cx="482600" cy="427990"/>
            <a:chOff x="690" y="569"/>
            <a:chExt cx="1080" cy="674"/>
          </a:xfrm>
        </p:grpSpPr>
        <p:sp>
          <p:nvSpPr>
            <p:cNvPr id="7" name="椭圆 6"/>
            <p:cNvSpPr/>
            <p:nvPr/>
          </p:nvSpPr>
          <p:spPr>
            <a:xfrm>
              <a:off x="690" y="569"/>
              <a:ext cx="780" cy="675"/>
            </a:xfrm>
            <a:prstGeom prst="ellipse">
              <a:avLst/>
            </a:prstGeom>
            <a:solidFill>
              <a:srgbClr val="F56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正圆-45W" panose="00020600040101010101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990" y="569"/>
              <a:ext cx="780" cy="675"/>
            </a:xfrm>
            <a:prstGeom prst="ellipse">
              <a:avLst/>
            </a:prstGeom>
            <a:solidFill>
              <a:srgbClr val="F0E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正圆-45W" panose="00020600040101010101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709161" y="4824491"/>
            <a:ext cx="2773678" cy="850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rPr>
              <a:t>正文内容，本段适应大段文字章节。如果文字较多的内容描述比较适合放在这里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汉仪正圆-45W" panose="00020600040101010101" charset="-122"/>
              <a:ea typeface="汉仪正圆-45W" panose="00020600040101010101" charset="-122"/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615400" y="3177000"/>
            <a:ext cx="961200" cy="961200"/>
          </a:xfrm>
          <a:prstGeom prst="ellipse">
            <a:avLst/>
          </a:prstGeom>
          <a:solidFill>
            <a:srgbClr val="647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000" dirty="0">
                <a:solidFill>
                  <a:schemeClr val="bg1"/>
                </a:solidFill>
                <a:cs typeface="+mn-ea"/>
                <a:sym typeface="+mn-lt"/>
              </a:rPr>
              <a:t>二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4664" y="4824491"/>
            <a:ext cx="2773678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rPr>
              <a:t>正文内容，本段适应大段文字章节。如果文字较多的内容描述比较适合放在这里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汉仪正圆-45W" panose="00020600040101010101" charset="-122"/>
              <a:ea typeface="汉仪正圆-45W" panose="00020600040101010101" charset="-122"/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880903" y="3177000"/>
            <a:ext cx="961200" cy="961200"/>
          </a:xfrm>
          <a:prstGeom prst="ellipse">
            <a:avLst/>
          </a:prstGeom>
          <a:solidFill>
            <a:srgbClr val="647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000" dirty="0">
                <a:solidFill>
                  <a:schemeClr val="bg1"/>
                </a:solidFill>
                <a:cs typeface="+mn-ea"/>
                <a:sym typeface="+mn-lt"/>
              </a:rPr>
              <a:t>一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30157" y="4824491"/>
            <a:ext cx="2773678" cy="850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rPr>
              <a:t>正文内容，本段适应大段文字章节。如果文字较多的内容描述比较适合放在这里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汉仪正圆-45W" panose="00020600040101010101" charset="-122"/>
              <a:ea typeface="汉仪正圆-45W" panose="00020600040101010101" charset="-122"/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9436396" y="3177000"/>
            <a:ext cx="961200" cy="961200"/>
          </a:xfrm>
          <a:prstGeom prst="ellipse">
            <a:avLst/>
          </a:prstGeom>
          <a:solidFill>
            <a:srgbClr val="647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000" dirty="0">
                <a:solidFill>
                  <a:schemeClr val="bg1"/>
                </a:solidFill>
                <a:cs typeface="+mn-ea"/>
                <a:sym typeface="+mn-lt"/>
              </a:rPr>
              <a:t>三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455795" y="1080135"/>
            <a:ext cx="3230880" cy="1045098"/>
            <a:chOff x="7046566" y="1002615"/>
            <a:chExt cx="3230587" cy="1045058"/>
          </a:xfrm>
        </p:grpSpPr>
        <p:sp>
          <p:nvSpPr>
            <p:cNvPr id="27" name="文本框 26"/>
            <p:cNvSpPr txBox="1"/>
            <p:nvPr/>
          </p:nvSpPr>
          <p:spPr>
            <a:xfrm>
              <a:off x="7046566" y="1002615"/>
              <a:ext cx="3230587" cy="7067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4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正圆-45W" panose="00020600040101010101" charset="-122"/>
                  <a:ea typeface="汉仪正圆-45W" panose="00020600040101010101" charset="-122"/>
                  <a:cs typeface="+mn-ea"/>
                  <a:sym typeface="+mn-lt"/>
                </a:rPr>
                <a:t>本节课程内容</a:t>
              </a:r>
              <a:endPara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148157" y="1710501"/>
              <a:ext cx="3027405" cy="3371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  <a:alpha val="70000"/>
                    </a:schemeClr>
                  </a:solidFill>
                  <a:latin typeface="汉仪正圆-45W" panose="00020600040101010101" charset="-122"/>
                  <a:ea typeface="汉仪正圆-45W" panose="00020600040101010101" charset="-122"/>
                  <a:cs typeface="+mn-ea"/>
                  <a:sym typeface="+mn-lt"/>
                </a:rPr>
                <a:t>本节课程内容的详细讲解及说明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  <a:alpha val="70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endParaRPr>
            </a:p>
          </p:txBody>
        </p:sp>
      </p:grpSp>
      <p:sp>
        <p:nvSpPr>
          <p:cNvPr id="19" name="矩形: 圆角 18"/>
          <p:cNvSpPr/>
          <p:nvPr/>
        </p:nvSpPr>
        <p:spPr>
          <a:xfrm flipV="1">
            <a:off x="5724525" y="2252345"/>
            <a:ext cx="723265" cy="142240"/>
          </a:xfrm>
          <a:prstGeom prst="roundRect">
            <a:avLst>
              <a:gd name="adj" fmla="val 50000"/>
            </a:avLst>
          </a:prstGeom>
          <a:solidFill>
            <a:srgbClr val="647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4142016" y="3498480"/>
            <a:ext cx="0" cy="1096637"/>
          </a:xfrm>
          <a:prstGeom prst="line">
            <a:avLst/>
          </a:prstGeom>
          <a:ln w="38100" cap="rnd">
            <a:solidFill>
              <a:srgbClr val="64797A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8028216" y="3498480"/>
            <a:ext cx="0" cy="1096637"/>
          </a:xfrm>
          <a:prstGeom prst="line">
            <a:avLst/>
          </a:prstGeom>
          <a:ln w="38100" cap="rnd">
            <a:solidFill>
              <a:srgbClr val="64797A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1758950" y="3054985"/>
            <a:ext cx="1205230" cy="1205230"/>
          </a:xfrm>
          <a:prstGeom prst="ellipse">
            <a:avLst/>
          </a:prstGeom>
          <a:noFill/>
          <a:ln>
            <a:solidFill>
              <a:srgbClr val="64797A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汉仪正圆-45W" panose="00020600040101010101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493385" y="3054985"/>
            <a:ext cx="1205230" cy="1205230"/>
          </a:xfrm>
          <a:prstGeom prst="ellipse">
            <a:avLst/>
          </a:prstGeom>
          <a:noFill/>
          <a:ln>
            <a:solidFill>
              <a:srgbClr val="64797A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汉仪正圆-45W" panose="00020600040101010101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9314381" y="3054985"/>
            <a:ext cx="1205230" cy="1205230"/>
          </a:xfrm>
          <a:prstGeom prst="ellipse">
            <a:avLst/>
          </a:prstGeom>
          <a:noFill/>
          <a:ln>
            <a:solidFill>
              <a:srgbClr val="64797A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汉仪正圆-45W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"/>
          <p:cNvSpPr txBox="1"/>
          <p:nvPr/>
        </p:nvSpPr>
        <p:spPr>
          <a:xfrm>
            <a:off x="1060450" y="356553"/>
            <a:ext cx="2044700" cy="43751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p>
            <a:pPr algn="l">
              <a:buNone/>
            </a:pPr>
            <a:r>
              <a:rPr lang="zh-CN" altLang="en-US" sz="2400" b="1" dirty="0">
                <a:solidFill>
                  <a:srgbClr val="64797A"/>
                </a:solidFill>
                <a:latin typeface="汉仪正圆-45W" panose="00020600040101010101" charset="-122"/>
                <a:ea typeface="汉仪正圆-45W" panose="00020600040101010101" charset="-122"/>
                <a:cs typeface="+mn-ea"/>
                <a:sym typeface="+mn-lt"/>
              </a:rPr>
              <a:t>本节课程内容</a:t>
            </a:r>
            <a:endParaRPr lang="en-US" altLang="zh-CN" sz="2400" b="1" dirty="0">
              <a:solidFill>
                <a:srgbClr val="64797A"/>
              </a:solidFill>
              <a:latin typeface="汉仪正圆-45W" panose="00020600040101010101" charset="-122"/>
              <a:ea typeface="汉仪正圆-45W" panose="00020600040101010101" charset="-122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38150" y="361315"/>
            <a:ext cx="482600" cy="427990"/>
            <a:chOff x="690" y="569"/>
            <a:chExt cx="1080" cy="674"/>
          </a:xfrm>
        </p:grpSpPr>
        <p:sp>
          <p:nvSpPr>
            <p:cNvPr id="7" name="椭圆 6"/>
            <p:cNvSpPr/>
            <p:nvPr/>
          </p:nvSpPr>
          <p:spPr>
            <a:xfrm>
              <a:off x="690" y="569"/>
              <a:ext cx="780" cy="675"/>
            </a:xfrm>
            <a:prstGeom prst="ellipse">
              <a:avLst/>
            </a:prstGeom>
            <a:solidFill>
              <a:srgbClr val="F56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正圆-45W" panose="00020600040101010101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990" y="569"/>
              <a:ext cx="780" cy="675"/>
            </a:xfrm>
            <a:prstGeom prst="ellipse">
              <a:avLst/>
            </a:prstGeom>
            <a:solidFill>
              <a:srgbClr val="F0E0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正圆-45W" panose="00020600040101010101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84182" y="1657393"/>
            <a:ext cx="3013075" cy="3529330"/>
            <a:chOff x="884182" y="1657393"/>
            <a:chExt cx="3013075" cy="3529330"/>
          </a:xfrm>
        </p:grpSpPr>
        <p:sp>
          <p:nvSpPr>
            <p:cNvPr id="9" name="Rectangle: Rounded Corners 5"/>
            <p:cNvSpPr/>
            <p:nvPr/>
          </p:nvSpPr>
          <p:spPr>
            <a:xfrm>
              <a:off x="884182" y="1657393"/>
              <a:ext cx="3013075" cy="3529330"/>
            </a:xfrm>
            <a:prstGeom prst="roundRect">
              <a:avLst>
                <a:gd name="adj" fmla="val 6896"/>
              </a:avLst>
            </a:prstGeom>
            <a:solidFill>
              <a:srgbClr val="64797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214774" y="1876300"/>
              <a:ext cx="2351750" cy="76944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>
                <a:defRPr/>
              </a:pPr>
              <a:r>
                <a:rPr lang="id-ID" sz="4400" b="1" kern="0" dirty="0">
                  <a:solidFill>
                    <a:prstClr val="white"/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rPr>
                <a:t>01</a:t>
              </a:r>
              <a:endParaRPr lang="en-US" sz="4400" b="1" kern="0" dirty="0">
                <a:solidFill>
                  <a:prstClr val="white"/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  <p:sp>
          <p:nvSpPr>
            <p:cNvPr id="11" name="Synergistically utilize technically sound portals with frictionless chains. Dramatically customize…"/>
            <p:cNvSpPr txBox="1"/>
            <p:nvPr/>
          </p:nvSpPr>
          <p:spPr>
            <a:xfrm>
              <a:off x="1122946" y="3046459"/>
              <a:ext cx="2470483" cy="152631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spAutoFit/>
            </a:bodyPr>
            <a:lstStyle/>
            <a:p>
              <a:pPr lvl="0" algn="ctr" defTabSz="914400">
                <a:lnSpc>
                  <a:spcPct val="150000"/>
                </a:lnSpc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rPr>
                <a:t>添加标题</a:t>
              </a:r>
              <a:endParaRPr lang="en-US" altLang="zh-CN" sz="2000" b="1" dirty="0">
                <a:solidFill>
                  <a:schemeClr val="bg1"/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  <a:p>
              <a:pPr lvl="0" defTabSz="914400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rPr>
                <a:t>单击此处输入文字内容加以解释说明，可根据需求调整文字的大小或颜色等属性。</a:t>
              </a:r>
              <a:endParaRPr lang="zh-CN" altLang="en-US" sz="1600" dirty="0">
                <a:solidFill>
                  <a:schemeClr val="bg1"/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49158" y="1657393"/>
            <a:ext cx="3013075" cy="3529330"/>
            <a:chOff x="4349158" y="1657393"/>
            <a:chExt cx="3013075" cy="3529330"/>
          </a:xfrm>
        </p:grpSpPr>
        <p:sp>
          <p:nvSpPr>
            <p:cNvPr id="12" name="Rectangle: Rounded Corners 6"/>
            <p:cNvSpPr/>
            <p:nvPr/>
          </p:nvSpPr>
          <p:spPr>
            <a:xfrm>
              <a:off x="4349158" y="1657393"/>
              <a:ext cx="3013075" cy="3529330"/>
            </a:xfrm>
            <a:prstGeom prst="roundRect">
              <a:avLst>
                <a:gd name="adj" fmla="val 6896"/>
              </a:avLst>
            </a:prstGeom>
            <a:solidFill>
              <a:srgbClr val="F0E0C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kern="0" dirty="0">
                <a:solidFill>
                  <a:prstClr val="white"/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  <p:sp>
          <p:nvSpPr>
            <p:cNvPr id="13" name="TextBox 10"/>
            <p:cNvSpPr txBox="1"/>
            <p:nvPr/>
          </p:nvSpPr>
          <p:spPr>
            <a:xfrm>
              <a:off x="4679750" y="1876300"/>
              <a:ext cx="2351750" cy="76944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en-US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 algn="ctr">
                <a:defRPr/>
              </a:pPr>
              <a:r>
                <a:rPr lang="id-ID" sz="44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rPr>
                <a:t>02</a:t>
              </a:r>
              <a:endParaRPr lang="en-US" sz="4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  <p:sp>
          <p:nvSpPr>
            <p:cNvPr id="14" name="Synergistically utilize technically sound portals with frictionless chains. Dramatically customize…"/>
            <p:cNvSpPr txBox="1"/>
            <p:nvPr/>
          </p:nvSpPr>
          <p:spPr>
            <a:xfrm>
              <a:off x="4604082" y="3046459"/>
              <a:ext cx="2531404" cy="152631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spAutoFit/>
            </a:bodyPr>
            <a:lstStyle/>
            <a:p>
              <a:pPr lvl="0" algn="ctr" defTabSz="914400">
                <a:lnSpc>
                  <a:spcPct val="150000"/>
                </a:lnSpc>
                <a:defRPr/>
              </a:pP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rPr>
                <a:t>添加标题</a:t>
              </a:r>
              <a:endPara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  <a:p>
              <a:pPr lvl="0" defTabSz="914400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rPr>
                <a:t>单击此处输入文字内容加以解释说明，可根据需求调整文字的大小或颜色等属性。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853286" y="1711200"/>
            <a:ext cx="3056255" cy="3082925"/>
            <a:chOff x="7853286" y="1711200"/>
            <a:chExt cx="3056255" cy="3082925"/>
          </a:xfrm>
        </p:grpSpPr>
        <p:grpSp>
          <p:nvGrpSpPr>
            <p:cNvPr id="16" name="组合 15"/>
            <p:cNvGrpSpPr/>
            <p:nvPr/>
          </p:nvGrpSpPr>
          <p:grpSpPr>
            <a:xfrm>
              <a:off x="7853286" y="1711200"/>
              <a:ext cx="2509914" cy="698081"/>
              <a:chOff x="7692865" y="1711200"/>
              <a:chExt cx="2920913" cy="698081"/>
            </a:xfrm>
          </p:grpSpPr>
          <p:sp>
            <p:nvSpPr>
              <p:cNvPr id="15" name="Rectangle: Rounded Corners 427"/>
              <p:cNvSpPr/>
              <p:nvPr/>
            </p:nvSpPr>
            <p:spPr>
              <a:xfrm>
                <a:off x="7692865" y="1711200"/>
                <a:ext cx="2920913" cy="698081"/>
              </a:xfrm>
              <a:prstGeom prst="roundRect">
                <a:avLst>
                  <a:gd name="adj" fmla="val 50000"/>
                </a:avLst>
              </a:prstGeom>
              <a:solidFill>
                <a:srgbClr val="64797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7896495" y="1859127"/>
                <a:ext cx="246761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457200"/>
                <a:r>
                  <a:rPr lang="zh-CN" altLang="en-US" sz="2000" b="1" dirty="0">
                    <a:solidFill>
                      <a:schemeClr val="bg1"/>
                    </a:solidFill>
                    <a:latin typeface="汉仪正圆-45W" panose="00020600040101010101" charset="-122"/>
                    <a:ea typeface="汉仪正圆-45W" panose="00020600040101010101" charset="-122"/>
                    <a:cs typeface="汉仪正圆-45W" panose="00020600040101010101" charset="-122"/>
                    <a:sym typeface="汉仪正圆-45W" panose="00020600040101010101" charset="-122"/>
                  </a:rPr>
                  <a:t>单击添加标题</a:t>
                </a:r>
                <a:endParaRPr lang="zh-CN" altLang="en-US" sz="2000" b="1" dirty="0">
                  <a:solidFill>
                    <a:schemeClr val="bg1"/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endParaRPr>
              </a:p>
            </p:txBody>
          </p:sp>
        </p:grpSp>
        <p:sp>
          <p:nvSpPr>
            <p:cNvPr id="21" name="Synergistically utilize technically sound portals with frictionless chains. Dramatically customize…"/>
            <p:cNvSpPr txBox="1"/>
            <p:nvPr/>
          </p:nvSpPr>
          <p:spPr>
            <a:xfrm>
              <a:off x="7908531" y="2578610"/>
              <a:ext cx="3001010" cy="221551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spAutoFit/>
            </a:bodyPr>
            <a:lstStyle/>
            <a:p>
              <a:pPr lvl="0" indent="0" defTabSz="914400">
                <a:lnSpc>
                  <a:spcPct val="150000"/>
                </a:lnSpc>
                <a:buFont typeface="汉仪正圆-45W" panose="00020600040101010101" charset="-122"/>
                <a:buNone/>
                <a:defRPr/>
              </a:pP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rPr>
                <a:t>加以解释说明，可根据需求调整文字的大小或颜色等属性。</a:t>
              </a:r>
              <a:endPara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  <a:p>
              <a:pPr marL="285750" lvl="0" indent="-285750" defTabSz="914400">
                <a:lnSpc>
                  <a:spcPct val="150000"/>
                </a:lnSpc>
                <a:buFont typeface="汉仪正圆-45W" panose="00020600040101010101" charset="-122"/>
                <a:buChar char="u"/>
                <a:defRPr/>
              </a:pPr>
              <a:endPara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  <a:p>
              <a:pPr indent="0" defTabSz="914400">
                <a:lnSpc>
                  <a:spcPct val="150000"/>
                </a:lnSpc>
                <a:buFont typeface="汉仪正圆-45W" panose="00020600040101010101" charset="-122"/>
                <a:buNone/>
                <a:defRPr/>
              </a:pPr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汉仪正圆-45W" panose="00020600040101010101" charset="-122"/>
                  <a:ea typeface="汉仪正圆-45W" panose="00020600040101010101" charset="-122"/>
                  <a:cs typeface="汉仪正圆-45W" panose="00020600040101010101" charset="-122"/>
                  <a:sym typeface="汉仪正圆-45W" panose="00020600040101010101" charset="-122"/>
                </a:rPr>
                <a:t>内容加以解释说明，可根据需求调整文字的大小或颜色等属性。</a:t>
              </a:r>
              <a:endPara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  <a:p>
              <a:pPr marL="285750" lvl="0" indent="-285750" defTabSz="914400">
                <a:lnSpc>
                  <a:spcPct val="150000"/>
                </a:lnSpc>
                <a:buFont typeface="汉仪正圆-45W" panose="00020600040101010101" charset="-122"/>
                <a:buChar char="u"/>
                <a:defRPr/>
              </a:pPr>
              <a:endPara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汉仪正圆-45W" panose="00020600040101010101" charset="-122"/>
                <a:ea typeface="汉仪正圆-45W" panose="00020600040101010101" charset="-122"/>
                <a:cs typeface="汉仪正圆-45W" panose="00020600040101010101" charset="-122"/>
                <a:sym typeface="汉仪正圆-45W" panose="00020600040101010101" charset="-122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5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88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2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360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3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9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3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3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68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4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0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50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0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0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0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0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1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1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1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1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1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1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1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1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1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2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2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2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汉仪正圆-45W"/>
        <a:ea typeface="汉仪正圆-45W"/>
        <a:cs typeface=""/>
      </a:majorFont>
      <a:minorFont>
        <a:latin typeface="汉仪正圆-45W"/>
        <a:ea typeface="汉仪正圆-45W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汉仪正圆-45W"/>
        <a:ea typeface="汉仪正圆-45W"/>
        <a:cs typeface=""/>
      </a:majorFont>
      <a:minorFont>
        <a:latin typeface="汉仪正圆-45W"/>
        <a:ea typeface="汉仪正圆-45W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0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汉仪正圆-45W"/>
        <a:ea typeface="汉仪正圆-45W"/>
        <a:cs typeface=""/>
      </a:majorFont>
      <a:minorFont>
        <a:latin typeface="汉仪正圆-45W"/>
        <a:ea typeface="汉仪正圆-45W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1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汉仪正圆-45W"/>
        <a:ea typeface="汉仪正圆-45W"/>
        <a:cs typeface=""/>
      </a:majorFont>
      <a:minorFont>
        <a:latin typeface="汉仪正圆-45W"/>
        <a:ea typeface="汉仪正圆-45W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2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汉仪正圆-45W"/>
        <a:ea typeface="汉仪正圆-45W"/>
        <a:cs typeface=""/>
      </a:majorFont>
      <a:minorFont>
        <a:latin typeface="汉仪正圆-45W"/>
        <a:ea typeface="汉仪正圆-45W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3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汉仪正圆-45W"/>
        <a:ea typeface="汉仪正圆-45W"/>
        <a:cs typeface=""/>
      </a:majorFont>
      <a:minorFont>
        <a:latin typeface="汉仪正圆-45W"/>
        <a:ea typeface="汉仪正圆-45W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正圆-45W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正圆-45W"/>
        <a:ea typeface=""/>
        <a:cs typeface=""/>
        <a:font script="Jpan" typeface="ＭＳ Ｐゴシック"/>
        <a:font script="Hang" typeface="맑은 고딕"/>
        <a:font script="Hans" typeface="汉仪正圆-45W"/>
        <a:font script="Hant" typeface="新細明體"/>
        <a:font script="Arab" typeface="汉仪正圆-45W"/>
        <a:font script="Hebr" typeface="汉仪正圆-45W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正圆-45W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正圆-45W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正圆-45W"/>
        <a:ea typeface=""/>
        <a:cs typeface=""/>
        <a:font script="Jpan" typeface="ＭＳ Ｐゴシック"/>
        <a:font script="Hang" typeface="맑은 고딕"/>
        <a:font script="Hans" typeface="汉仪正圆-45W"/>
        <a:font script="Hant" typeface="新細明體"/>
        <a:font script="Arab" typeface="汉仪正圆-45W"/>
        <a:font script="Hebr" typeface="汉仪正圆-45W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正圆-45W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汉仪正圆-45W"/>
        <a:ea typeface="汉仪正圆-45W"/>
        <a:cs typeface=""/>
      </a:majorFont>
      <a:minorFont>
        <a:latin typeface="汉仪正圆-45W"/>
        <a:ea typeface="汉仪正圆-45W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汉仪正圆-45W"/>
        <a:ea typeface="汉仪正圆-45W"/>
        <a:cs typeface=""/>
      </a:majorFont>
      <a:minorFont>
        <a:latin typeface="汉仪正圆-45W"/>
        <a:ea typeface="汉仪正圆-45W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汉仪正圆-45W"/>
        <a:ea typeface="汉仪正圆-45W"/>
        <a:cs typeface=""/>
      </a:majorFont>
      <a:minorFont>
        <a:latin typeface="汉仪正圆-45W"/>
        <a:ea typeface="汉仪正圆-45W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汉仪正圆-45W"/>
        <a:ea typeface="汉仪正圆-45W"/>
        <a:cs typeface=""/>
      </a:majorFont>
      <a:minorFont>
        <a:latin typeface="汉仪正圆-45W"/>
        <a:ea typeface="汉仪正圆-45W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汉仪正圆-45W"/>
        <a:ea typeface="汉仪正圆-45W"/>
        <a:cs typeface=""/>
      </a:majorFont>
      <a:minorFont>
        <a:latin typeface="汉仪正圆-45W"/>
        <a:ea typeface="汉仪正圆-45W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汉仪正圆-45W"/>
        <a:ea typeface="汉仪正圆-45W"/>
        <a:cs typeface=""/>
      </a:majorFont>
      <a:minorFont>
        <a:latin typeface="汉仪正圆-45W"/>
        <a:ea typeface="汉仪正圆-45W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汉仪正圆-45W"/>
        <a:ea typeface="汉仪正圆-45W"/>
        <a:cs typeface=""/>
      </a:majorFont>
      <a:minorFont>
        <a:latin typeface="汉仪正圆-45W"/>
        <a:ea typeface="汉仪正圆-45W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汉仪正圆-45W"/>
        <a:ea typeface="汉仪正圆-45W"/>
        <a:cs typeface=""/>
      </a:majorFont>
      <a:minorFont>
        <a:latin typeface="汉仪正圆-45W"/>
        <a:ea typeface="汉仪正圆-45W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3086</Words>
  <Application>WPS 演示</Application>
  <PresentationFormat>宽屏</PresentationFormat>
  <Paragraphs>297</Paragraphs>
  <Slides>19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14</vt:i4>
      </vt:variant>
      <vt:variant>
        <vt:lpstr>幻灯片标题</vt:lpstr>
      </vt:variant>
      <vt:variant>
        <vt:i4>19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Wingdings</vt:lpstr>
      <vt:lpstr>汉仪正圆-45W</vt:lpstr>
      <vt:lpstr>汉仪雅酷黑 55W</vt:lpstr>
      <vt:lpstr>黑体</vt:lpstr>
      <vt:lpstr>Arial Unicode MS</vt:lpstr>
      <vt:lpstr>微软雅黑 Light</vt:lpstr>
      <vt:lpstr>Calibri</vt:lpstr>
      <vt:lpstr>Office 主题​​</vt:lpstr>
      <vt:lpstr>1_Office 主题​​</vt:lpstr>
      <vt:lpstr>2_Office 主题​​</vt:lpstr>
      <vt:lpstr>3_Office 主题​​</vt:lpstr>
      <vt:lpstr>4_Office 主题​​</vt:lpstr>
      <vt:lpstr>5_Office 主题​​</vt:lpstr>
      <vt:lpstr>6_Office 主题​​</vt:lpstr>
      <vt:lpstr>7_Office 主题​​</vt:lpstr>
      <vt:lpstr>8_Office 主题​​</vt:lpstr>
      <vt:lpstr>9_Office 主题​​</vt:lpstr>
      <vt:lpstr>10_Office 主题​​</vt:lpstr>
      <vt:lpstr>11_Office 主题​​</vt:lpstr>
      <vt:lpstr>12_Office 主题​​</vt:lpstr>
      <vt:lpstr>13_Office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铭</cp:lastModifiedBy>
  <cp:revision>205</cp:revision>
  <dcterms:created xsi:type="dcterms:W3CDTF">2019-06-19T02:08:00Z</dcterms:created>
  <dcterms:modified xsi:type="dcterms:W3CDTF">2022-03-03T09:21:15Z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495EC4F3E75141BD94C9CE7C5CCA4621</vt:lpwstr>
  </property>
  <property fmtid="{D5CDD505-2E9C-101B-9397-08002B2CF9AE}" pid="4" name="KSOTemplateUUID">
    <vt:lpwstr>v1.0_mb_12STrA0puiXfAX3Ko/5Sxw==</vt:lpwstr>
  </property>
</Properties>
</file>