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7.svg" ContentType="image/svg+xml"/>
  <Override PartName="/ppt/media/image28.svg" ContentType="image/svg+xml"/>
  <Override PartName="/ppt/media/image29.svg" ContentType="image/svg+xml"/>
  <Override PartName="/ppt/media/image3.svg" ContentType="image/svg+xml"/>
  <Override PartName="/ppt/media/image30.svg" ContentType="image/svg+xml"/>
  <Override PartName="/ppt/media/image31.svg" ContentType="image/svg+xml"/>
  <Override PartName="/ppt/media/image32.svg" ContentType="image/svg+xml"/>
  <Override PartName="/ppt/media/image33.svg" ContentType="image/svg+xml"/>
  <Override PartName="/ppt/media/image34.svg" ContentType="image/svg+xml"/>
  <Override PartName="/ppt/media/image35.svg" ContentType="image/svg+xml"/>
  <Override PartName="/ppt/media/image36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58" r:id="rId3"/>
    <p:sldId id="272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  <p:sldId id="266" r:id="rId14"/>
    <p:sldId id="268" r:id="rId15"/>
    <p:sldId id="269" r:id="rId16"/>
    <p:sldId id="270" r:id="rId17"/>
    <p:sldId id="271" r:id="rId18"/>
    <p:sldId id="274" r:id="rId19"/>
    <p:sldId id="273" r:id="rId20"/>
  </p:sldIdLst>
  <p:sldSz cx="12192000" cy="6858000"/>
  <p:notesSz cx="6858000" cy="9144000"/>
  <p:embeddedFontLst>
    <p:embeddedFont>
      <p:font typeface="优设好身体" panose="00020600040101010101" pitchFamily="18" charset="-122"/>
      <p:regular r:id="rId25"/>
    </p:embeddedFont>
    <p:embeddedFont>
      <p:font typeface="Resource Han Rounded CN Medium" panose="020B0600000000000000" pitchFamily="34" charset="-122"/>
      <p:regular r:id="rId26"/>
    </p:embeddedFont>
    <p:embeddedFont>
      <p:font typeface="MV Boli" panose="02000500030200090000" pitchFamily="2" charset="0"/>
      <p:regular r:id="rId27"/>
    </p:embeddedFont>
    <p:embeddedFont>
      <p:font typeface="等线" panose="02010600030101010101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2C4"/>
    <a:srgbClr val="FFF4C5"/>
    <a:srgbClr val="C8C874"/>
    <a:srgbClr val="AB4837"/>
    <a:srgbClr val="FFEDA3"/>
    <a:srgbClr val="894337"/>
    <a:srgbClr val="FF7C47"/>
    <a:srgbClr val="5E5F72"/>
    <a:srgbClr val="FFC4AC"/>
    <a:srgbClr val="FBD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2722" autoAdjust="0"/>
  </p:normalViewPr>
  <p:slideViewPr>
    <p:cSldViewPr snapToGrid="0" showGuides="1">
      <p:cViewPr varScale="1">
        <p:scale>
          <a:sx n="97" d="100"/>
          <a:sy n="97" d="100"/>
        </p:scale>
        <p:origin x="336" y="78"/>
      </p:cViewPr>
      <p:guideLst>
        <p:guide orient="horz" pos="2138"/>
        <p:guide pos="3839"/>
        <p:guide pos="416"/>
        <p:guide pos="7287"/>
        <p:guide orient="horz" pos="384"/>
        <p:guide orient="horz" pos="428"/>
        <p:guide orient="horz" pos="3929"/>
        <p:guide orient="horz" pos="3838"/>
        <p:guide orient="horz" pos="2138"/>
        <p:guide orient="horz" pos="18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283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36C62-700F-44D5-9720-8A4AFA8560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383BF-69D9-4148-8B91-B05D417576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4DD3A-2936-4E46-A3B4-F2161CB366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6B484-97EB-464B-B96B-70410E45D7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仅供个人学习交流之用，请勿用于商业用途。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96B484-97EB-464B-B96B-70410E45D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7" name="图片 96" descr="背景图案&#10;&#10;描述已自动生成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8" name="矩形 97"/>
            <p:cNvSpPr/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/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00" name="图片 99" descr="图标&#10;&#10;描述已自动生成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pic>
        <p:nvPicPr>
          <p:cNvPr id="2" name="图片 1"/>
          <p:cNvPicPr/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  <a:headEnd/>
            <a:tailEnd/>
          </a:ln>
        </p:spPr>
      </p:pic>
      <p:sp>
        <p:nvSpPr>
          <p:cNvPr id="3" name="文本框 2"/>
          <p:cNvSpPr txBox="1"/>
          <p:nvPr userDrawn="1"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noAutofit/>
          </a:bodyPr>
          <a:lstStyle/>
          <a:p>
            <a:pPr defTabSz="774065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5" name="Rectangle 151"/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52"/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53"/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154"/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155"/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56"/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57"/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58"/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59"/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0"/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61"/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62"/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3"/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64"/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65"/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6"/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67"/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68"/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9"/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70"/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71"/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72"/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4"/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75"/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76"/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77"/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78"/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79"/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80"/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81"/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82"/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83"/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84"/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85"/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86"/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87"/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88"/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89"/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90"/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91"/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92"/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93"/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94"/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95"/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96"/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97"/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98"/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99"/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0"/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01"/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02"/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3"/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4"/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05"/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06"/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207"/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208"/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209"/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210"/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211"/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212"/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13"/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14"/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15"/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16"/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17"/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18"/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19"/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20"/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21"/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22"/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23"/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24"/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25"/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6"/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27"/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28"/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/>
            <a:lstStyle/>
            <a:p>
              <a:pPr defTabSz="774065">
                <a:defRPr/>
              </a:pPr>
              <a:endParaRPr lang="zh-CN" altLang="en-US" sz="15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 userDrawn="1"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84" name="组合 83"/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91" name="任意多边形: 形状 90"/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774065">
                  <a:defRPr/>
                </a:pPr>
                <a:endParaRPr lang="zh-CN" altLang="en-US" sz="2370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89" name="任意多边形: 形状 88"/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  <a:defRPr/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  <a:defRPr/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87" name="任意多边形: 形状 86"/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noAutofit/>
              </a:bodyPr>
              <a:lstStyle/>
              <a:p>
                <a:pPr defTabSz="580390">
                  <a:lnSpc>
                    <a:spcPct val="130000"/>
                  </a:lnSpc>
                </a:pPr>
                <a:endParaRPr lang="en-US" altLang="zh-CN" sz="2030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3" name="文本框 92"/>
          <p:cNvSpPr txBox="1"/>
          <p:nvPr userDrawn="1"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noAutofit/>
          </a:bodyPr>
          <a:lstStyle/>
          <a:p>
            <a:pPr algn="dist" defTabSz="774065">
              <a:defRPr/>
            </a:pPr>
            <a:endParaRPr lang="zh-CN" altLang="en-US" sz="1525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矩形: 圆角 93"/>
          <p:cNvSpPr/>
          <p:nvPr userDrawn="1"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>
            <a:stCxn id="94" idx="3"/>
          </p:cNvCxnSpPr>
          <p:nvPr userDrawn="1"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4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4.svg"/><Relationship Id="rId7" Type="http://schemas.openxmlformats.org/officeDocument/2006/relationships/image" Target="../media/image8.png"/><Relationship Id="rId6" Type="http://schemas.openxmlformats.org/officeDocument/2006/relationships/image" Target="../media/image3.svg"/><Relationship Id="rId5" Type="http://schemas.openxmlformats.org/officeDocument/2006/relationships/image" Target="../media/image7.png"/><Relationship Id="rId4" Type="http://schemas.openxmlformats.org/officeDocument/2006/relationships/image" Target="../media/image2.svg"/><Relationship Id="rId3" Type="http://schemas.openxmlformats.org/officeDocument/2006/relationships/image" Target="../media/image6.png"/><Relationship Id="rId28" Type="http://schemas.openxmlformats.org/officeDocument/2006/relationships/notesSlide" Target="../notesSlides/notesSlide1.xml"/><Relationship Id="rId27" Type="http://schemas.openxmlformats.org/officeDocument/2006/relationships/slideLayout" Target="../slideLayouts/slideLayout1.xml"/><Relationship Id="rId26" Type="http://schemas.openxmlformats.org/officeDocument/2006/relationships/image" Target="../media/image13.svg"/><Relationship Id="rId25" Type="http://schemas.openxmlformats.org/officeDocument/2006/relationships/image" Target="../media/image17.png"/><Relationship Id="rId24" Type="http://schemas.openxmlformats.org/officeDocument/2006/relationships/image" Target="../media/image12.svg"/><Relationship Id="rId23" Type="http://schemas.openxmlformats.org/officeDocument/2006/relationships/image" Target="../media/image16.png"/><Relationship Id="rId22" Type="http://schemas.openxmlformats.org/officeDocument/2006/relationships/image" Target="../media/image11.svg"/><Relationship Id="rId21" Type="http://schemas.openxmlformats.org/officeDocument/2006/relationships/image" Target="../media/image15.png"/><Relationship Id="rId20" Type="http://schemas.openxmlformats.org/officeDocument/2006/relationships/image" Target="../media/image10.svg"/><Relationship Id="rId2" Type="http://schemas.openxmlformats.org/officeDocument/2006/relationships/image" Target="../media/image1.svg"/><Relationship Id="rId19" Type="http://schemas.openxmlformats.org/officeDocument/2006/relationships/image" Target="../media/image14.png"/><Relationship Id="rId18" Type="http://schemas.openxmlformats.org/officeDocument/2006/relationships/image" Target="../media/image9.svg"/><Relationship Id="rId17" Type="http://schemas.openxmlformats.org/officeDocument/2006/relationships/image" Target="../media/image13.png"/><Relationship Id="rId16" Type="http://schemas.openxmlformats.org/officeDocument/2006/relationships/image" Target="../media/image8.svg"/><Relationship Id="rId15" Type="http://schemas.openxmlformats.org/officeDocument/2006/relationships/image" Target="../media/image12.png"/><Relationship Id="rId14" Type="http://schemas.openxmlformats.org/officeDocument/2006/relationships/image" Target="../media/image7.svg"/><Relationship Id="rId13" Type="http://schemas.openxmlformats.org/officeDocument/2006/relationships/image" Target="../media/image11.png"/><Relationship Id="rId12" Type="http://schemas.openxmlformats.org/officeDocument/2006/relationships/image" Target="../media/image6.svg"/><Relationship Id="rId11" Type="http://schemas.openxmlformats.org/officeDocument/2006/relationships/image" Target="../media/image10.png"/><Relationship Id="rId10" Type="http://schemas.openxmlformats.org/officeDocument/2006/relationships/image" Target="../media/image5.sv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svg"/><Relationship Id="rId8" Type="http://schemas.openxmlformats.org/officeDocument/2006/relationships/image" Target="../media/image6.png"/><Relationship Id="rId7" Type="http://schemas.openxmlformats.org/officeDocument/2006/relationships/image" Target="../media/image31.png"/><Relationship Id="rId6" Type="http://schemas.openxmlformats.org/officeDocument/2006/relationships/image" Target="../media/image16.svg"/><Relationship Id="rId5" Type="http://schemas.openxmlformats.org/officeDocument/2006/relationships/image" Target="../media/image20.png"/><Relationship Id="rId4" Type="http://schemas.openxmlformats.org/officeDocument/2006/relationships/image" Target="../media/image10.svg"/><Relationship Id="rId3" Type="http://schemas.openxmlformats.org/officeDocument/2006/relationships/image" Target="../media/image14.png"/><Relationship Id="rId2" Type="http://schemas.openxmlformats.org/officeDocument/2006/relationships/image" Target="../media/image3.sv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2.svg"/><Relationship Id="rId17" Type="http://schemas.openxmlformats.org/officeDocument/2006/relationships/image" Target="../media/image16.png"/><Relationship Id="rId16" Type="http://schemas.openxmlformats.org/officeDocument/2006/relationships/image" Target="../media/image38.jpeg"/><Relationship Id="rId15" Type="http://schemas.openxmlformats.org/officeDocument/2006/relationships/image" Target="../media/image11.svg"/><Relationship Id="rId14" Type="http://schemas.openxmlformats.org/officeDocument/2006/relationships/image" Target="../media/image15.png"/><Relationship Id="rId13" Type="http://schemas.openxmlformats.org/officeDocument/2006/relationships/image" Target="../media/image6.svg"/><Relationship Id="rId12" Type="http://schemas.openxmlformats.org/officeDocument/2006/relationships/image" Target="../media/image10.png"/><Relationship Id="rId11" Type="http://schemas.openxmlformats.org/officeDocument/2006/relationships/image" Target="../media/image5.svg"/><Relationship Id="rId10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29.svg"/><Relationship Id="rId7" Type="http://schemas.openxmlformats.org/officeDocument/2006/relationships/image" Target="../media/image39.png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30.svg"/><Relationship Id="rId7" Type="http://schemas.openxmlformats.org/officeDocument/2006/relationships/image" Target="../media/image41.png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7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30.png"/><Relationship Id="rId13" Type="http://schemas.openxmlformats.org/officeDocument/2006/relationships/image" Target="../media/image20.png"/><Relationship Id="rId12" Type="http://schemas.openxmlformats.org/officeDocument/2006/relationships/image" Target="../media/image16.png"/><Relationship Id="rId11" Type="http://schemas.openxmlformats.org/officeDocument/2006/relationships/image" Target="../media/image43.jpeg"/><Relationship Id="rId10" Type="http://schemas.openxmlformats.org/officeDocument/2006/relationships/image" Target="../media/image31.sv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31.png"/><Relationship Id="rId4" Type="http://schemas.openxmlformats.org/officeDocument/2006/relationships/image" Target="../media/image7.png"/><Relationship Id="rId3" Type="http://schemas.openxmlformats.org/officeDocument/2006/relationships/image" Target="../media/image20.png"/><Relationship Id="rId2" Type="http://schemas.openxmlformats.org/officeDocument/2006/relationships/image" Target="../media/image29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6.png"/><Relationship Id="rId10" Type="http://schemas.openxmlformats.org/officeDocument/2006/relationships/image" Target="../media/image44.jpe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30.png"/><Relationship Id="rId7" Type="http://schemas.openxmlformats.org/officeDocument/2006/relationships/image" Target="../media/image11.png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7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35.svg"/><Relationship Id="rId15" Type="http://schemas.openxmlformats.org/officeDocument/2006/relationships/image" Target="../media/image48.png"/><Relationship Id="rId14" Type="http://schemas.openxmlformats.org/officeDocument/2006/relationships/image" Target="../media/image34.svg"/><Relationship Id="rId13" Type="http://schemas.openxmlformats.org/officeDocument/2006/relationships/image" Target="../media/image47.png"/><Relationship Id="rId12" Type="http://schemas.openxmlformats.org/officeDocument/2006/relationships/image" Target="../media/image33.svg"/><Relationship Id="rId11" Type="http://schemas.openxmlformats.org/officeDocument/2006/relationships/image" Target="../media/image46.png"/><Relationship Id="rId10" Type="http://schemas.openxmlformats.org/officeDocument/2006/relationships/image" Target="../media/image32.sv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7.png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6.png"/><Relationship Id="rId11" Type="http://schemas.openxmlformats.org/officeDocument/2006/relationships/image" Target="../media/image49.jpeg"/><Relationship Id="rId10" Type="http://schemas.openxmlformats.org/officeDocument/2006/relationships/image" Target="../media/image5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jpeg"/><Relationship Id="rId8" Type="http://schemas.openxmlformats.org/officeDocument/2006/relationships/image" Target="../media/image5.png"/><Relationship Id="rId7" Type="http://schemas.openxmlformats.org/officeDocument/2006/relationships/image" Target="../media/image17.png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36.sv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0.png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5.svg"/><Relationship Id="rId7" Type="http://schemas.openxmlformats.org/officeDocument/2006/relationships/image" Target="../media/image19.png"/><Relationship Id="rId6" Type="http://schemas.openxmlformats.org/officeDocument/2006/relationships/image" Target="../media/image14.svg"/><Relationship Id="rId5" Type="http://schemas.openxmlformats.org/officeDocument/2006/relationships/image" Target="../media/image18.png"/><Relationship Id="rId4" Type="http://schemas.openxmlformats.org/officeDocument/2006/relationships/image" Target="../media/image6.svg"/><Relationship Id="rId3" Type="http://schemas.openxmlformats.org/officeDocument/2006/relationships/image" Target="../media/image10.png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18.svg"/><Relationship Id="rId22" Type="http://schemas.openxmlformats.org/officeDocument/2006/relationships/image" Target="../media/image23.png"/><Relationship Id="rId21" Type="http://schemas.openxmlformats.org/officeDocument/2006/relationships/image" Target="../media/image17.svg"/><Relationship Id="rId20" Type="http://schemas.openxmlformats.org/officeDocument/2006/relationships/image" Target="../media/image22.png"/><Relationship Id="rId2" Type="http://schemas.openxmlformats.org/officeDocument/2006/relationships/image" Target="../media/image5.svg"/><Relationship Id="rId19" Type="http://schemas.openxmlformats.org/officeDocument/2006/relationships/image" Target="../media/image21.jpeg"/><Relationship Id="rId18" Type="http://schemas.openxmlformats.org/officeDocument/2006/relationships/image" Target="../media/image1.svg"/><Relationship Id="rId17" Type="http://schemas.openxmlformats.org/officeDocument/2006/relationships/image" Target="../media/image5.png"/><Relationship Id="rId16" Type="http://schemas.openxmlformats.org/officeDocument/2006/relationships/image" Target="../media/image13.svg"/><Relationship Id="rId15" Type="http://schemas.openxmlformats.org/officeDocument/2006/relationships/image" Target="../media/image17.png"/><Relationship Id="rId14" Type="http://schemas.openxmlformats.org/officeDocument/2006/relationships/image" Target="../media/image3.svg"/><Relationship Id="rId13" Type="http://schemas.openxmlformats.org/officeDocument/2006/relationships/image" Target="../media/image7.png"/><Relationship Id="rId12" Type="http://schemas.openxmlformats.org/officeDocument/2006/relationships/image" Target="../media/image2.svg"/><Relationship Id="rId11" Type="http://schemas.openxmlformats.org/officeDocument/2006/relationships/image" Target="../media/image6.png"/><Relationship Id="rId10" Type="http://schemas.openxmlformats.org/officeDocument/2006/relationships/image" Target="../media/image16.sv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3.svg"/><Relationship Id="rId7" Type="http://schemas.openxmlformats.org/officeDocument/2006/relationships/image" Target="../media/image17.png"/><Relationship Id="rId6" Type="http://schemas.openxmlformats.org/officeDocument/2006/relationships/image" Target="../media/image6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3" Type="http://schemas.openxmlformats.org/officeDocument/2006/relationships/slideLayout" Target="../slideLayouts/slideLayout1.xml"/><Relationship Id="rId32" Type="http://schemas.openxmlformats.org/officeDocument/2006/relationships/image" Target="../media/image14.svg"/><Relationship Id="rId31" Type="http://schemas.openxmlformats.org/officeDocument/2006/relationships/image" Target="../media/image18.png"/><Relationship Id="rId30" Type="http://schemas.openxmlformats.org/officeDocument/2006/relationships/image" Target="../media/image8.svg"/><Relationship Id="rId3" Type="http://schemas.openxmlformats.org/officeDocument/2006/relationships/image" Target="../media/image9.png"/><Relationship Id="rId29" Type="http://schemas.openxmlformats.org/officeDocument/2006/relationships/image" Target="../media/image12.png"/><Relationship Id="rId28" Type="http://schemas.openxmlformats.org/officeDocument/2006/relationships/image" Target="../media/image25.svg"/><Relationship Id="rId27" Type="http://schemas.openxmlformats.org/officeDocument/2006/relationships/image" Target="../media/image30.png"/><Relationship Id="rId26" Type="http://schemas.openxmlformats.org/officeDocument/2006/relationships/image" Target="../media/image1.svg"/><Relationship Id="rId25" Type="http://schemas.openxmlformats.org/officeDocument/2006/relationships/image" Target="../media/image5.png"/><Relationship Id="rId24" Type="http://schemas.openxmlformats.org/officeDocument/2006/relationships/image" Target="../media/image24.svg"/><Relationship Id="rId23" Type="http://schemas.openxmlformats.org/officeDocument/2006/relationships/image" Target="../media/image29.png"/><Relationship Id="rId22" Type="http://schemas.openxmlformats.org/officeDocument/2006/relationships/image" Target="../media/image23.svg"/><Relationship Id="rId21" Type="http://schemas.openxmlformats.org/officeDocument/2006/relationships/image" Target="../media/image28.png"/><Relationship Id="rId20" Type="http://schemas.openxmlformats.org/officeDocument/2006/relationships/image" Target="../media/image10.svg"/><Relationship Id="rId2" Type="http://schemas.openxmlformats.org/officeDocument/2006/relationships/image" Target="../media/image2.svg"/><Relationship Id="rId19" Type="http://schemas.openxmlformats.org/officeDocument/2006/relationships/image" Target="../media/image14.png"/><Relationship Id="rId18" Type="http://schemas.openxmlformats.org/officeDocument/2006/relationships/image" Target="../media/image22.svg"/><Relationship Id="rId17" Type="http://schemas.openxmlformats.org/officeDocument/2006/relationships/image" Target="../media/image27.png"/><Relationship Id="rId16" Type="http://schemas.openxmlformats.org/officeDocument/2006/relationships/image" Target="../media/image21.svg"/><Relationship Id="rId15" Type="http://schemas.openxmlformats.org/officeDocument/2006/relationships/image" Target="../media/image26.png"/><Relationship Id="rId14" Type="http://schemas.openxmlformats.org/officeDocument/2006/relationships/image" Target="../media/image20.svg"/><Relationship Id="rId13" Type="http://schemas.openxmlformats.org/officeDocument/2006/relationships/image" Target="../media/image25.png"/><Relationship Id="rId12" Type="http://schemas.openxmlformats.org/officeDocument/2006/relationships/image" Target="../media/image19.svg"/><Relationship Id="rId11" Type="http://schemas.openxmlformats.org/officeDocument/2006/relationships/image" Target="../media/image24.png"/><Relationship Id="rId10" Type="http://schemas.openxmlformats.org/officeDocument/2006/relationships/image" Target="../media/image3.sv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2.svg"/><Relationship Id="rId7" Type="http://schemas.openxmlformats.org/officeDocument/2006/relationships/image" Target="../media/image6.png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0.svg"/><Relationship Id="rId2" Type="http://schemas.openxmlformats.org/officeDocument/2006/relationships/image" Target="../media/image16.svg"/><Relationship Id="rId19" Type="http://schemas.openxmlformats.org/officeDocument/2006/relationships/image" Target="../media/image25.png"/><Relationship Id="rId18" Type="http://schemas.openxmlformats.org/officeDocument/2006/relationships/image" Target="../media/image19.svg"/><Relationship Id="rId17" Type="http://schemas.openxmlformats.org/officeDocument/2006/relationships/image" Target="../media/image24.png"/><Relationship Id="rId16" Type="http://schemas.openxmlformats.org/officeDocument/2006/relationships/image" Target="../media/image12.svg"/><Relationship Id="rId15" Type="http://schemas.openxmlformats.org/officeDocument/2006/relationships/image" Target="../media/image16.png"/><Relationship Id="rId14" Type="http://schemas.openxmlformats.org/officeDocument/2006/relationships/image" Target="../media/image11.svg"/><Relationship Id="rId13" Type="http://schemas.openxmlformats.org/officeDocument/2006/relationships/image" Target="../media/image15.png"/><Relationship Id="rId12" Type="http://schemas.openxmlformats.org/officeDocument/2006/relationships/image" Target="../media/image6.svg"/><Relationship Id="rId11" Type="http://schemas.openxmlformats.org/officeDocument/2006/relationships/image" Target="../media/image10.png"/><Relationship Id="rId10" Type="http://schemas.openxmlformats.org/officeDocument/2006/relationships/image" Target="../media/image5.sv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5.svg"/><Relationship Id="rId7" Type="http://schemas.openxmlformats.org/officeDocument/2006/relationships/image" Target="../media/image9.png"/><Relationship Id="rId6" Type="http://schemas.openxmlformats.org/officeDocument/2006/relationships/image" Target="../media/image2.svg"/><Relationship Id="rId5" Type="http://schemas.openxmlformats.org/officeDocument/2006/relationships/image" Target="../media/image6.png"/><Relationship Id="rId4" Type="http://schemas.openxmlformats.org/officeDocument/2006/relationships/image" Target="../media/image8.svg"/><Relationship Id="rId3" Type="http://schemas.openxmlformats.org/officeDocument/2006/relationships/image" Target="../media/image12.png"/><Relationship Id="rId20" Type="http://schemas.openxmlformats.org/officeDocument/2006/relationships/notesSlide" Target="../notesSlides/notesSlide2.xml"/><Relationship Id="rId2" Type="http://schemas.openxmlformats.org/officeDocument/2006/relationships/image" Target="../media/image7.sv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0.svg"/><Relationship Id="rId17" Type="http://schemas.openxmlformats.org/officeDocument/2006/relationships/image" Target="../media/image25.png"/><Relationship Id="rId16" Type="http://schemas.openxmlformats.org/officeDocument/2006/relationships/image" Target="../media/image19.svg"/><Relationship Id="rId15" Type="http://schemas.openxmlformats.org/officeDocument/2006/relationships/image" Target="../media/image24.png"/><Relationship Id="rId14" Type="http://schemas.openxmlformats.org/officeDocument/2006/relationships/image" Target="../media/image13.svg"/><Relationship Id="rId13" Type="http://schemas.openxmlformats.org/officeDocument/2006/relationships/image" Target="../media/image17.png"/><Relationship Id="rId12" Type="http://schemas.openxmlformats.org/officeDocument/2006/relationships/image" Target="../media/image3.svg"/><Relationship Id="rId11" Type="http://schemas.openxmlformats.org/officeDocument/2006/relationships/image" Target="../media/image7.png"/><Relationship Id="rId10" Type="http://schemas.openxmlformats.org/officeDocument/2006/relationships/image" Target="../media/image6.sv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2.svg"/><Relationship Id="rId7" Type="http://schemas.openxmlformats.org/officeDocument/2006/relationships/image" Target="../media/image6.png"/><Relationship Id="rId6" Type="http://schemas.openxmlformats.org/officeDocument/2006/relationships/image" Target="../media/image8.svg"/><Relationship Id="rId5" Type="http://schemas.openxmlformats.org/officeDocument/2006/relationships/image" Target="../media/image12.png"/><Relationship Id="rId4" Type="http://schemas.openxmlformats.org/officeDocument/2006/relationships/image" Target="../media/image7.svg"/><Relationship Id="rId3" Type="http://schemas.openxmlformats.org/officeDocument/2006/relationships/image" Target="../media/image11.png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9.svg"/><Relationship Id="rId20" Type="http://schemas.openxmlformats.org/officeDocument/2006/relationships/image" Target="../media/image13.png"/><Relationship Id="rId2" Type="http://schemas.openxmlformats.org/officeDocument/2006/relationships/image" Target="../media/image16.svg"/><Relationship Id="rId19" Type="http://schemas.openxmlformats.org/officeDocument/2006/relationships/image" Target="../media/image33.jpeg"/><Relationship Id="rId18" Type="http://schemas.openxmlformats.org/officeDocument/2006/relationships/image" Target="../media/image12.svg"/><Relationship Id="rId17" Type="http://schemas.openxmlformats.org/officeDocument/2006/relationships/image" Target="../media/image16.png"/><Relationship Id="rId16" Type="http://schemas.openxmlformats.org/officeDocument/2006/relationships/image" Target="../media/image13.svg"/><Relationship Id="rId15" Type="http://schemas.openxmlformats.org/officeDocument/2006/relationships/image" Target="../media/image17.png"/><Relationship Id="rId14" Type="http://schemas.openxmlformats.org/officeDocument/2006/relationships/image" Target="../media/image3.svg"/><Relationship Id="rId13" Type="http://schemas.openxmlformats.org/officeDocument/2006/relationships/image" Target="../media/image7.png"/><Relationship Id="rId12" Type="http://schemas.openxmlformats.org/officeDocument/2006/relationships/image" Target="../media/image6.svg"/><Relationship Id="rId11" Type="http://schemas.openxmlformats.org/officeDocument/2006/relationships/image" Target="../media/image10.png"/><Relationship Id="rId10" Type="http://schemas.openxmlformats.org/officeDocument/2006/relationships/image" Target="../media/image5.sv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9.png"/><Relationship Id="rId7" Type="http://schemas.openxmlformats.org/officeDocument/2006/relationships/image" Target="../media/image2.svg"/><Relationship Id="rId6" Type="http://schemas.openxmlformats.org/officeDocument/2006/relationships/image" Target="../media/image6.png"/><Relationship Id="rId5" Type="http://schemas.openxmlformats.org/officeDocument/2006/relationships/image" Target="../media/image31.png"/><Relationship Id="rId4" Type="http://schemas.openxmlformats.org/officeDocument/2006/relationships/image" Target="../media/image3.svg"/><Relationship Id="rId3" Type="http://schemas.openxmlformats.org/officeDocument/2006/relationships/image" Target="../media/image7.png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2.svg"/><Relationship Id="rId2" Type="http://schemas.openxmlformats.org/officeDocument/2006/relationships/image" Target="../media/image16.svg"/><Relationship Id="rId19" Type="http://schemas.openxmlformats.org/officeDocument/2006/relationships/image" Target="../media/image27.png"/><Relationship Id="rId18" Type="http://schemas.openxmlformats.org/officeDocument/2006/relationships/image" Target="../media/image21.svg"/><Relationship Id="rId17" Type="http://schemas.openxmlformats.org/officeDocument/2006/relationships/image" Target="../media/image26.png"/><Relationship Id="rId16" Type="http://schemas.openxmlformats.org/officeDocument/2006/relationships/image" Target="../media/image12.svg"/><Relationship Id="rId15" Type="http://schemas.openxmlformats.org/officeDocument/2006/relationships/image" Target="../media/image16.png"/><Relationship Id="rId14" Type="http://schemas.openxmlformats.org/officeDocument/2006/relationships/image" Target="../media/image34.jpeg"/><Relationship Id="rId13" Type="http://schemas.openxmlformats.org/officeDocument/2006/relationships/image" Target="../media/image11.svg"/><Relationship Id="rId12" Type="http://schemas.openxmlformats.org/officeDocument/2006/relationships/image" Target="../media/image15.png"/><Relationship Id="rId11" Type="http://schemas.openxmlformats.org/officeDocument/2006/relationships/image" Target="../media/image6.svg"/><Relationship Id="rId10" Type="http://schemas.openxmlformats.org/officeDocument/2006/relationships/image" Target="../media/image10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3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9.png"/><Relationship Id="rId25" Type="http://schemas.openxmlformats.org/officeDocument/2006/relationships/notesSlide" Target="../notesSlides/notesSlide3.xml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28.svg"/><Relationship Id="rId22" Type="http://schemas.openxmlformats.org/officeDocument/2006/relationships/image" Target="../media/image37.png"/><Relationship Id="rId21" Type="http://schemas.openxmlformats.org/officeDocument/2006/relationships/image" Target="../media/image14.svg"/><Relationship Id="rId20" Type="http://schemas.openxmlformats.org/officeDocument/2006/relationships/image" Target="../media/image18.png"/><Relationship Id="rId2" Type="http://schemas.openxmlformats.org/officeDocument/2006/relationships/image" Target="../media/image2.svg"/><Relationship Id="rId19" Type="http://schemas.openxmlformats.org/officeDocument/2006/relationships/image" Target="../media/image1.svg"/><Relationship Id="rId18" Type="http://schemas.openxmlformats.org/officeDocument/2006/relationships/image" Target="../media/image5.png"/><Relationship Id="rId17" Type="http://schemas.openxmlformats.org/officeDocument/2006/relationships/image" Target="../media/image25.svg"/><Relationship Id="rId16" Type="http://schemas.openxmlformats.org/officeDocument/2006/relationships/image" Target="../media/image30.png"/><Relationship Id="rId15" Type="http://schemas.openxmlformats.org/officeDocument/2006/relationships/image" Target="../media/image33.jpeg"/><Relationship Id="rId14" Type="http://schemas.openxmlformats.org/officeDocument/2006/relationships/image" Target="../media/image27.svg"/><Relationship Id="rId13" Type="http://schemas.openxmlformats.org/officeDocument/2006/relationships/image" Target="../media/image36.png"/><Relationship Id="rId12" Type="http://schemas.openxmlformats.org/officeDocument/2006/relationships/image" Target="../media/image26.svg"/><Relationship Id="rId11" Type="http://schemas.openxmlformats.org/officeDocument/2006/relationships/image" Target="../media/image35.png"/><Relationship Id="rId10" Type="http://schemas.openxmlformats.org/officeDocument/2006/relationships/image" Target="../media/image13.sv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2.svg"/><Relationship Id="rId7" Type="http://schemas.openxmlformats.org/officeDocument/2006/relationships/image" Target="../media/image6.png"/><Relationship Id="rId6" Type="http://schemas.openxmlformats.org/officeDocument/2006/relationships/image" Target="../media/image16.svg"/><Relationship Id="rId5" Type="http://schemas.openxmlformats.org/officeDocument/2006/relationships/image" Target="../media/image20.png"/><Relationship Id="rId4" Type="http://schemas.openxmlformats.org/officeDocument/2006/relationships/image" Target="../media/image15.svg"/><Relationship Id="rId3" Type="http://schemas.openxmlformats.org/officeDocument/2006/relationships/image" Target="../media/image19.png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12.svg"/><Relationship Id="rId21" Type="http://schemas.openxmlformats.org/officeDocument/2006/relationships/image" Target="../media/image16.png"/><Relationship Id="rId20" Type="http://schemas.openxmlformats.org/officeDocument/2006/relationships/image" Target="../media/image34.jpeg"/><Relationship Id="rId2" Type="http://schemas.openxmlformats.org/officeDocument/2006/relationships/image" Target="../media/image6.svg"/><Relationship Id="rId19" Type="http://schemas.openxmlformats.org/officeDocument/2006/relationships/image" Target="../media/image11.svg"/><Relationship Id="rId18" Type="http://schemas.openxmlformats.org/officeDocument/2006/relationships/image" Target="../media/image15.png"/><Relationship Id="rId17" Type="http://schemas.openxmlformats.org/officeDocument/2006/relationships/image" Target="../media/image31.png"/><Relationship Id="rId16" Type="http://schemas.openxmlformats.org/officeDocument/2006/relationships/image" Target="../media/image1.svg"/><Relationship Id="rId15" Type="http://schemas.openxmlformats.org/officeDocument/2006/relationships/image" Target="../media/image5.png"/><Relationship Id="rId14" Type="http://schemas.openxmlformats.org/officeDocument/2006/relationships/image" Target="../media/image13.svg"/><Relationship Id="rId13" Type="http://schemas.openxmlformats.org/officeDocument/2006/relationships/image" Target="../media/image17.png"/><Relationship Id="rId12" Type="http://schemas.openxmlformats.org/officeDocument/2006/relationships/image" Target="../media/image3.svg"/><Relationship Id="rId11" Type="http://schemas.openxmlformats.org/officeDocument/2006/relationships/image" Target="../media/image7.png"/><Relationship Id="rId10" Type="http://schemas.openxmlformats.org/officeDocument/2006/relationships/image" Target="../media/image5.sv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580139" y="3765270"/>
            <a:ext cx="658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听说神不能无所不知，所以创造了妈妈。到了妈妈的年龄，妈妈仍是妈妈的守护神。妈妈这个词，只是叫一叫，也触动心弦。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「请回答</a:t>
            </a:r>
            <a:r>
              <a:rPr lang="en-US" altLang="zh-CN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1988</a:t>
            </a:r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」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480912" y="959221"/>
            <a:ext cx="3890107" cy="385911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940534">
            <a:off x="7601540" y="4537845"/>
            <a:ext cx="1628775" cy="1830433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22666" y="5388548"/>
            <a:ext cx="543413" cy="563171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20774833">
            <a:off x="7495347" y="3388578"/>
            <a:ext cx="1906652" cy="2601565"/>
            <a:chOff x="7294337" y="1705007"/>
            <a:chExt cx="3149215" cy="4297000"/>
          </a:xfrm>
        </p:grpSpPr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17" name="图形 16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81946" y="1356311"/>
            <a:ext cx="2950713" cy="238867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3545" y="1884680"/>
            <a:ext cx="5850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</a:t>
            </a:r>
            <a:endParaRPr lang="zh-CN" altLang="en-US" sz="48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43530" y="2715895"/>
            <a:ext cx="4709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所以创造了妈妈</a:t>
            </a:r>
            <a:endParaRPr lang="zh-CN" altLang="en-US" sz="48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139" y="2695302"/>
            <a:ext cx="178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DACCB4"/>
                </a:solidFill>
                <a:latin typeface="Resource Han Rounded CN Medium" panose="020B0600000000000000" pitchFamily="34" charset="-122"/>
                <a:ea typeface="Resource Han Rounded CN Medium" panose="020B0600000000000000" pitchFamily="34" charset="-122"/>
                <a:cs typeface="MV Boli" panose="02000500030200090000" pitchFamily="2" charset="0"/>
                <a:sym typeface="Resource Han Rounded CN Medium" panose="020B0600000000000000" pitchFamily="34" charset="-122"/>
              </a:rPr>
              <a:t>Mother’s Day</a:t>
            </a:r>
            <a:endParaRPr lang="zh-CN" altLang="en-US" dirty="0">
              <a:solidFill>
                <a:srgbClr val="DACCB4"/>
              </a:solidFill>
              <a:latin typeface="Resource Han Rounded CN Medium" panose="020B0600000000000000" pitchFamily="34" charset="-122"/>
              <a:ea typeface="Resource Han Rounded CN Medium" panose="020B0600000000000000" pitchFamily="34" charset="-122"/>
              <a:cs typeface="MV Boli" panose="02000500030200090000" pitchFamily="2" charset="0"/>
              <a:sym typeface="Resource Han Rounded CN Medium" panose="020B0600000000000000" pitchFamily="34" charset="-122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5400000" flipH="1" flipV="1">
            <a:off x="2494517" y="2680659"/>
            <a:ext cx="597770" cy="66782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272484" flipV="1">
            <a:off x="5847882" y="2145343"/>
            <a:ext cx="781716" cy="67188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43560" y="2993390"/>
            <a:ext cx="2084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30" dirty="0">
                <a:solidFill>
                  <a:srgbClr val="FFC4AC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母亲节主题分享</a:t>
            </a:r>
            <a:endParaRPr lang="zh-CN" altLang="en-US" sz="2000" spc="130" dirty="0">
              <a:solidFill>
                <a:srgbClr val="FFC4AC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35" name="图形 34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517935" y="1251871"/>
            <a:ext cx="818074" cy="91431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60401" y="4752755"/>
            <a:ext cx="1323974" cy="289132"/>
            <a:chOff x="660401" y="4752755"/>
            <a:chExt cx="1323974" cy="289132"/>
          </a:xfrm>
        </p:grpSpPr>
        <p:sp>
          <p:nvSpPr>
            <p:cNvPr id="36" name="矩形: 圆角 35"/>
            <p:cNvSpPr/>
            <p:nvPr/>
          </p:nvSpPr>
          <p:spPr>
            <a:xfrm>
              <a:off x="660401" y="4752755"/>
              <a:ext cx="1323974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0805" y="4766297"/>
              <a:ext cx="116522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演讲人：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XXX</a:t>
              </a:r>
              <a:endParaRPr lang="en-US" altLang="zh-CN" sz="1200" spc="13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36800" y="4752755"/>
            <a:ext cx="1451948" cy="290541"/>
            <a:chOff x="660400" y="4752755"/>
            <a:chExt cx="1451948" cy="290541"/>
          </a:xfrm>
        </p:grpSpPr>
        <p:sp>
          <p:nvSpPr>
            <p:cNvPr id="41" name="矩形: 圆角 40"/>
            <p:cNvSpPr/>
            <p:nvPr/>
          </p:nvSpPr>
          <p:spPr>
            <a:xfrm>
              <a:off x="660400" y="4752755"/>
              <a:ext cx="1451947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0805" y="4766297"/>
              <a:ext cx="14215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时间：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年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日</a:t>
              </a:r>
              <a:endParaRPr lang="zh-CN" altLang="en-US" sz="1200" spc="13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pic>
        <p:nvPicPr>
          <p:cNvPr id="43" name="图形 42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30152" y="-128689"/>
            <a:ext cx="2552700" cy="1619250"/>
          </a:xfrm>
          <a:prstGeom prst="rect">
            <a:avLst/>
          </a:prstGeom>
        </p:spPr>
      </p:pic>
      <p:pic>
        <p:nvPicPr>
          <p:cNvPr id="46" name="图形 45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33408" y="176851"/>
            <a:ext cx="417567" cy="4327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90205" y="1431967"/>
            <a:ext cx="941489" cy="1238404"/>
            <a:chOff x="8248399" y="2303102"/>
            <a:chExt cx="941489" cy="1238404"/>
          </a:xfrm>
        </p:grpSpPr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248399" y="2608362"/>
              <a:ext cx="830340" cy="933144"/>
            </a:xfrm>
            <a:prstGeom prst="rect">
              <a:avLst/>
            </a:prstGeom>
          </p:spPr>
        </p:pic>
        <p:pic>
          <p:nvPicPr>
            <p:cNvPr id="27" name="图形 26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19652" y="2303102"/>
              <a:ext cx="870236" cy="972216"/>
            </a:xfrm>
            <a:prstGeom prst="rect">
              <a:avLst/>
            </a:prstGeom>
          </p:spPr>
        </p:pic>
      </p:grpSp>
      <p:pic>
        <p:nvPicPr>
          <p:cNvPr id="30" name="图形 29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>
            <a:fillRect/>
          </a:stretch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26965" y="5369940"/>
            <a:ext cx="1164134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XX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148901" y="3066901"/>
            <a:ext cx="1514518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感受母爱</a:t>
            </a:r>
            <a:endParaRPr lang="zh-CN" altLang="en-US" sz="2800" spc="130" dirty="0">
              <a:solidFill>
                <a:srgbClr val="C8C87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93520" y="3518150"/>
            <a:ext cx="1949894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Feel Maternal Love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32991" y="4694982"/>
            <a:ext cx="56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哪个妈妈年轻时不是漂亮的小姑娘呢？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但后来啊，她有了自己的小公主，所以她只好握起了长剑，成为了英雄。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7" name="图片 6" descr="红色的花&#10;&#10;描述已自动生成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" b="35355"/>
          <a:stretch>
            <a:fillRect/>
          </a:stretch>
        </p:blipFill>
        <p:spPr>
          <a:xfrm>
            <a:off x="1047119" y="1181390"/>
            <a:ext cx="3946343" cy="354343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形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4706859" y="964895"/>
            <a:ext cx="6812041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949015" y="1410929"/>
            <a:ext cx="3157916" cy="3972033"/>
            <a:chOff x="949015" y="1212172"/>
            <a:chExt cx="3157916" cy="3972033"/>
          </a:xfrm>
        </p:grpSpPr>
        <p:grpSp>
          <p:nvGrpSpPr>
            <p:cNvPr id="37" name="组合 36"/>
            <p:cNvGrpSpPr/>
            <p:nvPr/>
          </p:nvGrpSpPr>
          <p:grpSpPr>
            <a:xfrm>
              <a:off x="949015" y="1212172"/>
              <a:ext cx="3157916" cy="2098395"/>
              <a:chOff x="915024" y="2081680"/>
              <a:chExt cx="3157916" cy="2098395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915024" y="2604900"/>
                <a:ext cx="3157916" cy="15751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慈母手中线，游子身上衣。</a:t>
                </a:r>
                <a:endParaRPr lang="zh-CN" altLang="en-US" dirty="0"/>
              </a:p>
              <a:p>
                <a:r>
                  <a:rPr lang="zh-CN" altLang="en-US" dirty="0"/>
                  <a:t>临行密密缝，意恐迟迟归。</a:t>
                </a:r>
                <a:endParaRPr lang="zh-CN" altLang="en-US" dirty="0"/>
              </a:p>
              <a:p>
                <a:r>
                  <a:rPr lang="zh-CN" altLang="en-US" dirty="0"/>
                  <a:t>谁言寸草心，报得三春晖！</a:t>
                </a:r>
                <a:endParaRPr lang="zh-CN" altLang="en-US" dirty="0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1522276" y="2081680"/>
                <a:ext cx="1943411" cy="523220"/>
                <a:chOff x="3911355" y="1572740"/>
                <a:chExt cx="1943411" cy="523220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3911355" y="1572740"/>
                  <a:ext cx="1182055" cy="523220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zh-CN" altLang="en-US" sz="2800" spc="130" dirty="0">
                      <a:solidFill>
                        <a:srgbClr val="FF7C47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游子吟</a:t>
                  </a:r>
                  <a:endParaRPr lang="zh-CN" altLang="en-US" sz="2800" spc="130" dirty="0">
                    <a:solidFill>
                      <a:srgbClr val="FF7C47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4875011" y="1766035"/>
                  <a:ext cx="979755" cy="276999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唐</a:t>
                  </a:r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孟郊</a:t>
                  </a:r>
                  <a:endParaRPr lang="zh-CN" altLang="en-US" sz="1200" spc="130" dirty="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949015" y="3639808"/>
              <a:ext cx="3157916" cy="1544397"/>
              <a:chOff x="915024" y="2081680"/>
              <a:chExt cx="3157916" cy="15443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15024" y="2604900"/>
                <a:ext cx="3157916" cy="1021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  <a:defRPr sz="2000" spc="13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将母邗沟上，留家白邗阴。</a:t>
                </a:r>
                <a:endParaRPr lang="zh-CN" altLang="en-US" dirty="0"/>
              </a:p>
              <a:p>
                <a:r>
                  <a:rPr lang="zh-CN" altLang="en-US" dirty="0"/>
                  <a:t>月明闻杜宇，南北总关心。</a:t>
                </a:r>
                <a:endParaRPr lang="zh-CN" altLang="en-US" dirty="0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1661898" y="2081680"/>
                <a:ext cx="1955113" cy="523220"/>
                <a:chOff x="4050977" y="1572740"/>
                <a:chExt cx="1955113" cy="523220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4050977" y="1572740"/>
                  <a:ext cx="902811" cy="523220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spc="130">
                      <a:solidFill>
                        <a:srgbClr val="FF7C47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十五</a:t>
                  </a:r>
                  <a:endParaRPr lang="zh-CN" altLang="en-US" dirty="0"/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4875011" y="1766035"/>
                  <a:ext cx="1131079" cy="276999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【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宋</a:t>
                  </a:r>
                  <a:r>
                    <a:rPr lang="en-US" altLang="zh-CN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】</a:t>
                  </a:r>
                  <a:r>
                    <a:rPr lang="zh-CN" altLang="en-US" sz="1200" spc="130" dirty="0">
                      <a:solidFill>
                        <a:srgbClr val="5E5F72"/>
                      </a:solidFill>
                      <a:latin typeface="优设好身体" panose="00020600040101010101" pitchFamily="18" charset="-122"/>
                      <a:ea typeface="优设好身体" panose="00020600040101010101" pitchFamily="18" charset="-122"/>
                    </a:rPr>
                    <a:t>王安石</a:t>
                  </a:r>
                  <a:endParaRPr lang="zh-CN" altLang="en-US" sz="1200" spc="130" dirty="0">
                    <a:solidFill>
                      <a:srgbClr val="5E5F72"/>
                    </a:solidFill>
                    <a:latin typeface="优设好身体" panose="00020600040101010101" pitchFamily="18" charset="-122"/>
                    <a:ea typeface="优设好身体" panose="00020600040101010101" pitchFamily="18" charset="-122"/>
                  </a:endParaRPr>
                </a:p>
              </p:txBody>
            </p:sp>
          </p:grpSp>
        </p:grpSp>
      </p:grpSp>
      <p:pic>
        <p:nvPicPr>
          <p:cNvPr id="44" name="图形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46" name="图形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49" name="图形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50" name="图形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52" name="图形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sp>
        <p:nvSpPr>
          <p:cNvPr id="58" name="L 形 57"/>
          <p:cNvSpPr/>
          <p:nvPr/>
        </p:nvSpPr>
        <p:spPr>
          <a:xfrm rot="5400000">
            <a:off x="4969343" y="1212172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L 形 58"/>
          <p:cNvSpPr/>
          <p:nvPr/>
        </p:nvSpPr>
        <p:spPr>
          <a:xfrm rot="16200000">
            <a:off x="10771306" y="5105669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形 6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51322">
            <a:off x="10873363" y="685849"/>
            <a:ext cx="550734" cy="1073650"/>
          </a:xfrm>
          <a:prstGeom prst="rect">
            <a:avLst/>
          </a:prstGeom>
        </p:spPr>
      </p:pic>
      <p:pic>
        <p:nvPicPr>
          <p:cNvPr id="54" name="图片 53" descr="雪地里行驶的玩具卡车&#10;&#10;中度可信度描述已自动生成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612" y="1468187"/>
            <a:ext cx="5788534" cy="385751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94165" y="880464"/>
            <a:ext cx="3339697" cy="4899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20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长大后我开始明白</a:t>
            </a:r>
            <a:endParaRPr lang="zh-CN" altLang="en-US" dirty="0"/>
          </a:p>
          <a:p>
            <a:r>
              <a:rPr lang="zh-CN" altLang="en-US" dirty="0"/>
              <a:t>为什么我 跑得比别人快</a:t>
            </a:r>
            <a:endParaRPr lang="zh-CN" altLang="en-US" dirty="0"/>
          </a:p>
          <a:p>
            <a:r>
              <a:rPr lang="zh-CN" altLang="en-US" dirty="0"/>
              <a:t>飞得比别人高</a:t>
            </a:r>
            <a:endParaRPr lang="zh-CN" altLang="en-US" dirty="0"/>
          </a:p>
          <a:p>
            <a:r>
              <a:rPr lang="zh-CN" altLang="en-US" dirty="0"/>
              <a:t>将来大家看的都是我画的漫画</a:t>
            </a:r>
            <a:endParaRPr lang="zh-CN" altLang="en-US" dirty="0"/>
          </a:p>
          <a:p>
            <a:r>
              <a:rPr lang="zh-CN" altLang="en-US" dirty="0"/>
              <a:t>大家唱的都是 我写的歌</a:t>
            </a:r>
            <a:endParaRPr lang="zh-CN" altLang="en-US" dirty="0"/>
          </a:p>
          <a:p>
            <a:r>
              <a:rPr lang="zh-CN" altLang="en-US" dirty="0"/>
              <a:t>妈妈的辛苦 不让你看见</a:t>
            </a:r>
            <a:endParaRPr lang="zh-CN" altLang="en-US" dirty="0"/>
          </a:p>
          <a:p>
            <a:r>
              <a:rPr lang="zh-CN" altLang="en-US" dirty="0"/>
              <a:t>温暖的食谱在她心里面</a:t>
            </a:r>
            <a:endParaRPr lang="zh-CN" altLang="en-US" dirty="0"/>
          </a:p>
          <a:p>
            <a:r>
              <a:rPr lang="zh-CN" altLang="en-US" dirty="0"/>
              <a:t>有空就多多握握她的手</a:t>
            </a:r>
            <a:endParaRPr lang="zh-CN" altLang="en-US" dirty="0"/>
          </a:p>
          <a:p>
            <a:r>
              <a:rPr lang="zh-CN" altLang="en-US" dirty="0"/>
              <a:t>把手牵着一起梦游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0" y="-68443"/>
            <a:ext cx="6812041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/>
          <p:cNvSpPr/>
          <p:nvPr/>
        </p:nvSpPr>
        <p:spPr>
          <a:xfrm rot="5400000">
            <a:off x="262484" y="178834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L 形 19"/>
          <p:cNvSpPr/>
          <p:nvPr/>
        </p:nvSpPr>
        <p:spPr>
          <a:xfrm rot="16200000">
            <a:off x="6064447" y="407233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形 25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69802" y="4174008"/>
            <a:ext cx="1756502" cy="1385990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06794" y="4174008"/>
            <a:ext cx="1756502" cy="1385990"/>
          </a:xfrm>
          <a:prstGeom prst="rect">
            <a:avLst/>
          </a:prstGeom>
        </p:spPr>
      </p:pic>
      <p:pic>
        <p:nvPicPr>
          <p:cNvPr id="24" name="图片 23" descr="图片包含 室内, 女孩, 窗户, 女人&#10;&#10;描述已自动生成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53" y="435603"/>
            <a:ext cx="5788534" cy="385600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264555" y="5087513"/>
            <a:ext cx="2071401" cy="6921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sz="20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3200" dirty="0">
                <a:solidFill>
                  <a:srgbClr val="FFB2C4"/>
                </a:solidFill>
              </a:rPr>
              <a:t>听妈妈的话</a:t>
            </a:r>
            <a:endParaRPr lang="zh-CN" altLang="en-US" sz="3200" dirty="0">
              <a:solidFill>
                <a:srgbClr val="FFB2C4"/>
              </a:solidFill>
            </a:endParaRPr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8706" y="5036057"/>
            <a:ext cx="455662" cy="50927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846473">
            <a:off x="-347473" y="5496918"/>
            <a:ext cx="1790203" cy="1557961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89275" y="2149266"/>
            <a:ext cx="1840439" cy="184043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290205" y="1422675"/>
            <a:ext cx="830340" cy="1246567"/>
            <a:chOff x="10252350" y="2294939"/>
            <a:chExt cx="830340" cy="1246567"/>
          </a:xfrm>
        </p:grpSpPr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52350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6018" y="2294939"/>
              <a:ext cx="686672" cy="979016"/>
            </a:xfrm>
            <a:prstGeom prst="rect">
              <a:avLst/>
            </a:prstGeom>
          </p:spPr>
        </p:pic>
      </p:grpSp>
      <p:pic>
        <p:nvPicPr>
          <p:cNvPr id="30" name="图形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>
            <a:fillRect/>
          </a:stretch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26965" y="5369940"/>
            <a:ext cx="1164134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XX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619989" y="3066901"/>
            <a:ext cx="2043430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母亲的礼花</a:t>
            </a:r>
            <a:endParaRPr lang="zh-CN" altLang="en-US" sz="2800" spc="130" dirty="0">
              <a:solidFill>
                <a:srgbClr val="C8C87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75942" y="3518150"/>
            <a:ext cx="1767472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 Fireworks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35718" y="4694982"/>
            <a:ext cx="454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你先是你自己，然后才是我妈妈，愿岁月对你温柔以待，每天爱你不止三千遍，未来的每一天都更爱你。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6" name="图片 5" descr="桌子上放着许多花&#10;&#10;描述已自动生成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3" t="-97" r="10806" b="97"/>
          <a:stretch>
            <a:fillRect/>
          </a:stretch>
        </p:blipFill>
        <p:spPr>
          <a:xfrm>
            <a:off x="1049422" y="1144588"/>
            <a:ext cx="3941737" cy="35482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形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39" name="图形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7163" y="-784217"/>
            <a:ext cx="2329501" cy="1988931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1" name="图形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40534">
            <a:off x="6812432" y="-704969"/>
            <a:ext cx="1628775" cy="1830433"/>
          </a:xfrm>
          <a:prstGeom prst="rect">
            <a:avLst/>
          </a:prstGeom>
        </p:spPr>
      </p:pic>
      <p:pic>
        <p:nvPicPr>
          <p:cNvPr id="42" name="图形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43" name="图形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63869">
            <a:off x="773923" y="851950"/>
            <a:ext cx="1010943" cy="1136107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03458">
            <a:off x="1497730" y="750357"/>
            <a:ext cx="511305" cy="1019246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966" y="938414"/>
            <a:ext cx="768092" cy="76809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1861" y="1259980"/>
            <a:ext cx="1182055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康乃馨</a:t>
            </a:r>
            <a:endParaRPr lang="zh-CN" altLang="en-US" sz="2800" spc="130" dirty="0">
              <a:solidFill>
                <a:srgbClr val="FF7C47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2682" y="1444524"/>
            <a:ext cx="94064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Carnation</a:t>
            </a:r>
            <a:endParaRPr lang="zh-CN" altLang="en-US" sz="1200" dirty="0">
              <a:solidFill>
                <a:srgbClr val="C8C874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62132" y="1949193"/>
            <a:ext cx="10956768" cy="1663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1934年5月，美国首次发行母亲节纪念邮票，邮票上一位母亲，双手放在膝上，欣喜地看着花瓶中的康乃馨。随着邮票的传播，在</a:t>
            </a:r>
            <a:r>
              <a:rPr lang="zh-CN" altLang="en-US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人们</a:t>
            </a: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心中把母亲节与康乃馨联系起来，康乃馨成了象征母爱，受到人们的敬重。</a:t>
            </a:r>
            <a:endParaRPr lang="en-US" altLang="zh-CN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国际上献给母亲的花是康乃馨，它在纤细青翠的花茎上，开着鲜艳美丽的花朵，花瓣紧凑而不易凋落，叶片细长而不易卷曲，花朵雍容富丽，姿态高雅别致。</a:t>
            </a:r>
            <a:endParaRPr lang="zh-CN" altLang="zh-CN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928" y="4052748"/>
            <a:ext cx="2611612" cy="40011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康乃馨不同颜色的意义</a:t>
            </a:r>
            <a:endParaRPr lang="zh-CN" altLang="en-US" sz="2000" spc="130" dirty="0">
              <a:solidFill>
                <a:srgbClr val="FF7C47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2757" y="4554538"/>
            <a:ext cx="2637984" cy="1043482"/>
            <a:chOff x="752757" y="4502264"/>
            <a:chExt cx="2637984" cy="1043482"/>
          </a:xfrm>
        </p:grpSpPr>
        <p:pic>
          <p:nvPicPr>
            <p:cNvPr id="15" name="图形 14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红色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16803" y="4745527"/>
              <a:ext cx="1973938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热情，美好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祝愿母亲健康长寿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11886" y="4554538"/>
            <a:ext cx="2637984" cy="1043482"/>
            <a:chOff x="752757" y="4502264"/>
            <a:chExt cx="2637984" cy="1043482"/>
          </a:xfrm>
        </p:grpSpPr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粉色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16803" y="4745527"/>
              <a:ext cx="1973938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温馨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美丽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祝愿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永远年轻美丽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71015" y="4554538"/>
            <a:ext cx="2858236" cy="1474369"/>
            <a:chOff x="752757" y="4502264"/>
            <a:chExt cx="2858236" cy="1474369"/>
          </a:xfrm>
        </p:grpSpPr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rgbClr val="FFB2C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白色</a:t>
              </a:r>
              <a:endParaRPr lang="zh-CN" altLang="en-US" dirty="0">
                <a:solidFill>
                  <a:srgbClr val="FFB2C4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16803" y="4745527"/>
              <a:ext cx="2194190" cy="12311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纯洁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真挚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感谢母亲纯洁的爱、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真挚的谢意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50397" y="4554538"/>
            <a:ext cx="2390481" cy="1043482"/>
            <a:chOff x="752757" y="4502264"/>
            <a:chExt cx="2390481" cy="1043482"/>
          </a:xfrm>
        </p:grpSpPr>
        <p:pic>
          <p:nvPicPr>
            <p:cNvPr id="32" name="图形 31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6300000">
              <a:off x="789526" y="4465495"/>
              <a:ext cx="593965" cy="667504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791632" y="4683779"/>
              <a:ext cx="62517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800" spc="130" dirty="0">
                  <a:solidFill>
                    <a:srgbClr val="AB483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黄色</a:t>
              </a:r>
              <a:endParaRPr lang="zh-CN" altLang="en-US" dirty="0">
                <a:solidFill>
                  <a:srgbClr val="AB4837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16803" y="4745527"/>
              <a:ext cx="1726435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感恩</a:t>
              </a:r>
              <a:r>
                <a:rPr lang="zh-CN" altLang="zh-CN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，</a:t>
              </a: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坚持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感谢母亲的付出</a:t>
              </a:r>
              <a:endParaRPr lang="en-US" altLang="zh-CN" sz="1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图标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>
            <a:fillRect/>
          </a:stretch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6965" y="5369940"/>
            <a:ext cx="1164134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XX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98748" y="1201030"/>
            <a:ext cx="53405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送一束有意义的花给母亲</a:t>
            </a:r>
            <a:endParaRPr lang="zh-CN" altLang="en-US" sz="4000" spc="130" dirty="0">
              <a:solidFill>
                <a:srgbClr val="FF7C47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676900" y="2730500"/>
            <a:ext cx="3096764" cy="735309"/>
            <a:chOff x="5745484" y="1908916"/>
            <a:chExt cx="3096764" cy="735309"/>
          </a:xfrm>
        </p:grpSpPr>
        <p:grpSp>
          <p:nvGrpSpPr>
            <p:cNvPr id="37" name="组合 36"/>
            <p:cNvGrpSpPr/>
            <p:nvPr/>
          </p:nvGrpSpPr>
          <p:grpSpPr>
            <a:xfrm>
              <a:off x="5745484" y="1908916"/>
              <a:ext cx="461686" cy="735309"/>
              <a:chOff x="5597506" y="1890669"/>
              <a:chExt cx="461686" cy="735309"/>
            </a:xfrm>
          </p:grpSpPr>
          <p:pic>
            <p:nvPicPr>
              <p:cNvPr id="13" name="图形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12" name="文本框 11"/>
            <p:cNvSpPr txBox="1"/>
            <p:nvPr/>
          </p:nvSpPr>
          <p:spPr>
            <a:xfrm>
              <a:off x="6022454" y="2185048"/>
              <a:ext cx="845424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挚母亲</a:t>
              </a:r>
              <a:endParaRPr lang="zh-CN" altLang="en-US" dirty="0">
                <a:solidFill>
                  <a:srgbClr val="C8C874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60991" y="2227264"/>
              <a:ext cx="1781257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18</a:t>
              </a:r>
              <a:r>
                <a:rPr lang="zh-CN" altLang="en-US" sz="1400" dirty="0"/>
                <a:t>枝康乃馨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满天星</a:t>
              </a:r>
              <a:endParaRPr lang="zh-CN" altLang="en-US" sz="14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38462" y="4363481"/>
            <a:ext cx="4218546" cy="773593"/>
            <a:chOff x="5745484" y="2689923"/>
            <a:chExt cx="4218546" cy="773593"/>
          </a:xfrm>
        </p:grpSpPr>
        <p:grpSp>
          <p:nvGrpSpPr>
            <p:cNvPr id="38" name="组合 37"/>
            <p:cNvGrpSpPr/>
            <p:nvPr/>
          </p:nvGrpSpPr>
          <p:grpSpPr>
            <a:xfrm>
              <a:off x="5745484" y="2689923"/>
              <a:ext cx="461686" cy="735309"/>
              <a:chOff x="5597506" y="1890669"/>
              <a:chExt cx="461686" cy="735309"/>
            </a:xfrm>
          </p:grpSpPr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6022454" y="3033783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幸福安康</a:t>
              </a:r>
              <a:endParaRPr lang="zh-CN" altLang="en-US" dirty="0">
                <a:solidFill>
                  <a:srgbClr val="C8C874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0991" y="3075999"/>
              <a:ext cx="2903039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4</a:t>
              </a:r>
              <a:r>
                <a:rPr lang="zh-CN" altLang="en-US" sz="1400" dirty="0"/>
                <a:t>枝火百合</a:t>
              </a:r>
              <a:r>
                <a:rPr lang="en-US" altLang="zh-CN" sz="1400" dirty="0"/>
                <a:t>+18</a:t>
              </a:r>
              <a:r>
                <a:rPr lang="zh-CN" altLang="en-US" sz="1400" dirty="0"/>
                <a:t>枝红色康乃馨</a:t>
              </a:r>
              <a:r>
                <a:rPr lang="en-US" altLang="zh-CN" sz="1400" dirty="0"/>
                <a:t>+</a:t>
              </a:r>
              <a:r>
                <a:rPr lang="zh-CN" altLang="en-US" sz="1400" dirty="0"/>
                <a:t>黄莺</a:t>
              </a:r>
              <a:endParaRPr lang="zh-CN" altLang="en-US" sz="1400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738462" y="3549230"/>
            <a:ext cx="3396205" cy="797166"/>
            <a:chOff x="5745484" y="3470930"/>
            <a:chExt cx="3396205" cy="797166"/>
          </a:xfrm>
        </p:grpSpPr>
        <p:grpSp>
          <p:nvGrpSpPr>
            <p:cNvPr id="41" name="组合 40"/>
            <p:cNvGrpSpPr/>
            <p:nvPr/>
          </p:nvGrpSpPr>
          <p:grpSpPr>
            <a:xfrm>
              <a:off x="5745484" y="3470930"/>
              <a:ext cx="461686" cy="735309"/>
              <a:chOff x="5597506" y="1890669"/>
              <a:chExt cx="461686" cy="735309"/>
            </a:xfrm>
          </p:grpSpPr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3" name="图形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/>
          </p:nvSpPr>
          <p:spPr>
            <a:xfrm>
              <a:off x="6022454" y="3838363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母恩永远</a:t>
              </a:r>
              <a:endParaRPr lang="zh-CN" altLang="en-US" dirty="0">
                <a:solidFill>
                  <a:srgbClr val="C8C874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60991" y="3880579"/>
              <a:ext cx="2080698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2</a:t>
              </a:r>
              <a:r>
                <a:rPr lang="zh-CN" altLang="en-US" sz="1400" dirty="0"/>
                <a:t>枝火百合</a:t>
              </a:r>
              <a:r>
                <a:rPr lang="en-US" altLang="zh-CN" sz="1400" dirty="0"/>
                <a:t>+18</a:t>
              </a:r>
              <a:r>
                <a:rPr lang="zh-CN" altLang="en-US" sz="1400" dirty="0"/>
                <a:t>枝康乃馨</a:t>
              </a:r>
              <a:endParaRPr lang="zh-CN" altLang="en-US" sz="1400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38462" y="5154159"/>
            <a:ext cx="4616732" cy="745906"/>
            <a:chOff x="5745484" y="4251937"/>
            <a:chExt cx="4616732" cy="745906"/>
          </a:xfrm>
        </p:grpSpPr>
        <p:grpSp>
          <p:nvGrpSpPr>
            <p:cNvPr id="44" name="组合 43"/>
            <p:cNvGrpSpPr/>
            <p:nvPr/>
          </p:nvGrpSpPr>
          <p:grpSpPr>
            <a:xfrm>
              <a:off x="5745484" y="4251937"/>
              <a:ext cx="461686" cy="735309"/>
              <a:chOff x="5597506" y="1890669"/>
              <a:chExt cx="461686" cy="735309"/>
            </a:xfrm>
          </p:grpSpPr>
          <p:pic>
            <p:nvPicPr>
              <p:cNvPr id="45" name="图形 4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6" name="图形 4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28" name="文本框 27"/>
            <p:cNvSpPr txBox="1"/>
            <p:nvPr/>
          </p:nvSpPr>
          <p:spPr>
            <a:xfrm>
              <a:off x="6022454" y="4568110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永恒的爱</a:t>
              </a:r>
              <a:endParaRPr lang="zh-CN" altLang="en-US" dirty="0">
                <a:solidFill>
                  <a:srgbClr val="C8C874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060991" y="4610326"/>
              <a:ext cx="3301225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20</a:t>
              </a:r>
              <a:r>
                <a:rPr lang="zh-CN" altLang="en-US" sz="1400" dirty="0"/>
                <a:t>支粉色康乃馨、绿叶、石松、满天星</a:t>
              </a:r>
              <a:endParaRPr lang="zh-CN" altLang="en-US" sz="14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76900" y="1943100"/>
            <a:ext cx="2449792" cy="768049"/>
            <a:chOff x="5745484" y="5032945"/>
            <a:chExt cx="2449792" cy="768049"/>
          </a:xfrm>
        </p:grpSpPr>
        <p:grpSp>
          <p:nvGrpSpPr>
            <p:cNvPr id="47" name="组合 46"/>
            <p:cNvGrpSpPr/>
            <p:nvPr/>
          </p:nvGrpSpPr>
          <p:grpSpPr>
            <a:xfrm>
              <a:off x="5745484" y="5032945"/>
              <a:ext cx="461686" cy="735309"/>
              <a:chOff x="5597506" y="1890669"/>
              <a:chExt cx="461686" cy="735309"/>
            </a:xfrm>
          </p:grpSpPr>
          <p:pic>
            <p:nvPicPr>
              <p:cNvPr id="48" name="图形 4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8364076">
                <a:off x="5597506" y="2107132"/>
                <a:ext cx="461686" cy="518846"/>
              </a:xfrm>
              <a:prstGeom prst="rect">
                <a:avLst/>
              </a:prstGeom>
            </p:spPr>
          </p:pic>
          <p:pic>
            <p:nvPicPr>
              <p:cNvPr id="49" name="图形 4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3458">
                <a:off x="5665673" y="1890669"/>
                <a:ext cx="333866" cy="665535"/>
              </a:xfrm>
              <a:prstGeom prst="rect">
                <a:avLst/>
              </a:pr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6022454" y="5371261"/>
              <a:ext cx="1065676" cy="4297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8C874"/>
                  </a:solidFill>
                </a:rPr>
                <a:t>永远年轻</a:t>
              </a:r>
              <a:endParaRPr lang="zh-CN" altLang="en-US" dirty="0">
                <a:solidFill>
                  <a:srgbClr val="C8C874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60991" y="5413477"/>
              <a:ext cx="1134285" cy="354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r>
                <a:rPr lang="en-US" altLang="zh-CN" sz="1400" dirty="0"/>
                <a:t>93</a:t>
              </a:r>
              <a:r>
                <a:rPr lang="zh-CN" altLang="en-US" sz="1400" dirty="0"/>
                <a:t>朵康乃馨</a:t>
              </a:r>
              <a:endParaRPr lang="zh-CN" altLang="en-US" sz="1400" dirty="0"/>
            </a:p>
          </p:txBody>
        </p:sp>
      </p:grpSp>
      <p:pic>
        <p:nvPicPr>
          <p:cNvPr id="56" name="图形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57" name="图形 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8" name="图形 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9" name="图形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60" name="图形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07163" y="-784217"/>
            <a:ext cx="2329501" cy="1988931"/>
          </a:xfrm>
          <a:prstGeom prst="rect">
            <a:avLst/>
          </a:prstGeom>
        </p:spPr>
      </p:pic>
      <p:pic>
        <p:nvPicPr>
          <p:cNvPr id="61" name="图形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62" name="图形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40534">
            <a:off x="6812432" y="-704969"/>
            <a:ext cx="1628775" cy="1830433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64" name="图形 6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66" name="图片 65" descr="碗里的水果&#10;&#10;描述已自动生成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4" b="28608"/>
          <a:stretch>
            <a:fillRect/>
          </a:stretch>
        </p:blipFill>
        <p:spPr>
          <a:xfrm>
            <a:off x="1038862" y="1171432"/>
            <a:ext cx="3962856" cy="3494553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 2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3960139" flipH="1">
            <a:off x="5981823" y="3588358"/>
            <a:ext cx="2059949" cy="295843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" y="-68444"/>
            <a:ext cx="5879200" cy="6926444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51146">
            <a:off x="1617615" y="4957337"/>
            <a:ext cx="2855705" cy="2438205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940534">
            <a:off x="2493799" y="-763637"/>
            <a:ext cx="1628775" cy="1830433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232307" flipH="1">
            <a:off x="10994517" y="5536821"/>
            <a:ext cx="1874618" cy="185968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sp>
        <p:nvSpPr>
          <p:cNvPr id="13" name="L 形 12"/>
          <p:cNvSpPr/>
          <p:nvPr/>
        </p:nvSpPr>
        <p:spPr>
          <a:xfrm rot="5400000">
            <a:off x="262484" y="181590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rot="16200000">
            <a:off x="5146248" y="6138441"/>
            <a:ext cx="471679" cy="471679"/>
          </a:xfrm>
          <a:prstGeom prst="corner">
            <a:avLst>
              <a:gd name="adj1" fmla="val 6414"/>
              <a:gd name="adj2" fmla="val 6414"/>
            </a:avLst>
          </a:prstGeom>
          <a:solidFill>
            <a:srgbClr val="5E5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桌子上的花瓶里插满了鲜花&#10;&#10;中度可信度描述已自动生成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5" b="9033"/>
          <a:stretch>
            <a:fillRect/>
          </a:stretch>
        </p:blipFill>
        <p:spPr>
          <a:xfrm>
            <a:off x="532402" y="371602"/>
            <a:ext cx="4814399" cy="6041771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7248" y="-341197"/>
            <a:ext cx="2329501" cy="1988931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6274" y="4336000"/>
            <a:ext cx="1840439" cy="184043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399481">
            <a:off x="156545" y="4378322"/>
            <a:ext cx="1740253" cy="3424966"/>
          </a:xfrm>
          <a:prstGeom prst="rect">
            <a:avLst/>
          </a:prstGeom>
        </p:spPr>
      </p:pic>
      <p:pic>
        <p:nvPicPr>
          <p:cNvPr id="2" name="图形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6713" y="4736460"/>
            <a:ext cx="1884153" cy="126615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030010" y="970460"/>
            <a:ext cx="5156209" cy="1953715"/>
            <a:chOff x="6083971" y="1122846"/>
            <a:chExt cx="5156209" cy="1953715"/>
          </a:xfrm>
        </p:grpSpPr>
        <p:sp>
          <p:nvSpPr>
            <p:cNvPr id="20" name="文本框 19"/>
            <p:cNvSpPr txBox="1"/>
            <p:nvPr/>
          </p:nvSpPr>
          <p:spPr>
            <a:xfrm>
              <a:off x="6111853" y="1137569"/>
              <a:ext cx="512832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FFB2C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</a:t>
              </a:r>
              <a:endParaRPr lang="en-US" altLang="zh-CN" sz="6000" dirty="0">
                <a:solidFill>
                  <a:srgbClr val="FFB2C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  <a:p>
              <a:r>
                <a:rPr lang="en-US" altLang="zh-CN" sz="6000" dirty="0">
                  <a:solidFill>
                    <a:srgbClr val="FFB2C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Mother’s Day</a:t>
              </a:r>
              <a:endParaRPr lang="zh-CN" altLang="en-US" sz="6000" dirty="0">
                <a:solidFill>
                  <a:srgbClr val="FFB2C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83971" y="1122846"/>
              <a:ext cx="512832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rgbClr val="DACCB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</a:t>
              </a:r>
              <a:endParaRPr lang="en-US" altLang="zh-CN" sz="6000" dirty="0">
                <a:solidFill>
                  <a:srgbClr val="DACCB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  <a:p>
              <a:r>
                <a:rPr lang="en-US" altLang="zh-CN" sz="6000" dirty="0">
                  <a:solidFill>
                    <a:srgbClr val="DACCB4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Mother’s Day</a:t>
              </a:r>
              <a:endParaRPr lang="zh-CN" altLang="en-US" sz="6000" dirty="0">
                <a:solidFill>
                  <a:srgbClr val="DACCB4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030010" y="3260617"/>
            <a:ext cx="5504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spcAft>
                <a:spcPts val="600"/>
              </a:spcAft>
              <a:defRPr sz="2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愿妈妈在未来的日子里平安健康快乐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912" y="959221"/>
            <a:ext cx="3890107" cy="385911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40534">
            <a:off x="7601540" y="4537845"/>
            <a:ext cx="1628775" cy="1830433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2666" y="5388548"/>
            <a:ext cx="543413" cy="563171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20774833">
            <a:off x="7495347" y="3388578"/>
            <a:ext cx="1906652" cy="2601565"/>
            <a:chOff x="7294337" y="1705007"/>
            <a:chExt cx="3149215" cy="4297000"/>
          </a:xfrm>
        </p:grpSpPr>
        <p:pic>
          <p:nvPicPr>
            <p:cNvPr id="13" name="图形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17" name="图形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1946" y="1356311"/>
            <a:ext cx="2950713" cy="238867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3545" y="1884680"/>
            <a:ext cx="5850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这时间的浪漫与宠溺</a:t>
            </a:r>
            <a:endParaRPr lang="zh-CN" altLang="en-US" sz="48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43530" y="2715895"/>
            <a:ext cx="5238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记得留与妈妈一份</a:t>
            </a:r>
            <a:endParaRPr lang="zh-CN" altLang="en-US" sz="48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 flipH="1" flipV="1">
            <a:off x="2445236" y="2689182"/>
            <a:ext cx="597770" cy="66782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272484" flipV="1">
            <a:off x="5851888" y="2166189"/>
            <a:ext cx="781716" cy="671888"/>
          </a:xfrm>
          <a:prstGeom prst="rect">
            <a:avLst/>
          </a:prstGeom>
        </p:spPr>
      </p:pic>
      <p:pic>
        <p:nvPicPr>
          <p:cNvPr id="35" name="图形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17935" y="1251871"/>
            <a:ext cx="818074" cy="91431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60401" y="4752755"/>
            <a:ext cx="1323974" cy="289132"/>
            <a:chOff x="660401" y="4752755"/>
            <a:chExt cx="1323974" cy="289132"/>
          </a:xfrm>
        </p:grpSpPr>
        <p:sp>
          <p:nvSpPr>
            <p:cNvPr id="36" name="矩形: 圆角 35"/>
            <p:cNvSpPr/>
            <p:nvPr/>
          </p:nvSpPr>
          <p:spPr>
            <a:xfrm>
              <a:off x="660401" y="4752755"/>
              <a:ext cx="1323974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90805" y="4766297"/>
              <a:ext cx="116522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演讲人：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XXX</a:t>
              </a:r>
              <a:endParaRPr lang="en-US" altLang="zh-CN" sz="1200" spc="13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36800" y="4752755"/>
            <a:ext cx="1451948" cy="290541"/>
            <a:chOff x="660400" y="4752755"/>
            <a:chExt cx="1451948" cy="290541"/>
          </a:xfrm>
        </p:grpSpPr>
        <p:sp>
          <p:nvSpPr>
            <p:cNvPr id="41" name="矩形: 圆角 40"/>
            <p:cNvSpPr/>
            <p:nvPr/>
          </p:nvSpPr>
          <p:spPr>
            <a:xfrm>
              <a:off x="660400" y="4752755"/>
              <a:ext cx="1451947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0805" y="4766297"/>
              <a:ext cx="14215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时间：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年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X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日</a:t>
              </a:r>
              <a:endParaRPr lang="zh-CN" altLang="en-US" sz="1200" spc="13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pic>
        <p:nvPicPr>
          <p:cNvPr id="43" name="图形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30152" y="-128689"/>
            <a:ext cx="2552700" cy="1619250"/>
          </a:xfrm>
          <a:prstGeom prst="rect">
            <a:avLst/>
          </a:prstGeom>
        </p:spPr>
      </p:pic>
      <p:pic>
        <p:nvPicPr>
          <p:cNvPr id="46" name="图形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408" y="176851"/>
            <a:ext cx="417567" cy="43274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80139" y="3765270"/>
            <a:ext cx="658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听说神不能无所不知，所以创造了妈妈。到了妈妈的年龄，妈妈仍是妈妈的守护神。妈妈这个词，只是叫一叫，也触动心弦。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「请回答</a:t>
            </a:r>
            <a:r>
              <a:rPr lang="en-US" altLang="zh-CN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1988</a:t>
            </a:r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」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0139" y="2695302"/>
            <a:ext cx="1787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DACCB4"/>
                </a:solidFill>
                <a:latin typeface="Resource Han Rounded CN Medium" panose="020B0600000000000000" pitchFamily="34" charset="-122"/>
                <a:ea typeface="Resource Han Rounded CN Medium" panose="020B0600000000000000" pitchFamily="34" charset="-122"/>
                <a:cs typeface="MV Boli" panose="02000500030200090000" pitchFamily="2" charset="0"/>
                <a:sym typeface="Resource Han Rounded CN Medium" panose="020B0600000000000000" pitchFamily="34" charset="-122"/>
              </a:rPr>
              <a:t>Mother’s Day</a:t>
            </a:r>
            <a:endParaRPr lang="zh-CN" altLang="en-US" dirty="0">
              <a:solidFill>
                <a:srgbClr val="DACCB4"/>
              </a:solidFill>
              <a:latin typeface="Resource Han Rounded CN Medium" panose="020B0600000000000000" pitchFamily="34" charset="-122"/>
              <a:ea typeface="Resource Han Rounded CN Medium" panose="020B0600000000000000" pitchFamily="34" charset="-122"/>
              <a:cs typeface="MV Boli" panose="02000500030200090000" pitchFamily="2" charset="0"/>
              <a:sym typeface="Resource Han Rounded CN Medium" panose="020B06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3702" y="2993200"/>
            <a:ext cx="1883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30" dirty="0">
                <a:solidFill>
                  <a:srgbClr val="FFC4AC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母亲节主题分享</a:t>
            </a:r>
            <a:endParaRPr lang="zh-CN" altLang="en-US" sz="2000" spc="130" dirty="0">
              <a:solidFill>
                <a:srgbClr val="FFC4AC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形 1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300000">
            <a:off x="8922662" y="738515"/>
            <a:ext cx="1884153" cy="1266151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495321">
            <a:off x="-477088" y="358014"/>
            <a:ext cx="2752157" cy="307467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607221" y="0"/>
            <a:ext cx="6812041" cy="4360054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6913858">
            <a:off x="-244884" y="5595699"/>
            <a:ext cx="1363698" cy="1530264"/>
            <a:chOff x="5691423" y="4741302"/>
            <a:chExt cx="1363698" cy="1530264"/>
          </a:xfrm>
        </p:grpSpPr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7700211" flipH="1">
              <a:off x="5631948" y="4848393"/>
              <a:ext cx="1521890" cy="1324456"/>
            </a:xfrm>
            <a:prstGeom prst="rect">
              <a:avLst/>
            </a:prstGeom>
          </p:spPr>
        </p:pic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7700211" flipH="1">
              <a:off x="5592706" y="4840019"/>
              <a:ext cx="1521890" cy="1324456"/>
            </a:xfrm>
            <a:prstGeom prst="rect">
              <a:avLst/>
            </a:prstGeom>
          </p:spPr>
        </p:pic>
      </p:grpSp>
      <p:pic>
        <p:nvPicPr>
          <p:cNvPr id="8" name="图形 7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391702">
            <a:off x="-725015" y="1971230"/>
            <a:ext cx="2552700" cy="16192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492113" y="-164222"/>
            <a:ext cx="2552700" cy="1619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98445" y="4626610"/>
            <a:ext cx="6561455" cy="1053524"/>
            <a:chOff x="569856" y="2806582"/>
            <a:chExt cx="6144315" cy="1053603"/>
          </a:xfrm>
        </p:grpSpPr>
        <p:sp>
          <p:nvSpPr>
            <p:cNvPr id="7" name="文本框 6"/>
            <p:cNvSpPr txBox="1"/>
            <p:nvPr/>
          </p:nvSpPr>
          <p:spPr>
            <a:xfrm>
              <a:off x="569856" y="2806582"/>
              <a:ext cx="6144315" cy="522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8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l"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800" dirty="0"/>
                <a:t>爱不用翻山越岭，孝心也无需漂洋过海</a:t>
              </a:r>
              <a:endParaRPr lang="zh-CN" altLang="en-US" sz="28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72292" y="3338176"/>
              <a:ext cx="5849321" cy="522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800" spc="13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defRPr>
              </a:lvl1pPr>
            </a:lstStyle>
            <a:p>
              <a:pPr algn="l">
                <a:spcBef>
                  <a:spcPts val="600"/>
                </a:spcBef>
                <a:spcAft>
                  <a:spcPts val="600"/>
                </a:spcAft>
              </a:pPr>
              <a:r>
                <a:rPr lang="en-US" altLang="zh-CN" sz="1400" dirty="0"/>
                <a:t>Love doesn’t need to travel across mountains, nor does filial piety need to travel across oceans.</a:t>
              </a:r>
              <a:endParaRPr lang="zh-CN" altLang="en-US" sz="1400" dirty="0"/>
            </a:p>
          </p:txBody>
        </p:sp>
      </p:grpSp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214" y="0"/>
            <a:ext cx="5912055" cy="393983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 rot="20774833">
            <a:off x="9179996" y="2708413"/>
            <a:ext cx="2905195" cy="3723507"/>
            <a:chOff x="7294337" y="1705007"/>
            <a:chExt cx="3149215" cy="4297000"/>
          </a:xfrm>
          <a:solidFill>
            <a:srgbClr val="1C263F">
              <a:alpha val="50000"/>
            </a:srgbClr>
          </a:solidFill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36" name="图形 35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38" name="图形 37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5232307" flipH="1">
            <a:off x="10397036" y="-983360"/>
            <a:ext cx="1874618" cy="1859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6844418" y="872611"/>
            <a:ext cx="1634353" cy="1211183"/>
            <a:chOff x="5323652" y="1026800"/>
            <a:chExt cx="1634353" cy="1211183"/>
          </a:xfrm>
        </p:grpSpPr>
        <p:sp>
          <p:nvSpPr>
            <p:cNvPr id="10" name="文本框 9"/>
            <p:cNvSpPr txBox="1"/>
            <p:nvPr/>
          </p:nvSpPr>
          <p:spPr>
            <a:xfrm>
              <a:off x="5393456" y="1026800"/>
              <a:ext cx="14947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130" dirty="0">
                  <a:solidFill>
                    <a:srgbClr val="5E5F72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目录</a:t>
              </a:r>
              <a:endParaRPr lang="zh-CN" altLang="en-US" sz="48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23652" y="1776318"/>
              <a:ext cx="16343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CONTENT</a:t>
              </a:r>
              <a:endParaRPr lang="zh-CN" altLang="en-US" sz="24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0817" y="2368397"/>
            <a:ext cx="1036092" cy="3627747"/>
            <a:chOff x="4240499" y="2368397"/>
            <a:chExt cx="1036092" cy="3627747"/>
          </a:xfrm>
        </p:grpSpPr>
        <p:pic>
          <p:nvPicPr>
            <p:cNvPr id="19" name="图形 18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240499" y="2608362"/>
              <a:ext cx="830340" cy="933144"/>
            </a:xfrm>
            <a:prstGeom prst="rect">
              <a:avLst/>
            </a:prstGeom>
          </p:spPr>
        </p:pic>
        <p:pic>
          <p:nvPicPr>
            <p:cNvPr id="23" name="图形 22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637511" y="2368397"/>
              <a:ext cx="639080" cy="917826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323851" y="3607994"/>
              <a:ext cx="553998" cy="2388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母亲节的由来</a:t>
              </a:r>
              <a:endParaRPr lang="zh-CN" altLang="en-US" sz="2400" spc="20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18979" y="3649288"/>
              <a:ext cx="369332" cy="22345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The origin of Mother's Day</a:t>
              </a:r>
              <a:endParaRPr lang="en-US" altLang="zh-CN" sz="12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91415" y="2245968"/>
            <a:ext cx="870435" cy="3750176"/>
            <a:chOff x="6244449" y="2245968"/>
            <a:chExt cx="870435" cy="3750176"/>
          </a:xfrm>
        </p:grpSpPr>
        <p:sp>
          <p:nvSpPr>
            <p:cNvPr id="30" name="文本框 29"/>
            <p:cNvSpPr txBox="1"/>
            <p:nvPr/>
          </p:nvSpPr>
          <p:spPr>
            <a:xfrm>
              <a:off x="6317099" y="3607994"/>
              <a:ext cx="553998" cy="23881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母亲节的意义</a:t>
              </a:r>
              <a:endParaRPr lang="zh-CN" altLang="en-US" sz="2400" spc="20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pic>
          <p:nvPicPr>
            <p:cNvPr id="18" name="图形 17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244449" y="2608362"/>
              <a:ext cx="830340" cy="933144"/>
            </a:xfrm>
            <a:prstGeom prst="rect">
              <a:avLst/>
            </a:prstGeom>
          </p:spPr>
        </p:pic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435012" y="2245968"/>
              <a:ext cx="679872" cy="1019808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712227" y="3649288"/>
              <a:ext cx="369332" cy="186365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Mother's Day Meaning</a:t>
              </a:r>
              <a:endParaRPr lang="en-US" altLang="zh-CN" sz="12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36356" y="2303102"/>
            <a:ext cx="941489" cy="2996959"/>
            <a:chOff x="8248399" y="2303102"/>
            <a:chExt cx="941489" cy="2996959"/>
          </a:xfrm>
        </p:grpSpPr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248399" y="2608362"/>
              <a:ext cx="830340" cy="933144"/>
            </a:xfrm>
            <a:prstGeom prst="rect">
              <a:avLst/>
            </a:prstGeom>
          </p:spPr>
        </p:pic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319652" y="2303102"/>
              <a:ext cx="870236" cy="972216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8296921" y="3607994"/>
              <a:ext cx="553998" cy="16278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感受母爱</a:t>
              </a:r>
              <a:endParaRPr lang="zh-CN" altLang="en-US" sz="2400" spc="20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92049" y="3649288"/>
              <a:ext cx="369332" cy="165077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Feel Maternal Love</a:t>
              </a:r>
              <a:endParaRPr lang="zh-CN" altLang="en-US" sz="12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252350" y="2294939"/>
            <a:ext cx="830340" cy="3321069"/>
            <a:chOff x="10252350" y="2294939"/>
            <a:chExt cx="830340" cy="3321069"/>
          </a:xfrm>
        </p:grpSpPr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0252350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396018" y="2294939"/>
              <a:ext cx="686672" cy="979016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0281505" y="3607994"/>
              <a:ext cx="553998" cy="20080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0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母亲的礼花</a:t>
              </a:r>
              <a:endParaRPr lang="zh-CN" altLang="en-US" sz="2400" spc="20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676633" y="3649288"/>
              <a:ext cx="369332" cy="14891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>
                      <a:lumMod val="75000"/>
                    </a:schemeClr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Mother Fireworks</a:t>
              </a:r>
              <a:endParaRPr lang="en-US" altLang="zh-CN" sz="12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51128" y="1464069"/>
            <a:ext cx="4155720" cy="4189097"/>
            <a:chOff x="697958" y="1229000"/>
            <a:chExt cx="3859110" cy="3890107"/>
          </a:xfrm>
        </p:grpSpPr>
        <p:grpSp>
          <p:nvGrpSpPr>
            <p:cNvPr id="99" name="组合 98"/>
            <p:cNvGrpSpPr/>
            <p:nvPr/>
          </p:nvGrpSpPr>
          <p:grpSpPr>
            <a:xfrm>
              <a:off x="697958" y="1229000"/>
              <a:ext cx="3859110" cy="3890107"/>
              <a:chOff x="697958" y="1229000"/>
              <a:chExt cx="3859110" cy="3890107"/>
            </a:xfrm>
          </p:grpSpPr>
          <p:pic>
            <p:nvPicPr>
              <p:cNvPr id="13" name="图形 12"/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 rot="17326951" flipH="1">
                <a:off x="682459" y="1244499"/>
                <a:ext cx="3890107" cy="3859110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912030" y="1926805"/>
                <a:ext cx="2742336" cy="2742336"/>
              </a:xfrm>
              <a:prstGeom prst="rect">
                <a:avLst/>
              </a:prstGeom>
            </p:spPr>
          </p:pic>
        </p:grpSp>
        <p:pic>
          <p:nvPicPr>
            <p:cNvPr id="40" name="图形 39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 flipH="1">
              <a:off x="3072313" y="3453941"/>
              <a:ext cx="791435" cy="1364758"/>
            </a:xfrm>
            <a:prstGeom prst="rect">
              <a:avLst/>
            </a:prstGeom>
          </p:spPr>
        </p:pic>
      </p:grpSp>
      <p:pic>
        <p:nvPicPr>
          <p:cNvPr id="37" name="图形 36"/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3930933">
            <a:off x="10392107" y="-369660"/>
            <a:ext cx="1906169" cy="21295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形 2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>
            <a:fillRect/>
          </a:stretch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7" name="图片 6" descr="粉色的花朵&#10;&#10;描述已自动生成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4" b="10487"/>
          <a:stretch>
            <a:fillRect/>
          </a:stretch>
        </p:blipFill>
        <p:spPr>
          <a:xfrm>
            <a:off x="1053580" y="1174950"/>
            <a:ext cx="3937519" cy="3486150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26965" y="5369940"/>
            <a:ext cx="1164134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 X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308080" y="1790661"/>
            <a:ext cx="830340" cy="933144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705092" y="1550696"/>
            <a:ext cx="639080" cy="917826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483976" y="3066901"/>
            <a:ext cx="217944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母亲节的由来</a:t>
            </a:r>
            <a:endParaRPr lang="zh-CN" altLang="en-US" sz="2800" spc="130" dirty="0">
              <a:solidFill>
                <a:srgbClr val="C8C87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40778" y="3518150"/>
            <a:ext cx="2602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The origin of Mother's Day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7213" y="4694982"/>
            <a:ext cx="5321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我不要沙滩小岛马车和城堡，我不要人山人海热情的尖叫，我不要五光十色，灿烂辉煌的灯光在闪耀，我只想有一天你能为我骄傲。王源「骄傲」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74833">
            <a:off x="8823426" y="2582759"/>
            <a:ext cx="2905195" cy="3723507"/>
            <a:chOff x="7294337" y="1705007"/>
            <a:chExt cx="3149215" cy="4297000"/>
          </a:xfrm>
        </p:grpSpPr>
        <p:pic>
          <p:nvPicPr>
            <p:cNvPr id="18" name="图形 17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19" name="图形 1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pic>
        <p:nvPicPr>
          <p:cNvPr id="20" name="图形 19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324064">
            <a:off x="10189599" y="5523383"/>
            <a:ext cx="2855705" cy="2438205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22" name="图形 21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0400" y="787400"/>
            <a:ext cx="667886" cy="756210"/>
            <a:chOff x="660400" y="787400"/>
            <a:chExt cx="1036092" cy="1173109"/>
          </a:xfrm>
        </p:grpSpPr>
        <p:pic>
          <p:nvPicPr>
            <p:cNvPr id="2" name="图形 1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60400" y="1027365"/>
              <a:ext cx="830340" cy="933144"/>
            </a:xfrm>
            <a:prstGeom prst="rect">
              <a:avLst/>
            </a:prstGeom>
          </p:spPr>
        </p:pic>
        <p:pic>
          <p:nvPicPr>
            <p:cNvPr id="3" name="图形 2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057412" y="787400"/>
              <a:ext cx="639080" cy="917826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328286" y="787400"/>
            <a:ext cx="2179443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母亲节的由来</a:t>
            </a:r>
            <a:endParaRPr lang="zh-CN" altLang="en-US" sz="2800" spc="130" dirty="0">
              <a:solidFill>
                <a:srgbClr val="FF7C47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8286" y="1238649"/>
            <a:ext cx="260263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The origin of Mother's Day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333" y="4132706"/>
            <a:ext cx="7937500" cy="1992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现代意义上的母亲节起源于美国。</a:t>
            </a:r>
            <a:endParaRPr lang="en-US" altLang="zh-CN" dirty="0"/>
          </a:p>
          <a:p>
            <a:r>
              <a:rPr lang="en-US" altLang="zh-CN" dirty="0" err="1"/>
              <a:t>Amanm</a:t>
            </a:r>
            <a:r>
              <a:rPr lang="zh-CN" altLang="en-US" dirty="0"/>
              <a:t>、</a:t>
            </a:r>
            <a:r>
              <a:rPr lang="en-US" altLang="zh-CN" dirty="0"/>
              <a:t>Jarvis(1864-1948)</a:t>
            </a:r>
            <a:r>
              <a:rPr lang="zh-CN" altLang="en-US" dirty="0"/>
              <a:t>发起，她终身未婚，一直陪伴在她母亲身边，在母亲于</a:t>
            </a:r>
            <a:r>
              <a:rPr lang="en-US" altLang="zh-CN" dirty="0"/>
              <a:t>1905</a:t>
            </a:r>
            <a:r>
              <a:rPr lang="zh-CN" altLang="en-US" dirty="0"/>
              <a:t>年去世，她悲痛欲绝。两年后</a:t>
            </a:r>
            <a:r>
              <a:rPr lang="en-US" altLang="zh-CN" dirty="0"/>
              <a:t>(1907</a:t>
            </a:r>
            <a:r>
              <a:rPr lang="zh-CN" altLang="en-US" dirty="0"/>
              <a:t>年</a:t>
            </a:r>
            <a:r>
              <a:rPr lang="en-US" altLang="zh-CN" dirty="0"/>
              <a:t>)</a:t>
            </a:r>
            <a:r>
              <a:rPr lang="zh-CN" altLang="en-US" dirty="0"/>
              <a:t>，她和朋友写信给有影响的部长、商人、议员来寻求支持，以便让母亲节成为一个法定的节日。</a:t>
            </a:r>
            <a:endParaRPr lang="en-US" altLang="zh-CN" dirty="0"/>
          </a:p>
          <a:p>
            <a:r>
              <a:rPr lang="en-US" altLang="zh-CN" dirty="0" err="1"/>
              <a:t>Amanm</a:t>
            </a:r>
            <a:r>
              <a:rPr lang="en-US" altLang="zh-CN" dirty="0"/>
              <a:t> </a:t>
            </a:r>
            <a:r>
              <a:rPr lang="zh-CN" altLang="en-US" dirty="0"/>
              <a:t>认为子女经常忽视了对母亲的感情，她希望母亲节能够让人多想一想母亲为家庭所付出的一切。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93333" y="1533735"/>
            <a:ext cx="10858500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sz="1800" dirty="0"/>
              <a:t>起源于希腊，古希腊人在这一天向希腊神话中的众神之母赫拉致敬。意义是：记住我们的母亲和她的伟大。</a:t>
            </a:r>
            <a:endParaRPr lang="zh-CN" altLang="en-US" sz="1800" dirty="0"/>
          </a:p>
        </p:txBody>
      </p:sp>
      <p:sp>
        <p:nvSpPr>
          <p:cNvPr id="10" name="文本框 9"/>
          <p:cNvSpPr txBox="1"/>
          <p:nvPr/>
        </p:nvSpPr>
        <p:spPr>
          <a:xfrm>
            <a:off x="593333" y="2665832"/>
            <a:ext cx="7251700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zh-CN" altLang="en-US" dirty="0"/>
              <a:t>在</a:t>
            </a:r>
            <a:r>
              <a:rPr lang="en-US" altLang="zh-CN" dirty="0"/>
              <a:t>17</a:t>
            </a:r>
            <a:r>
              <a:rPr lang="zh-CN" altLang="en-US" dirty="0"/>
              <a:t>世纪中叶，母亲节流传到英国，英国人把封斋期的第四个星期天作为母亲节。在这一天里，出门在外的年青人将回到家中，给他们的母亲带上一些小礼物。</a:t>
            </a:r>
            <a:endParaRPr lang="en-US" altLang="zh-CN" dirty="0"/>
          </a:p>
        </p:txBody>
      </p:sp>
      <p:grpSp>
        <p:nvGrpSpPr>
          <p:cNvPr id="13" name="组合 12"/>
          <p:cNvGrpSpPr/>
          <p:nvPr/>
        </p:nvGrpSpPr>
        <p:grpSpPr>
          <a:xfrm>
            <a:off x="686357" y="2167533"/>
            <a:ext cx="1018594" cy="590657"/>
            <a:chOff x="759025" y="2342528"/>
            <a:chExt cx="1018594" cy="590657"/>
          </a:xfrm>
        </p:grpSpPr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7200000">
              <a:off x="791984" y="2309569"/>
              <a:ext cx="532420" cy="59833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28027" y="2409965"/>
              <a:ext cx="849592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r"/>
              <a:r>
                <a:rPr lang="zh-CN" altLang="en-US" sz="28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英国</a:t>
              </a:r>
              <a:endPara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6357" y="3576763"/>
            <a:ext cx="1018594" cy="590657"/>
            <a:chOff x="759025" y="2342528"/>
            <a:chExt cx="1018594" cy="590657"/>
          </a:xfrm>
        </p:grpSpPr>
        <p:pic>
          <p:nvPicPr>
            <p:cNvPr id="15" name="图形 14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rot="7200000">
              <a:off x="791984" y="2309569"/>
              <a:ext cx="532420" cy="59833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928027" y="2409965"/>
              <a:ext cx="849592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r"/>
              <a:r>
                <a:rPr lang="zh-CN" altLang="en-US" sz="2800" spc="130" dirty="0">
                  <a:solidFill>
                    <a:srgbClr val="C8C874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美国</a:t>
              </a:r>
              <a:endPara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形 3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5514116" flipV="1">
            <a:off x="5154151" y="4796554"/>
            <a:ext cx="1569237" cy="136566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rot="20774833">
            <a:off x="9955599" y="4583048"/>
            <a:ext cx="1474852" cy="1890276"/>
            <a:chOff x="7294337" y="1705007"/>
            <a:chExt cx="3149215" cy="4297000"/>
          </a:xfrm>
        </p:grpSpPr>
        <p:pic>
          <p:nvPicPr>
            <p:cNvPr id="32" name="图形 3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975362">
              <a:off x="8287961" y="1705007"/>
              <a:ext cx="2155591" cy="4297000"/>
            </a:xfrm>
            <a:prstGeom prst="rect">
              <a:avLst/>
            </a:prstGeom>
          </p:spPr>
        </p:pic>
        <p:pic>
          <p:nvPicPr>
            <p:cNvPr id="33" name="图形 32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907707">
              <a:off x="7294337" y="2958241"/>
              <a:ext cx="1760252" cy="3035399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643750" y="1193800"/>
            <a:ext cx="4685706" cy="4864100"/>
          </a:xfrm>
          <a:prstGeom prst="rect">
            <a:avLst/>
          </a:prstGeom>
          <a:solidFill>
            <a:srgbClr val="FBD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128961" y="994465"/>
            <a:ext cx="455662" cy="50927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28988" y="1438931"/>
            <a:ext cx="4115230" cy="4373839"/>
            <a:chOff x="933259" y="1503735"/>
            <a:chExt cx="4115230" cy="4373839"/>
          </a:xfrm>
        </p:grpSpPr>
        <p:grpSp>
          <p:nvGrpSpPr>
            <p:cNvPr id="20" name="组合 19"/>
            <p:cNvGrpSpPr/>
            <p:nvPr/>
          </p:nvGrpSpPr>
          <p:grpSpPr>
            <a:xfrm>
              <a:off x="1143535" y="1674241"/>
              <a:ext cx="3694679" cy="4100347"/>
              <a:chOff x="1346090" y="1837803"/>
              <a:chExt cx="3694679" cy="4100347"/>
            </a:xfrm>
          </p:grpSpPr>
          <p:pic>
            <p:nvPicPr>
              <p:cNvPr id="13" name="图片 12" descr="花瓶里插满了鲜花&#10;&#10;描述已自动生成"/>
              <p:cNvPicPr>
                <a:picLocks noChangeAspect="1"/>
              </p:cNvPicPr>
              <p:nvPr/>
            </p:nvPicPr>
            <p:blipFill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912" b="-900"/>
              <a:stretch>
                <a:fillRect/>
              </a:stretch>
            </p:blipFill>
            <p:spPr>
              <a:xfrm>
                <a:off x="1346090" y="1837803"/>
                <a:ext cx="3694679" cy="4100347"/>
              </a:xfrm>
              <a:prstGeom prst="rect">
                <a:avLst/>
              </a:prstGeom>
            </p:spPr>
          </p:pic>
          <p:pic>
            <p:nvPicPr>
              <p:cNvPr id="18" name="图形 17"/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1444614" y="1977465"/>
                <a:ext cx="2292333" cy="1855698"/>
              </a:xfrm>
              <a:prstGeom prst="rect">
                <a:avLst/>
              </a:prstGeom>
            </p:spPr>
          </p:pic>
        </p:grpSp>
        <p:sp>
          <p:nvSpPr>
            <p:cNvPr id="19" name="L 形 18"/>
            <p:cNvSpPr/>
            <p:nvPr/>
          </p:nvSpPr>
          <p:spPr>
            <a:xfrm rot="5400000">
              <a:off x="933259" y="150373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L 形 20"/>
            <p:cNvSpPr/>
            <p:nvPr/>
          </p:nvSpPr>
          <p:spPr>
            <a:xfrm rot="16200000">
              <a:off x="4576810" y="5405895"/>
              <a:ext cx="471679" cy="471679"/>
            </a:xfrm>
            <a:prstGeom prst="corner">
              <a:avLst>
                <a:gd name="adj1" fmla="val 6414"/>
                <a:gd name="adj2" fmla="val 6414"/>
              </a:avLst>
            </a:prstGeom>
            <a:solidFill>
              <a:srgbClr val="5E5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57676" y="1468458"/>
            <a:ext cx="1339235" cy="290541"/>
            <a:chOff x="660400" y="4752755"/>
            <a:chExt cx="1489569" cy="290541"/>
          </a:xfrm>
        </p:grpSpPr>
        <p:sp>
          <p:nvSpPr>
            <p:cNvPr id="15" name="矩形: 圆角 14"/>
            <p:cNvSpPr/>
            <p:nvPr/>
          </p:nvSpPr>
          <p:spPr>
            <a:xfrm>
              <a:off x="660400" y="4752755"/>
              <a:ext cx="1450181" cy="277000"/>
            </a:xfrm>
            <a:prstGeom prst="roundRect">
              <a:avLst>
                <a:gd name="adj" fmla="val 50000"/>
              </a:avLst>
            </a:prstGeom>
            <a:solidFill>
              <a:srgbClr val="FFC4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0805" y="4766297"/>
              <a:ext cx="14591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5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月第</a:t>
              </a:r>
              <a:r>
                <a:rPr lang="en-US" altLang="zh-CN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2</a:t>
              </a:r>
              <a:r>
                <a:rPr lang="zh-CN" altLang="en-US" sz="1200" spc="130" dirty="0">
                  <a:solidFill>
                    <a:schemeClr val="bg1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个星期天</a:t>
              </a:r>
              <a:endParaRPr lang="zh-CN" altLang="en-US" sz="1200" spc="130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98748" y="1201030"/>
            <a:ext cx="1590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</a:t>
            </a:r>
            <a:endParaRPr lang="zh-CN" altLang="en-US" sz="4000" spc="130" dirty="0">
              <a:solidFill>
                <a:srgbClr val="FF7C47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24247" y="1482000"/>
            <a:ext cx="135133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2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Mother’s Day</a:t>
            </a:r>
            <a:endParaRPr lang="zh-CN" altLang="en-US" sz="1200" dirty="0">
              <a:solidFill>
                <a:srgbClr val="C8C874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71529" y="2001817"/>
            <a:ext cx="5771452" cy="71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一个感谢母亲的节日。</a:t>
            </a:r>
            <a:endParaRPr lang="en-US" altLang="zh-CN" sz="16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母亲们在这一天通常会收到礼物，康乃馨被视为献给母亲的花。</a:t>
            </a:r>
            <a:endParaRPr lang="zh-CN" altLang="en-US" sz="16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71529" y="2986587"/>
            <a:ext cx="3143489" cy="392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第一个母亲节是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1908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年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5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月</a:t>
            </a:r>
            <a:r>
              <a:rPr lang="en-US" altLang="zh-CN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10</a:t>
            </a:r>
            <a:r>
              <a:rPr lang="zh-CN" altLang="en-US" sz="16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日</a:t>
            </a:r>
            <a:endParaRPr lang="zh-CN" altLang="en-US" sz="16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71529" y="3651270"/>
            <a:ext cx="5876719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r>
              <a:rPr lang="en-US" altLang="zh-CN" dirty="0"/>
              <a:t>1913</a:t>
            </a:r>
            <a:r>
              <a:rPr lang="zh-CN" altLang="en-US" dirty="0"/>
              <a:t>年，美国国会通过了一份议案，将每年</a:t>
            </a:r>
            <a:r>
              <a:rPr lang="en-US" altLang="zh-CN" dirty="0"/>
              <a:t>5</a:t>
            </a:r>
            <a:r>
              <a:rPr lang="zh-CN" altLang="en-US" dirty="0"/>
              <a:t>月的第二个星期天作为法定的母亲节。母亲节从此流传开来</a:t>
            </a:r>
            <a:r>
              <a:rPr lang="en-US" altLang="zh-CN" dirty="0"/>
              <a:t>!</a:t>
            </a:r>
            <a:endParaRPr lang="zh-CN" altLang="en-US" dirty="0"/>
          </a:p>
        </p:txBody>
      </p:sp>
      <p:pic>
        <p:nvPicPr>
          <p:cNvPr id="29" name="图形 28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2489073">
            <a:off x="8582486" y="2884058"/>
            <a:ext cx="1884153" cy="1266151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7239236" y="5692715"/>
            <a:ext cx="247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ACCB4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Mother’s Day</a:t>
            </a:r>
            <a:endParaRPr lang="zh-CN" altLang="en-US" sz="2000" dirty="0">
              <a:solidFill>
                <a:srgbClr val="DACCB4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形 2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3899789">
            <a:off x="5079016" y="2225292"/>
            <a:ext cx="2585040" cy="2249684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40534">
            <a:off x="4135445" y="-127816"/>
            <a:ext cx="1628775" cy="1830433"/>
          </a:xfrm>
          <a:prstGeom prst="rect">
            <a:avLst/>
          </a:prstGeom>
        </p:spPr>
      </p:pic>
      <p:pic>
        <p:nvPicPr>
          <p:cNvPr id="5" name="图片 4" descr="图片包含 图标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22870" r="24084" b="22870"/>
          <a:stretch>
            <a:fillRect/>
          </a:stretch>
        </p:blipFill>
        <p:spPr>
          <a:xfrm>
            <a:off x="474111" y="787400"/>
            <a:ext cx="5092358" cy="5330824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06706" y="5000608"/>
            <a:ext cx="293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HAPPY MOTHER’S DAY</a:t>
            </a:r>
            <a:endParaRPr lang="zh-CN" altLang="en-US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26965" y="5369940"/>
            <a:ext cx="1164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Xiao Yan</a:t>
            </a:r>
            <a:endParaRPr lang="zh-CN" altLang="en-US" sz="1400" dirty="0">
              <a:solidFill>
                <a:srgbClr val="5E5F72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pic>
        <p:nvPicPr>
          <p:cNvPr id="17" name="图形 16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0800000" flipV="1">
            <a:off x="1095328" y="5315352"/>
            <a:ext cx="421598" cy="36236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483975" y="3066901"/>
            <a:ext cx="2179444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2800" spc="130" dirty="0">
                <a:solidFill>
                  <a:srgbClr val="C8C87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母亲节的意义</a:t>
            </a:r>
            <a:endParaRPr lang="zh-CN" altLang="en-US" sz="2800" spc="130" dirty="0">
              <a:solidFill>
                <a:srgbClr val="C8C87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56598" y="3518150"/>
            <a:ext cx="2186816" cy="30777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en-US" altLang="zh-CN" sz="1400" spc="130" dirty="0">
                <a:solidFill>
                  <a:schemeClr val="bg1">
                    <a:lumMod val="7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Mother's Day Meaning</a:t>
            </a:r>
            <a:endParaRPr lang="zh-CN" altLang="en-US" sz="1400" spc="130" dirty="0">
              <a:solidFill>
                <a:schemeClr val="bg1">
                  <a:lumMod val="7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32991" y="4694982"/>
            <a:ext cx="56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哪个妈妈年轻时不是漂亮的小姑娘呢？</a:t>
            </a:r>
            <a:endParaRPr lang="en-US" altLang="zh-CN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  <a:p>
            <a:pPr algn="r"/>
            <a:r>
              <a:rPr lang="zh-CN" altLang="en-US" sz="1400" spc="130" dirty="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但后来啊，她有了自己的小公主，所以她只好握起了长剑，成为了英雄。</a:t>
            </a:r>
            <a:endParaRPr lang="zh-CN" altLang="en-US" sz="1400" spc="130" dirty="0">
              <a:solidFill>
                <a:srgbClr val="5E5F72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pic>
        <p:nvPicPr>
          <p:cNvPr id="3" name="图片 2" descr="粉色的花&#10;&#10;描述已自动生成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3"/>
          <a:stretch>
            <a:fillRect/>
          </a:stretch>
        </p:blipFill>
        <p:spPr>
          <a:xfrm>
            <a:off x="1031360" y="1174950"/>
            <a:ext cx="3977860" cy="3517881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391007" y="4555044"/>
            <a:ext cx="455662" cy="50927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290205" y="1394173"/>
            <a:ext cx="870435" cy="1295538"/>
            <a:chOff x="6244449" y="2245968"/>
            <a:chExt cx="870435" cy="1295538"/>
          </a:xfrm>
        </p:grpSpPr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244449" y="2608362"/>
              <a:ext cx="830340" cy="933144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435012" y="2245968"/>
              <a:ext cx="679872" cy="10198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695699"/>
            <a:ext cx="12192000" cy="2691992"/>
          </a:xfrm>
          <a:prstGeom prst="rect">
            <a:avLst/>
          </a:prstGeom>
          <a:solidFill>
            <a:srgbClr val="FFC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821745" y="2125257"/>
            <a:ext cx="1710191" cy="523220"/>
            <a:chOff x="5059248" y="2034295"/>
            <a:chExt cx="1710191" cy="523220"/>
          </a:xfrm>
        </p:grpSpPr>
        <p:pic>
          <p:nvPicPr>
            <p:cNvPr id="18" name="图形 1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059248" y="2156283"/>
              <a:ext cx="279244" cy="27924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254922" y="2034295"/>
              <a:ext cx="1514517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spc="130" dirty="0">
                  <a:solidFill>
                    <a:srgbClr val="FF7C4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纪念母亲</a:t>
              </a:r>
              <a:endPara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22803" y="2095391"/>
            <a:ext cx="1710191" cy="523220"/>
            <a:chOff x="5059248" y="1588512"/>
            <a:chExt cx="1710191" cy="523220"/>
          </a:xfrm>
        </p:grpSpPr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059248" y="1710500"/>
              <a:ext cx="279244" cy="279244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254922" y="1588512"/>
              <a:ext cx="1514517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spc="130" dirty="0">
                  <a:solidFill>
                    <a:srgbClr val="FF7C47"/>
                  </a:solidFill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感谢母亲</a:t>
              </a:r>
              <a:endParaRPr lang="zh-CN" altLang="en-US" sz="2800" spc="130" dirty="0">
                <a:solidFill>
                  <a:srgbClr val="FF7C4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735015" y="2782340"/>
            <a:ext cx="3593841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孟母三迁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孟子的母亲为选择良好的环境教育孩子，多次迁居。以防他学坏。</a:t>
            </a:r>
            <a:endParaRPr lang="en-US" altLang="zh-CN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b="0" i="0" dirty="0">
                <a:effectLst/>
                <a:latin typeface="Arial" panose="020B0604020202020204" pitchFamily="34" charset="0"/>
              </a:rPr>
              <a:t>西汉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刘向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《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烈女传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卷一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母仪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》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：“孟子生有淑质，幼被慈母三迁之教。”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858679" y="2817687"/>
            <a:ext cx="3675249" cy="1267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/>
              <a:t>在母亲节这一天，儿女会送给母亲鲜花、蛋糕，亲手烹制的饭菜等等礼物，让母亲们快乐地过节。</a:t>
            </a:r>
            <a:endParaRPr lang="zh-CN" altLang="en-US" dirty="0"/>
          </a:p>
        </p:txBody>
      </p:sp>
      <p:pic>
        <p:nvPicPr>
          <p:cNvPr id="27" name="图片 26" descr="花瓶里插满了鲜花&#10;&#10;描述已自动生成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" b="1911"/>
          <a:stretch>
            <a:fillRect/>
          </a:stretch>
        </p:blipFill>
        <p:spPr>
          <a:xfrm>
            <a:off x="699110" y="1391056"/>
            <a:ext cx="2770259" cy="399663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4020" y="1599931"/>
            <a:ext cx="1840439" cy="1840439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3773353">
            <a:off x="10468201" y="-351346"/>
            <a:ext cx="1910971" cy="2134913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42550" y="4556159"/>
            <a:ext cx="12763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37460" y="5947652"/>
            <a:ext cx="1884153" cy="1266151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700211" flipH="1">
            <a:off x="5631948" y="4848393"/>
            <a:ext cx="1521890" cy="1324456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700211" flipH="1">
            <a:off x="5592706" y="4840019"/>
            <a:ext cx="1521890" cy="13244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4983" y="1844313"/>
            <a:ext cx="620214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/>
              <a:t>宇宙洪荒，生命浩瀚无垠，但只有母亲和孩子真正分享过心跳。</a:t>
            </a:r>
            <a:endParaRPr lang="en-US" altLang="zh-CN" sz="2800" dirty="0"/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/>
              <a:t>身体里的双倍心跳，是孩子第一句“你好”对妈妈来说，那是世界上最温柔的地震。</a:t>
            </a:r>
            <a:endParaRPr lang="zh-CN" altLang="en-US" sz="2800" dirty="0"/>
          </a:p>
        </p:txBody>
      </p:sp>
      <p:pic>
        <p:nvPicPr>
          <p:cNvPr id="8" name="图形 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751146">
            <a:off x="10343872" y="5453062"/>
            <a:ext cx="2855705" cy="2438205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45191" y="1341331"/>
            <a:ext cx="1740253" cy="3424966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5300000">
            <a:off x="10626125" y="-156208"/>
            <a:ext cx="1884153" cy="1266151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2545" y="-994466"/>
            <a:ext cx="2329501" cy="198893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399481">
            <a:off x="155795" y="4868245"/>
            <a:ext cx="1740253" cy="3424966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940534">
            <a:off x="-654140" y="-509114"/>
            <a:ext cx="1628775" cy="1830433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89673" y="-200025"/>
            <a:ext cx="2552700" cy="16192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5232307" flipH="1">
            <a:off x="3246022" y="5742324"/>
            <a:ext cx="1874618" cy="185968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699752" y="904876"/>
            <a:ext cx="5092358" cy="5330824"/>
            <a:chOff x="474111" y="787400"/>
            <a:chExt cx="5092358" cy="5330824"/>
          </a:xfrm>
        </p:grpSpPr>
        <p:pic>
          <p:nvPicPr>
            <p:cNvPr id="17" name="图片 16" descr="图片包含 图标&#10;&#10;描述已自动生成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84" t="22870" r="24084" b="22870"/>
            <a:stretch>
              <a:fillRect/>
            </a:stretch>
          </p:blipFill>
          <p:spPr>
            <a:xfrm>
              <a:off x="474111" y="787400"/>
              <a:ext cx="5092358" cy="533082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406706" y="5000608"/>
              <a:ext cx="29324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5E5F7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HAPPY MOTHER’S DAY</a:t>
              </a:r>
              <a:endParaRPr lang="zh-CN" altLang="en-US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26965" y="5369940"/>
              <a:ext cx="1164134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rgbClr val="5E5F72"/>
                  </a:solidFill>
                  <a:latin typeface="MV Boli" panose="02000500030200090000" pitchFamily="2" charset="0"/>
                  <a:cs typeface="MV Boli" panose="02000500030200090000" pitchFamily="2" charset="0"/>
                </a:rPr>
                <a:t>XX</a:t>
              </a:r>
              <a:endParaRPr lang="zh-CN" altLang="en-US" sz="1400" dirty="0">
                <a:solidFill>
                  <a:srgbClr val="5E5F72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 rot="10800000" flipV="1">
              <a:off x="1095328" y="5315352"/>
              <a:ext cx="421598" cy="362365"/>
            </a:xfrm>
            <a:prstGeom prst="rect">
              <a:avLst/>
            </a:prstGeom>
          </p:spPr>
        </p:pic>
        <p:pic>
          <p:nvPicPr>
            <p:cNvPr id="21" name="图片 20" descr="粉色的花&#10;&#10;描述已自动生成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043"/>
            <a:stretch>
              <a:fillRect/>
            </a:stretch>
          </p:blipFill>
          <p:spPr>
            <a:xfrm>
              <a:off x="1031360" y="1174950"/>
              <a:ext cx="3977860" cy="3517881"/>
            </a:xfrm>
            <a:prstGeom prst="rect">
              <a:avLst/>
            </a:prstGeom>
          </p:spPr>
        </p:pic>
        <p:pic>
          <p:nvPicPr>
            <p:cNvPr id="22" name="图形 21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4391007" y="4555044"/>
              <a:ext cx="455662" cy="509270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569856" y="3825111"/>
            <a:ext cx="64422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 spc="130">
                <a:solidFill>
                  <a:srgbClr val="5E5F72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defRPr>
            </a:lvl1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/>
              <a:t>The universe is wild and life is vast, but only mothers and children have truly shared their heartbeats. The double heartbeat in the body is a child</a:t>
            </a:r>
            <a:endParaRPr lang="zh-CN" altLang="en-US" sz="1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71ad6a74-67d1-44a8-9a1c-e42927a295fe&quot;,&quot;Name&quot;:&quot;宽-Y&quot;,&quot;Kind&quot;:&quot;Custom&quot;,&quot;OldGuidesSetting&quot;:{&quot;HeaderHeight&quot;:9.0,&quot;FooterHeight&quot;:9.0,&quot;SideMargin&quot;:5.5,&quot;TopMargin&quot;:0.0,&quot;BottomMargin&quot;:0.0,&quot;IntervalMargin&quot;:2.5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2254</Words>
  <Application>WPS 演示</Application>
  <PresentationFormat>宽屏</PresentationFormat>
  <Paragraphs>237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Radikal</vt:lpstr>
      <vt:lpstr>微软雅黑</vt:lpstr>
      <vt:lpstr>阿里巴巴普惠体 B</vt:lpstr>
      <vt:lpstr>优设好身体</vt:lpstr>
      <vt:lpstr>Resource Han Rounded CN Medium</vt:lpstr>
      <vt:lpstr>MV Boli</vt:lpstr>
      <vt:lpstr>等线</vt:lpstr>
      <vt:lpstr>Arial Unicode MS</vt:lpstr>
      <vt:lpstr>OPPOSans B</vt:lpstr>
      <vt:lpstr>汉仪雅酷黑 45W</vt:lpstr>
      <vt:lpstr>黑体</vt:lpstr>
      <vt:lpstr>Menk Amglang Tig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莫兰迪简约风母亲节主题分享会ppt模板</dc:title>
  <dc:creator>盐小盐</dc:creator>
  <cp:keywords>P界达人</cp:keywords>
  <dc:description>www.51pptmoban.com</dc:description>
  <cp:lastModifiedBy>铭</cp:lastModifiedBy>
  <cp:revision>84</cp:revision>
  <dcterms:created xsi:type="dcterms:W3CDTF">2021-05-02T08:18:00Z</dcterms:created>
  <dcterms:modified xsi:type="dcterms:W3CDTF">2022-01-25T01:31:03Z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93DCCD33139E42A9AA6CE731D339003A</vt:lpwstr>
  </property>
  <property fmtid="{D5CDD505-2E9C-101B-9397-08002B2CF9AE}" pid="3" name="KSOProductBuildVer">
    <vt:lpwstr>2052-11.1.0.11194</vt:lpwstr>
  </property>
</Properties>
</file>