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handoutMasterIdLst>
    <p:handoutMasterId r:id="rId19"/>
  </p:handoutMasterIdLst>
  <p:sldIdLst>
    <p:sldId id="256" r:id="rId3"/>
    <p:sldId id="257" r:id="rId4"/>
    <p:sldId id="258" r:id="rId5"/>
    <p:sldId id="259"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embeddedFontLst>
    <p:embeddedFont>
      <p:font typeface="汉仪春然手书简" panose="00020600040101010101" charset="-122"/>
      <p:regular r:id="rId23"/>
    </p:embeddedFont>
    <p:embeddedFont>
      <p:font typeface="汉仪旗黑X2-55简" panose="00020600040101010101" charset="-122"/>
      <p:regular r:id="rId24"/>
    </p:embeddedFont>
    <p:embeddedFont>
      <p:font typeface="Calibri" panose="020F0502020204030204"/>
      <p:regular r:id="rId25"/>
      <p:bold r:id="rId26"/>
      <p:italic r:id="rId27"/>
      <p:boldItalic r:id="rId28"/>
    </p:embeddedFont>
    <p:embeddedFont>
      <p:font typeface="微软雅黑" panose="020B0503020204020204"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BF2F9"/>
    <a:srgbClr val="CEFAFD"/>
    <a:srgbClr val="85E2F3"/>
    <a:srgbClr val="78D4F0"/>
    <a:srgbClr val="389DE4"/>
    <a:srgbClr val="51A6E7"/>
    <a:srgbClr val="6AB1EA"/>
    <a:srgbClr val="6DA5EA"/>
    <a:srgbClr val="A2C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30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3.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2.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3.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4.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5.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6.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4.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5.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67.xml"/><Relationship Id="rId6" Type="http://schemas.openxmlformats.org/officeDocument/2006/relationships/image" Target="../media/image8.jpe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8.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69.xml"/><Relationship Id="rId6" Type="http://schemas.openxmlformats.org/officeDocument/2006/relationships/image" Target="../media/image9.jpe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image" Target="../media/image8.jpeg"/><Relationship Id="rId7" Type="http://schemas.openxmlformats.org/officeDocument/2006/relationships/image" Target="../media/image7.jpeg"/><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grpSp>
        <p:nvGrpSpPr>
          <p:cNvPr id="42" name="组合 41"/>
          <p:cNvGrpSpPr/>
          <p:nvPr/>
        </p:nvGrpSpPr>
        <p:grpSpPr>
          <a:xfrm>
            <a:off x="2861310" y="488315"/>
            <a:ext cx="3021965" cy="5549900"/>
            <a:chOff x="4506" y="769"/>
            <a:chExt cx="4759" cy="8740"/>
          </a:xfrm>
        </p:grpSpPr>
        <p:sp>
          <p:nvSpPr>
            <p:cNvPr id="31" name="文本框 30"/>
            <p:cNvSpPr txBox="1"/>
            <p:nvPr/>
          </p:nvSpPr>
          <p:spPr>
            <a:xfrm>
              <a:off x="4506" y="769"/>
              <a:ext cx="3401" cy="4167"/>
            </a:xfrm>
            <a:prstGeom prst="rect">
              <a:avLst/>
            </a:prstGeom>
            <a:noFill/>
          </p:spPr>
          <p:txBody>
            <a:bodyPr wrap="square" rtlCol="0">
              <a:spAutoFit/>
            </a:bodyPr>
            <a:p>
              <a:pPr algn="ctr"/>
              <a:r>
                <a:rPr lang="zh-CN" altLang="en-US" sz="16600">
                  <a:solidFill>
                    <a:schemeClr val="bg1"/>
                  </a:solidFill>
                  <a:effectLst>
                    <a:outerShdw blurRad="76200" dist="25400" dir="2700000" algn="tl" rotWithShape="0">
                      <a:srgbClr val="51A6E7">
                        <a:alpha val="100000"/>
                      </a:srgbClr>
                    </a:outerShdw>
                  </a:effectLst>
                  <a:latin typeface="汉仪春然手书简" panose="00020600040101010101" charset="-122"/>
                  <a:ea typeface="汉仪春然手书简" panose="00020600040101010101" charset="-122"/>
                </a:rPr>
                <a:t>你</a:t>
              </a:r>
              <a:endParaRPr lang="zh-CN" altLang="en-US" sz="16600">
                <a:solidFill>
                  <a:schemeClr val="bg1"/>
                </a:solidFill>
                <a:effectLst>
                  <a:outerShdw blurRad="76200" dist="25400" dir="2700000" algn="tl" rotWithShape="0">
                    <a:srgbClr val="51A6E7">
                      <a:alpha val="100000"/>
                    </a:srgbClr>
                  </a:outerShdw>
                </a:effectLst>
                <a:latin typeface="汉仪春然手书简" panose="00020600040101010101" charset="-122"/>
                <a:ea typeface="汉仪春然手书简" panose="00020600040101010101" charset="-122"/>
              </a:endParaRPr>
            </a:p>
          </p:txBody>
        </p:sp>
        <p:sp>
          <p:nvSpPr>
            <p:cNvPr id="34" name="文本框 33"/>
            <p:cNvSpPr txBox="1"/>
            <p:nvPr/>
          </p:nvSpPr>
          <p:spPr>
            <a:xfrm>
              <a:off x="5864" y="2388"/>
              <a:ext cx="3401" cy="3488"/>
            </a:xfrm>
            <a:prstGeom prst="rect">
              <a:avLst/>
            </a:prstGeom>
            <a:noFill/>
          </p:spPr>
          <p:txBody>
            <a:bodyPr wrap="square" rtlCol="0">
              <a:spAutoFit/>
            </a:bodyPr>
            <a:p>
              <a:pPr algn="ctr">
                <a:buClrTx/>
                <a:buSzTx/>
                <a:buFontTx/>
              </a:pPr>
              <a:r>
                <a:rPr lang="zh-CN" altLang="en-US" sz="13800">
                  <a:solidFill>
                    <a:schemeClr val="bg1"/>
                  </a:solidFill>
                  <a:effectLst>
                    <a:outerShdw blurRad="76200" dist="25400" dir="2700000" algn="tl" rotWithShape="0">
                      <a:srgbClr val="51A6E7">
                        <a:alpha val="100000"/>
                      </a:srgbClr>
                    </a:outerShdw>
                  </a:effectLst>
                  <a:latin typeface="汉仪春然手书简" panose="00020600040101010101" charset="-122"/>
                  <a:ea typeface="汉仪春然手书简" panose="00020600040101010101" charset="-122"/>
                </a:rPr>
                <a:t>好</a:t>
              </a:r>
              <a:endParaRPr lang="zh-CN" altLang="en-US" sz="13800">
                <a:solidFill>
                  <a:schemeClr val="bg1"/>
                </a:solidFill>
                <a:effectLst>
                  <a:outerShdw blurRad="76200" dist="25400" dir="2700000" algn="tl" rotWithShape="0">
                    <a:srgbClr val="51A6E7">
                      <a:alpha val="100000"/>
                    </a:srgbClr>
                  </a:outerShdw>
                </a:effectLst>
                <a:latin typeface="汉仪春然手书简" panose="00020600040101010101" charset="-122"/>
                <a:ea typeface="汉仪春然手书简" panose="00020600040101010101" charset="-122"/>
              </a:endParaRPr>
            </a:p>
          </p:txBody>
        </p:sp>
        <p:sp>
          <p:nvSpPr>
            <p:cNvPr id="35" name="文本框 34"/>
            <p:cNvSpPr txBox="1"/>
            <p:nvPr/>
          </p:nvSpPr>
          <p:spPr>
            <a:xfrm>
              <a:off x="4535" y="3499"/>
              <a:ext cx="3401" cy="4167"/>
            </a:xfrm>
            <a:prstGeom prst="rect">
              <a:avLst/>
            </a:prstGeom>
            <a:noFill/>
          </p:spPr>
          <p:txBody>
            <a:bodyPr wrap="square" rtlCol="0">
              <a:spAutoFit/>
            </a:bodyPr>
            <a:p>
              <a:pPr algn="ctr"/>
              <a:r>
                <a:rPr lang="zh-CN" altLang="en-US" sz="16600">
                  <a:solidFill>
                    <a:schemeClr val="bg1"/>
                  </a:solidFill>
                  <a:effectLst>
                    <a:outerShdw blurRad="76200" dist="25400" dir="2700000" algn="tl" rotWithShape="0">
                      <a:srgbClr val="51A6E7">
                        <a:alpha val="100000"/>
                      </a:srgbClr>
                    </a:outerShdw>
                  </a:effectLst>
                  <a:latin typeface="汉仪春然手书简" panose="00020600040101010101" charset="-122"/>
                  <a:ea typeface="汉仪春然手书简" panose="00020600040101010101" charset="-122"/>
                </a:rPr>
                <a:t>春</a:t>
              </a:r>
              <a:endParaRPr lang="zh-CN" altLang="en-US" sz="16600">
                <a:solidFill>
                  <a:schemeClr val="bg1"/>
                </a:solidFill>
                <a:effectLst>
                  <a:outerShdw blurRad="76200" dist="25400" dir="2700000" algn="tl" rotWithShape="0">
                    <a:srgbClr val="51A6E7">
                      <a:alpha val="100000"/>
                    </a:srgbClr>
                  </a:outerShdw>
                </a:effectLst>
                <a:latin typeface="汉仪春然手书简" panose="00020600040101010101" charset="-122"/>
                <a:ea typeface="汉仪春然手书简" panose="00020600040101010101" charset="-122"/>
              </a:endParaRPr>
            </a:p>
          </p:txBody>
        </p:sp>
        <p:sp>
          <p:nvSpPr>
            <p:cNvPr id="36" name="文本框 35"/>
            <p:cNvSpPr txBox="1"/>
            <p:nvPr/>
          </p:nvSpPr>
          <p:spPr>
            <a:xfrm>
              <a:off x="5649" y="5342"/>
              <a:ext cx="3401" cy="4167"/>
            </a:xfrm>
            <a:prstGeom prst="rect">
              <a:avLst/>
            </a:prstGeom>
            <a:noFill/>
          </p:spPr>
          <p:txBody>
            <a:bodyPr wrap="square" rtlCol="0">
              <a:spAutoFit/>
            </a:bodyPr>
            <a:p>
              <a:pPr algn="ctr"/>
              <a:r>
                <a:rPr lang="zh-CN" altLang="en-US" sz="16600">
                  <a:solidFill>
                    <a:schemeClr val="bg1"/>
                  </a:solidFill>
                  <a:effectLst>
                    <a:outerShdw blurRad="76200" dist="25400" dir="2700000" algn="tl" rotWithShape="0">
                      <a:srgbClr val="389DE4">
                        <a:alpha val="100000"/>
                      </a:srgbClr>
                    </a:outerShdw>
                  </a:effectLst>
                  <a:latin typeface="汉仪春然手书简" panose="00020600040101010101" charset="-122"/>
                  <a:ea typeface="汉仪春然手书简" panose="00020600040101010101" charset="-122"/>
                </a:rPr>
                <a:t>天</a:t>
              </a:r>
              <a:endParaRPr lang="zh-CN" altLang="en-US" sz="16600">
                <a:solidFill>
                  <a:schemeClr val="bg1"/>
                </a:solidFill>
                <a:effectLst>
                  <a:outerShdw blurRad="76200" dist="25400" dir="2700000" algn="tl" rotWithShape="0">
                    <a:srgbClr val="389DE4">
                      <a:alpha val="100000"/>
                    </a:srgbClr>
                  </a:outerShdw>
                </a:effectLst>
                <a:latin typeface="汉仪春然手书简" panose="00020600040101010101" charset="-122"/>
                <a:ea typeface="汉仪春然手书简" panose="00020600040101010101" charset="-122"/>
              </a:endParaRPr>
            </a:p>
          </p:txBody>
        </p:sp>
      </p:grpSp>
      <p:pic>
        <p:nvPicPr>
          <p:cNvPr id="25" name="图片 24" descr="30"/>
          <p:cNvPicPr>
            <a:picLocks noChangeAspect="1"/>
          </p:cNvPicPr>
          <p:nvPr/>
        </p:nvPicPr>
        <p:blipFill>
          <a:blip r:embed="rId3"/>
          <a:srcRect b="35859"/>
          <a:stretch>
            <a:fillRect/>
          </a:stretch>
        </p:blipFill>
        <p:spPr>
          <a:xfrm>
            <a:off x="5257800"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pic>
        <p:nvPicPr>
          <p:cNvPr id="30" name="图片 29" descr="34"/>
          <p:cNvPicPr>
            <a:picLocks noChangeAspect="1"/>
          </p:cNvPicPr>
          <p:nvPr/>
        </p:nvPicPr>
        <p:blipFill>
          <a:blip r:embed="rId5"/>
          <a:stretch>
            <a:fillRect/>
          </a:stretch>
        </p:blipFill>
        <p:spPr>
          <a:xfrm>
            <a:off x="8098155" y="3392170"/>
            <a:ext cx="3543300" cy="3109595"/>
          </a:xfrm>
          <a:prstGeom prst="rect">
            <a:avLst/>
          </a:prstGeom>
        </p:spPr>
      </p:pic>
      <p:sp>
        <p:nvSpPr>
          <p:cNvPr id="37" name="文本框 36"/>
          <p:cNvSpPr txBox="1"/>
          <p:nvPr/>
        </p:nvSpPr>
        <p:spPr>
          <a:xfrm>
            <a:off x="4671695" y="3696970"/>
            <a:ext cx="3330575" cy="337185"/>
          </a:xfrm>
          <a:prstGeom prst="rect">
            <a:avLst/>
          </a:prstGeom>
          <a:noFill/>
        </p:spPr>
        <p:txBody>
          <a:bodyPr vert="horz" wrap="square" rtlCol="0">
            <a:spAutoFit/>
          </a:bodyPr>
          <a:p>
            <a:pPr>
              <a:lnSpc>
                <a:spcPct val="100000"/>
              </a:lnSpc>
            </a:pPr>
            <a:r>
              <a:rPr lang="zh-CN" altLang="en-US" sz="1600" spc="230">
                <a:solidFill>
                  <a:schemeClr val="bg1"/>
                </a:solidFill>
                <a:uFillTx/>
                <a:latin typeface="汉仪旗黑X2-55简" panose="00020600040101010101" charset="-122"/>
                <a:ea typeface="汉仪旗黑X2-55简" panose="00020600040101010101" charset="-122"/>
                <a:cs typeface="汉仪旗黑X2-55简" panose="00020600040101010101" charset="-122"/>
              </a:rPr>
              <a:t>文艺清新工作汇报PPT</a:t>
            </a:r>
            <a:endParaRPr lang="zh-CN" altLang="en-US" sz="1600" spc="230">
              <a:solidFill>
                <a:schemeClr val="bg1"/>
              </a:solidFill>
              <a:uFillTx/>
              <a:latin typeface="汉仪旗黑X2-55简" panose="00020600040101010101" charset="-122"/>
              <a:ea typeface="汉仪旗黑X2-55简" panose="00020600040101010101" charset="-122"/>
              <a:cs typeface="汉仪旗黑X2-55简" panose="00020600040101010101" charset="-122"/>
            </a:endParaRPr>
          </a:p>
        </p:txBody>
      </p:sp>
      <p:sp>
        <p:nvSpPr>
          <p:cNvPr id="43" name="文本框 42"/>
          <p:cNvSpPr txBox="1"/>
          <p:nvPr/>
        </p:nvSpPr>
        <p:spPr>
          <a:xfrm>
            <a:off x="128905" y="2623185"/>
            <a:ext cx="367030" cy="3189605"/>
          </a:xfrm>
          <a:prstGeom prst="rect">
            <a:avLst/>
          </a:prstGeom>
          <a:noFill/>
        </p:spPr>
        <p:txBody>
          <a:bodyPr vert="eaVert" wrap="square" rtlCol="0">
            <a:spAutoFit/>
          </a:bodyPr>
          <a:p>
            <a:r>
              <a:rPr lang="zh-CN" altLang="en-US" sz="1200">
                <a:solidFill>
                  <a:schemeClr val="bg1"/>
                </a:solidFill>
                <a:uFillTx/>
                <a:latin typeface="汉仪旗黑X2-55简" panose="00020600040101010101" charset="-122"/>
                <a:ea typeface="汉仪旗黑X2-55简" panose="00020600040101010101" charset="-122"/>
                <a:cs typeface="汉仪旗黑X2-55简" panose="00020600040101010101" charset="-122"/>
              </a:rPr>
              <a:t>你  /  好  /  春  /  天      万  /  物  /  苏  /  醒</a:t>
            </a:r>
            <a:endParaRPr lang="zh-CN" altLang="en-US" sz="1200">
              <a:solidFill>
                <a:schemeClr val="bg1"/>
              </a:solidFill>
              <a:uFillTx/>
              <a:latin typeface="汉仪旗黑X2-55简" panose="00020600040101010101" charset="-122"/>
              <a:ea typeface="汉仪旗黑X2-55简" panose="00020600040101010101" charset="-122"/>
              <a:cs typeface="汉仪旗黑X2-55简" panose="00020600040101010101" charset="-122"/>
            </a:endParaRPr>
          </a:p>
        </p:txBody>
      </p:sp>
      <p:sp>
        <p:nvSpPr>
          <p:cNvPr id="44" name="文本框 43"/>
          <p:cNvSpPr txBox="1"/>
          <p:nvPr/>
        </p:nvSpPr>
        <p:spPr>
          <a:xfrm>
            <a:off x="4671695" y="3000375"/>
            <a:ext cx="1762125" cy="730885"/>
          </a:xfrm>
          <a:prstGeom prst="rect">
            <a:avLst/>
          </a:prstGeom>
          <a:noFill/>
        </p:spPr>
        <p:txBody>
          <a:bodyPr wrap="square" rtlCol="0">
            <a:spAutoFit/>
          </a:bodyPr>
          <a:p>
            <a:pPr>
              <a:lnSpc>
                <a:spcPct val="130000"/>
              </a:lnSpc>
            </a:pPr>
            <a:r>
              <a:rPr lang="zh-CN" altLang="en-US" sz="1400">
                <a:solidFill>
                  <a:schemeClr val="bg1"/>
                </a:solidFill>
                <a:latin typeface="汉仪旗黑X2-55简" panose="00020600040101010101" charset="-122"/>
                <a:ea typeface="汉仪旗黑X2-55简" panose="00020600040101010101" charset="-122"/>
              </a:rPr>
              <a:t>HELLO</a:t>
            </a:r>
            <a:r>
              <a:rPr lang="zh-CN" altLang="en-US" sz="1600">
                <a:solidFill>
                  <a:schemeClr val="bg1"/>
                </a:solidFill>
                <a:latin typeface="汉仪旗黑X2-55简" panose="00020600040101010101" charset="-122"/>
                <a:ea typeface="汉仪旗黑X2-55简" panose="00020600040101010101" charset="-122"/>
              </a:rPr>
              <a:t> </a:t>
            </a:r>
            <a:endParaRPr lang="zh-CN" altLang="en-US" sz="1600">
              <a:solidFill>
                <a:schemeClr val="bg1"/>
              </a:solidFill>
              <a:latin typeface="汉仪旗黑X2-55简" panose="00020600040101010101" charset="-122"/>
              <a:ea typeface="汉仪旗黑X2-55简" panose="00020600040101010101" charset="-122"/>
            </a:endParaRPr>
          </a:p>
          <a:p>
            <a:pPr>
              <a:lnSpc>
                <a:spcPct val="130000"/>
              </a:lnSpc>
            </a:pPr>
            <a:r>
              <a:rPr lang="zh-CN" altLang="en-US" sz="1600">
                <a:solidFill>
                  <a:schemeClr val="bg1"/>
                </a:solidFill>
                <a:latin typeface="汉仪旗黑X2-55简" panose="00020600040101010101" charset="-122"/>
                <a:ea typeface="汉仪旗黑X2-55简" panose="00020600040101010101" charset="-122"/>
              </a:rPr>
              <a:t>SPRING</a:t>
            </a:r>
            <a:endParaRPr lang="zh-CN" altLang="en-US" sz="1600">
              <a:solidFill>
                <a:schemeClr val="bg1"/>
              </a:solidFill>
              <a:latin typeface="汉仪旗黑X2-55简" panose="00020600040101010101" charset="-122"/>
              <a:ea typeface="汉仪旗黑X2-55简" panose="00020600040101010101" charset="-122"/>
            </a:endParaRPr>
          </a:p>
        </p:txBody>
      </p:sp>
    </p:spTree>
    <p:custDataLst>
      <p:tags r:id="rId6"/>
    </p:custDataLst>
  </p:cSld>
  <p:clrMapOvr>
    <a:masterClrMapping/>
  </p:clrMapOvr>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3" presetClass="entr" presetSubtype="16"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23" presetClass="entr" presetSubtype="16"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2"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1+#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1+#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39444"/>
          <a:stretch>
            <a:fillRect/>
          </a:stretch>
        </p:blipFill>
        <p:spPr>
          <a:xfrm>
            <a:off x="9959340" y="3963035"/>
            <a:ext cx="2145665" cy="3109595"/>
          </a:xfrm>
          <a:prstGeom prst="rect">
            <a:avLst/>
          </a:prstGeom>
        </p:spPr>
      </p:pic>
      <p:grpSp>
        <p:nvGrpSpPr>
          <p:cNvPr id="2" name="组合 65"/>
          <p:cNvGrpSpPr/>
          <p:nvPr/>
        </p:nvGrpSpPr>
        <p:grpSpPr>
          <a:xfrm>
            <a:off x="4550410" y="1028065"/>
            <a:ext cx="3084195" cy="804545"/>
            <a:chOff x="12207" y="2254"/>
            <a:chExt cx="4857" cy="1267"/>
          </a:xfrm>
        </p:grpSpPr>
        <p:sp>
          <p:nvSpPr>
            <p:cNvPr id="3" name="矩形 2"/>
            <p:cNvSpPr/>
            <p:nvPr/>
          </p:nvSpPr>
          <p:spPr>
            <a:xfrm>
              <a:off x="12208" y="2254"/>
              <a:ext cx="4856" cy="863"/>
            </a:xfrm>
            <a:prstGeom prst="rect">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207" y="2324"/>
              <a:ext cx="4857" cy="725"/>
            </a:xfrm>
            <a:prstGeom prst="rect">
              <a:avLst/>
            </a:prstGeom>
            <a:noFill/>
          </p:spPr>
          <p:txBody>
            <a:bodyPr wrap="square" rtlCol="0">
              <a:spAutoFit/>
            </a:bodyPr>
            <a:p>
              <a:pPr algn="ctr">
                <a:buClrTx/>
                <a:buSzTx/>
                <a:buFontTx/>
              </a:pPr>
              <a:r>
                <a:rPr lang="zh-CN" altLang="en-US" sz="2400" spc="600" dirty="0">
                  <a:solidFill>
                    <a:schemeClr val="bg1"/>
                  </a:solidFill>
                  <a:latin typeface="汉仪旗黑X2-55简" panose="00020600040101010101" charset="-122"/>
                  <a:ea typeface="汉仪旗黑X2-55简" panose="00020600040101010101" charset="-122"/>
                  <a:sym typeface="+mn-ea"/>
                </a:rPr>
                <a:t>工作经验总结</a:t>
              </a:r>
              <a:endParaRPr lang="zh-CN" altLang="en-US" sz="2400" spc="600" dirty="0">
                <a:solidFill>
                  <a:schemeClr val="bg1"/>
                </a:solidFill>
                <a:latin typeface="汉仪旗黑X2-55简" panose="00020600040101010101" charset="-122"/>
                <a:ea typeface="汉仪旗黑X2-55简" panose="00020600040101010101" charset="-122"/>
                <a:sym typeface="+mn-ea"/>
              </a:endParaRPr>
            </a:p>
          </p:txBody>
        </p:sp>
        <p:cxnSp>
          <p:nvCxnSpPr>
            <p:cNvPr id="7" name="直接连接符 6"/>
            <p:cNvCxnSpPr/>
            <p:nvPr/>
          </p:nvCxnSpPr>
          <p:spPr>
            <a:xfrm>
              <a:off x="13256" y="3521"/>
              <a:ext cx="2760" cy="0"/>
            </a:xfrm>
            <a:prstGeom prst="line">
              <a:avLst/>
            </a:prstGeom>
            <a:ln w="47625">
              <a:solidFill>
                <a:srgbClr val="85E2F3"/>
              </a:solidFill>
            </a:ln>
          </p:spPr>
          <p:style>
            <a:lnRef idx="1">
              <a:schemeClr val="accent1"/>
            </a:lnRef>
            <a:fillRef idx="0">
              <a:schemeClr val="accent1"/>
            </a:fillRef>
            <a:effectRef idx="0">
              <a:schemeClr val="accent1"/>
            </a:effectRef>
            <a:fontRef idx="minor">
              <a:schemeClr val="tx1"/>
            </a:fontRef>
          </p:style>
        </p:cxnSp>
      </p:grpSp>
      <p:grpSp>
        <p:nvGrpSpPr>
          <p:cNvPr id="37" name="组合 44"/>
          <p:cNvGrpSpPr/>
          <p:nvPr/>
        </p:nvGrpSpPr>
        <p:grpSpPr>
          <a:xfrm>
            <a:off x="3087092" y="4887303"/>
            <a:ext cx="2772160" cy="1148814"/>
            <a:chOff x="3624780" y="2412339"/>
            <a:chExt cx="2772160" cy="1148814"/>
          </a:xfrm>
        </p:grpSpPr>
        <p:sp>
          <p:nvSpPr>
            <p:cNvPr id="13" name="文本框 12"/>
            <p:cNvSpPr txBox="1"/>
            <p:nvPr/>
          </p:nvSpPr>
          <p:spPr>
            <a:xfrm>
              <a:off x="3943970" y="2412339"/>
              <a:ext cx="2133781" cy="368300"/>
            </a:xfrm>
            <a:prstGeom prst="rect">
              <a:avLst/>
            </a:prstGeom>
            <a:noFill/>
          </p:spPr>
          <p:txBody>
            <a:bodyPr wrap="square" rtlCol="0">
              <a:spAutoFit/>
              <a:scene3d>
                <a:camera prst="orthographicFront"/>
                <a:lightRig rig="threePt" dir="t"/>
              </a:scene3d>
              <a:sp3d contourW="12700"/>
            </a:bodyPr>
            <a:p>
              <a:pPr algn="ctr" defTabSz="457200">
                <a:buClrTx/>
                <a:buSzTx/>
                <a:buFontTx/>
              </a:pPr>
              <a:r>
                <a:rPr lang="zh-CN" altLang="en-US" sz="1800" spc="300" dirty="0">
                  <a:solidFill>
                    <a:srgbClr val="51B2BB"/>
                  </a:solidFill>
                  <a:uFillTx/>
                  <a:latin typeface="汉仪旗黑X2-55简" panose="00020600040101010101" charset="-122"/>
                  <a:ea typeface="汉仪旗黑X2-55简" panose="00020600040101010101" charset="-122"/>
                </a:rPr>
                <a:t>标题文字添加</a:t>
              </a:r>
              <a:endParaRPr lang="zh-CN" altLang="en-US" sz="1800" spc="300" dirty="0">
                <a:solidFill>
                  <a:srgbClr val="51B2BB"/>
                </a:solidFill>
                <a:uFillTx/>
                <a:latin typeface="汉仪旗黑X2-55简" panose="00020600040101010101" charset="-122"/>
                <a:ea typeface="汉仪旗黑X2-55简" panose="00020600040101010101" charset="-122"/>
              </a:endParaRPr>
            </a:p>
          </p:txBody>
        </p:sp>
        <p:sp>
          <p:nvSpPr>
            <p:cNvPr id="39" name="文本框 38"/>
            <p:cNvSpPr txBox="1"/>
            <p:nvPr/>
          </p:nvSpPr>
          <p:spPr>
            <a:xfrm>
              <a:off x="3624780" y="2750893"/>
              <a:ext cx="2772160" cy="810260"/>
            </a:xfrm>
            <a:prstGeom prst="rect">
              <a:avLst/>
            </a:prstGeom>
            <a:noFill/>
          </p:spPr>
          <p:txBody>
            <a:bodyPr wrap="square" rtlCol="0">
              <a:spAutoFit/>
              <a:scene3d>
                <a:camera prst="orthographicFront"/>
                <a:lightRig rig="threePt" dir="t"/>
              </a:scene3d>
              <a:sp3d contourW="12700"/>
            </a:bodyPr>
            <a:p>
              <a:pPr algn="ctr">
                <a:lnSpc>
                  <a:spcPct val="130000"/>
                </a:lnSpc>
                <a:buClrTx/>
                <a:buSzTx/>
                <a:buFontTx/>
                <a:buNone/>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rPr>
                <a:t>单击此处添加您所需要的文字文本，文字简单明了，不需要太长点击此处单击此处添加您所需要的文字</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endParaRPr>
            </a:p>
          </p:txBody>
        </p:sp>
      </p:grpSp>
      <p:grpSp>
        <p:nvGrpSpPr>
          <p:cNvPr id="40" name="组合 47"/>
          <p:cNvGrpSpPr/>
          <p:nvPr/>
        </p:nvGrpSpPr>
        <p:grpSpPr>
          <a:xfrm>
            <a:off x="6408482" y="4887303"/>
            <a:ext cx="2772160" cy="1148814"/>
            <a:chOff x="3624780" y="2412339"/>
            <a:chExt cx="2772160" cy="1148814"/>
          </a:xfrm>
        </p:grpSpPr>
        <p:sp>
          <p:nvSpPr>
            <p:cNvPr id="41" name="文本框 40"/>
            <p:cNvSpPr txBox="1"/>
            <p:nvPr/>
          </p:nvSpPr>
          <p:spPr>
            <a:xfrm>
              <a:off x="3943970" y="2412339"/>
              <a:ext cx="2133781" cy="368300"/>
            </a:xfrm>
            <a:prstGeom prst="rect">
              <a:avLst/>
            </a:prstGeom>
            <a:noFill/>
          </p:spPr>
          <p:txBody>
            <a:bodyPr wrap="square" rtlCol="0">
              <a:spAutoFit/>
              <a:scene3d>
                <a:camera prst="orthographicFront"/>
                <a:lightRig rig="threePt" dir="t"/>
              </a:scene3d>
              <a:sp3d contourW="12700"/>
            </a:bodyPr>
            <a:p>
              <a:pPr algn="ctr" defTabSz="457200">
                <a:buClrTx/>
                <a:buSzTx/>
                <a:buFontTx/>
              </a:pPr>
              <a:r>
                <a:rPr lang="zh-CN" altLang="en-US" sz="1800" spc="300" dirty="0">
                  <a:solidFill>
                    <a:srgbClr val="51B2BB"/>
                  </a:solidFill>
                  <a:uFillTx/>
                  <a:latin typeface="汉仪旗黑X2-55简" panose="00020600040101010101" charset="-122"/>
                  <a:ea typeface="汉仪旗黑X2-55简" panose="00020600040101010101" charset="-122"/>
                </a:rPr>
                <a:t>标题文字添加</a:t>
              </a:r>
              <a:endParaRPr lang="zh-CN" altLang="en-US" sz="1800" spc="300" dirty="0">
                <a:solidFill>
                  <a:srgbClr val="51B2BB"/>
                </a:solidFill>
                <a:uFillTx/>
                <a:latin typeface="汉仪旗黑X2-55简" panose="00020600040101010101" charset="-122"/>
                <a:ea typeface="汉仪旗黑X2-55简" panose="00020600040101010101" charset="-122"/>
              </a:endParaRPr>
            </a:p>
          </p:txBody>
        </p:sp>
        <p:sp>
          <p:nvSpPr>
            <p:cNvPr id="43" name="文本框 42"/>
            <p:cNvSpPr txBox="1"/>
            <p:nvPr/>
          </p:nvSpPr>
          <p:spPr>
            <a:xfrm>
              <a:off x="3624780" y="2750893"/>
              <a:ext cx="2772160" cy="810260"/>
            </a:xfrm>
            <a:prstGeom prst="rect">
              <a:avLst/>
            </a:prstGeom>
            <a:noFill/>
          </p:spPr>
          <p:txBody>
            <a:bodyPr wrap="square" rtlCol="0">
              <a:spAutoFit/>
              <a:scene3d>
                <a:camera prst="orthographicFront"/>
                <a:lightRig rig="threePt" dir="t"/>
              </a:scene3d>
              <a:sp3d contourW="12700"/>
            </a:bodyPr>
            <a:p>
              <a:pPr indent="0" algn="ctr">
                <a:lnSpc>
                  <a:spcPct val="130000"/>
                </a:lnSpc>
                <a:buNone/>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rPr>
                <a:t>单击此处添加您所需要的文字文本，文字简单明了，不需要太长点击此处单击此处添加您所需要的文字</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endParaRPr>
            </a:p>
          </p:txBody>
        </p:sp>
      </p:grpSp>
      <p:grpSp>
        <p:nvGrpSpPr>
          <p:cNvPr id="44" name="组合 50"/>
          <p:cNvGrpSpPr/>
          <p:nvPr/>
        </p:nvGrpSpPr>
        <p:grpSpPr>
          <a:xfrm>
            <a:off x="7994670" y="2080770"/>
            <a:ext cx="2771775" cy="1148814"/>
            <a:chOff x="3624780" y="2412339"/>
            <a:chExt cx="2772160" cy="1148814"/>
          </a:xfrm>
        </p:grpSpPr>
        <p:sp>
          <p:nvSpPr>
            <p:cNvPr id="45" name="文本框 44"/>
            <p:cNvSpPr txBox="1"/>
            <p:nvPr/>
          </p:nvSpPr>
          <p:spPr>
            <a:xfrm>
              <a:off x="3943970" y="2412339"/>
              <a:ext cx="2133781" cy="368300"/>
            </a:xfrm>
            <a:prstGeom prst="rect">
              <a:avLst/>
            </a:prstGeom>
            <a:noFill/>
          </p:spPr>
          <p:txBody>
            <a:bodyPr wrap="square" rtlCol="0">
              <a:spAutoFit/>
              <a:scene3d>
                <a:camera prst="orthographicFront"/>
                <a:lightRig rig="threePt" dir="t"/>
              </a:scene3d>
              <a:sp3d contourW="12700"/>
            </a:bodyPr>
            <a:p>
              <a:pPr algn="ctr" defTabSz="457200">
                <a:buClrTx/>
                <a:buSzTx/>
                <a:buFontTx/>
              </a:pPr>
              <a:r>
                <a:rPr lang="zh-CN" altLang="en-US" spc="300" dirty="0">
                  <a:solidFill>
                    <a:srgbClr val="51B2BB"/>
                  </a:solidFill>
                  <a:uFillTx/>
                  <a:latin typeface="汉仪旗黑X2-55简" panose="00020600040101010101" charset="-122"/>
                  <a:ea typeface="汉仪旗黑X2-55简" panose="00020600040101010101" charset="-122"/>
                </a:rPr>
                <a:t>标题文字添加</a:t>
              </a:r>
              <a:endParaRPr lang="zh-CN" altLang="en-US" spc="300" dirty="0">
                <a:solidFill>
                  <a:srgbClr val="51B2BB"/>
                </a:solidFill>
                <a:uFillTx/>
                <a:latin typeface="汉仪旗黑X2-55简" panose="00020600040101010101" charset="-122"/>
                <a:ea typeface="汉仪旗黑X2-55简" panose="00020600040101010101" charset="-122"/>
              </a:endParaRPr>
            </a:p>
          </p:txBody>
        </p:sp>
        <p:sp>
          <p:nvSpPr>
            <p:cNvPr id="46" name="文本框 45"/>
            <p:cNvSpPr txBox="1"/>
            <p:nvPr/>
          </p:nvSpPr>
          <p:spPr>
            <a:xfrm>
              <a:off x="3624780" y="2750893"/>
              <a:ext cx="2772160" cy="810260"/>
            </a:xfrm>
            <a:prstGeom prst="rect">
              <a:avLst/>
            </a:prstGeom>
            <a:noFill/>
          </p:spPr>
          <p:txBody>
            <a:bodyPr wrap="square" rtlCol="0">
              <a:spAutoFit/>
              <a:scene3d>
                <a:camera prst="orthographicFront"/>
                <a:lightRig rig="threePt" dir="t"/>
              </a:scene3d>
              <a:sp3d contourW="12700"/>
            </a:bodyPr>
            <a:p>
              <a:pPr indent="0" algn="ctr">
                <a:lnSpc>
                  <a:spcPct val="130000"/>
                </a:lnSpc>
                <a:buNone/>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rPr>
                <a:t>单击此处添加您所需要的文字文本，文字简单明了，不需要太长点击此处单击此处添加您所需要的文字</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endParaRPr>
            </a:p>
          </p:txBody>
        </p:sp>
      </p:grpSp>
      <p:grpSp>
        <p:nvGrpSpPr>
          <p:cNvPr id="47" name="组合 53"/>
          <p:cNvGrpSpPr/>
          <p:nvPr/>
        </p:nvGrpSpPr>
        <p:grpSpPr>
          <a:xfrm>
            <a:off x="4744740" y="2080770"/>
            <a:ext cx="2771775" cy="1148814"/>
            <a:chOff x="3624780" y="2412339"/>
            <a:chExt cx="2772160" cy="1148814"/>
          </a:xfrm>
        </p:grpSpPr>
        <p:sp>
          <p:nvSpPr>
            <p:cNvPr id="48" name="文本框 47"/>
            <p:cNvSpPr txBox="1"/>
            <p:nvPr/>
          </p:nvSpPr>
          <p:spPr>
            <a:xfrm>
              <a:off x="3943970" y="2412339"/>
              <a:ext cx="2133781" cy="368300"/>
            </a:xfrm>
            <a:prstGeom prst="rect">
              <a:avLst/>
            </a:prstGeom>
            <a:noFill/>
          </p:spPr>
          <p:txBody>
            <a:bodyPr wrap="square" rtlCol="0">
              <a:spAutoFit/>
              <a:scene3d>
                <a:camera prst="orthographicFront"/>
                <a:lightRig rig="threePt" dir="t"/>
              </a:scene3d>
              <a:sp3d contourW="12700"/>
            </a:bodyPr>
            <a:p>
              <a:pPr algn="ctr" defTabSz="457200">
                <a:buClrTx/>
                <a:buSzTx/>
                <a:buFontTx/>
              </a:pPr>
              <a:r>
                <a:rPr lang="zh-CN" altLang="en-US" sz="1800" spc="300" dirty="0">
                  <a:solidFill>
                    <a:srgbClr val="51B2BB"/>
                  </a:solidFill>
                  <a:uFillTx/>
                  <a:latin typeface="汉仪旗黑X2-55简" panose="00020600040101010101" charset="-122"/>
                  <a:ea typeface="汉仪旗黑X2-55简" panose="00020600040101010101" charset="-122"/>
                </a:rPr>
                <a:t>标题文字添加</a:t>
              </a:r>
              <a:endParaRPr lang="zh-CN" altLang="en-US" sz="1800" spc="300" dirty="0">
                <a:solidFill>
                  <a:srgbClr val="51B2BB"/>
                </a:solidFill>
                <a:uFillTx/>
                <a:latin typeface="汉仪旗黑X2-55简" panose="00020600040101010101" charset="-122"/>
                <a:ea typeface="汉仪旗黑X2-55简" panose="00020600040101010101" charset="-122"/>
              </a:endParaRPr>
            </a:p>
          </p:txBody>
        </p:sp>
        <p:sp>
          <p:nvSpPr>
            <p:cNvPr id="49" name="文本框 48"/>
            <p:cNvSpPr txBox="1"/>
            <p:nvPr/>
          </p:nvSpPr>
          <p:spPr>
            <a:xfrm>
              <a:off x="3624780" y="2750893"/>
              <a:ext cx="2772160" cy="810260"/>
            </a:xfrm>
            <a:prstGeom prst="rect">
              <a:avLst/>
            </a:prstGeom>
            <a:noFill/>
          </p:spPr>
          <p:txBody>
            <a:bodyPr wrap="square" rtlCol="0">
              <a:spAutoFit/>
              <a:scene3d>
                <a:camera prst="orthographicFront"/>
                <a:lightRig rig="threePt" dir="t"/>
              </a:scene3d>
              <a:sp3d contourW="12700"/>
            </a:bodyPr>
            <a:p>
              <a:pPr algn="ctr">
                <a:lnSpc>
                  <a:spcPct val="130000"/>
                </a:lnSpc>
                <a:buClrTx/>
                <a:buSzTx/>
                <a:buFontTx/>
                <a:buNone/>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rPr>
                <a:t>单击此处添加您所需要的文字文本，文字简单明了，不需要太长点击此处单击此处添加您所需要的文字</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grpSp>
        <p:nvGrpSpPr>
          <p:cNvPr id="51" name="组合 56"/>
          <p:cNvGrpSpPr/>
          <p:nvPr/>
        </p:nvGrpSpPr>
        <p:grpSpPr>
          <a:xfrm>
            <a:off x="1494425" y="2080770"/>
            <a:ext cx="2772160" cy="1148814"/>
            <a:chOff x="3624780" y="2412339"/>
            <a:chExt cx="2772160" cy="1148814"/>
          </a:xfrm>
        </p:grpSpPr>
        <p:sp>
          <p:nvSpPr>
            <p:cNvPr id="52" name="文本框 51"/>
            <p:cNvSpPr txBox="1"/>
            <p:nvPr/>
          </p:nvSpPr>
          <p:spPr>
            <a:xfrm>
              <a:off x="3943970" y="2412339"/>
              <a:ext cx="2133781" cy="368300"/>
            </a:xfrm>
            <a:prstGeom prst="rect">
              <a:avLst/>
            </a:prstGeom>
            <a:noFill/>
          </p:spPr>
          <p:txBody>
            <a:bodyPr wrap="square" rtlCol="0">
              <a:spAutoFit/>
              <a:scene3d>
                <a:camera prst="orthographicFront"/>
                <a:lightRig rig="threePt" dir="t"/>
              </a:scene3d>
              <a:sp3d contourW="12700"/>
            </a:bodyPr>
            <a:p>
              <a:pPr algn="ctr" defTabSz="457200">
                <a:buClrTx/>
                <a:buSzTx/>
                <a:buFontTx/>
              </a:pPr>
              <a:r>
                <a:rPr lang="zh-CN" altLang="en-US" sz="1800" spc="300" dirty="0">
                  <a:solidFill>
                    <a:srgbClr val="51B2BB"/>
                  </a:solidFill>
                  <a:uFillTx/>
                  <a:latin typeface="汉仪旗黑X2-55简" panose="00020600040101010101" charset="-122"/>
                  <a:ea typeface="汉仪旗黑X2-55简" panose="00020600040101010101" charset="-122"/>
                </a:rPr>
                <a:t>标题文字添加</a:t>
              </a:r>
              <a:endParaRPr lang="zh-CN" altLang="en-US" sz="1800" spc="300" dirty="0">
                <a:solidFill>
                  <a:srgbClr val="51B2BB"/>
                </a:solidFill>
                <a:uFillTx/>
                <a:latin typeface="汉仪旗黑X2-55简" panose="00020600040101010101" charset="-122"/>
                <a:ea typeface="汉仪旗黑X2-55简" panose="00020600040101010101" charset="-122"/>
              </a:endParaRPr>
            </a:p>
          </p:txBody>
        </p:sp>
        <p:sp>
          <p:nvSpPr>
            <p:cNvPr id="53" name="文本框 52"/>
            <p:cNvSpPr txBox="1"/>
            <p:nvPr/>
          </p:nvSpPr>
          <p:spPr>
            <a:xfrm>
              <a:off x="3624780" y="2750893"/>
              <a:ext cx="2772160" cy="810260"/>
            </a:xfrm>
            <a:prstGeom prst="rect">
              <a:avLst/>
            </a:prstGeom>
            <a:noFill/>
          </p:spPr>
          <p:txBody>
            <a:bodyPr wrap="square" rtlCol="0">
              <a:spAutoFit/>
              <a:scene3d>
                <a:camera prst="orthographicFront"/>
                <a:lightRig rig="threePt" dir="t"/>
              </a:scene3d>
              <a:sp3d contourW="12700"/>
            </a:bodyPr>
            <a:p>
              <a:pPr algn="ctr">
                <a:lnSpc>
                  <a:spcPct val="130000"/>
                </a:lnSpc>
                <a:buClrTx/>
                <a:buSzTx/>
                <a:buFontTx/>
                <a:buNone/>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rPr>
                <a:t>单击此处添加您所需要的文字文本，文字简单明了，不需要太长点击此处单击此处添加您所需要的文字</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grpSp>
        <p:nvGrpSpPr>
          <p:cNvPr id="14" name="组合 13"/>
          <p:cNvGrpSpPr/>
          <p:nvPr/>
        </p:nvGrpSpPr>
        <p:grpSpPr>
          <a:xfrm>
            <a:off x="1444625" y="3423920"/>
            <a:ext cx="9119870" cy="1318895"/>
            <a:chOff x="2419" y="4640"/>
            <a:chExt cx="14362" cy="2077"/>
          </a:xfrm>
        </p:grpSpPr>
        <p:cxnSp>
          <p:nvCxnSpPr>
            <p:cNvPr id="15" name="直接连接符 38"/>
            <p:cNvCxnSpPr/>
            <p:nvPr/>
          </p:nvCxnSpPr>
          <p:spPr>
            <a:xfrm>
              <a:off x="4698" y="4640"/>
              <a:ext cx="0" cy="712"/>
            </a:xfrm>
            <a:prstGeom prst="line">
              <a:avLst/>
            </a:prstGeom>
            <a:noFill/>
            <a:ln w="6350" cap="flat" cmpd="sng" algn="ctr">
              <a:solidFill>
                <a:srgbClr val="FFFFFF">
                  <a:lumMod val="75000"/>
                </a:srgbClr>
              </a:solidFill>
              <a:prstDash val="dash"/>
              <a:miter lim="800000"/>
              <a:headEnd type="oval" w="lg" len="lg"/>
            </a:ln>
            <a:effectLst/>
          </p:spPr>
        </p:cxnSp>
        <p:cxnSp>
          <p:nvCxnSpPr>
            <p:cNvPr id="33" name="直接连接符 39"/>
            <p:cNvCxnSpPr/>
            <p:nvPr/>
          </p:nvCxnSpPr>
          <p:spPr>
            <a:xfrm>
              <a:off x="9825" y="4640"/>
              <a:ext cx="0" cy="712"/>
            </a:xfrm>
            <a:prstGeom prst="line">
              <a:avLst/>
            </a:prstGeom>
            <a:noFill/>
            <a:ln w="6350" cap="flat" cmpd="sng" algn="ctr">
              <a:solidFill>
                <a:srgbClr val="FFFFFF">
                  <a:lumMod val="75000"/>
                </a:srgbClr>
              </a:solidFill>
              <a:prstDash val="dash"/>
              <a:miter lim="800000"/>
              <a:headEnd type="oval" w="lg" len="lg"/>
            </a:ln>
            <a:effectLst/>
          </p:spPr>
        </p:cxnSp>
        <p:cxnSp>
          <p:nvCxnSpPr>
            <p:cNvPr id="34" name="直接连接符 40"/>
            <p:cNvCxnSpPr/>
            <p:nvPr/>
          </p:nvCxnSpPr>
          <p:spPr>
            <a:xfrm>
              <a:off x="14908" y="4640"/>
              <a:ext cx="0" cy="712"/>
            </a:xfrm>
            <a:prstGeom prst="line">
              <a:avLst/>
            </a:prstGeom>
            <a:noFill/>
            <a:ln w="6350" cap="flat" cmpd="sng" algn="ctr">
              <a:solidFill>
                <a:srgbClr val="FFFFFF">
                  <a:lumMod val="75000"/>
                </a:srgbClr>
              </a:solidFill>
              <a:prstDash val="dash"/>
              <a:miter lim="800000"/>
              <a:headEnd type="oval" w="lg" len="lg"/>
            </a:ln>
            <a:effectLst/>
          </p:spPr>
        </p:cxnSp>
        <p:cxnSp>
          <p:nvCxnSpPr>
            <p:cNvPr id="35" name="直接连接符 41"/>
            <p:cNvCxnSpPr/>
            <p:nvPr/>
          </p:nvCxnSpPr>
          <p:spPr>
            <a:xfrm>
              <a:off x="7174" y="6005"/>
              <a:ext cx="0" cy="712"/>
            </a:xfrm>
            <a:prstGeom prst="line">
              <a:avLst/>
            </a:prstGeom>
            <a:noFill/>
            <a:ln w="6350" cap="flat" cmpd="sng" algn="ctr">
              <a:solidFill>
                <a:srgbClr val="FFFFFF">
                  <a:lumMod val="75000"/>
                </a:srgbClr>
              </a:solidFill>
              <a:prstDash val="dash"/>
              <a:miter lim="800000"/>
              <a:tailEnd type="oval" w="lg" len="lg"/>
            </a:ln>
            <a:effectLst/>
          </p:spPr>
        </p:cxnSp>
        <p:cxnSp>
          <p:nvCxnSpPr>
            <p:cNvPr id="36" name="直接连接符 42"/>
            <p:cNvCxnSpPr/>
            <p:nvPr/>
          </p:nvCxnSpPr>
          <p:spPr>
            <a:xfrm>
              <a:off x="12419" y="6005"/>
              <a:ext cx="0" cy="712"/>
            </a:xfrm>
            <a:prstGeom prst="line">
              <a:avLst/>
            </a:prstGeom>
            <a:noFill/>
            <a:ln w="6350" cap="flat" cmpd="sng" algn="ctr">
              <a:solidFill>
                <a:srgbClr val="FFFFFF">
                  <a:lumMod val="75000"/>
                </a:srgbClr>
              </a:solidFill>
              <a:prstDash val="dash"/>
              <a:miter lim="800000"/>
              <a:tailEnd type="oval" w="lg" len="lg"/>
            </a:ln>
            <a:effectLst/>
          </p:spPr>
        </p:cxnSp>
        <p:sp>
          <p:nvSpPr>
            <p:cNvPr id="54" name="圆角矩形 53"/>
            <p:cNvSpPr/>
            <p:nvPr/>
          </p:nvSpPr>
          <p:spPr>
            <a:xfrm>
              <a:off x="2419" y="5482"/>
              <a:ext cx="14362" cy="393"/>
            </a:xfrm>
            <a:prstGeom prst="roundRect">
              <a:avLst>
                <a:gd name="adj" fmla="val 50000"/>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椭圆 54"/>
            <p:cNvSpPr/>
            <p:nvPr/>
          </p:nvSpPr>
          <p:spPr>
            <a:xfrm>
              <a:off x="4343" y="5312"/>
              <a:ext cx="674" cy="674"/>
            </a:xfrm>
            <a:prstGeom prst="ellipse">
              <a:avLst/>
            </a:prstGeom>
            <a:solidFill>
              <a:srgbClr val="FFFFFF"/>
            </a:solidFill>
            <a:ln w="19050">
              <a:solidFill>
                <a:srgbClr val="85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6847" y="5312"/>
              <a:ext cx="674" cy="674"/>
            </a:xfrm>
            <a:prstGeom prst="ellipse">
              <a:avLst/>
            </a:prstGeom>
            <a:solidFill>
              <a:schemeClr val="bg1"/>
            </a:solidFill>
            <a:ln w="19050">
              <a:solidFill>
                <a:srgbClr val="85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椭圆 57"/>
            <p:cNvSpPr/>
            <p:nvPr/>
          </p:nvSpPr>
          <p:spPr>
            <a:xfrm>
              <a:off x="9495" y="5312"/>
              <a:ext cx="674" cy="674"/>
            </a:xfrm>
            <a:prstGeom prst="ellipse">
              <a:avLst/>
            </a:prstGeom>
            <a:solidFill>
              <a:schemeClr val="bg1"/>
            </a:solidFill>
            <a:ln w="19050">
              <a:solidFill>
                <a:srgbClr val="85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椭圆 58"/>
            <p:cNvSpPr/>
            <p:nvPr/>
          </p:nvSpPr>
          <p:spPr>
            <a:xfrm>
              <a:off x="12089" y="5312"/>
              <a:ext cx="674" cy="674"/>
            </a:xfrm>
            <a:prstGeom prst="ellipse">
              <a:avLst/>
            </a:prstGeom>
            <a:solidFill>
              <a:schemeClr val="bg1"/>
            </a:solidFill>
            <a:ln w="19050">
              <a:solidFill>
                <a:srgbClr val="85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椭圆 59"/>
            <p:cNvSpPr/>
            <p:nvPr/>
          </p:nvSpPr>
          <p:spPr>
            <a:xfrm>
              <a:off x="14575" y="5312"/>
              <a:ext cx="674" cy="674"/>
            </a:xfrm>
            <a:prstGeom prst="ellipse">
              <a:avLst/>
            </a:prstGeom>
            <a:solidFill>
              <a:schemeClr val="bg1"/>
            </a:solidFill>
            <a:ln w="19050">
              <a:solidFill>
                <a:srgbClr val="85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4429" y="5359"/>
              <a:ext cx="618" cy="628"/>
            </a:xfrm>
            <a:prstGeom prst="rect">
              <a:avLst/>
            </a:prstGeom>
            <a:noFill/>
          </p:spPr>
          <p:txBody>
            <a:bodyPr wrap="square" rtlCol="0">
              <a:spAutoFit/>
            </a:bodyPr>
            <a:p>
              <a:pPr algn="ctr">
                <a:buClrTx/>
                <a:buSzTx/>
                <a:buFontTx/>
              </a:pPr>
              <a:r>
                <a:rPr lang="zh-CN" altLang="en-US" sz="2000" spc="600" dirty="0">
                  <a:solidFill>
                    <a:srgbClr val="51B2BB"/>
                  </a:solidFill>
                  <a:latin typeface="汉仪旗黑X2-55简" panose="00020600040101010101" charset="-122"/>
                  <a:ea typeface="汉仪旗黑X2-55简" panose="00020600040101010101" charset="-122"/>
                </a:rPr>
                <a:t>1</a:t>
              </a:r>
              <a:endParaRPr lang="zh-CN" altLang="en-US" sz="2000" spc="600" dirty="0">
                <a:solidFill>
                  <a:srgbClr val="51B2BB"/>
                </a:solidFill>
                <a:latin typeface="汉仪旗黑X2-55简" panose="00020600040101010101" charset="-122"/>
                <a:ea typeface="汉仪旗黑X2-55简" panose="00020600040101010101" charset="-122"/>
              </a:endParaRPr>
            </a:p>
          </p:txBody>
        </p:sp>
        <p:sp>
          <p:nvSpPr>
            <p:cNvPr id="62" name="文本框 61"/>
            <p:cNvSpPr txBox="1"/>
            <p:nvPr/>
          </p:nvSpPr>
          <p:spPr>
            <a:xfrm>
              <a:off x="6925" y="5350"/>
              <a:ext cx="618" cy="628"/>
            </a:xfrm>
            <a:prstGeom prst="rect">
              <a:avLst/>
            </a:prstGeom>
            <a:noFill/>
          </p:spPr>
          <p:txBody>
            <a:bodyPr wrap="square" rtlCol="0">
              <a:spAutoFit/>
            </a:bodyPr>
            <a:p>
              <a:pPr algn="ctr">
                <a:buClrTx/>
                <a:buSzTx/>
                <a:buFontTx/>
              </a:pPr>
              <a:r>
                <a:rPr lang="zh-CN" altLang="en-US" sz="2000" spc="600" dirty="0">
                  <a:solidFill>
                    <a:srgbClr val="51B2BB"/>
                  </a:solidFill>
                  <a:latin typeface="汉仪旗黑X2-55简" panose="00020600040101010101" charset="-122"/>
                  <a:ea typeface="汉仪旗黑X2-55简" panose="00020600040101010101" charset="-122"/>
                </a:rPr>
                <a:t>2</a:t>
              </a:r>
              <a:endParaRPr lang="zh-CN" altLang="en-US" sz="2000" spc="600" dirty="0">
                <a:solidFill>
                  <a:srgbClr val="51B2BB"/>
                </a:solidFill>
                <a:latin typeface="汉仪旗黑X2-55简" panose="00020600040101010101" charset="-122"/>
                <a:ea typeface="汉仪旗黑X2-55简" panose="00020600040101010101" charset="-122"/>
              </a:endParaRPr>
            </a:p>
          </p:txBody>
        </p:sp>
        <p:sp>
          <p:nvSpPr>
            <p:cNvPr id="19" name="文本框 18"/>
            <p:cNvSpPr txBox="1"/>
            <p:nvPr/>
          </p:nvSpPr>
          <p:spPr>
            <a:xfrm>
              <a:off x="9581" y="5352"/>
              <a:ext cx="618" cy="628"/>
            </a:xfrm>
            <a:prstGeom prst="rect">
              <a:avLst/>
            </a:prstGeom>
            <a:noFill/>
          </p:spPr>
          <p:txBody>
            <a:bodyPr wrap="square" rtlCol="0">
              <a:spAutoFit/>
            </a:bodyPr>
            <a:p>
              <a:pPr algn="ctr">
                <a:buClrTx/>
                <a:buSzTx/>
                <a:buFontTx/>
              </a:pPr>
              <a:r>
                <a:rPr lang="zh-CN" altLang="en-US" sz="2000" spc="600" dirty="0">
                  <a:solidFill>
                    <a:srgbClr val="51B2BB"/>
                  </a:solidFill>
                  <a:latin typeface="汉仪旗黑X2-55简" panose="00020600040101010101" charset="-122"/>
                  <a:ea typeface="汉仪旗黑X2-55简" panose="00020600040101010101" charset="-122"/>
                </a:rPr>
                <a:t>3</a:t>
              </a:r>
              <a:endParaRPr lang="zh-CN" altLang="en-US" sz="2000" spc="600" dirty="0">
                <a:solidFill>
                  <a:srgbClr val="51B2BB"/>
                </a:solidFill>
                <a:latin typeface="汉仪旗黑X2-55简" panose="00020600040101010101" charset="-122"/>
                <a:ea typeface="汉仪旗黑X2-55简" panose="00020600040101010101" charset="-122"/>
              </a:endParaRPr>
            </a:p>
          </p:txBody>
        </p:sp>
        <p:sp>
          <p:nvSpPr>
            <p:cNvPr id="20" name="文本框 19"/>
            <p:cNvSpPr txBox="1"/>
            <p:nvPr/>
          </p:nvSpPr>
          <p:spPr>
            <a:xfrm>
              <a:off x="12177" y="5352"/>
              <a:ext cx="618" cy="628"/>
            </a:xfrm>
            <a:prstGeom prst="rect">
              <a:avLst/>
            </a:prstGeom>
            <a:noFill/>
          </p:spPr>
          <p:txBody>
            <a:bodyPr wrap="square" rtlCol="0">
              <a:spAutoFit/>
            </a:bodyPr>
            <a:p>
              <a:pPr algn="ctr"/>
              <a:r>
                <a:rPr lang="zh-CN" altLang="en-US" sz="2000" spc="600" dirty="0">
                  <a:solidFill>
                    <a:srgbClr val="51B2BB"/>
                  </a:solidFill>
                  <a:latin typeface="汉仪旗黑X2-55简" panose="00020600040101010101" charset="-122"/>
                  <a:ea typeface="汉仪旗黑X2-55简" panose="00020600040101010101" charset="-122"/>
                </a:rPr>
                <a:t>4</a:t>
              </a:r>
              <a:endParaRPr lang="zh-CN" altLang="en-US" sz="2000" spc="600" dirty="0">
                <a:solidFill>
                  <a:srgbClr val="51B2BB"/>
                </a:solidFill>
                <a:latin typeface="汉仪旗黑X2-55简" panose="00020600040101010101" charset="-122"/>
                <a:ea typeface="汉仪旗黑X2-55简" panose="00020600040101010101" charset="-122"/>
              </a:endParaRPr>
            </a:p>
          </p:txBody>
        </p:sp>
        <p:sp>
          <p:nvSpPr>
            <p:cNvPr id="21" name="文本框 20"/>
            <p:cNvSpPr txBox="1"/>
            <p:nvPr/>
          </p:nvSpPr>
          <p:spPr>
            <a:xfrm>
              <a:off x="14664" y="5366"/>
              <a:ext cx="618" cy="628"/>
            </a:xfrm>
            <a:prstGeom prst="rect">
              <a:avLst/>
            </a:prstGeom>
            <a:noFill/>
            <a:ln>
              <a:noFill/>
            </a:ln>
          </p:spPr>
          <p:txBody>
            <a:bodyPr wrap="square" rtlCol="0">
              <a:spAutoFit/>
            </a:bodyPr>
            <a:p>
              <a:pPr algn="ctr"/>
              <a:r>
                <a:rPr lang="zh-CN" altLang="en-US" sz="2000" spc="600" dirty="0">
                  <a:solidFill>
                    <a:srgbClr val="51B2BB"/>
                  </a:solidFill>
                  <a:latin typeface="汉仪旗黑X2-55简" panose="00020600040101010101" charset="-122"/>
                  <a:ea typeface="汉仪旗黑X2-55简" panose="00020600040101010101" charset="-122"/>
                </a:rPr>
                <a:t>5</a:t>
              </a:r>
              <a:endParaRPr lang="zh-CN" altLang="en-US" sz="2000" spc="600" dirty="0">
                <a:solidFill>
                  <a:srgbClr val="51B2BB"/>
                </a:solidFill>
                <a:latin typeface="汉仪旗黑X2-55简" panose="00020600040101010101" charset="-122"/>
                <a:ea typeface="汉仪旗黑X2-55简" panose="00020600040101010101" charset="-122"/>
              </a:endParaRPr>
            </a:p>
          </p:txBody>
        </p:sp>
      </p:gr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55" presetClass="entr" presetSubtype="0" fill="hold" nodeType="afterEffect">
                                  <p:stCondLst>
                                    <p:cond delay="0"/>
                                  </p:stCondLst>
                                  <p:childTnLst>
                                    <p:set>
                                      <p:cBhvr>
                                        <p:cTn id="33" dur="500"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strVal val="#ppt_w*0.70"/>
                                          </p:val>
                                        </p:tav>
                                        <p:tav tm="100000">
                                          <p:val>
                                            <p:strVal val="#ppt_w"/>
                                          </p:val>
                                        </p:tav>
                                      </p:tavLst>
                                    </p:anim>
                                    <p:anim calcmode="lin" valueType="num">
                                      <p:cBhvr>
                                        <p:cTn id="35" dur="500" fill="hold"/>
                                        <p:tgtEl>
                                          <p:spTgt spid="2"/>
                                        </p:tgtEl>
                                        <p:attrNameLst>
                                          <p:attrName>ppt_h</p:attrName>
                                        </p:attrNameLst>
                                      </p:cBhvr>
                                      <p:tavLst>
                                        <p:tav tm="0">
                                          <p:val>
                                            <p:strVal val="#ppt_h"/>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2000"/>
                            </p:stCondLst>
                            <p:childTnLst>
                              <p:par>
                                <p:cTn id="42" presetID="42" presetClass="entr" presetSubtype="0" fill="hold" nodeType="afterEffect">
                                  <p:stCondLst>
                                    <p:cond delay="0"/>
                                  </p:stCondLst>
                                  <p:childTnLst>
                                    <p:set>
                                      <p:cBhvr>
                                        <p:cTn id="43" dur="500"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anim calcmode="lin" valueType="num">
                                      <p:cBhvr>
                                        <p:cTn id="45" dur="500" fill="hold"/>
                                        <p:tgtEl>
                                          <p:spTgt spid="51"/>
                                        </p:tgtEl>
                                        <p:attrNameLst>
                                          <p:attrName>ppt_x</p:attrName>
                                        </p:attrNameLst>
                                      </p:cBhvr>
                                      <p:tavLst>
                                        <p:tav tm="0">
                                          <p:val>
                                            <p:strVal val="#ppt_x"/>
                                          </p:val>
                                        </p:tav>
                                        <p:tav tm="100000">
                                          <p:val>
                                            <p:strVal val="#ppt_x"/>
                                          </p:val>
                                        </p:tav>
                                      </p:tavLst>
                                    </p:anim>
                                    <p:anim calcmode="lin" valueType="num">
                                      <p:cBhvr>
                                        <p:cTn id="46" dur="500" fill="hold"/>
                                        <p:tgtEl>
                                          <p:spTgt spid="51"/>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7" presetClass="entr" presetSubtype="0" fill="hold" nodeType="afterEffect">
                                  <p:stCondLst>
                                    <p:cond delay="0"/>
                                  </p:stCondLst>
                                  <p:childTnLst>
                                    <p:set>
                                      <p:cBhvr>
                                        <p:cTn id="49" dur="500"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anim calcmode="lin" valueType="num">
                                      <p:cBhvr>
                                        <p:cTn id="51" dur="500" fill="hold"/>
                                        <p:tgtEl>
                                          <p:spTgt spid="37"/>
                                        </p:tgtEl>
                                        <p:attrNameLst>
                                          <p:attrName>ppt_x</p:attrName>
                                        </p:attrNameLst>
                                      </p:cBhvr>
                                      <p:tavLst>
                                        <p:tav tm="0">
                                          <p:val>
                                            <p:strVal val="#ppt_x"/>
                                          </p:val>
                                        </p:tav>
                                        <p:tav tm="100000">
                                          <p:val>
                                            <p:strVal val="#ppt_x"/>
                                          </p:val>
                                        </p:tav>
                                      </p:tavLst>
                                    </p:anim>
                                    <p:anim calcmode="lin" valueType="num">
                                      <p:cBhvr>
                                        <p:cTn id="52" dur="500" fill="hold"/>
                                        <p:tgtEl>
                                          <p:spTgt spid="37"/>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42" presetClass="entr" presetSubtype="0" fill="hold" nodeType="afterEffect">
                                  <p:stCondLst>
                                    <p:cond delay="0"/>
                                  </p:stCondLst>
                                  <p:childTnLst>
                                    <p:set>
                                      <p:cBhvr>
                                        <p:cTn id="55" dur="500"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anim calcmode="lin" valueType="num">
                                      <p:cBhvr>
                                        <p:cTn id="57" dur="500" fill="hold"/>
                                        <p:tgtEl>
                                          <p:spTgt spid="47"/>
                                        </p:tgtEl>
                                        <p:attrNameLst>
                                          <p:attrName>ppt_x</p:attrName>
                                        </p:attrNameLst>
                                      </p:cBhvr>
                                      <p:tavLst>
                                        <p:tav tm="0">
                                          <p:val>
                                            <p:strVal val="#ppt_x"/>
                                          </p:val>
                                        </p:tav>
                                        <p:tav tm="100000">
                                          <p:val>
                                            <p:strVal val="#ppt_x"/>
                                          </p:val>
                                        </p:tav>
                                      </p:tavLst>
                                    </p:anim>
                                    <p:anim calcmode="lin" valueType="num">
                                      <p:cBhvr>
                                        <p:cTn id="58" dur="500" fill="hold"/>
                                        <p:tgtEl>
                                          <p:spTgt spid="47"/>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7" presetClass="entr" presetSubtype="0" fill="hold" nodeType="afterEffect">
                                  <p:stCondLst>
                                    <p:cond delay="0"/>
                                  </p:stCondLst>
                                  <p:childTnLst>
                                    <p:set>
                                      <p:cBhvr>
                                        <p:cTn id="61" dur="500"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anim calcmode="lin" valueType="num">
                                      <p:cBhvr>
                                        <p:cTn id="63" dur="500" fill="hold"/>
                                        <p:tgtEl>
                                          <p:spTgt spid="40"/>
                                        </p:tgtEl>
                                        <p:attrNameLst>
                                          <p:attrName>ppt_x</p:attrName>
                                        </p:attrNameLst>
                                      </p:cBhvr>
                                      <p:tavLst>
                                        <p:tav tm="0">
                                          <p:val>
                                            <p:strVal val="#ppt_x"/>
                                          </p:val>
                                        </p:tav>
                                        <p:tav tm="100000">
                                          <p:val>
                                            <p:strVal val="#ppt_x"/>
                                          </p:val>
                                        </p:tav>
                                      </p:tavLst>
                                    </p:anim>
                                    <p:anim calcmode="lin" valueType="num">
                                      <p:cBhvr>
                                        <p:cTn id="64" dur="500" fill="hold"/>
                                        <p:tgtEl>
                                          <p:spTgt spid="40"/>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2" presetClass="entr" presetSubtype="0" fill="hold" nodeType="afterEffect">
                                  <p:stCondLst>
                                    <p:cond delay="0"/>
                                  </p:stCondLst>
                                  <p:childTnLst>
                                    <p:set>
                                      <p:cBhvr>
                                        <p:cTn id="67" dur="500" fill="hold">
                                          <p:stCondLst>
                                            <p:cond delay="0"/>
                                          </p:stCondLst>
                                        </p:cTn>
                                        <p:tgtEl>
                                          <p:spTgt spid="44"/>
                                        </p:tgtEl>
                                        <p:attrNameLst>
                                          <p:attrName>style.visibility</p:attrName>
                                        </p:attrNameLst>
                                      </p:cBhvr>
                                      <p:to>
                                        <p:strVal val="visible"/>
                                      </p:to>
                                    </p:set>
                                    <p:animEffect transition="in" filter="fade">
                                      <p:cBhvr>
                                        <p:cTn id="68" dur="500"/>
                                        <p:tgtEl>
                                          <p:spTgt spid="44"/>
                                        </p:tgtEl>
                                      </p:cBhvr>
                                    </p:animEffect>
                                    <p:anim calcmode="lin" valueType="num">
                                      <p:cBhvr>
                                        <p:cTn id="69" dur="500" fill="hold"/>
                                        <p:tgtEl>
                                          <p:spTgt spid="44"/>
                                        </p:tgtEl>
                                        <p:attrNameLst>
                                          <p:attrName>ppt_x</p:attrName>
                                        </p:attrNameLst>
                                      </p:cBhvr>
                                      <p:tavLst>
                                        <p:tav tm="0">
                                          <p:val>
                                            <p:strVal val="#ppt_x"/>
                                          </p:val>
                                        </p:tav>
                                        <p:tav tm="100000">
                                          <p:val>
                                            <p:strVal val="#ppt_x"/>
                                          </p:val>
                                        </p:tav>
                                      </p:tavLst>
                                    </p:anim>
                                    <p:anim calcmode="lin" valueType="num">
                                      <p:cBhvr>
                                        <p:cTn id="70"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39444"/>
          <a:stretch>
            <a:fillRect/>
          </a:stretch>
        </p:blipFill>
        <p:spPr>
          <a:xfrm>
            <a:off x="9959340" y="3963035"/>
            <a:ext cx="2145665" cy="3109595"/>
          </a:xfrm>
          <a:prstGeom prst="rect">
            <a:avLst/>
          </a:prstGeom>
        </p:spPr>
      </p:pic>
      <p:grpSp>
        <p:nvGrpSpPr>
          <p:cNvPr id="2" name="组合 65"/>
          <p:cNvGrpSpPr/>
          <p:nvPr/>
        </p:nvGrpSpPr>
        <p:grpSpPr>
          <a:xfrm>
            <a:off x="4550410" y="1028065"/>
            <a:ext cx="3084195" cy="804545"/>
            <a:chOff x="12207" y="2254"/>
            <a:chExt cx="4857" cy="1267"/>
          </a:xfrm>
        </p:grpSpPr>
        <p:sp>
          <p:nvSpPr>
            <p:cNvPr id="3" name="矩形 2"/>
            <p:cNvSpPr/>
            <p:nvPr/>
          </p:nvSpPr>
          <p:spPr>
            <a:xfrm>
              <a:off x="12208" y="2254"/>
              <a:ext cx="4856" cy="863"/>
            </a:xfrm>
            <a:prstGeom prst="rect">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207" y="2324"/>
              <a:ext cx="4857" cy="725"/>
            </a:xfrm>
            <a:prstGeom prst="rect">
              <a:avLst/>
            </a:prstGeom>
            <a:noFill/>
          </p:spPr>
          <p:txBody>
            <a:bodyPr wrap="square" rtlCol="0">
              <a:spAutoFit/>
            </a:bodyPr>
            <a:p>
              <a:pPr algn="ctr"/>
              <a:r>
                <a:rPr lang="zh-CN" altLang="en-US" sz="2400" spc="600" dirty="0">
                  <a:solidFill>
                    <a:schemeClr val="bg1"/>
                  </a:solidFill>
                  <a:latin typeface="汉仪旗黑X2-55简" panose="00020600040101010101" charset="-122"/>
                  <a:ea typeface="汉仪旗黑X2-55简" panose="00020600040101010101" charset="-122"/>
                  <a:sym typeface="+mn-ea"/>
                </a:rPr>
                <a:t>工作经验总结</a:t>
              </a:r>
              <a:endParaRPr lang="zh-CN" altLang="en-US" sz="2400" spc="600" dirty="0">
                <a:solidFill>
                  <a:schemeClr val="bg1"/>
                </a:solidFill>
                <a:latin typeface="汉仪旗黑X2-55简" panose="00020600040101010101" charset="-122"/>
                <a:ea typeface="汉仪旗黑X2-55简" panose="00020600040101010101" charset="-122"/>
                <a:sym typeface="+mn-ea"/>
              </a:endParaRPr>
            </a:p>
          </p:txBody>
        </p:sp>
        <p:cxnSp>
          <p:nvCxnSpPr>
            <p:cNvPr id="7" name="直接连接符 6"/>
            <p:cNvCxnSpPr/>
            <p:nvPr/>
          </p:nvCxnSpPr>
          <p:spPr>
            <a:xfrm>
              <a:off x="13256" y="3521"/>
              <a:ext cx="2760" cy="0"/>
            </a:xfrm>
            <a:prstGeom prst="line">
              <a:avLst/>
            </a:prstGeom>
            <a:ln w="47625">
              <a:solidFill>
                <a:srgbClr val="85E2F3"/>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1453849" y="1936127"/>
            <a:ext cx="9284970" cy="1706880"/>
            <a:chOff x="1453849" y="2024608"/>
            <a:chExt cx="9284970" cy="1706880"/>
          </a:xfrm>
        </p:grpSpPr>
        <p:sp>
          <p:nvSpPr>
            <p:cNvPr id="6" name="文本框 5"/>
            <p:cNvSpPr txBox="1"/>
            <p:nvPr/>
          </p:nvSpPr>
          <p:spPr>
            <a:xfrm>
              <a:off x="1453849" y="2024608"/>
              <a:ext cx="1948815" cy="368300"/>
            </a:xfrm>
            <a:prstGeom prst="rect">
              <a:avLst/>
            </a:prstGeom>
            <a:noFill/>
          </p:spPr>
          <p:txBody>
            <a:bodyPr wrap="square" rtlCol="0">
              <a:spAutoFit/>
            </a:bodyPr>
            <a:p>
              <a:pPr algn="l" defTabSz="457200">
                <a:lnSpc>
                  <a:spcPct val="100000"/>
                </a:lnSpc>
                <a:buClrTx/>
                <a:buSzTx/>
                <a:buFontTx/>
              </a:pPr>
              <a:r>
                <a:rPr lang="zh-CN" altLang="en-US" sz="1800" spc="300" dirty="0">
                  <a:solidFill>
                    <a:srgbClr val="51B2BB"/>
                  </a:solidFill>
                  <a:uFillTx/>
                  <a:latin typeface="汉仪旗黑X2-55简" panose="00020600040101010101" charset="-122"/>
                  <a:ea typeface="汉仪旗黑X2-55简" panose="00020600040101010101" charset="-122"/>
                  <a:sym typeface="+mn-ea"/>
                </a:rPr>
                <a:t>标题文字添加</a:t>
              </a:r>
              <a:endParaRPr lang="zh-CN" altLang="en-US" sz="1800" spc="300" dirty="0">
                <a:solidFill>
                  <a:srgbClr val="51B2BB"/>
                </a:solidFill>
                <a:uFillTx/>
                <a:latin typeface="汉仪旗黑X2-55简" panose="00020600040101010101" charset="-122"/>
                <a:ea typeface="汉仪旗黑X2-55简" panose="00020600040101010101" charset="-122"/>
              </a:endParaRPr>
            </a:p>
          </p:txBody>
        </p:sp>
        <p:sp>
          <p:nvSpPr>
            <p:cNvPr id="8" name="文本框 7"/>
            <p:cNvSpPr txBox="1"/>
            <p:nvPr/>
          </p:nvSpPr>
          <p:spPr>
            <a:xfrm>
              <a:off x="1454484" y="2311628"/>
              <a:ext cx="9284335" cy="1419860"/>
            </a:xfrm>
            <a:prstGeom prst="rect">
              <a:avLst/>
            </a:prstGeom>
            <a:noFill/>
          </p:spPr>
          <p:txBody>
            <a:bodyPr wrap="square" rtlCol="0">
              <a:spAutoFit/>
            </a:bodyPr>
            <a:p>
              <a:pPr algn="just">
                <a:lnSpc>
                  <a:spcPct val="180000"/>
                </a:lnSpc>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rPr>
                <a:t>本模板中的图片均为意向图片，请根据企业的实际情况更换本模板中的图片，删除图片再插入新图片即可。本模板中的图片均为意向图片，请根据企业的实际情况更换本模板中的图片，删除图片再插入新图片即可。</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endParaRPr>
            </a:p>
            <a:p>
              <a:pPr algn="just">
                <a:lnSpc>
                  <a:spcPct val="180000"/>
                </a:lnSpc>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rPr>
                <a:t>本模板中的图片均为意向图片，请根据企业的实际情况更换本模板中的图片，删除图片再插入新图片即可。本模板中的图片均为意向图片，请根据企业的实际情况更换本模板中的图片，删除图片再插入新图片即可。</a:t>
              </a:r>
              <a:endParaRPr lang="en-US" altLang="zh-CN" sz="1200" b="0" i="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sp>
        <p:nvSpPr>
          <p:cNvPr id="12" name="椭圆 15"/>
          <p:cNvSpPr/>
          <p:nvPr/>
        </p:nvSpPr>
        <p:spPr>
          <a:xfrm>
            <a:off x="1491672" y="3780126"/>
            <a:ext cx="1529266" cy="1529266"/>
          </a:xfrm>
          <a:prstGeom prst="ellipse">
            <a:avLst/>
          </a:prstGeom>
          <a:solidFill>
            <a:srgbClr val="85E2F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椭圆 18"/>
          <p:cNvSpPr/>
          <p:nvPr/>
        </p:nvSpPr>
        <p:spPr>
          <a:xfrm>
            <a:off x="3403089" y="4360093"/>
            <a:ext cx="1529266" cy="1529266"/>
          </a:xfrm>
          <a:prstGeom prst="ellipse">
            <a:avLst/>
          </a:prstGeom>
          <a:solidFill>
            <a:srgbClr val="85E2F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6" name="椭圆 19"/>
          <p:cNvSpPr/>
          <p:nvPr/>
        </p:nvSpPr>
        <p:spPr>
          <a:xfrm>
            <a:off x="5325936" y="3780126"/>
            <a:ext cx="1529266" cy="1529266"/>
          </a:xfrm>
          <a:prstGeom prst="ellipse">
            <a:avLst/>
          </a:prstGeom>
          <a:solidFill>
            <a:srgbClr val="85E2F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0" name="椭圆 20"/>
          <p:cNvSpPr/>
          <p:nvPr/>
        </p:nvSpPr>
        <p:spPr>
          <a:xfrm>
            <a:off x="7302123" y="4360093"/>
            <a:ext cx="1529266" cy="1529266"/>
          </a:xfrm>
          <a:prstGeom prst="ellipse">
            <a:avLst/>
          </a:prstGeom>
          <a:solidFill>
            <a:srgbClr val="85E2F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6" name="椭圆 21"/>
          <p:cNvSpPr/>
          <p:nvPr/>
        </p:nvSpPr>
        <p:spPr>
          <a:xfrm>
            <a:off x="9251641" y="3780126"/>
            <a:ext cx="1529266" cy="1529266"/>
          </a:xfrm>
          <a:prstGeom prst="ellipse">
            <a:avLst/>
          </a:prstGeom>
          <a:solidFill>
            <a:srgbClr val="85E2F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矩形 22"/>
          <p:cNvSpPr/>
          <p:nvPr/>
        </p:nvSpPr>
        <p:spPr>
          <a:xfrm>
            <a:off x="1684889" y="4174539"/>
            <a:ext cx="1141931" cy="755650"/>
          </a:xfrm>
          <a:prstGeom prst="rect">
            <a:avLst/>
          </a:prstGeom>
        </p:spPr>
        <p:txBody>
          <a:bodyPr wrap="square">
            <a:spAutoFit/>
          </a:bodyPr>
          <a:p>
            <a:pPr algn="ctr">
              <a:lnSpc>
                <a:spcPct val="120000"/>
              </a:lnSpc>
            </a:pPr>
            <a:r>
              <a:rPr lang="zh-CN" altLang="en-US" dirty="0">
                <a:solidFill>
                  <a:srgbClr val="FFFFFF"/>
                </a:solidFill>
                <a:latin typeface="汉仪旗黑X2-55简" panose="00020600040101010101" charset="-122"/>
                <a:ea typeface="汉仪旗黑X2-55简" panose="00020600040101010101" charset="-122"/>
                <a:sym typeface="+mn-ea"/>
              </a:rPr>
              <a:t>标题文字添加</a:t>
            </a:r>
            <a:endParaRPr lang="zh-CN" altLang="en-US" dirty="0">
              <a:solidFill>
                <a:srgbClr val="FFFFFF"/>
              </a:solidFill>
              <a:latin typeface="汉仪旗黑X2-55简" panose="00020600040101010101" charset="-122"/>
              <a:ea typeface="汉仪旗黑X2-55简" panose="00020600040101010101" charset="-122"/>
              <a:cs typeface="字魂105号-简雅黑" panose="00000500000000000000" pitchFamily="2" charset="-122"/>
              <a:sym typeface="+mn-ea"/>
            </a:endParaRPr>
          </a:p>
        </p:txBody>
      </p:sp>
      <p:sp>
        <p:nvSpPr>
          <p:cNvPr id="22" name="矩形 23"/>
          <p:cNvSpPr/>
          <p:nvPr/>
        </p:nvSpPr>
        <p:spPr>
          <a:xfrm>
            <a:off x="3596931" y="4779193"/>
            <a:ext cx="1141931" cy="755650"/>
          </a:xfrm>
          <a:prstGeom prst="rect">
            <a:avLst/>
          </a:prstGeom>
        </p:spPr>
        <p:txBody>
          <a:bodyPr wrap="square">
            <a:spAutoFit/>
          </a:bodyPr>
          <a:p>
            <a:pPr algn="ctr">
              <a:lnSpc>
                <a:spcPct val="120000"/>
              </a:lnSpc>
              <a:buClrTx/>
              <a:buSzTx/>
              <a:buFontTx/>
            </a:pPr>
            <a:r>
              <a:rPr lang="zh-CN" altLang="en-US" dirty="0">
                <a:solidFill>
                  <a:srgbClr val="FFFFFF"/>
                </a:solidFill>
                <a:latin typeface="汉仪旗黑X2-55简" panose="00020600040101010101" charset="-122"/>
                <a:ea typeface="汉仪旗黑X2-55简" panose="00020600040101010101" charset="-122"/>
                <a:sym typeface="+mn-ea"/>
              </a:rPr>
              <a:t>标题文字添加</a:t>
            </a:r>
            <a:endParaRPr lang="zh-CN" altLang="en-US" dirty="0">
              <a:solidFill>
                <a:srgbClr val="FFFFFF"/>
              </a:solidFill>
              <a:latin typeface="汉仪旗黑X2-55简" panose="00020600040101010101" charset="-122"/>
              <a:ea typeface="汉仪旗黑X2-55简" panose="00020600040101010101" charset="-122"/>
              <a:sym typeface="+mn-ea"/>
            </a:endParaRPr>
          </a:p>
        </p:txBody>
      </p:sp>
      <p:sp>
        <p:nvSpPr>
          <p:cNvPr id="23" name="矩形 24"/>
          <p:cNvSpPr/>
          <p:nvPr/>
        </p:nvSpPr>
        <p:spPr>
          <a:xfrm>
            <a:off x="9451169" y="4187796"/>
            <a:ext cx="1141931" cy="755650"/>
          </a:xfrm>
          <a:prstGeom prst="rect">
            <a:avLst/>
          </a:prstGeom>
        </p:spPr>
        <p:txBody>
          <a:bodyPr wrap="square">
            <a:spAutoFit/>
          </a:bodyPr>
          <a:p>
            <a:pPr algn="ctr">
              <a:lnSpc>
                <a:spcPct val="120000"/>
              </a:lnSpc>
              <a:buClrTx/>
              <a:buSzTx/>
              <a:buFontTx/>
            </a:pPr>
            <a:r>
              <a:rPr lang="zh-CN" altLang="en-US" dirty="0">
                <a:solidFill>
                  <a:srgbClr val="FFFFFF"/>
                </a:solidFill>
                <a:latin typeface="汉仪旗黑X2-55简" panose="00020600040101010101" charset="-122"/>
                <a:ea typeface="汉仪旗黑X2-55简" panose="00020600040101010101" charset="-122"/>
                <a:sym typeface="+mn-ea"/>
              </a:rPr>
              <a:t>标题文字添加</a:t>
            </a:r>
            <a:endParaRPr lang="zh-CN" altLang="en-US" dirty="0">
              <a:solidFill>
                <a:srgbClr val="FFFFFF"/>
              </a:solidFill>
              <a:latin typeface="汉仪旗黑X2-55简" panose="00020600040101010101" charset="-122"/>
              <a:ea typeface="汉仪旗黑X2-55简" panose="00020600040101010101" charset="-122"/>
              <a:sym typeface="+mn-ea"/>
            </a:endParaRPr>
          </a:p>
        </p:txBody>
      </p:sp>
      <p:sp>
        <p:nvSpPr>
          <p:cNvPr id="28" name="矩形 26"/>
          <p:cNvSpPr/>
          <p:nvPr/>
        </p:nvSpPr>
        <p:spPr>
          <a:xfrm>
            <a:off x="7512455" y="4756333"/>
            <a:ext cx="1141931" cy="755650"/>
          </a:xfrm>
          <a:prstGeom prst="rect">
            <a:avLst/>
          </a:prstGeom>
        </p:spPr>
        <p:txBody>
          <a:bodyPr wrap="square">
            <a:spAutoFit/>
          </a:bodyPr>
          <a:p>
            <a:pPr algn="ctr">
              <a:lnSpc>
                <a:spcPct val="120000"/>
              </a:lnSpc>
              <a:buClrTx/>
              <a:buSzTx/>
              <a:buFontTx/>
            </a:pPr>
            <a:r>
              <a:rPr lang="zh-CN" altLang="en-US" dirty="0">
                <a:solidFill>
                  <a:srgbClr val="FFFFFF"/>
                </a:solidFill>
                <a:latin typeface="汉仪旗黑X2-55简" panose="00020600040101010101" charset="-122"/>
                <a:ea typeface="汉仪旗黑X2-55简" panose="00020600040101010101" charset="-122"/>
                <a:sym typeface="+mn-ea"/>
              </a:rPr>
              <a:t>标题文字添加</a:t>
            </a:r>
            <a:endParaRPr lang="zh-CN" altLang="en-US" dirty="0">
              <a:solidFill>
                <a:srgbClr val="FFFFFF"/>
              </a:solidFill>
              <a:latin typeface="汉仪旗黑X2-55简" panose="00020600040101010101" charset="-122"/>
              <a:ea typeface="汉仪旗黑X2-55简" panose="00020600040101010101" charset="-122"/>
              <a:sym typeface="+mn-ea"/>
            </a:endParaRPr>
          </a:p>
        </p:txBody>
      </p:sp>
      <p:sp>
        <p:nvSpPr>
          <p:cNvPr id="31" name="矩形 27"/>
          <p:cNvSpPr/>
          <p:nvPr/>
        </p:nvSpPr>
        <p:spPr>
          <a:xfrm>
            <a:off x="5539453" y="4187436"/>
            <a:ext cx="1141931" cy="755650"/>
          </a:xfrm>
          <a:prstGeom prst="rect">
            <a:avLst/>
          </a:prstGeom>
        </p:spPr>
        <p:txBody>
          <a:bodyPr wrap="square">
            <a:spAutoFit/>
          </a:bodyPr>
          <a:p>
            <a:pPr algn="ctr">
              <a:lnSpc>
                <a:spcPct val="120000"/>
              </a:lnSpc>
              <a:buClrTx/>
              <a:buSzTx/>
              <a:buFontTx/>
            </a:pPr>
            <a:r>
              <a:rPr lang="zh-CN" altLang="en-US" dirty="0">
                <a:solidFill>
                  <a:srgbClr val="FFFFFF"/>
                </a:solidFill>
                <a:latin typeface="汉仪旗黑X2-55简" panose="00020600040101010101" charset="-122"/>
                <a:ea typeface="汉仪旗黑X2-55简" panose="00020600040101010101" charset="-122"/>
                <a:sym typeface="+mn-ea"/>
              </a:rPr>
              <a:t>标题文字添加</a:t>
            </a:r>
            <a:endParaRPr lang="zh-CN" altLang="en-US" dirty="0">
              <a:solidFill>
                <a:srgbClr val="FFFFFF"/>
              </a:solidFill>
              <a:latin typeface="汉仪旗黑X2-55简" panose="00020600040101010101" charset="-122"/>
              <a:ea typeface="汉仪旗黑X2-55简" panose="00020600040101010101" charset="-122"/>
              <a:sym typeface="+mn-ea"/>
            </a:endParaRPr>
          </a:p>
        </p:txBody>
      </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55" presetClass="entr" presetSubtype="0" fill="hold" nodeType="afterEffect">
                                  <p:stCondLst>
                                    <p:cond delay="0"/>
                                  </p:stCondLst>
                                  <p:childTnLst>
                                    <p:set>
                                      <p:cBhvr>
                                        <p:cTn id="33" dur="500"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strVal val="#ppt_w*0.70"/>
                                          </p:val>
                                        </p:tav>
                                        <p:tav tm="100000">
                                          <p:val>
                                            <p:strVal val="#ppt_w"/>
                                          </p:val>
                                        </p:tav>
                                      </p:tavLst>
                                    </p:anim>
                                    <p:anim calcmode="lin" valueType="num">
                                      <p:cBhvr>
                                        <p:cTn id="35" dur="500" fill="hold"/>
                                        <p:tgtEl>
                                          <p:spTgt spid="2"/>
                                        </p:tgtEl>
                                        <p:attrNameLst>
                                          <p:attrName>ppt_h</p:attrName>
                                        </p:attrNameLst>
                                      </p:cBhvr>
                                      <p:tavLst>
                                        <p:tav tm="0">
                                          <p:val>
                                            <p:strVal val="#ppt_h"/>
                                          </p:val>
                                        </p:tav>
                                        <p:tav tm="100000">
                                          <p:val>
                                            <p:strVal val="#ppt_h"/>
                                          </p:val>
                                        </p:tav>
                                      </p:tavLst>
                                    </p:anim>
                                    <p:animEffect transition="in" filter="fade">
                                      <p:cBhvr>
                                        <p:cTn id="36" dur="500"/>
                                        <p:tgtEl>
                                          <p:spTgt spid="2"/>
                                        </p:tgtEl>
                                      </p:cBhvr>
                                    </p:animEffect>
                                  </p:childTnLst>
                                </p:cTn>
                              </p:par>
                              <p:par>
                                <p:cTn id="37" presetID="42" presetClass="entr" presetSubtype="0" fill="hold" grpId="0" nodeType="withEffect" nodePh="1">
                                  <p:stCondLst>
                                    <p:cond delay="250"/>
                                  </p:stCondLst>
                                  <p:endCondLst>
                                    <p:cond evt="begin" delay="0">
                                      <p:tn val="37"/>
                                    </p:cond>
                                  </p:endCondLst>
                                  <p:childTnLst>
                                    <p:set>
                                      <p:cBhvr>
                                        <p:cTn id="38" dur="500"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nodePh="1">
                                  <p:stCondLst>
                                    <p:cond delay="250"/>
                                  </p:stCondLst>
                                  <p:endCondLst>
                                    <p:cond evt="begin" delay="0">
                                      <p:tn val="42"/>
                                    </p:cond>
                                  </p:endCondLst>
                                  <p:childTnLst>
                                    <p:set>
                                      <p:cBhvr>
                                        <p:cTn id="43" dur="500"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nodePh="1">
                                  <p:stCondLst>
                                    <p:cond delay="250"/>
                                  </p:stCondLst>
                                  <p:endCondLst>
                                    <p:cond evt="begin" delay="0">
                                      <p:tn val="47"/>
                                    </p:cond>
                                  </p:endCondLst>
                                  <p:childTnLst>
                                    <p:set>
                                      <p:cBhvr>
                                        <p:cTn id="48" dur="500"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nodePh="1">
                                  <p:stCondLst>
                                    <p:cond delay="250"/>
                                  </p:stCondLst>
                                  <p:endCondLst>
                                    <p:cond evt="begin" delay="0">
                                      <p:tn val="52"/>
                                    </p:cond>
                                  </p:endCondLst>
                                  <p:childTnLst>
                                    <p:set>
                                      <p:cBhvr>
                                        <p:cTn id="53" dur="500"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anim calcmode="lin" valueType="num">
                                      <p:cBhvr>
                                        <p:cTn id="55" dur="500" fill="hold"/>
                                        <p:tgtEl>
                                          <p:spTgt spid="10"/>
                                        </p:tgtEl>
                                        <p:attrNameLst>
                                          <p:attrName>ppt_x</p:attrName>
                                        </p:attrNameLst>
                                      </p:cBhvr>
                                      <p:tavLst>
                                        <p:tav tm="0">
                                          <p:val>
                                            <p:strVal val="#ppt_x"/>
                                          </p:val>
                                        </p:tav>
                                        <p:tav tm="100000">
                                          <p:val>
                                            <p:strVal val="#ppt_x"/>
                                          </p:val>
                                        </p:tav>
                                      </p:tavLst>
                                    </p:anim>
                                    <p:anim calcmode="lin" valueType="num">
                                      <p:cBhvr>
                                        <p:cTn id="56" dur="500" fill="hold"/>
                                        <p:tgtEl>
                                          <p:spTgt spid="1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nodePh="1">
                                  <p:stCondLst>
                                    <p:cond delay="250"/>
                                  </p:stCondLst>
                                  <p:endCondLst>
                                    <p:cond evt="begin" delay="0">
                                      <p:tn val="57"/>
                                    </p:cond>
                                  </p:endCondLst>
                                  <p:childTnLst>
                                    <p:set>
                                      <p:cBhvr>
                                        <p:cTn id="58" dur="500"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anim calcmode="lin" valueType="num">
                                      <p:cBhvr>
                                        <p:cTn id="60" dur="500" fill="hold"/>
                                        <p:tgtEl>
                                          <p:spTgt spid="26"/>
                                        </p:tgtEl>
                                        <p:attrNameLst>
                                          <p:attrName>ppt_x</p:attrName>
                                        </p:attrNameLst>
                                      </p:cBhvr>
                                      <p:tavLst>
                                        <p:tav tm="0">
                                          <p:val>
                                            <p:strVal val="#ppt_x"/>
                                          </p:val>
                                        </p:tav>
                                        <p:tav tm="100000">
                                          <p:val>
                                            <p:strVal val="#ppt_x"/>
                                          </p:val>
                                        </p:tav>
                                      </p:tavLst>
                                    </p:anim>
                                    <p:anim calcmode="lin" valueType="num">
                                      <p:cBhvr>
                                        <p:cTn id="61" dur="500" fill="hold"/>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1500"/>
                            </p:stCondLst>
                            <p:childTnLst>
                              <p:par>
                                <p:cTn id="63" presetID="22" presetClass="entr" presetSubtype="8" fill="hold" nodeType="afterEffect">
                                  <p:stCondLst>
                                    <p:cond delay="0"/>
                                  </p:stCondLst>
                                  <p:childTnLst>
                                    <p:set>
                                      <p:cBhvr>
                                        <p:cTn id="64" dur="500" fill="hold">
                                          <p:stCondLst>
                                            <p:cond delay="0"/>
                                          </p:stCondLst>
                                        </p:cTn>
                                        <p:tgtEl>
                                          <p:spTgt spid="5"/>
                                        </p:tgtEl>
                                        <p:attrNameLst>
                                          <p:attrName>style.visibility</p:attrName>
                                        </p:attrNameLst>
                                      </p:cBhvr>
                                      <p:to>
                                        <p:strVal val="visible"/>
                                      </p:to>
                                    </p:set>
                                    <p:animEffect transition="in" filter="wipe(left)">
                                      <p:cBhvr>
                                        <p:cTn id="65" dur="500"/>
                                        <p:tgtEl>
                                          <p:spTgt spid="5"/>
                                        </p:tgtEl>
                                      </p:cBhvr>
                                    </p:animEffect>
                                  </p:childTnLst>
                                </p:cTn>
                              </p:par>
                              <p:par>
                                <p:cTn id="66" presetID="42" presetClass="entr" presetSubtype="0" fill="hold" grpId="0" nodeType="withEffect">
                                  <p:stCondLst>
                                    <p:cond delay="0"/>
                                  </p:stCondLst>
                                  <p:childTnLst>
                                    <p:set>
                                      <p:cBhvr>
                                        <p:cTn id="67" dur="500" fill="hold">
                                          <p:stCondLst>
                                            <p:cond delay="0"/>
                                          </p:stCondLst>
                                        </p:cTn>
                                        <p:tgtEl>
                                          <p:spTgt spid="11"/>
                                        </p:tgtEl>
                                        <p:attrNameLst>
                                          <p:attrName>style.visibility</p:attrName>
                                        </p:attrNameLst>
                                      </p:cBhvr>
                                      <p:to>
                                        <p:strVal val="visible"/>
                                      </p:to>
                                    </p:set>
                                    <p:animEffect transition="in" filter="fade">
                                      <p:cBhvr>
                                        <p:cTn id="68" dur="500"/>
                                        <p:tgtEl>
                                          <p:spTgt spid="11"/>
                                        </p:tgtEl>
                                      </p:cBhvr>
                                    </p:animEffect>
                                    <p:anim calcmode="lin" valueType="num">
                                      <p:cBhvr>
                                        <p:cTn id="69" dur="500" fill="hold"/>
                                        <p:tgtEl>
                                          <p:spTgt spid="11"/>
                                        </p:tgtEl>
                                        <p:attrNameLst>
                                          <p:attrName>ppt_x</p:attrName>
                                        </p:attrNameLst>
                                      </p:cBhvr>
                                      <p:tavLst>
                                        <p:tav tm="0">
                                          <p:val>
                                            <p:strVal val="#ppt_x"/>
                                          </p:val>
                                        </p:tav>
                                        <p:tav tm="100000">
                                          <p:val>
                                            <p:strVal val="#ppt_x"/>
                                          </p:val>
                                        </p:tav>
                                      </p:tavLst>
                                    </p:anim>
                                    <p:anim calcmode="lin" valueType="num">
                                      <p:cBhvr>
                                        <p:cTn id="70" dur="5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500"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anim calcmode="lin" valueType="num">
                                      <p:cBhvr>
                                        <p:cTn id="74" dur="500" fill="hold"/>
                                        <p:tgtEl>
                                          <p:spTgt spid="22"/>
                                        </p:tgtEl>
                                        <p:attrNameLst>
                                          <p:attrName>ppt_x</p:attrName>
                                        </p:attrNameLst>
                                      </p:cBhvr>
                                      <p:tavLst>
                                        <p:tav tm="0">
                                          <p:val>
                                            <p:strVal val="#ppt_x"/>
                                          </p:val>
                                        </p:tav>
                                        <p:tav tm="100000">
                                          <p:val>
                                            <p:strVal val="#ppt_x"/>
                                          </p:val>
                                        </p:tav>
                                      </p:tavLst>
                                    </p:anim>
                                    <p:anim calcmode="lin" valueType="num">
                                      <p:cBhvr>
                                        <p:cTn id="75" dur="500" fill="hold"/>
                                        <p:tgtEl>
                                          <p:spTgt spid="2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500"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anim calcmode="lin" valueType="num">
                                      <p:cBhvr>
                                        <p:cTn id="79" dur="500" fill="hold"/>
                                        <p:tgtEl>
                                          <p:spTgt spid="31"/>
                                        </p:tgtEl>
                                        <p:attrNameLst>
                                          <p:attrName>ppt_x</p:attrName>
                                        </p:attrNameLst>
                                      </p:cBhvr>
                                      <p:tavLst>
                                        <p:tav tm="0">
                                          <p:val>
                                            <p:strVal val="#ppt_x"/>
                                          </p:val>
                                        </p:tav>
                                        <p:tav tm="100000">
                                          <p:val>
                                            <p:strVal val="#ppt_x"/>
                                          </p:val>
                                        </p:tav>
                                      </p:tavLst>
                                    </p:anim>
                                    <p:anim calcmode="lin" valueType="num">
                                      <p:cBhvr>
                                        <p:cTn id="80" dur="500" fill="hold"/>
                                        <p:tgtEl>
                                          <p:spTgt spid="3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500"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anim calcmode="lin" valueType="num">
                                      <p:cBhvr>
                                        <p:cTn id="84" dur="500" fill="hold"/>
                                        <p:tgtEl>
                                          <p:spTgt spid="28"/>
                                        </p:tgtEl>
                                        <p:attrNameLst>
                                          <p:attrName>ppt_x</p:attrName>
                                        </p:attrNameLst>
                                      </p:cBhvr>
                                      <p:tavLst>
                                        <p:tav tm="0">
                                          <p:val>
                                            <p:strVal val="#ppt_x"/>
                                          </p:val>
                                        </p:tav>
                                        <p:tav tm="100000">
                                          <p:val>
                                            <p:strVal val="#ppt_x"/>
                                          </p:val>
                                        </p:tav>
                                      </p:tavLst>
                                    </p:anim>
                                    <p:anim calcmode="lin" valueType="num">
                                      <p:cBhvr>
                                        <p:cTn id="85" dur="500" fill="hold"/>
                                        <p:tgtEl>
                                          <p:spTgt spid="2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500"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anim calcmode="lin" valueType="num">
                                      <p:cBhvr>
                                        <p:cTn id="89" dur="500" fill="hold"/>
                                        <p:tgtEl>
                                          <p:spTgt spid="23"/>
                                        </p:tgtEl>
                                        <p:attrNameLst>
                                          <p:attrName>ppt_x</p:attrName>
                                        </p:attrNameLst>
                                      </p:cBhvr>
                                      <p:tavLst>
                                        <p:tav tm="0">
                                          <p:val>
                                            <p:strVal val="#ppt_x"/>
                                          </p:val>
                                        </p:tav>
                                        <p:tav tm="100000">
                                          <p:val>
                                            <p:strVal val="#ppt_x"/>
                                          </p:val>
                                        </p:tav>
                                      </p:tavLst>
                                    </p:anim>
                                    <p:anim calcmode="lin" valueType="num">
                                      <p:cBhvr>
                                        <p:cTn id="90"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12" grpId="0" bldLvl="0" animBg="1"/>
      <p:bldP spid="9" grpId="0" bldLvl="0" animBg="1"/>
      <p:bldP spid="16" grpId="0" bldLvl="0" animBg="1"/>
      <p:bldP spid="10" grpId="0" bldLvl="0" animBg="1"/>
      <p:bldP spid="26" grpId="0" bldLvl="0" animBg="1"/>
      <p:bldP spid="11" grpId="0"/>
      <p:bldP spid="22" grpId="0"/>
      <p:bldP spid="23" grpId="0"/>
      <p:bldP spid="28"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17025" b="8842"/>
          <a:stretch>
            <a:fillRect/>
          </a:stretch>
        </p:blipFill>
        <p:spPr>
          <a:xfrm>
            <a:off x="9264650" y="4025265"/>
            <a:ext cx="2940050" cy="2834640"/>
          </a:xfrm>
          <a:prstGeom prst="rect">
            <a:avLst/>
          </a:prstGeom>
        </p:spPr>
      </p:pic>
      <p:sp>
        <p:nvSpPr>
          <p:cNvPr id="2" name="文本框 1"/>
          <p:cNvSpPr txBox="1"/>
          <p:nvPr/>
        </p:nvSpPr>
        <p:spPr>
          <a:xfrm>
            <a:off x="3289935" y="2967990"/>
            <a:ext cx="5618480" cy="922020"/>
          </a:xfrm>
          <a:prstGeom prst="rect">
            <a:avLst/>
          </a:prstGeom>
          <a:noFill/>
        </p:spPr>
        <p:txBody>
          <a:bodyPr wrap="square" rtlCol="0">
            <a:spAutoFit/>
          </a:bodyPr>
          <a:p>
            <a:pPr algn="ctr" defTabSz="905510" hangingPunct="0">
              <a:buClrTx/>
              <a:buSzTx/>
              <a:buFontTx/>
            </a:pPr>
            <a:r>
              <a:rPr lang="zh-CN" altLang="en-US" sz="5400" spc="600" dirty="0">
                <a:solidFill>
                  <a:srgbClr val="51B2BB"/>
                </a:solidFill>
                <a:latin typeface="汉仪旗黑X2-55简" panose="00020600040101010101" charset="-122"/>
                <a:ea typeface="汉仪旗黑X2-55简" panose="00020600040101010101" charset="-122"/>
                <a:sym typeface="Calibri" panose="020F0502020204030204"/>
              </a:rPr>
              <a:t>下步工作计划</a:t>
            </a:r>
            <a:endParaRPr lang="zh-CN" altLang="en-US" sz="5400" spc="600" dirty="0">
              <a:solidFill>
                <a:srgbClr val="51B2BB"/>
              </a:solidFill>
              <a:latin typeface="汉仪旗黑X2-55简" panose="00020600040101010101" charset="-122"/>
              <a:ea typeface="汉仪旗黑X2-55简" panose="00020600040101010101" charset="-122"/>
            </a:endParaRPr>
          </a:p>
        </p:txBody>
      </p:sp>
      <p:sp>
        <p:nvSpPr>
          <p:cNvPr id="3" name="文本框 2"/>
          <p:cNvSpPr txBox="1"/>
          <p:nvPr/>
        </p:nvSpPr>
        <p:spPr>
          <a:xfrm>
            <a:off x="4452748" y="2090459"/>
            <a:ext cx="3292854" cy="76835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400" dirty="0">
                <a:solidFill>
                  <a:srgbClr val="51B2BB"/>
                </a:solidFill>
                <a:latin typeface="汉仪旗黑X2-55简" panose="00020600040101010101" charset="-122"/>
                <a:ea typeface="汉仪旗黑X2-55简" panose="00020600040101010101" charset="-122"/>
                <a:cs typeface="+mn-ea"/>
                <a:sym typeface="+mn-lt"/>
              </a:rPr>
              <a:t>PART </a:t>
            </a:r>
            <a:r>
              <a:rPr lang="en-US" altLang="zh-CN" sz="4400" dirty="0">
                <a:solidFill>
                  <a:srgbClr val="51B2BB"/>
                </a:solidFill>
                <a:latin typeface="汉仪旗黑X2-55简" panose="00020600040101010101" charset="-122"/>
                <a:ea typeface="汉仪旗黑X2-55简" panose="00020600040101010101" charset="-122"/>
                <a:cs typeface="+mn-ea"/>
                <a:sym typeface="+mn-lt"/>
              </a:rPr>
              <a:t>FOUR</a:t>
            </a:r>
            <a:endParaRPr kumimoji="0" lang="en-US" altLang="zh-CN" sz="4400" i="0" u="none" strike="noStrike" kern="1200" cap="none" spc="0" normalizeH="0" baseline="0" dirty="0">
              <a:solidFill>
                <a:srgbClr val="51B2BB"/>
              </a:solidFill>
              <a:latin typeface="汉仪旗黑X2-55简" panose="00020600040101010101" charset="-122"/>
              <a:ea typeface="汉仪旗黑X2-55简" panose="00020600040101010101" charset="-122"/>
              <a:cs typeface="+mn-ea"/>
              <a:sym typeface="+mn-lt"/>
            </a:endParaRPr>
          </a:p>
        </p:txBody>
      </p:sp>
      <p:sp>
        <p:nvSpPr>
          <p:cNvPr id="4" name="矩形 3"/>
          <p:cNvSpPr/>
          <p:nvPr/>
        </p:nvSpPr>
        <p:spPr>
          <a:xfrm>
            <a:off x="2894330" y="3891915"/>
            <a:ext cx="6409690" cy="732155"/>
          </a:xfrm>
          <a:prstGeom prst="rect">
            <a:avLst/>
          </a:prstGeom>
          <a:noFill/>
        </p:spPr>
        <p:txBody>
          <a:bodyPr wrap="square" rtlCol="0">
            <a:spAutoFit/>
          </a:bodyPr>
          <a:p>
            <a:pPr algn="ctr">
              <a:lnSpc>
                <a:spcPts val="2500"/>
              </a:lnSpc>
            </a:pPr>
            <a:r>
              <a:rPr lang="en-US" altLang="zh-CN" sz="1400" dirty="0">
                <a:solidFill>
                  <a:srgbClr val="51B2BB"/>
                </a:solidFill>
                <a:effectLst/>
                <a:latin typeface="汉仪旗黑X2-55简" panose="00020600040101010101" charset="-122"/>
                <a:ea typeface="汉仪旗黑X2-55简" panose="00020600040101010101" charset="-122"/>
              </a:rPr>
              <a:t>Time would heal almost all wounds. If your wounds have not been healed up, please wait for a short while.</a:t>
            </a:r>
            <a:r>
              <a:rPr lang="en-US" altLang="zh-CN" sz="1600" dirty="0">
                <a:solidFill>
                  <a:srgbClr val="129E5A"/>
                </a:solidFill>
                <a:latin typeface="+mn-ea"/>
              </a:rPr>
              <a:t> </a:t>
            </a:r>
            <a:endParaRPr lang="en-US" altLang="zh-CN" sz="1600" dirty="0">
              <a:solidFill>
                <a:srgbClr val="129E5A"/>
              </a:solidFill>
              <a:latin typeface="+mn-ea"/>
            </a:endParaRPr>
          </a:p>
        </p:txBody>
      </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500"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500"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500"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39444"/>
          <a:stretch>
            <a:fillRect/>
          </a:stretch>
        </p:blipFill>
        <p:spPr>
          <a:xfrm>
            <a:off x="9959340" y="3963035"/>
            <a:ext cx="2145665" cy="3109595"/>
          </a:xfrm>
          <a:prstGeom prst="rect">
            <a:avLst/>
          </a:prstGeom>
        </p:spPr>
      </p:pic>
      <p:grpSp>
        <p:nvGrpSpPr>
          <p:cNvPr id="2" name="组合 65"/>
          <p:cNvGrpSpPr/>
          <p:nvPr/>
        </p:nvGrpSpPr>
        <p:grpSpPr>
          <a:xfrm>
            <a:off x="4550410" y="1028065"/>
            <a:ext cx="3084195" cy="804545"/>
            <a:chOff x="12207" y="2254"/>
            <a:chExt cx="4857" cy="1267"/>
          </a:xfrm>
        </p:grpSpPr>
        <p:sp>
          <p:nvSpPr>
            <p:cNvPr id="3" name="矩形 2"/>
            <p:cNvSpPr/>
            <p:nvPr/>
          </p:nvSpPr>
          <p:spPr>
            <a:xfrm>
              <a:off x="12208" y="2254"/>
              <a:ext cx="4856" cy="863"/>
            </a:xfrm>
            <a:prstGeom prst="rect">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207" y="2324"/>
              <a:ext cx="4857" cy="725"/>
            </a:xfrm>
            <a:prstGeom prst="rect">
              <a:avLst/>
            </a:prstGeom>
            <a:noFill/>
          </p:spPr>
          <p:txBody>
            <a:bodyPr wrap="square" rtlCol="0">
              <a:spAutoFit/>
            </a:bodyPr>
            <a:p>
              <a:pPr algn="ctr" defTabSz="905510" hangingPunct="0">
                <a:buClrTx/>
                <a:buSzTx/>
                <a:buFontTx/>
              </a:pPr>
              <a:r>
                <a:rPr lang="zh-CN" altLang="en-US" sz="2400" spc="600" dirty="0">
                  <a:solidFill>
                    <a:schemeClr val="bg1"/>
                  </a:solidFill>
                  <a:latin typeface="汉仪旗黑X2-55简" panose="00020600040101010101" charset="-122"/>
                  <a:ea typeface="汉仪旗黑X2-55简" panose="00020600040101010101" charset="-122"/>
                  <a:sym typeface="Calibri" panose="020F0502020204030204"/>
                </a:rPr>
                <a:t>下步工作计划</a:t>
              </a:r>
              <a:endParaRPr lang="zh-CN" altLang="en-US" sz="2400" spc="600" dirty="0">
                <a:solidFill>
                  <a:schemeClr val="bg1"/>
                </a:solidFill>
                <a:latin typeface="汉仪旗黑X2-55简" panose="00020600040101010101" charset="-122"/>
                <a:ea typeface="汉仪旗黑X2-55简" panose="00020600040101010101" charset="-122"/>
                <a:sym typeface="Calibri" panose="020F0502020204030204"/>
              </a:endParaRPr>
            </a:p>
          </p:txBody>
        </p:sp>
        <p:cxnSp>
          <p:nvCxnSpPr>
            <p:cNvPr id="7" name="直接连接符 6"/>
            <p:cNvCxnSpPr/>
            <p:nvPr/>
          </p:nvCxnSpPr>
          <p:spPr>
            <a:xfrm>
              <a:off x="13256" y="3521"/>
              <a:ext cx="2760" cy="0"/>
            </a:xfrm>
            <a:prstGeom prst="line">
              <a:avLst/>
            </a:prstGeom>
            <a:ln w="47625">
              <a:solidFill>
                <a:srgbClr val="85E2F3"/>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1490345" y="1962785"/>
            <a:ext cx="1601470" cy="1601470"/>
            <a:chOff x="1704622" y="2464419"/>
            <a:chExt cx="1929161" cy="1929161"/>
          </a:xfrm>
        </p:grpSpPr>
        <p:sp>
          <p:nvSpPr>
            <p:cNvPr id="57" name="椭圆 56"/>
            <p:cNvSpPr/>
            <p:nvPr/>
          </p:nvSpPr>
          <p:spPr>
            <a:xfrm>
              <a:off x="1704622" y="2464419"/>
              <a:ext cx="1929161" cy="1929161"/>
            </a:xfrm>
            <a:prstGeom prst="ellipse">
              <a:avLst/>
            </a:prstGeom>
            <a:solidFill>
              <a:srgbClr val="85E2F3"/>
            </a:solidFill>
            <a:ln>
              <a:noFill/>
            </a:ln>
            <a:effectLst>
              <a:innerShdw blurRad="622300">
                <a:schemeClr val="bg1">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9" name="不完整圆 12"/>
            <p:cNvSpPr/>
            <p:nvPr/>
          </p:nvSpPr>
          <p:spPr>
            <a:xfrm>
              <a:off x="1704622" y="2464419"/>
              <a:ext cx="1929161" cy="1929161"/>
            </a:xfrm>
            <a:prstGeom prst="pie">
              <a:avLst>
                <a:gd name="adj1" fmla="val 11309167"/>
                <a:gd name="adj2" fmla="val 16092529"/>
              </a:avLst>
            </a:prstGeom>
            <a:solidFill>
              <a:srgbClr val="CE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2" name="椭圆 61"/>
            <p:cNvSpPr/>
            <p:nvPr/>
          </p:nvSpPr>
          <p:spPr>
            <a:xfrm>
              <a:off x="1961101" y="2720898"/>
              <a:ext cx="1416203" cy="1416203"/>
            </a:xfrm>
            <a:prstGeom prst="ellips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文本框 72"/>
            <p:cNvSpPr txBox="1"/>
            <p:nvPr/>
          </p:nvSpPr>
          <p:spPr>
            <a:xfrm>
              <a:off x="2017186" y="3161088"/>
              <a:ext cx="1328509" cy="554576"/>
            </a:xfrm>
            <a:prstGeom prst="rect">
              <a:avLst/>
            </a:prstGeom>
            <a:noFill/>
          </p:spPr>
          <p:txBody>
            <a:bodyPr wrap="square" rtlCol="0">
              <a:spAutoFit/>
            </a:bodyPr>
            <a:p>
              <a:pPr algn="ctr"/>
              <a:r>
                <a:rPr lang="zh-CN" altLang="en-US" sz="2400" spc="300" dirty="0">
                  <a:solidFill>
                    <a:srgbClr val="51B2BB"/>
                  </a:solidFill>
                  <a:uFillTx/>
                  <a:latin typeface="汉仪旗黑X2-55简" panose="00020600040101010101" charset="-122"/>
                  <a:ea typeface="汉仪旗黑X2-55简" panose="00020600040101010101" charset="-122"/>
                </a:rPr>
                <a:t>32%</a:t>
              </a:r>
              <a:endParaRPr lang="zh-CN" altLang="en-US" sz="2400" spc="300" dirty="0">
                <a:solidFill>
                  <a:srgbClr val="51B2BB"/>
                </a:solidFill>
                <a:uFillTx/>
                <a:latin typeface="汉仪旗黑X2-55简" panose="00020600040101010101" charset="-122"/>
                <a:ea typeface="汉仪旗黑X2-55简" panose="00020600040101010101" charset="-122"/>
              </a:endParaRPr>
            </a:p>
          </p:txBody>
        </p:sp>
      </p:grpSp>
      <p:grpSp>
        <p:nvGrpSpPr>
          <p:cNvPr id="54" name="组合 45"/>
          <p:cNvGrpSpPr/>
          <p:nvPr/>
        </p:nvGrpSpPr>
        <p:grpSpPr>
          <a:xfrm>
            <a:off x="3561715" y="1962785"/>
            <a:ext cx="1601470" cy="1601470"/>
            <a:chOff x="1704622" y="2464419"/>
            <a:chExt cx="1929161" cy="1929161"/>
          </a:xfrm>
        </p:grpSpPr>
        <p:sp>
          <p:nvSpPr>
            <p:cNvPr id="55" name="椭圆 54"/>
            <p:cNvSpPr/>
            <p:nvPr/>
          </p:nvSpPr>
          <p:spPr>
            <a:xfrm>
              <a:off x="1704622" y="2464419"/>
              <a:ext cx="1929161" cy="1929161"/>
            </a:xfrm>
            <a:prstGeom prst="ellipse">
              <a:avLst/>
            </a:prstGeom>
            <a:solidFill>
              <a:srgbClr val="85E2F3"/>
            </a:solidFill>
            <a:ln>
              <a:noFill/>
            </a:ln>
            <a:effectLst>
              <a:innerShdw blurRad="622300">
                <a:schemeClr val="bg1">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8" name="不完整圆 12"/>
            <p:cNvSpPr/>
            <p:nvPr/>
          </p:nvSpPr>
          <p:spPr>
            <a:xfrm>
              <a:off x="1704622" y="2464419"/>
              <a:ext cx="1929161" cy="1929161"/>
            </a:xfrm>
            <a:prstGeom prst="pie">
              <a:avLst>
                <a:gd name="adj1" fmla="val 11309167"/>
                <a:gd name="adj2" fmla="val 18872634"/>
              </a:avLst>
            </a:prstGeom>
            <a:solidFill>
              <a:srgbClr val="CE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0" name="椭圆 59"/>
            <p:cNvSpPr/>
            <p:nvPr/>
          </p:nvSpPr>
          <p:spPr>
            <a:xfrm>
              <a:off x="1961101" y="2720898"/>
              <a:ext cx="1416203" cy="1416203"/>
            </a:xfrm>
            <a:prstGeom prst="ellips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文本框 60"/>
            <p:cNvSpPr txBox="1"/>
            <p:nvPr/>
          </p:nvSpPr>
          <p:spPr>
            <a:xfrm>
              <a:off x="2004947" y="3136610"/>
              <a:ext cx="1328509" cy="554576"/>
            </a:xfrm>
            <a:prstGeom prst="rect">
              <a:avLst/>
            </a:prstGeom>
            <a:noFill/>
          </p:spPr>
          <p:txBody>
            <a:bodyPr wrap="square" rtlCol="0">
              <a:spAutoFit/>
            </a:bodyPr>
            <a:p>
              <a:pPr algn="ctr"/>
              <a:r>
                <a:rPr lang="zh-CN" altLang="en-US" sz="2400" spc="300" dirty="0">
                  <a:solidFill>
                    <a:srgbClr val="51B2BB"/>
                  </a:solidFill>
                  <a:uFillTx/>
                  <a:latin typeface="汉仪旗黑X2-55简" panose="00020600040101010101" charset="-122"/>
                  <a:ea typeface="汉仪旗黑X2-55简" panose="00020600040101010101" charset="-122"/>
                </a:rPr>
                <a:t>45%</a:t>
              </a:r>
              <a:endParaRPr lang="zh-CN" altLang="en-US" sz="2400" spc="300" dirty="0">
                <a:solidFill>
                  <a:srgbClr val="51B2BB"/>
                </a:solidFill>
                <a:uFillTx/>
                <a:latin typeface="汉仪旗黑X2-55简" panose="00020600040101010101" charset="-122"/>
                <a:ea typeface="汉仪旗黑X2-55简" panose="00020600040101010101" charset="-122"/>
              </a:endParaRPr>
            </a:p>
          </p:txBody>
        </p:sp>
      </p:grpSp>
      <p:grpSp>
        <p:nvGrpSpPr>
          <p:cNvPr id="63" name="组合 56"/>
          <p:cNvGrpSpPr/>
          <p:nvPr/>
        </p:nvGrpSpPr>
        <p:grpSpPr>
          <a:xfrm>
            <a:off x="1490345" y="4024630"/>
            <a:ext cx="1601470" cy="1601470"/>
            <a:chOff x="1704622" y="2464419"/>
            <a:chExt cx="1929161" cy="1929161"/>
          </a:xfrm>
        </p:grpSpPr>
        <p:sp>
          <p:nvSpPr>
            <p:cNvPr id="64" name="椭圆 63"/>
            <p:cNvSpPr/>
            <p:nvPr/>
          </p:nvSpPr>
          <p:spPr>
            <a:xfrm>
              <a:off x="1704622" y="2464419"/>
              <a:ext cx="1929161" cy="1929161"/>
            </a:xfrm>
            <a:prstGeom prst="ellipse">
              <a:avLst/>
            </a:prstGeom>
            <a:solidFill>
              <a:srgbClr val="85E2F3"/>
            </a:solidFill>
            <a:ln>
              <a:noFill/>
            </a:ln>
            <a:effectLst>
              <a:innerShdw blurRad="622300">
                <a:schemeClr val="bg1">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65" name="不完整圆 12"/>
            <p:cNvSpPr/>
            <p:nvPr/>
          </p:nvSpPr>
          <p:spPr>
            <a:xfrm>
              <a:off x="1704622" y="2464419"/>
              <a:ext cx="1929161" cy="1929161"/>
            </a:xfrm>
            <a:prstGeom prst="pie">
              <a:avLst>
                <a:gd name="adj1" fmla="val 11309167"/>
                <a:gd name="adj2" fmla="val 1314581"/>
              </a:avLst>
            </a:prstGeom>
            <a:solidFill>
              <a:srgbClr val="CE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6" name="椭圆 65"/>
            <p:cNvSpPr/>
            <p:nvPr/>
          </p:nvSpPr>
          <p:spPr>
            <a:xfrm>
              <a:off x="1961101" y="2720898"/>
              <a:ext cx="1416203" cy="1416203"/>
            </a:xfrm>
            <a:prstGeom prst="ellipse">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文本框 66"/>
            <p:cNvSpPr txBox="1"/>
            <p:nvPr/>
          </p:nvSpPr>
          <p:spPr>
            <a:xfrm>
              <a:off x="2004947" y="3136610"/>
              <a:ext cx="1328509" cy="554576"/>
            </a:xfrm>
            <a:prstGeom prst="rect">
              <a:avLst/>
            </a:prstGeom>
            <a:noFill/>
          </p:spPr>
          <p:txBody>
            <a:bodyPr wrap="square" rtlCol="0">
              <a:spAutoFit/>
            </a:bodyPr>
            <a:p>
              <a:pPr algn="ctr">
                <a:buClrTx/>
                <a:buSzTx/>
                <a:buFontTx/>
              </a:pPr>
              <a:r>
                <a:rPr lang="zh-CN" altLang="en-US" sz="2400" spc="300" dirty="0">
                  <a:solidFill>
                    <a:srgbClr val="51B2BB"/>
                  </a:solidFill>
                  <a:uFillTx/>
                  <a:latin typeface="汉仪旗黑X2-55简" panose="00020600040101010101" charset="-122"/>
                  <a:ea typeface="汉仪旗黑X2-55简" panose="00020600040101010101" charset="-122"/>
                </a:rPr>
                <a:t>62%</a:t>
              </a:r>
              <a:endParaRPr lang="zh-CN" altLang="en-US" sz="2400" spc="300" dirty="0">
                <a:solidFill>
                  <a:srgbClr val="51B2BB"/>
                </a:solidFill>
                <a:uFillTx/>
                <a:latin typeface="汉仪旗黑X2-55简" panose="00020600040101010101" charset="-122"/>
                <a:ea typeface="汉仪旗黑X2-55简" panose="00020600040101010101" charset="-122"/>
              </a:endParaRPr>
            </a:p>
          </p:txBody>
        </p:sp>
      </p:grpSp>
      <p:grpSp>
        <p:nvGrpSpPr>
          <p:cNvPr id="68" name="组合 47"/>
          <p:cNvGrpSpPr/>
          <p:nvPr/>
        </p:nvGrpSpPr>
        <p:grpSpPr>
          <a:xfrm>
            <a:off x="3561715" y="4024630"/>
            <a:ext cx="1601470" cy="1601470"/>
            <a:chOff x="1704622" y="2464419"/>
            <a:chExt cx="1929161" cy="1929161"/>
          </a:xfrm>
        </p:grpSpPr>
        <p:sp>
          <p:nvSpPr>
            <p:cNvPr id="69" name="椭圆 68"/>
            <p:cNvSpPr/>
            <p:nvPr/>
          </p:nvSpPr>
          <p:spPr>
            <a:xfrm>
              <a:off x="1704622" y="2464419"/>
              <a:ext cx="1929161" cy="1929161"/>
            </a:xfrm>
            <a:prstGeom prst="ellipse">
              <a:avLst/>
            </a:prstGeom>
            <a:solidFill>
              <a:srgbClr val="85E2F3"/>
            </a:solidFill>
            <a:ln>
              <a:noFill/>
            </a:ln>
            <a:effectLst>
              <a:innerShdw blurRad="622300">
                <a:schemeClr val="bg1">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0" name="不完整圆 12"/>
            <p:cNvSpPr/>
            <p:nvPr/>
          </p:nvSpPr>
          <p:spPr>
            <a:xfrm>
              <a:off x="1704622" y="2464419"/>
              <a:ext cx="1929161" cy="1929161"/>
            </a:xfrm>
            <a:prstGeom prst="pie">
              <a:avLst>
                <a:gd name="adj1" fmla="val 11309167"/>
                <a:gd name="adj2" fmla="val 6999020"/>
              </a:avLst>
            </a:prstGeom>
            <a:solidFill>
              <a:srgbClr val="CE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71" name="椭圆 70"/>
            <p:cNvSpPr/>
            <p:nvPr/>
          </p:nvSpPr>
          <p:spPr>
            <a:xfrm>
              <a:off x="1961101" y="2720898"/>
              <a:ext cx="1416203" cy="1416203"/>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文本框 71"/>
            <p:cNvSpPr txBox="1"/>
            <p:nvPr/>
          </p:nvSpPr>
          <p:spPr>
            <a:xfrm>
              <a:off x="2004947" y="3136610"/>
              <a:ext cx="1328509" cy="554576"/>
            </a:xfrm>
            <a:prstGeom prst="rect">
              <a:avLst/>
            </a:prstGeom>
            <a:noFill/>
          </p:spPr>
          <p:txBody>
            <a:bodyPr wrap="square" rtlCol="0">
              <a:spAutoFit/>
            </a:bodyPr>
            <a:p>
              <a:pPr algn="ctr">
                <a:buClrTx/>
                <a:buSzTx/>
                <a:buFontTx/>
              </a:pPr>
              <a:r>
                <a:rPr lang="zh-CN" altLang="en-US" sz="2400" spc="300" dirty="0">
                  <a:solidFill>
                    <a:srgbClr val="51B2BB"/>
                  </a:solidFill>
                  <a:uFillTx/>
                  <a:latin typeface="汉仪旗黑X2-55简" panose="00020600040101010101" charset="-122"/>
                  <a:ea typeface="汉仪旗黑X2-55简" panose="00020600040101010101" charset="-122"/>
                </a:rPr>
                <a:t>80%</a:t>
              </a:r>
              <a:endParaRPr lang="zh-CN" altLang="en-US" sz="2400" spc="300" dirty="0">
                <a:solidFill>
                  <a:srgbClr val="51B2BB"/>
                </a:solidFill>
                <a:uFillTx/>
                <a:latin typeface="汉仪旗黑X2-55简" panose="00020600040101010101" charset="-122"/>
                <a:ea typeface="汉仪旗黑X2-55简" panose="00020600040101010101" charset="-122"/>
              </a:endParaRPr>
            </a:p>
          </p:txBody>
        </p:sp>
      </p:grpSp>
      <p:grpSp>
        <p:nvGrpSpPr>
          <p:cNvPr id="13" name="组合 12"/>
          <p:cNvGrpSpPr/>
          <p:nvPr/>
        </p:nvGrpSpPr>
        <p:grpSpPr>
          <a:xfrm>
            <a:off x="5735955" y="2111375"/>
            <a:ext cx="2705100" cy="531495"/>
            <a:chOff x="8925" y="3325"/>
            <a:chExt cx="4260" cy="837"/>
          </a:xfrm>
        </p:grpSpPr>
        <p:sp>
          <p:nvSpPr>
            <p:cNvPr id="14" name="矩形 13"/>
            <p:cNvSpPr/>
            <p:nvPr/>
          </p:nvSpPr>
          <p:spPr>
            <a:xfrm>
              <a:off x="9074" y="3937"/>
              <a:ext cx="2738" cy="225"/>
            </a:xfrm>
            <a:prstGeom prst="rect">
              <a:avLst/>
            </a:prstGeom>
            <a:solidFill>
              <a:srgbClr val="CEFAFD">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8925" y="3325"/>
              <a:ext cx="4260" cy="725"/>
            </a:xfrm>
            <a:prstGeom prst="rect">
              <a:avLst/>
            </a:prstGeom>
            <a:noFill/>
          </p:spPr>
          <p:txBody>
            <a:bodyPr wrap="square" rtlCol="0">
              <a:spAutoFit/>
            </a:bodyPr>
            <a:lstStyle>
              <a:defPPr>
                <a:defRPr lang="zh-CN"/>
              </a:defPPr>
              <a:lvl1pPr>
                <a:defRPr sz="2400" spc="600">
                  <a:cs typeface="+mn-ea"/>
                </a:defRPr>
              </a:lvl1pPr>
            </a:lstStyle>
            <a:p>
              <a:pPr marL="0" marR="0" lvl="0" algn="l" defTabSz="905510" rtl="0" eaLnBrk="1" fontAlgn="auto" latinLnBrk="0" hangingPunct="0">
                <a:lnSpc>
                  <a:spcPct val="100000"/>
                </a:lnSpc>
                <a:spcBef>
                  <a:spcPts val="0"/>
                </a:spcBef>
                <a:buClrTx/>
                <a:buSzTx/>
                <a:buFontTx/>
                <a:buNone/>
              </a:pPr>
              <a:r>
                <a:rPr kumimoji="0" lang="zh-CN" altLang="en-US" sz="2400" b="0" i="0" u="none" strike="noStrike" kern="1200" cap="none" normalizeH="0" baseline="0" dirty="0">
                  <a:solidFill>
                    <a:srgbClr val="51B2BB"/>
                  </a:solidFill>
                  <a:latin typeface="汉仪旗黑X2-55简" panose="00020600040101010101" charset="-122"/>
                  <a:ea typeface="汉仪旗黑X2-55简" panose="00020600040101010101" charset="-122"/>
                  <a:cs typeface="+mn-cs"/>
                  <a:sym typeface="+mn-lt"/>
                </a:rPr>
                <a:t>输入标题</a:t>
              </a:r>
              <a:endParaRPr kumimoji="0" lang="zh-CN" altLang="en-US" sz="2400" b="0" i="0" u="none" strike="noStrike" kern="1200" cap="none" normalizeH="0" baseline="0" dirty="0">
                <a:solidFill>
                  <a:srgbClr val="51B2BB"/>
                </a:solidFill>
                <a:latin typeface="汉仪旗黑X2-55简" panose="00020600040101010101" charset="-122"/>
                <a:ea typeface="汉仪旗黑X2-55简" panose="00020600040101010101" charset="-122"/>
                <a:cs typeface="+mn-cs"/>
                <a:sym typeface="+mn-lt"/>
              </a:endParaRPr>
            </a:p>
          </p:txBody>
        </p:sp>
      </p:grpSp>
      <p:sp>
        <p:nvSpPr>
          <p:cNvPr id="36" name="文本框 35"/>
          <p:cNvSpPr txBox="1"/>
          <p:nvPr/>
        </p:nvSpPr>
        <p:spPr>
          <a:xfrm>
            <a:off x="5701665" y="4620895"/>
            <a:ext cx="5264785" cy="792480"/>
          </a:xfrm>
          <a:prstGeom prst="rect">
            <a:avLst/>
          </a:prstGeom>
          <a:noFill/>
        </p:spPr>
        <p:txBody>
          <a:bodyPr vert="horz" wrap="square" rtlCol="0" anchor="b">
            <a:spAutoFit/>
          </a:bodyPr>
          <a:p>
            <a:pPr lvl="0" algn="l" fontAlgn="auto">
              <a:lnSpc>
                <a:spcPct val="190000"/>
              </a:lnSpc>
              <a:defRPr/>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rPr>
              <a:t>在此处添加具体内容，文字尽量言简意赅，简单说明即可，不必过于繁琐，注意版面美观度。请在此处添加具体内容。</a:t>
            </a:r>
            <a:endParaRPr kumimoji="0" lang="en-US" altLang="zh-CN" sz="1200" b="0" i="0" u="none" strike="noStrike" kern="1200" cap="none" spc="0" normalizeH="0" baseline="0" dirty="0">
              <a:solidFill>
                <a:schemeClr val="tx1">
                  <a:lumMod val="50000"/>
                  <a:lumOff val="50000"/>
                </a:schemeClr>
              </a:solidFill>
              <a:effectLst/>
              <a:latin typeface="汉仪旗黑X2-55简" panose="00020600040101010101" charset="-122"/>
              <a:ea typeface="汉仪旗黑X2-55简" panose="00020600040101010101" charset="-122"/>
              <a:sym typeface="+mn-lt"/>
            </a:endParaRPr>
          </a:p>
        </p:txBody>
      </p:sp>
      <p:sp>
        <p:nvSpPr>
          <p:cNvPr id="42" name="文本框 41"/>
          <p:cNvSpPr txBox="1"/>
          <p:nvPr/>
        </p:nvSpPr>
        <p:spPr>
          <a:xfrm>
            <a:off x="5719445" y="2960370"/>
            <a:ext cx="5229225" cy="1494155"/>
          </a:xfrm>
          <a:prstGeom prst="rect">
            <a:avLst/>
          </a:prstGeom>
          <a:noFill/>
        </p:spPr>
        <p:txBody>
          <a:bodyPr vert="horz" wrap="square" rtlCol="0" anchor="b">
            <a:spAutoFit/>
          </a:bodyPr>
          <a:p>
            <a:pPr lvl="0" algn="l" fontAlgn="auto">
              <a:lnSpc>
                <a:spcPct val="190000"/>
              </a:lnSpc>
              <a:buClrTx/>
              <a:buSzTx/>
              <a:buFontTx/>
              <a:defRPr/>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ea"/>
              </a:rPr>
              <a:t>在此处添加具体内容，文字尽量言简意赅，简单说明即可，不必过于繁琐，注意版面美观度。请在此处添加具体内容。在此处添加具体内容，文字尽量言简意赅，简单说明即可，不必过于繁琐，注意版面美观度。请在此处添加具体内容。</a:t>
            </a:r>
            <a:endParaRPr kumimoji="0" lang="en-US" altLang="zh-CN" sz="1200" b="0" i="0" u="none" strike="noStrike" kern="1200" cap="none" spc="0" normalizeH="0" baseline="0" dirty="0">
              <a:solidFill>
                <a:schemeClr val="tx1">
                  <a:lumMod val="50000"/>
                  <a:lumOff val="50000"/>
                </a:schemeClr>
              </a:solidFill>
              <a:effectLst/>
              <a:latin typeface="汉仪旗黑X2-55简" panose="00020600040101010101" charset="-122"/>
              <a:ea typeface="汉仪旗黑X2-55简" panose="00020600040101010101" charset="-122"/>
              <a:sym typeface="+mn-ea"/>
            </a:endParaRPr>
          </a:p>
        </p:txBody>
      </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55" presetClass="entr" presetSubtype="0" fill="hold" nodeType="afterEffect">
                                  <p:stCondLst>
                                    <p:cond delay="0"/>
                                  </p:stCondLst>
                                  <p:childTnLst>
                                    <p:set>
                                      <p:cBhvr>
                                        <p:cTn id="33" dur="500"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strVal val="#ppt_w*0.70"/>
                                          </p:val>
                                        </p:tav>
                                        <p:tav tm="100000">
                                          <p:val>
                                            <p:strVal val="#ppt_w"/>
                                          </p:val>
                                        </p:tav>
                                      </p:tavLst>
                                    </p:anim>
                                    <p:anim calcmode="lin" valueType="num">
                                      <p:cBhvr>
                                        <p:cTn id="35" dur="500" fill="hold"/>
                                        <p:tgtEl>
                                          <p:spTgt spid="2"/>
                                        </p:tgtEl>
                                        <p:attrNameLst>
                                          <p:attrName>ppt_h</p:attrName>
                                        </p:attrNameLst>
                                      </p:cBhvr>
                                      <p:tavLst>
                                        <p:tav tm="0">
                                          <p:val>
                                            <p:strVal val="#ppt_h"/>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Effect transition="in" filter="fade">
                                      <p:cBhvr>
                                        <p:cTn id="42" dur="500"/>
                                        <p:tgtEl>
                                          <p:spTgt spid="56"/>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p:cTn id="46" dur="500" fill="hold"/>
                                        <p:tgtEl>
                                          <p:spTgt spid="54"/>
                                        </p:tgtEl>
                                        <p:attrNameLst>
                                          <p:attrName>ppt_w</p:attrName>
                                        </p:attrNameLst>
                                      </p:cBhvr>
                                      <p:tavLst>
                                        <p:tav tm="0">
                                          <p:val>
                                            <p:fltVal val="0"/>
                                          </p:val>
                                        </p:tav>
                                        <p:tav tm="100000">
                                          <p:val>
                                            <p:strVal val="#ppt_w"/>
                                          </p:val>
                                        </p:tav>
                                      </p:tavLst>
                                    </p:anim>
                                    <p:anim calcmode="lin" valueType="num">
                                      <p:cBhvr>
                                        <p:cTn id="47" dur="500" fill="hold"/>
                                        <p:tgtEl>
                                          <p:spTgt spid="54"/>
                                        </p:tgtEl>
                                        <p:attrNameLst>
                                          <p:attrName>ppt_h</p:attrName>
                                        </p:attrNameLst>
                                      </p:cBhvr>
                                      <p:tavLst>
                                        <p:tav tm="0">
                                          <p:val>
                                            <p:fltVal val="0"/>
                                          </p:val>
                                        </p:tav>
                                        <p:tav tm="100000">
                                          <p:val>
                                            <p:strVal val="#ppt_h"/>
                                          </p:val>
                                        </p:tav>
                                      </p:tavLst>
                                    </p:anim>
                                    <p:animEffect transition="in" filter="fade">
                                      <p:cBhvr>
                                        <p:cTn id="48" dur="500"/>
                                        <p:tgtEl>
                                          <p:spTgt spid="54"/>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p:cTn id="52" dur="500" fill="hold"/>
                                        <p:tgtEl>
                                          <p:spTgt spid="63"/>
                                        </p:tgtEl>
                                        <p:attrNameLst>
                                          <p:attrName>ppt_w</p:attrName>
                                        </p:attrNameLst>
                                      </p:cBhvr>
                                      <p:tavLst>
                                        <p:tav tm="0">
                                          <p:val>
                                            <p:fltVal val="0"/>
                                          </p:val>
                                        </p:tav>
                                        <p:tav tm="100000">
                                          <p:val>
                                            <p:strVal val="#ppt_w"/>
                                          </p:val>
                                        </p:tav>
                                      </p:tavLst>
                                    </p:anim>
                                    <p:anim calcmode="lin" valueType="num">
                                      <p:cBhvr>
                                        <p:cTn id="53" dur="500" fill="hold"/>
                                        <p:tgtEl>
                                          <p:spTgt spid="63"/>
                                        </p:tgtEl>
                                        <p:attrNameLst>
                                          <p:attrName>ppt_h</p:attrName>
                                        </p:attrNameLst>
                                      </p:cBhvr>
                                      <p:tavLst>
                                        <p:tav tm="0">
                                          <p:val>
                                            <p:fltVal val="0"/>
                                          </p:val>
                                        </p:tav>
                                        <p:tav tm="100000">
                                          <p:val>
                                            <p:strVal val="#ppt_h"/>
                                          </p:val>
                                        </p:tav>
                                      </p:tavLst>
                                    </p:anim>
                                    <p:animEffect transition="in" filter="fade">
                                      <p:cBhvr>
                                        <p:cTn id="54" dur="500"/>
                                        <p:tgtEl>
                                          <p:spTgt spid="63"/>
                                        </p:tgtEl>
                                      </p:cBhvr>
                                    </p:animEffect>
                                  </p:childTnLst>
                                </p:cTn>
                              </p:par>
                            </p:childTnLst>
                          </p:cTn>
                        </p:par>
                        <p:par>
                          <p:cTn id="55" fill="hold">
                            <p:stCondLst>
                              <p:cond delay="3000"/>
                            </p:stCondLst>
                            <p:childTnLst>
                              <p:par>
                                <p:cTn id="56" presetID="53" presetClass="entr" presetSubtype="16" fill="hold" nodeType="after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p:cTn id="58" dur="500" fill="hold"/>
                                        <p:tgtEl>
                                          <p:spTgt spid="68"/>
                                        </p:tgtEl>
                                        <p:attrNameLst>
                                          <p:attrName>ppt_w</p:attrName>
                                        </p:attrNameLst>
                                      </p:cBhvr>
                                      <p:tavLst>
                                        <p:tav tm="0">
                                          <p:val>
                                            <p:fltVal val="0"/>
                                          </p:val>
                                        </p:tav>
                                        <p:tav tm="100000">
                                          <p:val>
                                            <p:strVal val="#ppt_w"/>
                                          </p:val>
                                        </p:tav>
                                      </p:tavLst>
                                    </p:anim>
                                    <p:anim calcmode="lin" valueType="num">
                                      <p:cBhvr>
                                        <p:cTn id="59" dur="500" fill="hold"/>
                                        <p:tgtEl>
                                          <p:spTgt spid="68"/>
                                        </p:tgtEl>
                                        <p:attrNameLst>
                                          <p:attrName>ppt_h</p:attrName>
                                        </p:attrNameLst>
                                      </p:cBhvr>
                                      <p:tavLst>
                                        <p:tav tm="0">
                                          <p:val>
                                            <p:fltVal val="0"/>
                                          </p:val>
                                        </p:tav>
                                        <p:tav tm="100000">
                                          <p:val>
                                            <p:strVal val="#ppt_h"/>
                                          </p:val>
                                        </p:tav>
                                      </p:tavLst>
                                    </p:anim>
                                    <p:animEffect transition="in" filter="fade">
                                      <p:cBhvr>
                                        <p:cTn id="60" dur="500"/>
                                        <p:tgtEl>
                                          <p:spTgt spid="68"/>
                                        </p:tgtEl>
                                      </p:cBhvr>
                                    </p:animEffect>
                                  </p:childTnLst>
                                </p:cTn>
                              </p:par>
                            </p:childTnLst>
                          </p:cTn>
                        </p:par>
                        <p:par>
                          <p:cTn id="61" fill="hold">
                            <p:stCondLst>
                              <p:cond delay="3500"/>
                            </p:stCondLst>
                            <p:childTnLst>
                              <p:par>
                                <p:cTn id="62" presetID="53" presetClass="entr" presetSubtype="16"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childTnLst>
                          </p:cTn>
                        </p:par>
                        <p:par>
                          <p:cTn id="67" fill="hold">
                            <p:stCondLst>
                              <p:cond delay="4000"/>
                            </p:stCondLst>
                            <p:childTnLst>
                              <p:par>
                                <p:cTn id="68" presetID="22" presetClass="entr" presetSubtype="8"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42"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39444"/>
          <a:stretch>
            <a:fillRect/>
          </a:stretch>
        </p:blipFill>
        <p:spPr>
          <a:xfrm>
            <a:off x="9959340" y="3963035"/>
            <a:ext cx="2145665" cy="3109595"/>
          </a:xfrm>
          <a:prstGeom prst="rect">
            <a:avLst/>
          </a:prstGeom>
        </p:spPr>
      </p:pic>
      <p:grpSp>
        <p:nvGrpSpPr>
          <p:cNvPr id="2" name="组合 65"/>
          <p:cNvGrpSpPr/>
          <p:nvPr/>
        </p:nvGrpSpPr>
        <p:grpSpPr>
          <a:xfrm>
            <a:off x="4550410" y="1028065"/>
            <a:ext cx="3084195" cy="804545"/>
            <a:chOff x="12207" y="2254"/>
            <a:chExt cx="4857" cy="1267"/>
          </a:xfrm>
        </p:grpSpPr>
        <p:sp>
          <p:nvSpPr>
            <p:cNvPr id="3" name="矩形 2"/>
            <p:cNvSpPr/>
            <p:nvPr/>
          </p:nvSpPr>
          <p:spPr>
            <a:xfrm>
              <a:off x="12208" y="2254"/>
              <a:ext cx="4856" cy="863"/>
            </a:xfrm>
            <a:prstGeom prst="rect">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207" y="2324"/>
              <a:ext cx="4857" cy="725"/>
            </a:xfrm>
            <a:prstGeom prst="rect">
              <a:avLst/>
            </a:prstGeom>
            <a:noFill/>
          </p:spPr>
          <p:txBody>
            <a:bodyPr wrap="square" rtlCol="0">
              <a:spAutoFit/>
            </a:bodyPr>
            <a:p>
              <a:pPr algn="ctr" defTabSz="905510" hangingPunct="0">
                <a:buClrTx/>
                <a:buSzTx/>
                <a:buFontTx/>
              </a:pPr>
              <a:r>
                <a:rPr lang="zh-CN" altLang="en-US" sz="2400" spc="600" dirty="0">
                  <a:solidFill>
                    <a:schemeClr val="bg1"/>
                  </a:solidFill>
                  <a:latin typeface="汉仪旗黑X2-55简" panose="00020600040101010101" charset="-122"/>
                  <a:ea typeface="汉仪旗黑X2-55简" panose="00020600040101010101" charset="-122"/>
                  <a:sym typeface="Calibri" panose="020F0502020204030204"/>
                </a:rPr>
                <a:t>下步工作计划</a:t>
              </a:r>
              <a:endParaRPr lang="zh-CN" altLang="en-US" sz="2400" spc="600" dirty="0">
                <a:solidFill>
                  <a:schemeClr val="bg1"/>
                </a:solidFill>
                <a:latin typeface="汉仪旗黑X2-55简" panose="00020600040101010101" charset="-122"/>
                <a:ea typeface="汉仪旗黑X2-55简" panose="00020600040101010101" charset="-122"/>
                <a:sym typeface="Calibri" panose="020F0502020204030204"/>
              </a:endParaRPr>
            </a:p>
          </p:txBody>
        </p:sp>
        <p:cxnSp>
          <p:nvCxnSpPr>
            <p:cNvPr id="7" name="直接连接符 6"/>
            <p:cNvCxnSpPr/>
            <p:nvPr/>
          </p:nvCxnSpPr>
          <p:spPr>
            <a:xfrm>
              <a:off x="13256" y="3521"/>
              <a:ext cx="2760" cy="0"/>
            </a:xfrm>
            <a:prstGeom prst="line">
              <a:avLst/>
            </a:prstGeom>
            <a:ln w="47625">
              <a:solidFill>
                <a:srgbClr val="85E2F3"/>
              </a:solidFill>
            </a:ln>
          </p:spPr>
          <p:style>
            <a:lnRef idx="1">
              <a:schemeClr val="accent1"/>
            </a:lnRef>
            <a:fillRef idx="0">
              <a:schemeClr val="accent1"/>
            </a:fillRef>
            <a:effectRef idx="0">
              <a:schemeClr val="accent1"/>
            </a:effectRef>
            <a:fontRef idx="minor">
              <a:schemeClr val="tx1"/>
            </a:fontRef>
          </p:style>
        </p:cxnSp>
      </p:grpSp>
      <p:sp>
        <p:nvSpPr>
          <p:cNvPr id="45" name="矩形: 圆角 44"/>
          <p:cNvSpPr/>
          <p:nvPr/>
        </p:nvSpPr>
        <p:spPr>
          <a:xfrm rot="16200000">
            <a:off x="4911852" y="3916476"/>
            <a:ext cx="3021215" cy="175245"/>
          </a:xfrm>
          <a:prstGeom prst="roundRect">
            <a:avLst>
              <a:gd name="adj" fmla="val 50000"/>
            </a:avLst>
          </a:prstGeom>
          <a:solidFill>
            <a:srgbClr val="F2D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文本框 45"/>
          <p:cNvSpPr txBox="1"/>
          <p:nvPr/>
        </p:nvSpPr>
        <p:spPr>
          <a:xfrm>
            <a:off x="6134553" y="2202712"/>
            <a:ext cx="585842" cy="275590"/>
          </a:xfrm>
          <a:prstGeom prst="rect">
            <a:avLst/>
          </a:prstGeom>
          <a:noFill/>
        </p:spPr>
        <p:txBody>
          <a:bodyPr wrap="square" rtlCol="0">
            <a:spAutoFit/>
          </a:bodyPr>
          <a:p>
            <a:pPr algn="ct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320</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47" name="文本框 46"/>
          <p:cNvSpPr txBox="1"/>
          <p:nvPr/>
        </p:nvSpPr>
        <p:spPr>
          <a:xfrm>
            <a:off x="6130592" y="5603909"/>
            <a:ext cx="585842" cy="460375"/>
          </a:xfrm>
          <a:prstGeom prst="rect">
            <a:avLst/>
          </a:prstGeom>
          <a:noFill/>
        </p:spPr>
        <p:txBody>
          <a:bodyPr wrap="square" rtlCol="0">
            <a:spAutoFit/>
          </a:bodyPr>
          <a:p>
            <a:pPr algn="ctr">
              <a:lnSpc>
                <a:spcPct val="100000"/>
              </a:lnSpc>
              <a:buClrTx/>
              <a:buSzTx/>
              <a:buFontTx/>
              <a:defRPr/>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输入内容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48" name="矩形: 圆角 47"/>
          <p:cNvSpPr/>
          <p:nvPr/>
        </p:nvSpPr>
        <p:spPr>
          <a:xfrm rot="16200000">
            <a:off x="6368598" y="4259376"/>
            <a:ext cx="2335415" cy="175245"/>
          </a:xfrm>
          <a:prstGeom prst="roundRect">
            <a:avLst>
              <a:gd name="adj" fmla="val 50000"/>
            </a:avLst>
          </a:prstGeom>
          <a:solidFill>
            <a:srgbClr val="F2D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文本框 48"/>
          <p:cNvSpPr txBox="1"/>
          <p:nvPr/>
        </p:nvSpPr>
        <p:spPr>
          <a:xfrm>
            <a:off x="7248504" y="2865187"/>
            <a:ext cx="585842" cy="275590"/>
          </a:xfrm>
          <a:prstGeom prst="rect">
            <a:avLst/>
          </a:prstGeom>
          <a:noFill/>
        </p:spPr>
        <p:txBody>
          <a:bodyPr wrap="square" rtlCol="0">
            <a:spAutoFit/>
          </a:bodyPr>
          <a:p>
            <a:pPr algn="ctr">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310</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50" name="文本框 49"/>
          <p:cNvSpPr txBox="1"/>
          <p:nvPr/>
        </p:nvSpPr>
        <p:spPr>
          <a:xfrm>
            <a:off x="7243613" y="5603909"/>
            <a:ext cx="585842" cy="460375"/>
          </a:xfrm>
          <a:prstGeom prst="rect">
            <a:avLst/>
          </a:prstGeom>
          <a:noFill/>
        </p:spPr>
        <p:txBody>
          <a:bodyPr wrap="square" rtlCol="0">
            <a:spAutoFit/>
          </a:bodyPr>
          <a:p>
            <a:pPr algn="ctr">
              <a:buClrTx/>
              <a:buSzTx/>
              <a:buFontTx/>
              <a:defRPr/>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输入内容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51" name="矩形: 圆角 50"/>
          <p:cNvSpPr/>
          <p:nvPr/>
        </p:nvSpPr>
        <p:spPr>
          <a:xfrm rot="16200000">
            <a:off x="8069995" y="4845063"/>
            <a:ext cx="1164039" cy="17524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文本框 51"/>
          <p:cNvSpPr txBox="1"/>
          <p:nvPr/>
        </p:nvSpPr>
        <p:spPr>
          <a:xfrm>
            <a:off x="8364315" y="4069999"/>
            <a:ext cx="585842" cy="275590"/>
          </a:xfrm>
          <a:prstGeom prst="rect">
            <a:avLst/>
          </a:prstGeom>
          <a:noFill/>
        </p:spPr>
        <p:txBody>
          <a:bodyPr wrap="square" rtlCol="0">
            <a:spAutoFit/>
          </a:bodyPr>
          <a:p>
            <a:pPr algn="ctr">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300</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53" name="文本框 52"/>
          <p:cNvSpPr txBox="1"/>
          <p:nvPr/>
        </p:nvSpPr>
        <p:spPr>
          <a:xfrm>
            <a:off x="8358494" y="5603909"/>
            <a:ext cx="585842" cy="460375"/>
          </a:xfrm>
          <a:prstGeom prst="rect">
            <a:avLst/>
          </a:prstGeom>
          <a:noFill/>
        </p:spPr>
        <p:txBody>
          <a:bodyPr wrap="square" rtlCol="0">
            <a:spAutoFit/>
          </a:bodyPr>
          <a:p>
            <a:pPr algn="ctr">
              <a:buClrTx/>
              <a:buSzTx/>
              <a:buFontTx/>
              <a:defRPr/>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输入内容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5" name="矩形: 圆角 53"/>
          <p:cNvSpPr/>
          <p:nvPr/>
        </p:nvSpPr>
        <p:spPr>
          <a:xfrm rot="16200000">
            <a:off x="9131042" y="4788543"/>
            <a:ext cx="1277084" cy="175245"/>
          </a:xfrm>
          <a:prstGeom prst="roundRect">
            <a:avLst>
              <a:gd name="adj" fmla="val 50000"/>
            </a:avLst>
          </a:prstGeom>
          <a:solidFill>
            <a:srgbClr val="F2D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9481991" y="3960624"/>
            <a:ext cx="585842" cy="275590"/>
          </a:xfrm>
          <a:prstGeom prst="rect">
            <a:avLst/>
          </a:prstGeom>
          <a:noFill/>
        </p:spPr>
        <p:txBody>
          <a:bodyPr wrap="square" rtlCol="0">
            <a:spAutoFit/>
          </a:bodyPr>
          <a:p>
            <a:pPr algn="ctr">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350</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8" name="文本框 7"/>
          <p:cNvSpPr txBox="1"/>
          <p:nvPr/>
        </p:nvSpPr>
        <p:spPr>
          <a:xfrm>
            <a:off x="9475237" y="5603909"/>
            <a:ext cx="585842" cy="460375"/>
          </a:xfrm>
          <a:prstGeom prst="rect">
            <a:avLst/>
          </a:prstGeom>
          <a:noFill/>
        </p:spPr>
        <p:txBody>
          <a:bodyPr wrap="square" rtlCol="0">
            <a:spAutoFit/>
          </a:bodyPr>
          <a:p>
            <a:pPr algn="ctr">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输入内容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9" name="矩形: 圆角 56"/>
          <p:cNvSpPr/>
          <p:nvPr/>
        </p:nvSpPr>
        <p:spPr>
          <a:xfrm rot="16200000">
            <a:off x="8440789" y="4657309"/>
            <a:ext cx="1539549" cy="175245"/>
          </a:xfrm>
          <a:prstGeom prst="roundRect">
            <a:avLst>
              <a:gd name="adj" fmla="val 50000"/>
            </a:avLst>
          </a:prstGeom>
          <a:solidFill>
            <a:srgbClr val="F2D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8922918" y="3669161"/>
            <a:ext cx="585842" cy="275590"/>
          </a:xfrm>
          <a:prstGeom prst="rect">
            <a:avLst/>
          </a:prstGeom>
          <a:noFill/>
        </p:spPr>
        <p:txBody>
          <a:bodyPr wrap="square" rtlCol="0">
            <a:spAutoFit/>
          </a:bodyPr>
          <a:p>
            <a:pPr algn="ct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320</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11" name="文本框 10"/>
          <p:cNvSpPr txBox="1"/>
          <p:nvPr/>
        </p:nvSpPr>
        <p:spPr>
          <a:xfrm>
            <a:off x="8916632" y="5603909"/>
            <a:ext cx="585842" cy="460375"/>
          </a:xfrm>
          <a:prstGeom prst="rect">
            <a:avLst/>
          </a:prstGeom>
          <a:noFill/>
        </p:spPr>
        <p:txBody>
          <a:bodyPr wrap="square" rtlCol="0">
            <a:spAutoFit/>
          </a:bodyPr>
          <a:p>
            <a:pPr algn="ctr">
              <a:buClrTx/>
              <a:buSzTx/>
              <a:buFontTx/>
              <a:defRPr/>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输入内容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12" name="矩形: 圆角 59"/>
          <p:cNvSpPr/>
          <p:nvPr/>
        </p:nvSpPr>
        <p:spPr>
          <a:xfrm rot="16200000">
            <a:off x="5326725" y="3774659"/>
            <a:ext cx="3304849" cy="17524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6691296" y="1908617"/>
            <a:ext cx="585842" cy="275590"/>
          </a:xfrm>
          <a:prstGeom prst="rect">
            <a:avLst/>
          </a:prstGeom>
          <a:noFill/>
        </p:spPr>
        <p:txBody>
          <a:bodyPr wrap="square" rtlCol="0">
            <a:spAutoFit/>
          </a:bodyPr>
          <a:p>
            <a:pPr algn="ctr">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330</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17" name="文本框 16"/>
          <p:cNvSpPr txBox="1"/>
          <p:nvPr/>
        </p:nvSpPr>
        <p:spPr>
          <a:xfrm>
            <a:off x="6686870" y="5603909"/>
            <a:ext cx="585842" cy="460375"/>
          </a:xfrm>
          <a:prstGeom prst="rect">
            <a:avLst/>
          </a:prstGeom>
          <a:noFill/>
        </p:spPr>
        <p:txBody>
          <a:bodyPr wrap="square" rtlCol="0">
            <a:spAutoFit/>
          </a:bodyPr>
          <a:p>
            <a:pPr algn="ctr">
              <a:buClrTx/>
              <a:buSzTx/>
              <a:buFontTx/>
              <a:defRPr/>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输入内容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18" name="矩形: 圆角 62"/>
          <p:cNvSpPr/>
          <p:nvPr/>
        </p:nvSpPr>
        <p:spPr>
          <a:xfrm rot="16200000">
            <a:off x="7180219" y="4513375"/>
            <a:ext cx="1827415" cy="175245"/>
          </a:xfrm>
          <a:prstGeom prst="roundRect">
            <a:avLst>
              <a:gd name="adj" fmla="val 50000"/>
            </a:avLst>
          </a:prstGeom>
          <a:solidFill>
            <a:srgbClr val="F2D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7806177" y="3322010"/>
            <a:ext cx="585842" cy="275590"/>
          </a:xfrm>
          <a:prstGeom prst="rect">
            <a:avLst/>
          </a:prstGeom>
          <a:noFill/>
        </p:spPr>
        <p:txBody>
          <a:bodyPr wrap="square" rtlCol="0">
            <a:spAutoFit/>
          </a:bodyPr>
          <a:p>
            <a:pPr algn="ctr">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270</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20" name="文本框 19"/>
          <p:cNvSpPr txBox="1"/>
          <p:nvPr/>
        </p:nvSpPr>
        <p:spPr>
          <a:xfrm>
            <a:off x="7800821" y="5603909"/>
            <a:ext cx="585842" cy="460375"/>
          </a:xfrm>
          <a:prstGeom prst="rect">
            <a:avLst/>
          </a:prstGeom>
          <a:noFill/>
        </p:spPr>
        <p:txBody>
          <a:bodyPr wrap="square" rtlCol="0">
            <a:spAutoFit/>
          </a:bodyPr>
          <a:p>
            <a:pPr algn="ctr">
              <a:buClrTx/>
              <a:buSzTx/>
              <a:buFontTx/>
              <a:defRPr/>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输入内容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nvGrpSpPr>
          <p:cNvPr id="21" name="组合 20"/>
          <p:cNvGrpSpPr/>
          <p:nvPr/>
        </p:nvGrpSpPr>
        <p:grpSpPr>
          <a:xfrm>
            <a:off x="1802638" y="2195111"/>
            <a:ext cx="3329060" cy="966006"/>
            <a:chOff x="6500740" y="1388905"/>
            <a:chExt cx="3329060" cy="966006"/>
          </a:xfrm>
        </p:grpSpPr>
        <p:cxnSp>
          <p:nvCxnSpPr>
            <p:cNvPr id="22" name="直接连接符 21"/>
            <p:cNvCxnSpPr/>
            <p:nvPr/>
          </p:nvCxnSpPr>
          <p:spPr>
            <a:xfrm>
              <a:off x="6500740" y="1472194"/>
              <a:ext cx="0" cy="751893"/>
            </a:xfrm>
            <a:prstGeom prst="line">
              <a:avLst/>
            </a:prstGeom>
            <a:ln w="57150">
              <a:solidFill>
                <a:srgbClr val="85E2F3"/>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643615" y="1388905"/>
              <a:ext cx="2610485" cy="368300"/>
            </a:xfrm>
            <a:prstGeom prst="rect">
              <a:avLst/>
            </a:prstGeom>
            <a:noFill/>
          </p:spPr>
          <p:txBody>
            <a:bodyPr wrap="square" rtlCol="0">
              <a:spAutoFit/>
            </a:bodyPr>
            <a:p>
              <a:pPr algn="just"/>
              <a:r>
                <a:rPr lang="zh-CN" altLang="en-US" spc="600" dirty="0">
                  <a:solidFill>
                    <a:srgbClr val="51B2BB"/>
                  </a:solidFill>
                  <a:latin typeface="汉仪旗黑X2-55简" panose="00020600040101010101" charset="-122"/>
                  <a:ea typeface="汉仪旗黑X2-55简" panose="00020600040101010101" charset="-122"/>
                </a:rPr>
                <a:t>输入您的内容</a:t>
              </a:r>
              <a:endParaRPr lang="zh-CN" altLang="en-US" spc="600" dirty="0">
                <a:solidFill>
                  <a:srgbClr val="51B2BB"/>
                </a:solidFill>
                <a:latin typeface="汉仪旗黑X2-55简" panose="00020600040101010101" charset="-122"/>
                <a:ea typeface="汉仪旗黑X2-55简" panose="00020600040101010101" charset="-122"/>
              </a:endParaRPr>
            </a:p>
          </p:txBody>
        </p:sp>
        <p:sp>
          <p:nvSpPr>
            <p:cNvPr id="26" name="文本框 25"/>
            <p:cNvSpPr txBox="1"/>
            <p:nvPr/>
          </p:nvSpPr>
          <p:spPr>
            <a:xfrm>
              <a:off x="6643332" y="1709751"/>
              <a:ext cx="3186468" cy="645160"/>
            </a:xfrm>
            <a:prstGeom prst="rect">
              <a:avLst/>
            </a:prstGeom>
            <a:noFill/>
          </p:spPr>
          <p:txBody>
            <a:bodyPr wrap="square" rtlCol="0">
              <a:spAutoFit/>
            </a:bodyPr>
            <a:p>
              <a:pPr algn="just">
                <a:lnSpc>
                  <a:spcPct val="150000"/>
                </a:lnSpc>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单击此处添加您的文本或者复制您适合的内容粘贴到此以填充文本框。</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grpSp>
        <p:nvGrpSpPr>
          <p:cNvPr id="28" name="组合 27"/>
          <p:cNvGrpSpPr/>
          <p:nvPr/>
        </p:nvGrpSpPr>
        <p:grpSpPr>
          <a:xfrm>
            <a:off x="1802638" y="3490511"/>
            <a:ext cx="3329060" cy="966006"/>
            <a:chOff x="6500740" y="1388905"/>
            <a:chExt cx="3329060" cy="966006"/>
          </a:xfrm>
        </p:grpSpPr>
        <p:cxnSp>
          <p:nvCxnSpPr>
            <p:cNvPr id="31" name="直接连接符 30"/>
            <p:cNvCxnSpPr/>
            <p:nvPr/>
          </p:nvCxnSpPr>
          <p:spPr>
            <a:xfrm>
              <a:off x="6500740" y="1472194"/>
              <a:ext cx="0" cy="751893"/>
            </a:xfrm>
            <a:prstGeom prst="line">
              <a:avLst/>
            </a:prstGeom>
            <a:ln w="57150">
              <a:solidFill>
                <a:srgbClr val="85E2F3"/>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6643615" y="1388905"/>
              <a:ext cx="2419350" cy="368300"/>
            </a:xfrm>
            <a:prstGeom prst="rect">
              <a:avLst/>
            </a:prstGeom>
            <a:noFill/>
          </p:spPr>
          <p:txBody>
            <a:bodyPr wrap="square" rtlCol="0">
              <a:spAutoFit/>
            </a:bodyPr>
            <a:p>
              <a:pPr algn="just">
                <a:buClrTx/>
                <a:buSzTx/>
                <a:buFontTx/>
              </a:pPr>
              <a:r>
                <a:rPr lang="zh-CN" altLang="en-US" sz="1800" spc="600" dirty="0">
                  <a:solidFill>
                    <a:srgbClr val="51B2BB"/>
                  </a:solidFill>
                  <a:latin typeface="汉仪旗黑X2-55简" panose="00020600040101010101" charset="-122"/>
                  <a:ea typeface="汉仪旗黑X2-55简" panose="00020600040101010101" charset="-122"/>
                </a:rPr>
                <a:t>输入您的内容</a:t>
              </a:r>
              <a:endParaRPr lang="zh-CN" altLang="en-US" sz="1800" spc="600" dirty="0">
                <a:solidFill>
                  <a:srgbClr val="51B2BB"/>
                </a:solidFill>
                <a:latin typeface="汉仪旗黑X2-55简" panose="00020600040101010101" charset="-122"/>
                <a:ea typeface="汉仪旗黑X2-55简" panose="00020600040101010101" charset="-122"/>
              </a:endParaRPr>
            </a:p>
          </p:txBody>
        </p:sp>
        <p:sp>
          <p:nvSpPr>
            <p:cNvPr id="33" name="文本框 32"/>
            <p:cNvSpPr txBox="1"/>
            <p:nvPr/>
          </p:nvSpPr>
          <p:spPr>
            <a:xfrm>
              <a:off x="6643332" y="1709751"/>
              <a:ext cx="3186468" cy="645160"/>
            </a:xfrm>
            <a:prstGeom prst="rect">
              <a:avLst/>
            </a:prstGeom>
            <a:noFill/>
          </p:spPr>
          <p:txBody>
            <a:bodyPr wrap="square" rtlCol="0">
              <a:spAutoFit/>
            </a:bodyPr>
            <a:p>
              <a:pPr algn="just">
                <a:lnSpc>
                  <a:spcPct val="150000"/>
                </a:lnSpc>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单击此处添加您的文本或者复制您适合的内容粘贴到此以填充文本框。</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grpSp>
        <p:nvGrpSpPr>
          <p:cNvPr id="74" name="组合 73"/>
          <p:cNvGrpSpPr/>
          <p:nvPr/>
        </p:nvGrpSpPr>
        <p:grpSpPr>
          <a:xfrm>
            <a:off x="1802638" y="4785911"/>
            <a:ext cx="3329060" cy="966006"/>
            <a:chOff x="6500740" y="1388905"/>
            <a:chExt cx="3329060" cy="966006"/>
          </a:xfrm>
        </p:grpSpPr>
        <p:cxnSp>
          <p:nvCxnSpPr>
            <p:cNvPr id="75" name="直接连接符 74"/>
            <p:cNvCxnSpPr/>
            <p:nvPr/>
          </p:nvCxnSpPr>
          <p:spPr>
            <a:xfrm>
              <a:off x="6500740" y="1472194"/>
              <a:ext cx="0" cy="751893"/>
            </a:xfrm>
            <a:prstGeom prst="line">
              <a:avLst/>
            </a:prstGeom>
            <a:ln w="57150">
              <a:solidFill>
                <a:srgbClr val="85E2F3"/>
              </a:solidFill>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6643615" y="1388905"/>
              <a:ext cx="2377440" cy="368300"/>
            </a:xfrm>
            <a:prstGeom prst="rect">
              <a:avLst/>
            </a:prstGeom>
            <a:noFill/>
          </p:spPr>
          <p:txBody>
            <a:bodyPr wrap="square" rtlCol="0">
              <a:spAutoFit/>
            </a:bodyPr>
            <a:p>
              <a:pPr algn="just">
                <a:buClrTx/>
                <a:buSzTx/>
                <a:buFontTx/>
              </a:pPr>
              <a:r>
                <a:rPr lang="zh-CN" altLang="en-US" sz="1800" spc="600" dirty="0">
                  <a:solidFill>
                    <a:srgbClr val="51B2BB"/>
                  </a:solidFill>
                  <a:latin typeface="汉仪旗黑X2-55简" panose="00020600040101010101" charset="-122"/>
                  <a:ea typeface="汉仪旗黑X2-55简" panose="00020600040101010101" charset="-122"/>
                </a:rPr>
                <a:t>输入您的内容</a:t>
              </a:r>
              <a:endParaRPr lang="zh-CN" altLang="en-US" sz="1800" spc="600" dirty="0">
                <a:solidFill>
                  <a:srgbClr val="51B2BB"/>
                </a:solidFill>
                <a:latin typeface="汉仪旗黑X2-55简" panose="00020600040101010101" charset="-122"/>
                <a:ea typeface="汉仪旗黑X2-55简" panose="00020600040101010101" charset="-122"/>
              </a:endParaRPr>
            </a:p>
          </p:txBody>
        </p:sp>
        <p:sp>
          <p:nvSpPr>
            <p:cNvPr id="77" name="文本框 76"/>
            <p:cNvSpPr txBox="1"/>
            <p:nvPr/>
          </p:nvSpPr>
          <p:spPr>
            <a:xfrm>
              <a:off x="6643332" y="1709751"/>
              <a:ext cx="3186468" cy="645160"/>
            </a:xfrm>
            <a:prstGeom prst="rect">
              <a:avLst/>
            </a:prstGeom>
            <a:noFill/>
          </p:spPr>
          <p:txBody>
            <a:bodyPr wrap="square" rtlCol="0">
              <a:spAutoFit/>
            </a:bodyPr>
            <a:p>
              <a:pPr algn="just">
                <a:lnSpc>
                  <a:spcPct val="150000"/>
                </a:lnSpc>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单击此处添加您的文本或者复制您适合的内容粘贴到此以填充文本框。</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55" presetClass="entr" presetSubtype="0" fill="hold" nodeType="afterEffect">
                                  <p:stCondLst>
                                    <p:cond delay="0"/>
                                  </p:stCondLst>
                                  <p:childTnLst>
                                    <p:set>
                                      <p:cBhvr>
                                        <p:cTn id="33" dur="500"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strVal val="#ppt_w*0.70"/>
                                          </p:val>
                                        </p:tav>
                                        <p:tav tm="100000">
                                          <p:val>
                                            <p:strVal val="#ppt_w"/>
                                          </p:val>
                                        </p:tav>
                                      </p:tavLst>
                                    </p:anim>
                                    <p:anim calcmode="lin" valueType="num">
                                      <p:cBhvr>
                                        <p:cTn id="35" dur="500" fill="hold"/>
                                        <p:tgtEl>
                                          <p:spTgt spid="2"/>
                                        </p:tgtEl>
                                        <p:attrNameLst>
                                          <p:attrName>ppt_h</p:attrName>
                                        </p:attrNameLst>
                                      </p:cBhvr>
                                      <p:tavLst>
                                        <p:tav tm="0">
                                          <p:val>
                                            <p:strVal val="#ppt_h"/>
                                          </p:val>
                                        </p:tav>
                                        <p:tav tm="100000">
                                          <p:val>
                                            <p:strVal val="#ppt_h"/>
                                          </p:val>
                                        </p:tav>
                                      </p:tavLst>
                                    </p:anim>
                                    <p:animEffect transition="in" filter="fade">
                                      <p:cBhvr>
                                        <p:cTn id="36" dur="500"/>
                                        <p:tgtEl>
                                          <p:spTgt spid="2"/>
                                        </p:tgtEl>
                                      </p:cBhvr>
                                    </p:animEffect>
                                  </p:childTnLst>
                                </p:cTn>
                              </p:par>
                              <p:par>
                                <p:cTn id="37" presetID="42" presetClass="entr" presetSubtype="0" fill="hold" grpId="0" nodeType="withEffect">
                                  <p:stCondLst>
                                    <p:cond delay="0"/>
                                  </p:stCondLst>
                                  <p:childTnLst>
                                    <p:set>
                                      <p:cBhvr>
                                        <p:cTn id="38" dur="500"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anim calcmode="lin" valueType="num">
                                      <p:cBhvr>
                                        <p:cTn id="40" dur="500" fill="hold"/>
                                        <p:tgtEl>
                                          <p:spTgt spid="47"/>
                                        </p:tgtEl>
                                        <p:attrNameLst>
                                          <p:attrName>ppt_x</p:attrName>
                                        </p:attrNameLst>
                                      </p:cBhvr>
                                      <p:tavLst>
                                        <p:tav tm="0">
                                          <p:val>
                                            <p:strVal val="#ppt_x"/>
                                          </p:val>
                                        </p:tav>
                                        <p:tav tm="100000">
                                          <p:val>
                                            <p:strVal val="#ppt_x"/>
                                          </p:val>
                                        </p:tav>
                                      </p:tavLst>
                                    </p:anim>
                                    <p:anim calcmode="lin" valueType="num">
                                      <p:cBhvr>
                                        <p:cTn id="41" dur="5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500" fill="hold">
                                          <p:stCondLst>
                                            <p:cond delay="0"/>
                                          </p:stCondLst>
                                        </p:cTn>
                                        <p:tgtEl>
                                          <p:spTgt spid="50"/>
                                        </p:tgtEl>
                                        <p:attrNameLst>
                                          <p:attrName>style.visibility</p:attrName>
                                        </p:attrNameLst>
                                      </p:cBhvr>
                                      <p:to>
                                        <p:strVal val="visible"/>
                                      </p:to>
                                    </p:set>
                                    <p:animEffect transition="in" filter="fade">
                                      <p:cBhvr>
                                        <p:cTn id="44" dur="500"/>
                                        <p:tgtEl>
                                          <p:spTgt spid="50"/>
                                        </p:tgtEl>
                                      </p:cBhvr>
                                    </p:animEffect>
                                    <p:anim calcmode="lin" valueType="num">
                                      <p:cBhvr>
                                        <p:cTn id="45" dur="500" fill="hold"/>
                                        <p:tgtEl>
                                          <p:spTgt spid="50"/>
                                        </p:tgtEl>
                                        <p:attrNameLst>
                                          <p:attrName>ppt_x</p:attrName>
                                        </p:attrNameLst>
                                      </p:cBhvr>
                                      <p:tavLst>
                                        <p:tav tm="0">
                                          <p:val>
                                            <p:strVal val="#ppt_x"/>
                                          </p:val>
                                        </p:tav>
                                        <p:tav tm="100000">
                                          <p:val>
                                            <p:strVal val="#ppt_x"/>
                                          </p:val>
                                        </p:tav>
                                      </p:tavLst>
                                    </p:anim>
                                    <p:anim calcmode="lin" valueType="num">
                                      <p:cBhvr>
                                        <p:cTn id="46" dur="500" fill="hold"/>
                                        <p:tgtEl>
                                          <p:spTgt spid="5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500"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500"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500"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anim calcmode="lin" valueType="num">
                                      <p:cBhvr>
                                        <p:cTn id="60" dur="500" fill="hold"/>
                                        <p:tgtEl>
                                          <p:spTgt spid="11"/>
                                        </p:tgtEl>
                                        <p:attrNameLst>
                                          <p:attrName>ppt_x</p:attrName>
                                        </p:attrNameLst>
                                      </p:cBhvr>
                                      <p:tavLst>
                                        <p:tav tm="0">
                                          <p:val>
                                            <p:strVal val="#ppt_x"/>
                                          </p:val>
                                        </p:tav>
                                        <p:tav tm="100000">
                                          <p:val>
                                            <p:strVal val="#ppt_x"/>
                                          </p:val>
                                        </p:tav>
                                      </p:tavLst>
                                    </p:anim>
                                    <p:anim calcmode="lin" valueType="num">
                                      <p:cBhvr>
                                        <p:cTn id="61" dur="500" fill="hold"/>
                                        <p:tgtEl>
                                          <p:spTgt spid="1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500"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anim calcmode="lin" valueType="num">
                                      <p:cBhvr>
                                        <p:cTn id="65" dur="500" fill="hold"/>
                                        <p:tgtEl>
                                          <p:spTgt spid="17"/>
                                        </p:tgtEl>
                                        <p:attrNameLst>
                                          <p:attrName>ppt_x</p:attrName>
                                        </p:attrNameLst>
                                      </p:cBhvr>
                                      <p:tavLst>
                                        <p:tav tm="0">
                                          <p:val>
                                            <p:strVal val="#ppt_x"/>
                                          </p:val>
                                        </p:tav>
                                        <p:tav tm="100000">
                                          <p:val>
                                            <p:strVal val="#ppt_x"/>
                                          </p:val>
                                        </p:tav>
                                      </p:tavLst>
                                    </p:anim>
                                    <p:anim calcmode="lin" valueType="num">
                                      <p:cBhvr>
                                        <p:cTn id="66" dur="500" fill="hold"/>
                                        <p:tgtEl>
                                          <p:spTgt spid="1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500"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anim calcmode="lin" valueType="num">
                                      <p:cBhvr>
                                        <p:cTn id="70" dur="500" fill="hold"/>
                                        <p:tgtEl>
                                          <p:spTgt spid="20"/>
                                        </p:tgtEl>
                                        <p:attrNameLst>
                                          <p:attrName>ppt_x</p:attrName>
                                        </p:attrNameLst>
                                      </p:cBhvr>
                                      <p:tavLst>
                                        <p:tav tm="0">
                                          <p:val>
                                            <p:strVal val="#ppt_x"/>
                                          </p:val>
                                        </p:tav>
                                        <p:tav tm="100000">
                                          <p:val>
                                            <p:strVal val="#ppt_x"/>
                                          </p:val>
                                        </p:tav>
                                      </p:tavLst>
                                    </p:anim>
                                    <p:anim calcmode="lin" valueType="num">
                                      <p:cBhvr>
                                        <p:cTn id="71" dur="500" fill="hold"/>
                                        <p:tgtEl>
                                          <p:spTgt spid="20"/>
                                        </p:tgtEl>
                                        <p:attrNameLst>
                                          <p:attrName>ppt_y</p:attrName>
                                        </p:attrNameLst>
                                      </p:cBhvr>
                                      <p:tavLst>
                                        <p:tav tm="0">
                                          <p:val>
                                            <p:strVal val="#ppt_y+.1"/>
                                          </p:val>
                                        </p:tav>
                                        <p:tav tm="100000">
                                          <p:val>
                                            <p:strVal val="#ppt_y"/>
                                          </p:val>
                                        </p:tav>
                                      </p:tavLst>
                                    </p:anim>
                                  </p:childTnLst>
                                </p:cTn>
                              </p:par>
                            </p:childTnLst>
                          </p:cTn>
                        </p:par>
                        <p:par>
                          <p:cTn id="72" fill="hold">
                            <p:stCondLst>
                              <p:cond delay="1500"/>
                            </p:stCondLst>
                            <p:childTnLst>
                              <p:par>
                                <p:cTn id="73" presetID="22" presetClass="entr" presetSubtype="4" fill="hold" grpId="0" nodeType="afterEffect">
                                  <p:stCondLst>
                                    <p:cond delay="0"/>
                                  </p:stCondLst>
                                  <p:childTnLst>
                                    <p:set>
                                      <p:cBhvr>
                                        <p:cTn id="74" dur="500" fill="hold">
                                          <p:stCondLst>
                                            <p:cond delay="0"/>
                                          </p:stCondLst>
                                        </p:cTn>
                                        <p:tgtEl>
                                          <p:spTgt spid="45"/>
                                        </p:tgtEl>
                                        <p:attrNameLst>
                                          <p:attrName>style.visibility</p:attrName>
                                        </p:attrNameLst>
                                      </p:cBhvr>
                                      <p:to>
                                        <p:strVal val="visible"/>
                                      </p:to>
                                    </p:set>
                                    <p:animEffect transition="in" filter="wipe(down)">
                                      <p:cBhvr>
                                        <p:cTn id="75" dur="500"/>
                                        <p:tgtEl>
                                          <p:spTgt spid="45"/>
                                        </p:tgtEl>
                                      </p:cBhvr>
                                    </p:animEffect>
                                  </p:childTnLst>
                                </p:cTn>
                              </p:par>
                              <p:par>
                                <p:cTn id="76" presetID="22" presetClass="entr" presetSubtype="4" fill="hold" grpId="0" nodeType="withEffect">
                                  <p:stCondLst>
                                    <p:cond delay="0"/>
                                  </p:stCondLst>
                                  <p:childTnLst>
                                    <p:set>
                                      <p:cBhvr>
                                        <p:cTn id="77" dur="500" fill="hold">
                                          <p:stCondLst>
                                            <p:cond delay="0"/>
                                          </p:stCondLst>
                                        </p:cTn>
                                        <p:tgtEl>
                                          <p:spTgt spid="48"/>
                                        </p:tgtEl>
                                        <p:attrNameLst>
                                          <p:attrName>style.visibility</p:attrName>
                                        </p:attrNameLst>
                                      </p:cBhvr>
                                      <p:to>
                                        <p:strVal val="visible"/>
                                      </p:to>
                                    </p:set>
                                    <p:animEffect transition="in" filter="wipe(down)">
                                      <p:cBhvr>
                                        <p:cTn id="78" dur="500"/>
                                        <p:tgtEl>
                                          <p:spTgt spid="48"/>
                                        </p:tgtEl>
                                      </p:cBhvr>
                                    </p:animEffect>
                                  </p:childTnLst>
                                </p:cTn>
                              </p:par>
                              <p:par>
                                <p:cTn id="79" presetID="22" presetClass="entr" presetSubtype="4" fill="hold" grpId="0" nodeType="withEffect">
                                  <p:stCondLst>
                                    <p:cond delay="0"/>
                                  </p:stCondLst>
                                  <p:childTnLst>
                                    <p:set>
                                      <p:cBhvr>
                                        <p:cTn id="80" dur="500" fill="hold">
                                          <p:stCondLst>
                                            <p:cond delay="0"/>
                                          </p:stCondLst>
                                        </p:cTn>
                                        <p:tgtEl>
                                          <p:spTgt spid="51"/>
                                        </p:tgtEl>
                                        <p:attrNameLst>
                                          <p:attrName>style.visibility</p:attrName>
                                        </p:attrNameLst>
                                      </p:cBhvr>
                                      <p:to>
                                        <p:strVal val="visible"/>
                                      </p:to>
                                    </p:set>
                                    <p:animEffect transition="in" filter="wipe(down)">
                                      <p:cBhvr>
                                        <p:cTn id="81" dur="500"/>
                                        <p:tgtEl>
                                          <p:spTgt spid="51"/>
                                        </p:tgtEl>
                                      </p:cBhvr>
                                    </p:animEffect>
                                  </p:childTnLst>
                                </p:cTn>
                              </p:par>
                              <p:par>
                                <p:cTn id="82" presetID="22" presetClass="entr" presetSubtype="4" fill="hold" grpId="0" nodeType="withEffect">
                                  <p:stCondLst>
                                    <p:cond delay="0"/>
                                  </p:stCondLst>
                                  <p:childTnLst>
                                    <p:set>
                                      <p:cBhvr>
                                        <p:cTn id="83" dur="500" fill="hold">
                                          <p:stCondLst>
                                            <p:cond delay="0"/>
                                          </p:stCondLst>
                                        </p:cTn>
                                        <p:tgtEl>
                                          <p:spTgt spid="5"/>
                                        </p:tgtEl>
                                        <p:attrNameLst>
                                          <p:attrName>style.visibility</p:attrName>
                                        </p:attrNameLst>
                                      </p:cBhvr>
                                      <p:to>
                                        <p:strVal val="visible"/>
                                      </p:to>
                                    </p:set>
                                    <p:animEffect transition="in" filter="wipe(down)">
                                      <p:cBhvr>
                                        <p:cTn id="84" dur="500"/>
                                        <p:tgtEl>
                                          <p:spTgt spid="5"/>
                                        </p:tgtEl>
                                      </p:cBhvr>
                                    </p:animEffect>
                                  </p:childTnLst>
                                </p:cTn>
                              </p:par>
                              <p:par>
                                <p:cTn id="85" presetID="22" presetClass="entr" presetSubtype="4" fill="hold" grpId="0" nodeType="withEffect">
                                  <p:stCondLst>
                                    <p:cond delay="0"/>
                                  </p:stCondLst>
                                  <p:childTnLst>
                                    <p:set>
                                      <p:cBhvr>
                                        <p:cTn id="86" dur="500" fill="hold">
                                          <p:stCondLst>
                                            <p:cond delay="0"/>
                                          </p:stCondLst>
                                        </p:cTn>
                                        <p:tgtEl>
                                          <p:spTgt spid="9"/>
                                        </p:tgtEl>
                                        <p:attrNameLst>
                                          <p:attrName>style.visibility</p:attrName>
                                        </p:attrNameLst>
                                      </p:cBhvr>
                                      <p:to>
                                        <p:strVal val="visible"/>
                                      </p:to>
                                    </p:set>
                                    <p:animEffect transition="in" filter="wipe(down)">
                                      <p:cBhvr>
                                        <p:cTn id="87" dur="500"/>
                                        <p:tgtEl>
                                          <p:spTgt spid="9"/>
                                        </p:tgtEl>
                                      </p:cBhvr>
                                    </p:animEffect>
                                  </p:childTnLst>
                                </p:cTn>
                              </p:par>
                              <p:par>
                                <p:cTn id="88" presetID="22" presetClass="entr" presetSubtype="4" fill="hold" grpId="0" nodeType="withEffect">
                                  <p:stCondLst>
                                    <p:cond delay="0"/>
                                  </p:stCondLst>
                                  <p:childTnLst>
                                    <p:set>
                                      <p:cBhvr>
                                        <p:cTn id="89" dur="500" fill="hold">
                                          <p:stCondLst>
                                            <p:cond delay="0"/>
                                          </p:stCondLst>
                                        </p:cTn>
                                        <p:tgtEl>
                                          <p:spTgt spid="12"/>
                                        </p:tgtEl>
                                        <p:attrNameLst>
                                          <p:attrName>style.visibility</p:attrName>
                                        </p:attrNameLst>
                                      </p:cBhvr>
                                      <p:to>
                                        <p:strVal val="visible"/>
                                      </p:to>
                                    </p:set>
                                    <p:animEffect transition="in" filter="wipe(down)">
                                      <p:cBhvr>
                                        <p:cTn id="90" dur="500"/>
                                        <p:tgtEl>
                                          <p:spTgt spid="12"/>
                                        </p:tgtEl>
                                      </p:cBhvr>
                                    </p:animEffect>
                                  </p:childTnLst>
                                </p:cTn>
                              </p:par>
                              <p:par>
                                <p:cTn id="91" presetID="22" presetClass="entr" presetSubtype="4" fill="hold" grpId="0" nodeType="withEffect">
                                  <p:stCondLst>
                                    <p:cond delay="0"/>
                                  </p:stCondLst>
                                  <p:childTnLst>
                                    <p:set>
                                      <p:cBhvr>
                                        <p:cTn id="92" dur="500" fill="hold">
                                          <p:stCondLst>
                                            <p:cond delay="0"/>
                                          </p:stCondLst>
                                        </p:cTn>
                                        <p:tgtEl>
                                          <p:spTgt spid="18"/>
                                        </p:tgtEl>
                                        <p:attrNameLst>
                                          <p:attrName>style.visibility</p:attrName>
                                        </p:attrNameLst>
                                      </p:cBhvr>
                                      <p:to>
                                        <p:strVal val="visible"/>
                                      </p:to>
                                    </p:set>
                                    <p:animEffect transition="in" filter="wipe(down)">
                                      <p:cBhvr>
                                        <p:cTn id="93" dur="500"/>
                                        <p:tgtEl>
                                          <p:spTgt spid="18"/>
                                        </p:tgtEl>
                                      </p:cBhvr>
                                    </p:animEffect>
                                  </p:childTnLst>
                                </p:cTn>
                              </p:par>
                            </p:childTnLst>
                          </p:cTn>
                        </p:par>
                        <p:par>
                          <p:cTn id="94" fill="hold">
                            <p:stCondLst>
                              <p:cond delay="2000"/>
                            </p:stCondLst>
                            <p:childTnLst>
                              <p:par>
                                <p:cTn id="95" presetID="47" presetClass="entr" presetSubtype="0" fill="hold" grpId="0" nodeType="afterEffect">
                                  <p:stCondLst>
                                    <p:cond delay="0"/>
                                  </p:stCondLst>
                                  <p:childTnLst>
                                    <p:set>
                                      <p:cBhvr>
                                        <p:cTn id="96" dur="500"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anim calcmode="lin" valueType="num">
                                      <p:cBhvr>
                                        <p:cTn id="98" dur="500" fill="hold"/>
                                        <p:tgtEl>
                                          <p:spTgt spid="46"/>
                                        </p:tgtEl>
                                        <p:attrNameLst>
                                          <p:attrName>ppt_x</p:attrName>
                                        </p:attrNameLst>
                                      </p:cBhvr>
                                      <p:tavLst>
                                        <p:tav tm="0">
                                          <p:val>
                                            <p:strVal val="#ppt_x"/>
                                          </p:val>
                                        </p:tav>
                                        <p:tav tm="100000">
                                          <p:val>
                                            <p:strVal val="#ppt_x"/>
                                          </p:val>
                                        </p:tav>
                                      </p:tavLst>
                                    </p:anim>
                                    <p:anim calcmode="lin" valueType="num">
                                      <p:cBhvr>
                                        <p:cTn id="99" dur="500" fill="hold"/>
                                        <p:tgtEl>
                                          <p:spTgt spid="46"/>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500" fill="hold">
                                          <p:stCondLst>
                                            <p:cond delay="0"/>
                                          </p:stCondLst>
                                        </p:cTn>
                                        <p:tgtEl>
                                          <p:spTgt spid="49"/>
                                        </p:tgtEl>
                                        <p:attrNameLst>
                                          <p:attrName>style.visibility</p:attrName>
                                        </p:attrNameLst>
                                      </p:cBhvr>
                                      <p:to>
                                        <p:strVal val="visible"/>
                                      </p:to>
                                    </p:set>
                                    <p:animEffect transition="in" filter="fade">
                                      <p:cBhvr>
                                        <p:cTn id="102" dur="500"/>
                                        <p:tgtEl>
                                          <p:spTgt spid="49"/>
                                        </p:tgtEl>
                                      </p:cBhvr>
                                    </p:animEffect>
                                    <p:anim calcmode="lin" valueType="num">
                                      <p:cBhvr>
                                        <p:cTn id="103" dur="500" fill="hold"/>
                                        <p:tgtEl>
                                          <p:spTgt spid="49"/>
                                        </p:tgtEl>
                                        <p:attrNameLst>
                                          <p:attrName>ppt_x</p:attrName>
                                        </p:attrNameLst>
                                      </p:cBhvr>
                                      <p:tavLst>
                                        <p:tav tm="0">
                                          <p:val>
                                            <p:strVal val="#ppt_x"/>
                                          </p:val>
                                        </p:tav>
                                        <p:tav tm="100000">
                                          <p:val>
                                            <p:strVal val="#ppt_x"/>
                                          </p:val>
                                        </p:tav>
                                      </p:tavLst>
                                    </p:anim>
                                    <p:anim calcmode="lin" valueType="num">
                                      <p:cBhvr>
                                        <p:cTn id="104" dur="500" fill="hold"/>
                                        <p:tgtEl>
                                          <p:spTgt spid="49"/>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500" fill="hold">
                                          <p:stCondLst>
                                            <p:cond delay="0"/>
                                          </p:stCondLst>
                                        </p:cTn>
                                        <p:tgtEl>
                                          <p:spTgt spid="52"/>
                                        </p:tgtEl>
                                        <p:attrNameLst>
                                          <p:attrName>style.visibility</p:attrName>
                                        </p:attrNameLst>
                                      </p:cBhvr>
                                      <p:to>
                                        <p:strVal val="visible"/>
                                      </p:to>
                                    </p:set>
                                    <p:animEffect transition="in" filter="fade">
                                      <p:cBhvr>
                                        <p:cTn id="107" dur="500"/>
                                        <p:tgtEl>
                                          <p:spTgt spid="52"/>
                                        </p:tgtEl>
                                      </p:cBhvr>
                                    </p:animEffect>
                                    <p:anim calcmode="lin" valueType="num">
                                      <p:cBhvr>
                                        <p:cTn id="108" dur="500" fill="hold"/>
                                        <p:tgtEl>
                                          <p:spTgt spid="52"/>
                                        </p:tgtEl>
                                        <p:attrNameLst>
                                          <p:attrName>ppt_x</p:attrName>
                                        </p:attrNameLst>
                                      </p:cBhvr>
                                      <p:tavLst>
                                        <p:tav tm="0">
                                          <p:val>
                                            <p:strVal val="#ppt_x"/>
                                          </p:val>
                                        </p:tav>
                                        <p:tav tm="100000">
                                          <p:val>
                                            <p:strVal val="#ppt_x"/>
                                          </p:val>
                                        </p:tav>
                                      </p:tavLst>
                                    </p:anim>
                                    <p:anim calcmode="lin" valueType="num">
                                      <p:cBhvr>
                                        <p:cTn id="109" dur="500" fill="hold"/>
                                        <p:tgtEl>
                                          <p:spTgt spid="52"/>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500" fill="hold">
                                          <p:stCondLst>
                                            <p:cond delay="0"/>
                                          </p:stCondLst>
                                        </p:cTn>
                                        <p:tgtEl>
                                          <p:spTgt spid="6"/>
                                        </p:tgtEl>
                                        <p:attrNameLst>
                                          <p:attrName>style.visibility</p:attrName>
                                        </p:attrNameLst>
                                      </p:cBhvr>
                                      <p:to>
                                        <p:strVal val="visible"/>
                                      </p:to>
                                    </p:set>
                                    <p:animEffect transition="in" filter="fade">
                                      <p:cBhvr>
                                        <p:cTn id="112" dur="500"/>
                                        <p:tgtEl>
                                          <p:spTgt spid="6"/>
                                        </p:tgtEl>
                                      </p:cBhvr>
                                    </p:animEffect>
                                    <p:anim calcmode="lin" valueType="num">
                                      <p:cBhvr>
                                        <p:cTn id="113" dur="500" fill="hold"/>
                                        <p:tgtEl>
                                          <p:spTgt spid="6"/>
                                        </p:tgtEl>
                                        <p:attrNameLst>
                                          <p:attrName>ppt_x</p:attrName>
                                        </p:attrNameLst>
                                      </p:cBhvr>
                                      <p:tavLst>
                                        <p:tav tm="0">
                                          <p:val>
                                            <p:strVal val="#ppt_x"/>
                                          </p:val>
                                        </p:tav>
                                        <p:tav tm="100000">
                                          <p:val>
                                            <p:strVal val="#ppt_x"/>
                                          </p:val>
                                        </p:tav>
                                      </p:tavLst>
                                    </p:anim>
                                    <p:anim calcmode="lin" valueType="num">
                                      <p:cBhvr>
                                        <p:cTn id="114" dur="500" fill="hold"/>
                                        <p:tgtEl>
                                          <p:spTgt spid="6"/>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500" fill="hold">
                                          <p:stCondLst>
                                            <p:cond delay="0"/>
                                          </p:stCondLst>
                                        </p:cTn>
                                        <p:tgtEl>
                                          <p:spTgt spid="10"/>
                                        </p:tgtEl>
                                        <p:attrNameLst>
                                          <p:attrName>style.visibility</p:attrName>
                                        </p:attrNameLst>
                                      </p:cBhvr>
                                      <p:to>
                                        <p:strVal val="visible"/>
                                      </p:to>
                                    </p:set>
                                    <p:animEffect transition="in" filter="fade">
                                      <p:cBhvr>
                                        <p:cTn id="117" dur="500"/>
                                        <p:tgtEl>
                                          <p:spTgt spid="10"/>
                                        </p:tgtEl>
                                      </p:cBhvr>
                                    </p:animEffect>
                                    <p:anim calcmode="lin" valueType="num">
                                      <p:cBhvr>
                                        <p:cTn id="118" dur="500" fill="hold"/>
                                        <p:tgtEl>
                                          <p:spTgt spid="10"/>
                                        </p:tgtEl>
                                        <p:attrNameLst>
                                          <p:attrName>ppt_x</p:attrName>
                                        </p:attrNameLst>
                                      </p:cBhvr>
                                      <p:tavLst>
                                        <p:tav tm="0">
                                          <p:val>
                                            <p:strVal val="#ppt_x"/>
                                          </p:val>
                                        </p:tav>
                                        <p:tav tm="100000">
                                          <p:val>
                                            <p:strVal val="#ppt_x"/>
                                          </p:val>
                                        </p:tav>
                                      </p:tavLst>
                                    </p:anim>
                                    <p:anim calcmode="lin" valueType="num">
                                      <p:cBhvr>
                                        <p:cTn id="119" dur="500" fill="hold"/>
                                        <p:tgtEl>
                                          <p:spTgt spid="10"/>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500" fill="hold">
                                          <p:stCondLst>
                                            <p:cond delay="0"/>
                                          </p:stCondLst>
                                        </p:cTn>
                                        <p:tgtEl>
                                          <p:spTgt spid="16"/>
                                        </p:tgtEl>
                                        <p:attrNameLst>
                                          <p:attrName>style.visibility</p:attrName>
                                        </p:attrNameLst>
                                      </p:cBhvr>
                                      <p:to>
                                        <p:strVal val="visible"/>
                                      </p:to>
                                    </p:set>
                                    <p:animEffect transition="in" filter="fade">
                                      <p:cBhvr>
                                        <p:cTn id="122" dur="500"/>
                                        <p:tgtEl>
                                          <p:spTgt spid="16"/>
                                        </p:tgtEl>
                                      </p:cBhvr>
                                    </p:animEffect>
                                    <p:anim calcmode="lin" valueType="num">
                                      <p:cBhvr>
                                        <p:cTn id="123" dur="500" fill="hold"/>
                                        <p:tgtEl>
                                          <p:spTgt spid="16"/>
                                        </p:tgtEl>
                                        <p:attrNameLst>
                                          <p:attrName>ppt_x</p:attrName>
                                        </p:attrNameLst>
                                      </p:cBhvr>
                                      <p:tavLst>
                                        <p:tav tm="0">
                                          <p:val>
                                            <p:strVal val="#ppt_x"/>
                                          </p:val>
                                        </p:tav>
                                        <p:tav tm="100000">
                                          <p:val>
                                            <p:strVal val="#ppt_x"/>
                                          </p:val>
                                        </p:tav>
                                      </p:tavLst>
                                    </p:anim>
                                    <p:anim calcmode="lin" valueType="num">
                                      <p:cBhvr>
                                        <p:cTn id="124" dur="500" fill="hold"/>
                                        <p:tgtEl>
                                          <p:spTgt spid="16"/>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500" fill="hold">
                                          <p:stCondLst>
                                            <p:cond delay="0"/>
                                          </p:stCondLst>
                                        </p:cTn>
                                        <p:tgtEl>
                                          <p:spTgt spid="19"/>
                                        </p:tgtEl>
                                        <p:attrNameLst>
                                          <p:attrName>style.visibility</p:attrName>
                                        </p:attrNameLst>
                                      </p:cBhvr>
                                      <p:to>
                                        <p:strVal val="visible"/>
                                      </p:to>
                                    </p:set>
                                    <p:animEffect transition="in" filter="fade">
                                      <p:cBhvr>
                                        <p:cTn id="127" dur="500"/>
                                        <p:tgtEl>
                                          <p:spTgt spid="19"/>
                                        </p:tgtEl>
                                      </p:cBhvr>
                                    </p:animEffect>
                                    <p:anim calcmode="lin" valueType="num">
                                      <p:cBhvr>
                                        <p:cTn id="128" dur="500" fill="hold"/>
                                        <p:tgtEl>
                                          <p:spTgt spid="19"/>
                                        </p:tgtEl>
                                        <p:attrNameLst>
                                          <p:attrName>ppt_x</p:attrName>
                                        </p:attrNameLst>
                                      </p:cBhvr>
                                      <p:tavLst>
                                        <p:tav tm="0">
                                          <p:val>
                                            <p:strVal val="#ppt_x"/>
                                          </p:val>
                                        </p:tav>
                                        <p:tav tm="100000">
                                          <p:val>
                                            <p:strVal val="#ppt_x"/>
                                          </p:val>
                                        </p:tav>
                                      </p:tavLst>
                                    </p:anim>
                                    <p:anim calcmode="lin" valueType="num">
                                      <p:cBhvr>
                                        <p:cTn id="129" dur="500" fill="hold"/>
                                        <p:tgtEl>
                                          <p:spTgt spid="19"/>
                                        </p:tgtEl>
                                        <p:attrNameLst>
                                          <p:attrName>ppt_y</p:attrName>
                                        </p:attrNameLst>
                                      </p:cBhvr>
                                      <p:tavLst>
                                        <p:tav tm="0">
                                          <p:val>
                                            <p:strVal val="#ppt_y-.1"/>
                                          </p:val>
                                        </p:tav>
                                        <p:tav tm="100000">
                                          <p:val>
                                            <p:strVal val="#ppt_y"/>
                                          </p:val>
                                        </p:tav>
                                      </p:tavLst>
                                    </p:anim>
                                  </p:childTnLst>
                                </p:cTn>
                              </p:par>
                              <p:par>
                                <p:cTn id="130" presetID="2" presetClass="entr" presetSubtype="8" fill="hold" nodeType="withEffect">
                                  <p:stCondLst>
                                    <p:cond delay="0"/>
                                  </p:stCondLst>
                                  <p:childTnLst>
                                    <p:set>
                                      <p:cBhvr>
                                        <p:cTn id="131" dur="500" fill="hold">
                                          <p:stCondLst>
                                            <p:cond delay="0"/>
                                          </p:stCondLst>
                                        </p:cTn>
                                        <p:tgtEl>
                                          <p:spTgt spid="21"/>
                                        </p:tgtEl>
                                        <p:attrNameLst>
                                          <p:attrName>style.visibility</p:attrName>
                                        </p:attrNameLst>
                                      </p:cBhvr>
                                      <p:to>
                                        <p:strVal val="visible"/>
                                      </p:to>
                                    </p:set>
                                    <p:anim calcmode="lin" valueType="num">
                                      <p:cBhvr additive="base">
                                        <p:cTn id="132" dur="500" fill="hold"/>
                                        <p:tgtEl>
                                          <p:spTgt spid="21"/>
                                        </p:tgtEl>
                                        <p:attrNameLst>
                                          <p:attrName>ppt_x</p:attrName>
                                        </p:attrNameLst>
                                      </p:cBhvr>
                                      <p:tavLst>
                                        <p:tav tm="0">
                                          <p:val>
                                            <p:strVal val="0-#ppt_w/2"/>
                                          </p:val>
                                        </p:tav>
                                        <p:tav tm="100000">
                                          <p:val>
                                            <p:strVal val="#ppt_x"/>
                                          </p:val>
                                        </p:tav>
                                      </p:tavLst>
                                    </p:anim>
                                    <p:anim calcmode="lin" valueType="num">
                                      <p:cBhvr additive="base">
                                        <p:cTn id="133" dur="500" fill="hold"/>
                                        <p:tgtEl>
                                          <p:spTgt spid="21"/>
                                        </p:tgtEl>
                                        <p:attrNameLst>
                                          <p:attrName>ppt_y</p:attrName>
                                        </p:attrNameLst>
                                      </p:cBhvr>
                                      <p:tavLst>
                                        <p:tav tm="0">
                                          <p:val>
                                            <p:strVal val="#ppt_y"/>
                                          </p:val>
                                        </p:tav>
                                        <p:tav tm="100000">
                                          <p:val>
                                            <p:strVal val="#ppt_y"/>
                                          </p:val>
                                        </p:tav>
                                      </p:tavLst>
                                    </p:anim>
                                  </p:childTnLst>
                                </p:cTn>
                              </p:par>
                              <p:par>
                                <p:cTn id="134" presetID="2" presetClass="entr" presetSubtype="8" fill="hold" nodeType="withEffect">
                                  <p:stCondLst>
                                    <p:cond delay="0"/>
                                  </p:stCondLst>
                                  <p:childTnLst>
                                    <p:set>
                                      <p:cBhvr>
                                        <p:cTn id="135" dur="500" fill="hold">
                                          <p:stCondLst>
                                            <p:cond delay="0"/>
                                          </p:stCondLst>
                                        </p:cTn>
                                        <p:tgtEl>
                                          <p:spTgt spid="28"/>
                                        </p:tgtEl>
                                        <p:attrNameLst>
                                          <p:attrName>style.visibility</p:attrName>
                                        </p:attrNameLst>
                                      </p:cBhvr>
                                      <p:to>
                                        <p:strVal val="visible"/>
                                      </p:to>
                                    </p:set>
                                    <p:anim calcmode="lin" valueType="num">
                                      <p:cBhvr additive="base">
                                        <p:cTn id="136" dur="500" fill="hold"/>
                                        <p:tgtEl>
                                          <p:spTgt spid="28"/>
                                        </p:tgtEl>
                                        <p:attrNameLst>
                                          <p:attrName>ppt_x</p:attrName>
                                        </p:attrNameLst>
                                      </p:cBhvr>
                                      <p:tavLst>
                                        <p:tav tm="0">
                                          <p:val>
                                            <p:strVal val="0-#ppt_w/2"/>
                                          </p:val>
                                        </p:tav>
                                        <p:tav tm="100000">
                                          <p:val>
                                            <p:strVal val="#ppt_x"/>
                                          </p:val>
                                        </p:tav>
                                      </p:tavLst>
                                    </p:anim>
                                    <p:anim calcmode="lin" valueType="num">
                                      <p:cBhvr additive="base">
                                        <p:cTn id="137" dur="500" fill="hold"/>
                                        <p:tgtEl>
                                          <p:spTgt spid="28"/>
                                        </p:tgtEl>
                                        <p:attrNameLst>
                                          <p:attrName>ppt_y</p:attrName>
                                        </p:attrNameLst>
                                      </p:cBhvr>
                                      <p:tavLst>
                                        <p:tav tm="0">
                                          <p:val>
                                            <p:strVal val="#ppt_y"/>
                                          </p:val>
                                        </p:tav>
                                        <p:tav tm="100000">
                                          <p:val>
                                            <p:strVal val="#ppt_y"/>
                                          </p:val>
                                        </p:tav>
                                      </p:tavLst>
                                    </p:anim>
                                  </p:childTnLst>
                                </p:cTn>
                              </p:par>
                              <p:par>
                                <p:cTn id="138" presetID="2" presetClass="entr" presetSubtype="8" fill="hold" nodeType="withEffect">
                                  <p:stCondLst>
                                    <p:cond delay="0"/>
                                  </p:stCondLst>
                                  <p:childTnLst>
                                    <p:set>
                                      <p:cBhvr>
                                        <p:cTn id="139" dur="500" fill="hold">
                                          <p:stCondLst>
                                            <p:cond delay="0"/>
                                          </p:stCondLst>
                                        </p:cTn>
                                        <p:tgtEl>
                                          <p:spTgt spid="74"/>
                                        </p:tgtEl>
                                        <p:attrNameLst>
                                          <p:attrName>style.visibility</p:attrName>
                                        </p:attrNameLst>
                                      </p:cBhvr>
                                      <p:to>
                                        <p:strVal val="visible"/>
                                      </p:to>
                                    </p:set>
                                    <p:anim calcmode="lin" valueType="num">
                                      <p:cBhvr additive="base">
                                        <p:cTn id="140" dur="500" fill="hold"/>
                                        <p:tgtEl>
                                          <p:spTgt spid="74"/>
                                        </p:tgtEl>
                                        <p:attrNameLst>
                                          <p:attrName>ppt_x</p:attrName>
                                        </p:attrNameLst>
                                      </p:cBhvr>
                                      <p:tavLst>
                                        <p:tav tm="0">
                                          <p:val>
                                            <p:strVal val="0-#ppt_w/2"/>
                                          </p:val>
                                        </p:tav>
                                        <p:tav tm="100000">
                                          <p:val>
                                            <p:strVal val="#ppt_x"/>
                                          </p:val>
                                        </p:tav>
                                      </p:tavLst>
                                    </p:anim>
                                    <p:anim calcmode="lin" valueType="num">
                                      <p:cBhvr additive="base">
                                        <p:cTn id="141"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45" grpId="0" bldLvl="0" animBg="1"/>
      <p:bldP spid="46" grpId="0"/>
      <p:bldP spid="47" grpId="0"/>
      <p:bldP spid="48" grpId="0" bldLvl="0" animBg="1"/>
      <p:bldP spid="49" grpId="0"/>
      <p:bldP spid="50" grpId="0"/>
      <p:bldP spid="51" grpId="0" bldLvl="0" animBg="1"/>
      <p:bldP spid="52" grpId="0"/>
      <p:bldP spid="53" grpId="0"/>
      <p:bldP spid="5" grpId="0" bldLvl="0" animBg="1"/>
      <p:bldP spid="6" grpId="0"/>
      <p:bldP spid="8" grpId="0"/>
      <p:bldP spid="9" grpId="0" bldLvl="0" animBg="1"/>
      <p:bldP spid="10" grpId="0"/>
      <p:bldP spid="11" grpId="0"/>
      <p:bldP spid="12" grpId="0" bldLvl="0" animBg="1"/>
      <p:bldP spid="16" grpId="0"/>
      <p:bldP spid="17" grpId="0"/>
      <p:bldP spid="18" grpId="0" bldLvl="0" animBg="1"/>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17025" b="8842"/>
          <a:stretch>
            <a:fillRect/>
          </a:stretch>
        </p:blipFill>
        <p:spPr>
          <a:xfrm>
            <a:off x="9264650" y="4025265"/>
            <a:ext cx="2940050" cy="2834640"/>
          </a:xfrm>
          <a:prstGeom prst="rect">
            <a:avLst/>
          </a:prstGeom>
        </p:spPr>
      </p:pic>
      <p:sp>
        <p:nvSpPr>
          <p:cNvPr id="5" name="文本框 4"/>
          <p:cNvSpPr txBox="1"/>
          <p:nvPr/>
        </p:nvSpPr>
        <p:spPr>
          <a:xfrm>
            <a:off x="2182495" y="2165985"/>
            <a:ext cx="7643495" cy="1198880"/>
          </a:xfrm>
          <a:prstGeom prst="rect">
            <a:avLst/>
          </a:prstGeom>
          <a:noFill/>
        </p:spPr>
        <p:txBody>
          <a:bodyPr wrap="square" rtlCol="0">
            <a:spAutoFit/>
          </a:bodyPr>
          <a:p>
            <a:pPr algn="ctr"/>
            <a:r>
              <a:rPr lang="zh-CN" altLang="en-US" sz="7200" spc="600" dirty="0">
                <a:solidFill>
                  <a:srgbClr val="51B2BB"/>
                </a:solidFill>
                <a:latin typeface="汉仪旗黑X2-55简" panose="00020600040101010101" charset="-122"/>
                <a:ea typeface="汉仪旗黑X2-55简" panose="00020600040101010101" charset="-122"/>
              </a:rPr>
              <a:t>感谢观看</a:t>
            </a:r>
            <a:endParaRPr lang="zh-CN" altLang="en-US" sz="7200" spc="600" dirty="0">
              <a:solidFill>
                <a:srgbClr val="51B2BB"/>
              </a:solidFill>
              <a:latin typeface="汉仪旗黑X2-55简" panose="00020600040101010101" charset="-122"/>
              <a:ea typeface="汉仪旗黑X2-55简" panose="00020600040101010101" charset="-122"/>
            </a:endParaRPr>
          </a:p>
        </p:txBody>
      </p:sp>
      <p:sp>
        <p:nvSpPr>
          <p:cNvPr id="28" name="矩形 27"/>
          <p:cNvSpPr/>
          <p:nvPr/>
        </p:nvSpPr>
        <p:spPr>
          <a:xfrm>
            <a:off x="2688590" y="3232150"/>
            <a:ext cx="6631305" cy="732155"/>
          </a:xfrm>
          <a:prstGeom prst="rect">
            <a:avLst/>
          </a:prstGeom>
        </p:spPr>
        <p:txBody>
          <a:bodyPr wrap="square">
            <a:spAutoFit/>
          </a:bodyPr>
          <a:p>
            <a:pPr algn="ctr">
              <a:lnSpc>
                <a:spcPts val="2500"/>
              </a:lnSpc>
            </a:pPr>
            <a:r>
              <a:rPr lang="en-US" altLang="zh-CN" sz="1400" dirty="0">
                <a:solidFill>
                  <a:srgbClr val="51B2BB"/>
                </a:solidFill>
                <a:effectLst/>
                <a:latin typeface="汉仪旗黑X2-55简" panose="00020600040101010101" charset="-122"/>
                <a:ea typeface="汉仪旗黑X2-55简" panose="00020600040101010101" charset="-122"/>
              </a:rPr>
              <a:t>No matter how long the rain lasts, there will be a rainbow in the end. No matter how sad you may be, believe, that happiness is waiting.</a:t>
            </a:r>
            <a:endParaRPr lang="en-US" altLang="zh-CN" sz="1400" dirty="0">
              <a:solidFill>
                <a:srgbClr val="51B2BB"/>
              </a:solidFill>
              <a:effectLst/>
              <a:latin typeface="汉仪旗黑X2-55简" panose="00020600040101010101" charset="-122"/>
              <a:ea typeface="汉仪旗黑X2-55简" panose="00020600040101010101" charset="-122"/>
            </a:endParaRPr>
          </a:p>
        </p:txBody>
      </p:sp>
      <p:grpSp>
        <p:nvGrpSpPr>
          <p:cNvPr id="36" name="组合 35"/>
          <p:cNvGrpSpPr/>
          <p:nvPr/>
        </p:nvGrpSpPr>
        <p:grpSpPr>
          <a:xfrm>
            <a:off x="3416935" y="4408170"/>
            <a:ext cx="2369820" cy="452120"/>
            <a:chOff x="5381" y="6942"/>
            <a:chExt cx="3732" cy="712"/>
          </a:xfrm>
        </p:grpSpPr>
        <p:sp>
          <p:nvSpPr>
            <p:cNvPr id="6" name="圆角矩形 5"/>
            <p:cNvSpPr/>
            <p:nvPr/>
          </p:nvSpPr>
          <p:spPr>
            <a:xfrm>
              <a:off x="5381" y="6942"/>
              <a:ext cx="3732" cy="712"/>
            </a:xfrm>
            <a:prstGeom prst="roundRect">
              <a:avLst/>
            </a:prstGeom>
            <a:solidFill>
              <a:srgbClr val="E2F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文本框 31"/>
            <p:cNvSpPr txBox="1"/>
            <p:nvPr/>
          </p:nvSpPr>
          <p:spPr>
            <a:xfrm>
              <a:off x="5506" y="7006"/>
              <a:ext cx="3375" cy="580"/>
            </a:xfrm>
            <a:prstGeom prst="rect">
              <a:avLst/>
            </a:prstGeom>
            <a:noFill/>
          </p:spPr>
          <p:txBody>
            <a:bodyPr wrap="square" rtlCol="0">
              <a:spAutoFit/>
            </a:bodyPr>
            <a:p>
              <a:pPr algn="ctr"/>
              <a:r>
                <a:rPr lang="zh-CN" altLang="en-US" dirty="0">
                  <a:solidFill>
                    <a:srgbClr val="51B2BB"/>
                  </a:solidFill>
                  <a:latin typeface="汉仪旗黑X2-55简" panose="00020600040101010101" charset="-122"/>
                  <a:ea typeface="汉仪旗黑X2-55简" panose="00020600040101010101" charset="-122"/>
                  <a:cs typeface="微软雅黑" panose="020B0503020204020204" charset="-122"/>
                  <a:sym typeface="+mn-ea"/>
                </a:rPr>
                <a:t>汇报人：</a:t>
              </a:r>
              <a:r>
                <a:rPr lang="en-US" altLang="zh-CN" dirty="0">
                  <a:solidFill>
                    <a:srgbClr val="51B2BB"/>
                  </a:solidFill>
                  <a:latin typeface="汉仪旗黑X2-55简" panose="00020600040101010101" charset="-122"/>
                  <a:ea typeface="汉仪旗黑X2-55简" panose="00020600040101010101" charset="-122"/>
                  <a:cs typeface="微软雅黑" panose="020B0503020204020204" charset="-122"/>
                  <a:sym typeface="+mn-ea"/>
                </a:rPr>
                <a:t>XXX</a:t>
              </a:r>
              <a:endParaRPr lang="en-US" altLang="zh-CN" dirty="0">
                <a:solidFill>
                  <a:srgbClr val="51B2BB"/>
                </a:solidFill>
                <a:latin typeface="汉仪旗黑X2-55简" panose="00020600040101010101" charset="-122"/>
                <a:ea typeface="汉仪旗黑X2-55简" panose="00020600040101010101" charset="-122"/>
                <a:cs typeface="微软雅黑" panose="020B0503020204020204" charset="-122"/>
                <a:sym typeface="+mn-ea"/>
              </a:endParaRPr>
            </a:p>
          </p:txBody>
        </p:sp>
      </p:grpSp>
      <p:grpSp>
        <p:nvGrpSpPr>
          <p:cNvPr id="37" name="组合 36"/>
          <p:cNvGrpSpPr/>
          <p:nvPr/>
        </p:nvGrpSpPr>
        <p:grpSpPr>
          <a:xfrm>
            <a:off x="6282690" y="4408170"/>
            <a:ext cx="2369820" cy="452120"/>
            <a:chOff x="9894" y="6942"/>
            <a:chExt cx="3732" cy="712"/>
          </a:xfrm>
        </p:grpSpPr>
        <p:sp>
          <p:nvSpPr>
            <p:cNvPr id="31" name="圆角矩形 30"/>
            <p:cNvSpPr/>
            <p:nvPr/>
          </p:nvSpPr>
          <p:spPr>
            <a:xfrm>
              <a:off x="9894" y="6942"/>
              <a:ext cx="3732" cy="712"/>
            </a:xfrm>
            <a:prstGeom prst="roundRect">
              <a:avLst/>
            </a:prstGeom>
            <a:solidFill>
              <a:srgbClr val="E2F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10073" y="7004"/>
              <a:ext cx="3375" cy="580"/>
            </a:xfrm>
            <a:prstGeom prst="rect">
              <a:avLst/>
            </a:prstGeom>
            <a:noFill/>
          </p:spPr>
          <p:txBody>
            <a:bodyPr wrap="square" rtlCol="0">
              <a:spAutoFit/>
            </a:bodyPr>
            <a:p>
              <a:pPr algn="ctr">
                <a:lnSpc>
                  <a:spcPct val="100000"/>
                </a:lnSpc>
                <a:buClrTx/>
                <a:buSzTx/>
                <a:buFontTx/>
              </a:pPr>
              <a:r>
                <a:rPr lang="zh-CN" altLang="en-US" dirty="0">
                  <a:solidFill>
                    <a:srgbClr val="51B2BB"/>
                  </a:solidFill>
                  <a:latin typeface="汉仪旗黑X2-55简" panose="00020600040101010101" charset="-122"/>
                  <a:ea typeface="汉仪旗黑X2-55简" panose="00020600040101010101" charset="-122"/>
                  <a:cs typeface="微软雅黑" panose="020B0503020204020204" charset="-122"/>
                  <a:sym typeface="+mn-ea"/>
                </a:rPr>
                <a:t>时间：20XX年</a:t>
              </a:r>
              <a:r>
                <a:rPr lang="en-US" altLang="zh-CN" dirty="0">
                  <a:solidFill>
                    <a:srgbClr val="51B2BB"/>
                  </a:solidFill>
                  <a:latin typeface="汉仪旗黑X2-55简" panose="00020600040101010101" charset="-122"/>
                  <a:ea typeface="汉仪旗黑X2-55简" panose="00020600040101010101" charset="-122"/>
                  <a:cs typeface="微软雅黑" panose="020B0503020204020204" charset="-122"/>
                  <a:sym typeface="+mn-ea"/>
                </a:rPr>
                <a:t>X</a:t>
              </a:r>
              <a:r>
                <a:rPr lang="zh-CN" altLang="en-US" dirty="0">
                  <a:solidFill>
                    <a:srgbClr val="51B2BB"/>
                  </a:solidFill>
                  <a:latin typeface="汉仪旗黑X2-55简" panose="00020600040101010101" charset="-122"/>
                  <a:ea typeface="汉仪旗黑X2-55简" panose="00020600040101010101" charset="-122"/>
                  <a:cs typeface="微软雅黑" panose="020B0503020204020204" charset="-122"/>
                  <a:sym typeface="+mn-ea"/>
                </a:rPr>
                <a:t>月</a:t>
              </a:r>
              <a:endParaRPr lang="zh-CN" altLang="en-US" dirty="0">
                <a:solidFill>
                  <a:srgbClr val="51B2BB"/>
                </a:solidFill>
                <a:latin typeface="汉仪旗黑X2-55简" panose="00020600040101010101" charset="-122"/>
                <a:ea typeface="汉仪旗黑X2-55简" panose="00020600040101010101" charset="-122"/>
                <a:cs typeface="微软雅黑" panose="020B0503020204020204" charset="-122"/>
                <a:sym typeface="+mn-ea"/>
              </a:endParaRPr>
            </a:p>
          </p:txBody>
        </p:sp>
      </p:gr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55" presetClass="entr" presetSubtype="0" fill="hold" grpId="0" nodeType="afterEffect">
                                  <p:stCondLst>
                                    <p:cond delay="0"/>
                                  </p:stCondLst>
                                  <p:childTnLst>
                                    <p:set>
                                      <p:cBhvr>
                                        <p:cTn id="33" dur="500"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strVal val="#ppt_w*0.70"/>
                                          </p:val>
                                        </p:tav>
                                        <p:tav tm="100000">
                                          <p:val>
                                            <p:strVal val="#ppt_w"/>
                                          </p:val>
                                        </p:tav>
                                      </p:tavLst>
                                    </p:anim>
                                    <p:anim calcmode="lin" valueType="num">
                                      <p:cBhvr>
                                        <p:cTn id="35" dur="500" fill="hold"/>
                                        <p:tgtEl>
                                          <p:spTgt spid="5"/>
                                        </p:tgtEl>
                                        <p:attrNameLst>
                                          <p:attrName>ppt_h</p:attrName>
                                        </p:attrNameLst>
                                      </p:cBhvr>
                                      <p:tavLst>
                                        <p:tav tm="0">
                                          <p:val>
                                            <p:strVal val="#ppt_h"/>
                                          </p:val>
                                        </p:tav>
                                        <p:tav tm="100000">
                                          <p:val>
                                            <p:strVal val="#ppt_h"/>
                                          </p:val>
                                        </p:tav>
                                      </p:tavLst>
                                    </p:anim>
                                    <p:animEffect transition="in" filter="fade">
                                      <p:cBhvr>
                                        <p:cTn id="36" dur="500"/>
                                        <p:tgtEl>
                                          <p:spTgt spid="5"/>
                                        </p:tgtEl>
                                      </p:cBhvr>
                                    </p:animEffect>
                                  </p:childTnLst>
                                </p:cTn>
                              </p:par>
                            </p:childTnLst>
                          </p:cTn>
                        </p:par>
                        <p:par>
                          <p:cTn id="37" fill="hold">
                            <p:stCondLst>
                              <p:cond delay="1500"/>
                            </p:stCondLst>
                            <p:childTnLst>
                              <p:par>
                                <p:cTn id="38" presetID="14" presetClass="entr" presetSubtype="10" fill="hold" grpId="0" nodeType="afterEffect">
                                  <p:stCondLst>
                                    <p:cond delay="0"/>
                                  </p:stCondLst>
                                  <p:childTnLst>
                                    <p:set>
                                      <p:cBhvr>
                                        <p:cTn id="39" dur="500" fill="hold">
                                          <p:stCondLst>
                                            <p:cond delay="0"/>
                                          </p:stCondLst>
                                        </p:cTn>
                                        <p:tgtEl>
                                          <p:spTgt spid="28"/>
                                        </p:tgtEl>
                                        <p:attrNameLst>
                                          <p:attrName>style.visibility</p:attrName>
                                        </p:attrNameLst>
                                      </p:cBhvr>
                                      <p:to>
                                        <p:strVal val="visible"/>
                                      </p:to>
                                    </p:set>
                                    <p:animEffect transition="in" filter="randombar(horizontal)">
                                      <p:cBhvr>
                                        <p:cTn id="40" dur="500"/>
                                        <p:tgtEl>
                                          <p:spTgt spid="28"/>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28"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grpSp>
        <p:nvGrpSpPr>
          <p:cNvPr id="66" name="组合 65"/>
          <p:cNvGrpSpPr/>
          <p:nvPr/>
        </p:nvGrpSpPr>
        <p:grpSpPr>
          <a:xfrm>
            <a:off x="4551045" y="1406525"/>
            <a:ext cx="3083560" cy="817245"/>
            <a:chOff x="12208" y="2234"/>
            <a:chExt cx="4856" cy="1287"/>
          </a:xfrm>
        </p:grpSpPr>
        <p:sp>
          <p:nvSpPr>
            <p:cNvPr id="63" name="矩形 62"/>
            <p:cNvSpPr/>
            <p:nvPr/>
          </p:nvSpPr>
          <p:spPr>
            <a:xfrm>
              <a:off x="12208" y="2254"/>
              <a:ext cx="4856" cy="863"/>
            </a:xfrm>
            <a:prstGeom prst="rect">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文本框 63"/>
            <p:cNvSpPr txBox="1"/>
            <p:nvPr/>
          </p:nvSpPr>
          <p:spPr>
            <a:xfrm>
              <a:off x="12698" y="2234"/>
              <a:ext cx="3877" cy="919"/>
            </a:xfrm>
            <a:prstGeom prst="rect">
              <a:avLst/>
            </a:prstGeom>
            <a:noFill/>
          </p:spPr>
          <p:txBody>
            <a:bodyPr wrap="square" rtlCol="0">
              <a:spAutoFit/>
            </a:bodyPr>
            <a:p>
              <a:pPr algn="ctr"/>
              <a:r>
                <a:rPr lang="zh-CN" altLang="en-US" sz="3200">
                  <a:solidFill>
                    <a:schemeClr val="bg1"/>
                  </a:solidFill>
                  <a:effectLst/>
                  <a:latin typeface="汉仪旗黑X2-55简" panose="00020600040101010101" charset="-122"/>
                  <a:ea typeface="汉仪旗黑X2-55简" panose="00020600040101010101" charset="-122"/>
                </a:rPr>
                <a:t>CONTENT</a:t>
              </a:r>
              <a:endParaRPr lang="zh-CN" altLang="en-US" sz="3200">
                <a:solidFill>
                  <a:schemeClr val="bg1"/>
                </a:solidFill>
                <a:effectLst/>
                <a:latin typeface="汉仪旗黑X2-55简" panose="00020600040101010101" charset="-122"/>
                <a:ea typeface="汉仪旗黑X2-55简" panose="00020600040101010101" charset="-122"/>
              </a:endParaRPr>
            </a:p>
          </p:txBody>
        </p:sp>
        <p:cxnSp>
          <p:nvCxnSpPr>
            <p:cNvPr id="65" name="直接连接符 64"/>
            <p:cNvCxnSpPr/>
            <p:nvPr/>
          </p:nvCxnSpPr>
          <p:spPr>
            <a:xfrm>
              <a:off x="13256" y="3521"/>
              <a:ext cx="2760" cy="0"/>
            </a:xfrm>
            <a:prstGeom prst="line">
              <a:avLst/>
            </a:prstGeom>
            <a:ln w="47625">
              <a:solidFill>
                <a:srgbClr val="85E2F3"/>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2078990" y="3057525"/>
            <a:ext cx="1083310" cy="892810"/>
            <a:chOff x="2974" y="4199"/>
            <a:chExt cx="1706" cy="1406"/>
          </a:xfrm>
        </p:grpSpPr>
        <p:sp>
          <p:nvSpPr>
            <p:cNvPr id="5" name="椭圆 4"/>
            <p:cNvSpPr/>
            <p:nvPr/>
          </p:nvSpPr>
          <p:spPr>
            <a:xfrm>
              <a:off x="3143" y="4199"/>
              <a:ext cx="1406" cy="1406"/>
            </a:xfrm>
            <a:prstGeom prst="ellipse">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2974" y="4443"/>
              <a:ext cx="1706" cy="919"/>
            </a:xfrm>
            <a:prstGeom prst="rect">
              <a:avLst/>
            </a:prstGeom>
            <a:noFill/>
          </p:spPr>
          <p:txBody>
            <a:bodyPr wrap="square" rtlCol="0">
              <a:spAutoFit/>
            </a:bodyPr>
            <a:p>
              <a:pPr algn="ctr"/>
              <a:r>
                <a:rPr lang="zh-CN" altLang="en-US" sz="3200">
                  <a:solidFill>
                    <a:schemeClr val="bg1"/>
                  </a:solidFill>
                  <a:effectLst/>
                  <a:latin typeface="汉仪旗黑X2-55简" panose="00020600040101010101" charset="-122"/>
                  <a:ea typeface="汉仪旗黑X2-55简" panose="00020600040101010101" charset="-122"/>
                </a:rPr>
                <a:t>01</a:t>
              </a:r>
              <a:endParaRPr lang="zh-CN" altLang="en-US" sz="3200">
                <a:solidFill>
                  <a:schemeClr val="bg1"/>
                </a:solidFill>
                <a:effectLst/>
                <a:latin typeface="汉仪旗黑X2-55简" panose="00020600040101010101" charset="-122"/>
                <a:ea typeface="汉仪旗黑X2-55简" panose="00020600040101010101" charset="-122"/>
              </a:endParaRPr>
            </a:p>
          </p:txBody>
        </p:sp>
      </p:grpSp>
      <p:pic>
        <p:nvPicPr>
          <p:cNvPr id="30" name="图片 29" descr="34"/>
          <p:cNvPicPr>
            <a:picLocks noChangeAspect="1"/>
          </p:cNvPicPr>
          <p:nvPr/>
        </p:nvPicPr>
        <p:blipFill>
          <a:blip r:embed="rId5"/>
          <a:stretch>
            <a:fillRect/>
          </a:stretch>
        </p:blipFill>
        <p:spPr>
          <a:xfrm>
            <a:off x="9264650" y="4025265"/>
            <a:ext cx="3543300" cy="3109595"/>
          </a:xfrm>
          <a:prstGeom prst="rect">
            <a:avLst/>
          </a:prstGeom>
        </p:spPr>
      </p:pic>
      <p:grpSp>
        <p:nvGrpSpPr>
          <p:cNvPr id="9" name="组合 8"/>
          <p:cNvGrpSpPr/>
          <p:nvPr/>
        </p:nvGrpSpPr>
        <p:grpSpPr>
          <a:xfrm>
            <a:off x="6585585" y="3048635"/>
            <a:ext cx="1083310" cy="892810"/>
            <a:chOff x="2974" y="4199"/>
            <a:chExt cx="1706" cy="1406"/>
          </a:xfrm>
        </p:grpSpPr>
        <p:sp>
          <p:nvSpPr>
            <p:cNvPr id="10" name="椭圆 9"/>
            <p:cNvSpPr/>
            <p:nvPr/>
          </p:nvSpPr>
          <p:spPr>
            <a:xfrm>
              <a:off x="3143" y="4199"/>
              <a:ext cx="1406" cy="1406"/>
            </a:xfrm>
            <a:prstGeom prst="ellipse">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2974" y="4444"/>
              <a:ext cx="1706" cy="919"/>
            </a:xfrm>
            <a:prstGeom prst="rect">
              <a:avLst/>
            </a:prstGeom>
            <a:noFill/>
          </p:spPr>
          <p:txBody>
            <a:bodyPr wrap="square" rtlCol="0">
              <a:spAutoFit/>
            </a:bodyPr>
            <a:p>
              <a:pPr algn="ctr">
                <a:buClrTx/>
                <a:buSzTx/>
                <a:buFontTx/>
              </a:pPr>
              <a:r>
                <a:rPr lang="zh-CN" altLang="en-US" sz="3200">
                  <a:solidFill>
                    <a:schemeClr val="bg1"/>
                  </a:solidFill>
                  <a:effectLst/>
                  <a:latin typeface="汉仪旗黑X2-55简" panose="00020600040101010101" charset="-122"/>
                  <a:ea typeface="汉仪旗黑X2-55简" panose="00020600040101010101" charset="-122"/>
                </a:rPr>
                <a:t>02</a:t>
              </a:r>
              <a:endParaRPr lang="zh-CN" altLang="en-US" sz="3200">
                <a:solidFill>
                  <a:schemeClr val="bg1"/>
                </a:solidFill>
                <a:effectLst/>
                <a:latin typeface="汉仪旗黑X2-55简" panose="00020600040101010101" charset="-122"/>
                <a:ea typeface="汉仪旗黑X2-55简" panose="00020600040101010101" charset="-122"/>
              </a:endParaRPr>
            </a:p>
          </p:txBody>
        </p:sp>
      </p:grpSp>
      <p:grpSp>
        <p:nvGrpSpPr>
          <p:cNvPr id="12" name="组合 11"/>
          <p:cNvGrpSpPr/>
          <p:nvPr/>
        </p:nvGrpSpPr>
        <p:grpSpPr>
          <a:xfrm>
            <a:off x="2078990" y="4386580"/>
            <a:ext cx="1083310" cy="892810"/>
            <a:chOff x="2974" y="4199"/>
            <a:chExt cx="1706" cy="1406"/>
          </a:xfrm>
        </p:grpSpPr>
        <p:sp>
          <p:nvSpPr>
            <p:cNvPr id="13" name="椭圆 12"/>
            <p:cNvSpPr/>
            <p:nvPr/>
          </p:nvSpPr>
          <p:spPr>
            <a:xfrm>
              <a:off x="3143" y="4199"/>
              <a:ext cx="1406" cy="1406"/>
            </a:xfrm>
            <a:prstGeom prst="ellipse">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2974" y="4426"/>
              <a:ext cx="1706" cy="919"/>
            </a:xfrm>
            <a:prstGeom prst="rect">
              <a:avLst/>
            </a:prstGeom>
            <a:noFill/>
          </p:spPr>
          <p:txBody>
            <a:bodyPr wrap="square" rtlCol="0">
              <a:spAutoFit/>
            </a:bodyPr>
            <a:p>
              <a:pPr algn="ctr">
                <a:buClrTx/>
                <a:buSzTx/>
                <a:buFontTx/>
              </a:pPr>
              <a:r>
                <a:rPr lang="zh-CN" altLang="en-US" sz="3200">
                  <a:solidFill>
                    <a:schemeClr val="bg1"/>
                  </a:solidFill>
                  <a:effectLst/>
                  <a:latin typeface="汉仪旗黑X2-55简" panose="00020600040101010101" charset="-122"/>
                  <a:ea typeface="汉仪旗黑X2-55简" panose="00020600040101010101" charset="-122"/>
                </a:rPr>
                <a:t>03</a:t>
              </a:r>
              <a:endParaRPr lang="zh-CN" altLang="en-US" sz="3200">
                <a:solidFill>
                  <a:schemeClr val="bg1"/>
                </a:solidFill>
                <a:effectLst/>
                <a:latin typeface="汉仪旗黑X2-55简" panose="00020600040101010101" charset="-122"/>
                <a:ea typeface="汉仪旗黑X2-55简" panose="00020600040101010101" charset="-122"/>
              </a:endParaRPr>
            </a:p>
          </p:txBody>
        </p:sp>
      </p:grpSp>
      <p:grpSp>
        <p:nvGrpSpPr>
          <p:cNvPr id="15" name="组合 14"/>
          <p:cNvGrpSpPr/>
          <p:nvPr/>
        </p:nvGrpSpPr>
        <p:grpSpPr>
          <a:xfrm>
            <a:off x="6573520" y="4399280"/>
            <a:ext cx="1083310" cy="892810"/>
            <a:chOff x="2974" y="4199"/>
            <a:chExt cx="1706" cy="1406"/>
          </a:xfrm>
        </p:grpSpPr>
        <p:sp>
          <p:nvSpPr>
            <p:cNvPr id="16" name="椭圆 15"/>
            <p:cNvSpPr/>
            <p:nvPr/>
          </p:nvSpPr>
          <p:spPr>
            <a:xfrm>
              <a:off x="3143" y="4199"/>
              <a:ext cx="1406" cy="1406"/>
            </a:xfrm>
            <a:prstGeom prst="ellipse">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2974" y="4462"/>
              <a:ext cx="1706" cy="919"/>
            </a:xfrm>
            <a:prstGeom prst="rect">
              <a:avLst/>
            </a:prstGeom>
            <a:noFill/>
          </p:spPr>
          <p:txBody>
            <a:bodyPr wrap="square" rtlCol="0">
              <a:spAutoFit/>
            </a:bodyPr>
            <a:p>
              <a:pPr algn="ctr">
                <a:buClrTx/>
                <a:buSzTx/>
                <a:buFontTx/>
              </a:pPr>
              <a:r>
                <a:rPr lang="zh-CN" altLang="en-US" sz="3200">
                  <a:solidFill>
                    <a:schemeClr val="bg1"/>
                  </a:solidFill>
                  <a:effectLst/>
                  <a:latin typeface="汉仪旗黑X2-55简" panose="00020600040101010101" charset="-122"/>
                  <a:ea typeface="汉仪旗黑X2-55简" panose="00020600040101010101" charset="-122"/>
                </a:rPr>
                <a:t>04</a:t>
              </a:r>
              <a:endParaRPr lang="zh-CN" altLang="en-US" sz="3200">
                <a:solidFill>
                  <a:schemeClr val="bg1"/>
                </a:solidFill>
                <a:effectLst/>
                <a:latin typeface="汉仪旗黑X2-55简" panose="00020600040101010101" charset="-122"/>
                <a:ea typeface="汉仪旗黑X2-55简" panose="00020600040101010101" charset="-122"/>
              </a:endParaRPr>
            </a:p>
          </p:txBody>
        </p:sp>
      </p:grpSp>
      <p:grpSp>
        <p:nvGrpSpPr>
          <p:cNvPr id="81" name="组合 80"/>
          <p:cNvGrpSpPr/>
          <p:nvPr/>
        </p:nvGrpSpPr>
        <p:grpSpPr>
          <a:xfrm>
            <a:off x="3190875" y="3179445"/>
            <a:ext cx="3458845" cy="744855"/>
            <a:chOff x="5289" y="3945"/>
            <a:chExt cx="5447" cy="1173"/>
          </a:xfrm>
        </p:grpSpPr>
        <p:sp>
          <p:nvSpPr>
            <p:cNvPr id="20" name="文本框 19"/>
            <p:cNvSpPr txBox="1"/>
            <p:nvPr/>
          </p:nvSpPr>
          <p:spPr>
            <a:xfrm>
              <a:off x="5289" y="3945"/>
              <a:ext cx="3934" cy="725"/>
            </a:xfrm>
            <a:prstGeom prst="rect">
              <a:avLst/>
            </a:prstGeom>
            <a:noFill/>
          </p:spPr>
          <p:txBody>
            <a:bodyPr wrap="square" rtlCol="0">
              <a:spAutoFit/>
            </a:bodyPr>
            <a:lstStyle/>
            <a:p>
              <a:pPr algn="l" defTabSz="905510" hangingPunct="0">
                <a:buClrTx/>
                <a:buSzTx/>
                <a:buFontTx/>
              </a:pPr>
              <a:r>
                <a:rPr lang="zh-CN" altLang="en-US" sz="2400" spc="600" dirty="0">
                  <a:solidFill>
                    <a:srgbClr val="51B2BB"/>
                  </a:solidFill>
                  <a:latin typeface="汉仪旗黑X2-55简" panose="00020600040101010101" charset="-122"/>
                  <a:ea typeface="汉仪旗黑X2-55简" panose="00020600040101010101" charset="-122"/>
                  <a:sym typeface="+mn-ea"/>
                </a:rPr>
                <a:t>工作内容概述</a:t>
              </a:r>
              <a:endParaRPr kumimoji="0" lang="zh-CN" altLang="en-US" sz="2400" i="0" u="none" strike="noStrike" kern="1200" cap="none" spc="600" normalizeH="0" baseline="0" dirty="0">
                <a:solidFill>
                  <a:srgbClr val="51B2BB"/>
                </a:solidFill>
                <a:latin typeface="汉仪旗黑X2-55简" panose="00020600040101010101" charset="-122"/>
                <a:ea typeface="汉仪旗黑X2-55简" panose="00020600040101010101" charset="-122"/>
                <a:sym typeface="+mn-ea"/>
              </a:endParaRPr>
            </a:p>
          </p:txBody>
        </p:sp>
        <p:sp>
          <p:nvSpPr>
            <p:cNvPr id="21" name="文本框 20"/>
            <p:cNvSpPr txBox="1"/>
            <p:nvPr/>
          </p:nvSpPr>
          <p:spPr>
            <a:xfrm>
              <a:off x="5314" y="4659"/>
              <a:ext cx="5422" cy="4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00" i="0" spc="200" baseline="0" noProof="0" dirty="0">
                  <a:ln>
                    <a:noFill/>
                  </a:ln>
                  <a:solidFill>
                    <a:srgbClr val="51B2BB"/>
                  </a:solidFill>
                  <a:effectLst/>
                  <a:uLnTx/>
                  <a:uFillTx/>
                  <a:latin typeface="汉仪旗黑X2-55简" panose="00020600040101010101" charset="-122"/>
                  <a:ea typeface="汉仪旗黑X2-55简" panose="00020600040101010101" charset="-122"/>
                </a:rPr>
                <a:t>Overview of work content</a:t>
              </a:r>
              <a:endParaRPr kumimoji="0" lang="en-US" altLang="zh-CN" sz="1300" i="0" spc="200" baseline="0" noProof="0" dirty="0">
                <a:ln>
                  <a:noFill/>
                </a:ln>
                <a:solidFill>
                  <a:srgbClr val="51B2BB"/>
                </a:solidFill>
                <a:effectLst/>
                <a:uLnTx/>
                <a:uFillTx/>
                <a:latin typeface="汉仪旗黑X2-55简" panose="00020600040101010101" charset="-122"/>
                <a:ea typeface="汉仪旗黑X2-55简" panose="00020600040101010101" charset="-122"/>
              </a:endParaRPr>
            </a:p>
          </p:txBody>
        </p:sp>
      </p:grpSp>
      <p:grpSp>
        <p:nvGrpSpPr>
          <p:cNvPr id="82" name="组合 81"/>
          <p:cNvGrpSpPr/>
          <p:nvPr/>
        </p:nvGrpSpPr>
        <p:grpSpPr>
          <a:xfrm>
            <a:off x="7757160" y="3179445"/>
            <a:ext cx="3393440" cy="744855"/>
            <a:chOff x="11328" y="3945"/>
            <a:chExt cx="5344" cy="1173"/>
          </a:xfrm>
        </p:grpSpPr>
        <p:sp>
          <p:nvSpPr>
            <p:cNvPr id="23" name="矩形 22"/>
            <p:cNvSpPr/>
            <p:nvPr/>
          </p:nvSpPr>
          <p:spPr>
            <a:xfrm>
              <a:off x="11328" y="3945"/>
              <a:ext cx="4018" cy="725"/>
            </a:xfrm>
            <a:prstGeom prst="rect">
              <a:avLst/>
            </a:prstGeom>
          </p:spPr>
          <p:txBody>
            <a:bodyPr wrap="square">
              <a:spAutoFit/>
            </a:bodyPr>
            <a:lstStyle/>
            <a:p>
              <a:pPr algn="l">
                <a:buClrTx/>
                <a:buSzTx/>
                <a:buFontTx/>
              </a:pPr>
              <a:r>
                <a:rPr lang="zh-CN" altLang="en-US" sz="2400" spc="600" dirty="0">
                  <a:solidFill>
                    <a:srgbClr val="51B2BB"/>
                  </a:solidFill>
                  <a:latin typeface="汉仪旗黑X2-55简" panose="00020600040101010101" charset="-122"/>
                  <a:ea typeface="汉仪旗黑X2-55简" panose="00020600040101010101" charset="-122"/>
                  <a:sym typeface="+mn-ea"/>
                </a:rPr>
                <a:t>工作业绩展示</a:t>
              </a:r>
              <a:endParaRPr lang="zh-CN" altLang="en-US" sz="2400" spc="600" dirty="0">
                <a:solidFill>
                  <a:srgbClr val="51B2BB"/>
                </a:solidFill>
                <a:latin typeface="汉仪旗黑X2-55简" panose="00020600040101010101" charset="-122"/>
                <a:ea typeface="汉仪旗黑X2-55简" panose="00020600040101010101" charset="-122"/>
              </a:endParaRPr>
            </a:p>
          </p:txBody>
        </p:sp>
        <p:sp>
          <p:nvSpPr>
            <p:cNvPr id="28" name="文本框 27"/>
            <p:cNvSpPr txBox="1"/>
            <p:nvPr/>
          </p:nvSpPr>
          <p:spPr>
            <a:xfrm>
              <a:off x="11340" y="4659"/>
              <a:ext cx="5332" cy="4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00" i="0" u="none" strike="noStrike" kern="1200" cap="none" spc="200" normalizeH="0" baseline="0" noProof="0" dirty="0">
                  <a:ln>
                    <a:noFill/>
                  </a:ln>
                  <a:solidFill>
                    <a:srgbClr val="51B2BB"/>
                  </a:solidFill>
                  <a:effectLst/>
                  <a:uLnTx/>
                  <a:uFillTx/>
                  <a:latin typeface="汉仪旗黑X2-55简" panose="00020600040101010101" charset="-122"/>
                  <a:ea typeface="汉仪旗黑X2-55简" panose="00020600040101010101" charset="-122"/>
                </a:rPr>
                <a:t>Work performance display</a:t>
              </a:r>
              <a:endParaRPr kumimoji="0" lang="en-US" altLang="zh-CN" sz="1315" i="0" u="none" strike="noStrike" kern="1200" cap="none" spc="394" normalizeH="0" baseline="0" noProof="0" dirty="0">
                <a:ln>
                  <a:noFill/>
                </a:ln>
                <a:solidFill>
                  <a:srgbClr val="51B2BB"/>
                </a:solidFill>
                <a:effectLst/>
                <a:uLnTx/>
                <a:uFillTx/>
                <a:latin typeface="汉仪旗黑X2-55简" panose="00020600040101010101" charset="-122"/>
                <a:ea typeface="汉仪旗黑X2-55简" panose="00020600040101010101" charset="-122"/>
              </a:endParaRPr>
            </a:p>
          </p:txBody>
        </p:sp>
      </p:grpSp>
      <p:grpSp>
        <p:nvGrpSpPr>
          <p:cNvPr id="84" name="组合 83"/>
          <p:cNvGrpSpPr/>
          <p:nvPr/>
        </p:nvGrpSpPr>
        <p:grpSpPr>
          <a:xfrm>
            <a:off x="3190875" y="4496435"/>
            <a:ext cx="3179445" cy="752475"/>
            <a:chOff x="5289" y="6043"/>
            <a:chExt cx="5007" cy="1185"/>
          </a:xfrm>
        </p:grpSpPr>
        <p:sp>
          <p:nvSpPr>
            <p:cNvPr id="33" name="文本框 32"/>
            <p:cNvSpPr txBox="1"/>
            <p:nvPr/>
          </p:nvSpPr>
          <p:spPr>
            <a:xfrm>
              <a:off x="5289" y="6043"/>
              <a:ext cx="4055" cy="725"/>
            </a:xfrm>
            <a:prstGeom prst="rect">
              <a:avLst/>
            </a:prstGeom>
            <a:noFill/>
          </p:spPr>
          <p:txBody>
            <a:bodyPr wrap="square" rtlCol="0">
              <a:spAutoFit/>
            </a:bodyPr>
            <a:lstStyle/>
            <a:p>
              <a:pPr algn="l">
                <a:buClrTx/>
                <a:buSzTx/>
                <a:buFontTx/>
              </a:pPr>
              <a:r>
                <a:rPr lang="zh-CN" altLang="en-US" sz="2400" spc="600" dirty="0">
                  <a:solidFill>
                    <a:srgbClr val="51B2BB"/>
                  </a:solidFill>
                  <a:latin typeface="汉仪旗黑X2-55简" panose="00020600040101010101" charset="-122"/>
                  <a:ea typeface="汉仪旗黑X2-55简" panose="00020600040101010101" charset="-122"/>
                  <a:sym typeface="+mn-ea"/>
                </a:rPr>
                <a:t>工作经验总结</a:t>
              </a:r>
              <a:endParaRPr lang="zh-CN" altLang="en-US" sz="2400" spc="600" dirty="0">
                <a:solidFill>
                  <a:srgbClr val="51B2BB"/>
                </a:solidFill>
                <a:latin typeface="汉仪旗黑X2-55简" panose="00020600040101010101" charset="-122"/>
                <a:ea typeface="汉仪旗黑X2-55简" panose="00020600040101010101" charset="-122"/>
              </a:endParaRPr>
            </a:p>
          </p:txBody>
        </p:sp>
        <p:sp>
          <p:nvSpPr>
            <p:cNvPr id="67" name="文本框 66"/>
            <p:cNvSpPr txBox="1"/>
            <p:nvPr/>
          </p:nvSpPr>
          <p:spPr>
            <a:xfrm>
              <a:off x="5314" y="6769"/>
              <a:ext cx="4982" cy="459"/>
            </a:xfrm>
            <a:prstGeom prst="rect">
              <a:avLst/>
            </a:prstGeom>
            <a:noFill/>
          </p:spPr>
          <p:txBody>
            <a:bodyPr wrap="square" rtlCol="0">
              <a:spAutoFit/>
            </a:bodyPr>
            <a:lstStyle/>
            <a:p>
              <a:pPr marL="0" marR="0" lvl="0" algn="l" defTabSz="914400" rtl="0" eaLnBrk="1" fontAlgn="auto" latinLnBrk="0" hangingPunct="1">
                <a:lnSpc>
                  <a:spcPct val="100000"/>
                </a:lnSpc>
                <a:spcBef>
                  <a:spcPts val="0"/>
                </a:spcBef>
                <a:spcAft>
                  <a:spcPts val="0"/>
                </a:spcAft>
                <a:buClrTx/>
                <a:buSzTx/>
                <a:buFontTx/>
                <a:buNone/>
                <a:defRPr/>
              </a:pPr>
              <a:r>
                <a:rPr kumimoji="0" lang="en-US" altLang="zh-CN" sz="1300" i="0" u="none" strike="noStrike" kern="1200" cap="none" spc="200" normalizeH="0" baseline="0" noProof="0" dirty="0">
                  <a:ln>
                    <a:noFill/>
                  </a:ln>
                  <a:solidFill>
                    <a:srgbClr val="51B2BB"/>
                  </a:solidFill>
                  <a:effectLst/>
                  <a:uLnTx/>
                  <a:uFillTx/>
                  <a:latin typeface="汉仪旗黑X2-55简" panose="00020600040101010101" charset="-122"/>
                  <a:ea typeface="汉仪旗黑X2-55简" panose="00020600040101010101" charset="-122"/>
                </a:rPr>
                <a:t>Summary of work experience</a:t>
              </a:r>
              <a:endParaRPr kumimoji="0" lang="en-US" altLang="zh-CN" sz="1315" i="0" u="none" strike="noStrike" kern="1200" cap="none" spc="394" normalizeH="0" baseline="0" noProof="0" dirty="0">
                <a:ln>
                  <a:noFill/>
                </a:ln>
                <a:solidFill>
                  <a:srgbClr val="51B2BB"/>
                </a:solidFill>
                <a:effectLst/>
                <a:uLnTx/>
                <a:uFillTx/>
                <a:latin typeface="汉仪旗黑X2-55简" panose="00020600040101010101" charset="-122"/>
                <a:ea typeface="汉仪旗黑X2-55简" panose="00020600040101010101" charset="-122"/>
              </a:endParaRPr>
            </a:p>
          </p:txBody>
        </p:sp>
      </p:grpSp>
      <p:grpSp>
        <p:nvGrpSpPr>
          <p:cNvPr id="83" name="组合 82"/>
          <p:cNvGrpSpPr/>
          <p:nvPr/>
        </p:nvGrpSpPr>
        <p:grpSpPr>
          <a:xfrm>
            <a:off x="7755890" y="4496435"/>
            <a:ext cx="3097530" cy="752475"/>
            <a:chOff x="11326" y="5995"/>
            <a:chExt cx="4878" cy="1185"/>
          </a:xfrm>
        </p:grpSpPr>
        <p:sp>
          <p:nvSpPr>
            <p:cNvPr id="70" name="文本框 69"/>
            <p:cNvSpPr txBox="1"/>
            <p:nvPr/>
          </p:nvSpPr>
          <p:spPr>
            <a:xfrm>
              <a:off x="11326" y="5995"/>
              <a:ext cx="4339" cy="725"/>
            </a:xfrm>
            <a:prstGeom prst="rect">
              <a:avLst/>
            </a:prstGeom>
            <a:noFill/>
          </p:spPr>
          <p:txBody>
            <a:bodyPr wrap="square" rtlCol="0">
              <a:spAutoFit/>
            </a:bodyPr>
            <a:lstStyle/>
            <a:p>
              <a:pPr algn="l" defTabSz="905510" hangingPunct="0">
                <a:buClrTx/>
                <a:buSzTx/>
                <a:buFontTx/>
              </a:pPr>
              <a:r>
                <a:rPr lang="zh-CN" altLang="en-US" sz="2400" spc="600" dirty="0">
                  <a:solidFill>
                    <a:srgbClr val="51B2BB"/>
                  </a:solidFill>
                  <a:latin typeface="汉仪旗黑X2-55简" panose="00020600040101010101" charset="-122"/>
                  <a:ea typeface="汉仪旗黑X2-55简" panose="00020600040101010101" charset="-122"/>
                  <a:sym typeface="Calibri" panose="020F0502020204030204"/>
                </a:rPr>
                <a:t>下步工作计划</a:t>
              </a:r>
              <a:endParaRPr lang="zh-CN" altLang="en-US" sz="2400" spc="600" dirty="0">
                <a:solidFill>
                  <a:srgbClr val="51B2BB"/>
                </a:solidFill>
                <a:latin typeface="汉仪旗黑X2-55简" panose="00020600040101010101" charset="-122"/>
                <a:ea typeface="汉仪旗黑X2-55简" panose="00020600040101010101" charset="-122"/>
              </a:endParaRPr>
            </a:p>
          </p:txBody>
        </p:sp>
        <p:sp>
          <p:nvSpPr>
            <p:cNvPr id="71" name="文本框 70"/>
            <p:cNvSpPr txBox="1"/>
            <p:nvPr/>
          </p:nvSpPr>
          <p:spPr>
            <a:xfrm>
              <a:off x="11326" y="6721"/>
              <a:ext cx="4878" cy="4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00" i="0" u="none" strike="noStrike" kern="1200" cap="none" spc="200" normalizeH="0" baseline="0" noProof="0" dirty="0">
                  <a:ln>
                    <a:noFill/>
                  </a:ln>
                  <a:solidFill>
                    <a:srgbClr val="51B2BB"/>
                  </a:solidFill>
                  <a:effectLst/>
                  <a:uLnTx/>
                  <a:uFillTx/>
                  <a:latin typeface="汉仪旗黑X2-55简" panose="00020600040101010101" charset="-122"/>
                  <a:ea typeface="汉仪旗黑X2-55简" panose="00020600040101010101" charset="-122"/>
                </a:rPr>
                <a:t>Next work plan</a:t>
              </a:r>
              <a:endParaRPr kumimoji="0" lang="en-US" altLang="zh-CN" sz="1300" i="0" u="none" strike="noStrike" kern="1200" cap="none" spc="200" normalizeH="0" baseline="0" noProof="0" dirty="0">
                <a:ln>
                  <a:noFill/>
                </a:ln>
                <a:solidFill>
                  <a:srgbClr val="51B2BB"/>
                </a:solidFill>
                <a:effectLst/>
                <a:uLnTx/>
                <a:uFillTx/>
                <a:latin typeface="汉仪旗黑X2-55简" panose="00020600040101010101" charset="-122"/>
                <a:ea typeface="汉仪旗黑X2-55简" panose="00020600040101010101" charset="-122"/>
              </a:endParaRPr>
            </a:p>
          </p:txBody>
        </p:sp>
      </p:gr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55" presetClass="entr" presetSubtype="0" fill="hold" nodeType="afterEffect">
                                  <p:stCondLst>
                                    <p:cond delay="0"/>
                                  </p:stCondLst>
                                  <p:childTnLst>
                                    <p:set>
                                      <p:cBhvr>
                                        <p:cTn id="33" dur="500" fill="hold">
                                          <p:stCondLst>
                                            <p:cond delay="0"/>
                                          </p:stCondLst>
                                        </p:cTn>
                                        <p:tgtEl>
                                          <p:spTgt spid="66"/>
                                        </p:tgtEl>
                                        <p:attrNameLst>
                                          <p:attrName>style.visibility</p:attrName>
                                        </p:attrNameLst>
                                      </p:cBhvr>
                                      <p:to>
                                        <p:strVal val="visible"/>
                                      </p:to>
                                    </p:set>
                                    <p:anim calcmode="lin" valueType="num">
                                      <p:cBhvr>
                                        <p:cTn id="34" dur="500" fill="hold"/>
                                        <p:tgtEl>
                                          <p:spTgt spid="66"/>
                                        </p:tgtEl>
                                        <p:attrNameLst>
                                          <p:attrName>ppt_w</p:attrName>
                                        </p:attrNameLst>
                                      </p:cBhvr>
                                      <p:tavLst>
                                        <p:tav tm="0">
                                          <p:val>
                                            <p:strVal val="#ppt_w*0.70"/>
                                          </p:val>
                                        </p:tav>
                                        <p:tav tm="100000">
                                          <p:val>
                                            <p:strVal val="#ppt_w"/>
                                          </p:val>
                                        </p:tav>
                                      </p:tavLst>
                                    </p:anim>
                                    <p:anim calcmode="lin" valueType="num">
                                      <p:cBhvr>
                                        <p:cTn id="35" dur="500" fill="hold"/>
                                        <p:tgtEl>
                                          <p:spTgt spid="66"/>
                                        </p:tgtEl>
                                        <p:attrNameLst>
                                          <p:attrName>ppt_h</p:attrName>
                                        </p:attrNameLst>
                                      </p:cBhvr>
                                      <p:tavLst>
                                        <p:tav tm="0">
                                          <p:val>
                                            <p:strVal val="#ppt_h"/>
                                          </p:val>
                                        </p:tav>
                                        <p:tav tm="100000">
                                          <p:val>
                                            <p:strVal val="#ppt_h"/>
                                          </p:val>
                                        </p:tav>
                                      </p:tavLst>
                                    </p:anim>
                                    <p:animEffect transition="in" filter="fade">
                                      <p:cBhvr>
                                        <p:cTn id="36" dur="500"/>
                                        <p:tgtEl>
                                          <p:spTgt spid="66"/>
                                        </p:tgtEl>
                                      </p:cBhvr>
                                    </p:animEffect>
                                  </p:childTnLst>
                                </p:cTn>
                              </p:par>
                            </p:childTnLst>
                          </p:cTn>
                        </p:par>
                        <p:par>
                          <p:cTn id="37" fill="hold">
                            <p:stCondLst>
                              <p:cond delay="1500"/>
                            </p:stCondLst>
                            <p:childTnLst>
                              <p:par>
                                <p:cTn id="38" presetID="23" presetClass="entr" presetSubtype="16"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childTnLst>
                                </p:cTn>
                              </p:par>
                              <p:par>
                                <p:cTn id="46" presetID="23" presetClass="entr" presetSubtype="16"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childTnLst>
                                </p:cTn>
                              </p:par>
                              <p:par>
                                <p:cTn id="50" presetID="23" presetClass="entr" presetSubtype="16"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childTnLst>
                          </p:cTn>
                        </p:par>
                        <p:par>
                          <p:cTn id="54" fill="hold">
                            <p:stCondLst>
                              <p:cond delay="2000"/>
                            </p:stCondLst>
                            <p:childTnLst>
                              <p:par>
                                <p:cTn id="55" presetID="2" presetClass="entr" presetSubtype="8" fill="hold" nodeType="afterEffect">
                                  <p:stCondLst>
                                    <p:cond delay="0"/>
                                  </p:stCondLst>
                                  <p:childTnLst>
                                    <p:set>
                                      <p:cBhvr>
                                        <p:cTn id="56" dur="1" fill="hold">
                                          <p:stCondLst>
                                            <p:cond delay="0"/>
                                          </p:stCondLst>
                                        </p:cTn>
                                        <p:tgtEl>
                                          <p:spTgt spid="81"/>
                                        </p:tgtEl>
                                        <p:attrNameLst>
                                          <p:attrName>style.visibility</p:attrName>
                                        </p:attrNameLst>
                                      </p:cBhvr>
                                      <p:to>
                                        <p:strVal val="visible"/>
                                      </p:to>
                                    </p:set>
                                    <p:anim calcmode="lin" valueType="num">
                                      <p:cBhvr additive="base">
                                        <p:cTn id="57" dur="500" fill="hold"/>
                                        <p:tgtEl>
                                          <p:spTgt spid="81"/>
                                        </p:tgtEl>
                                        <p:attrNameLst>
                                          <p:attrName>ppt_x</p:attrName>
                                        </p:attrNameLst>
                                      </p:cBhvr>
                                      <p:tavLst>
                                        <p:tav tm="0">
                                          <p:val>
                                            <p:strVal val="0-#ppt_w/2"/>
                                          </p:val>
                                        </p:tav>
                                        <p:tav tm="100000">
                                          <p:val>
                                            <p:strVal val="#ppt_x"/>
                                          </p:val>
                                        </p:tav>
                                      </p:tavLst>
                                    </p:anim>
                                    <p:anim calcmode="lin" valueType="num">
                                      <p:cBhvr additive="base">
                                        <p:cTn id="58" dur="500" fill="hold"/>
                                        <p:tgtEl>
                                          <p:spTgt spid="81"/>
                                        </p:tgtEl>
                                        <p:attrNameLst>
                                          <p:attrName>ppt_y</p:attrName>
                                        </p:attrNameLst>
                                      </p:cBhvr>
                                      <p:tavLst>
                                        <p:tav tm="0">
                                          <p:val>
                                            <p:strVal val="#ppt_y"/>
                                          </p:val>
                                        </p:tav>
                                        <p:tav tm="100000">
                                          <p:val>
                                            <p:strVal val="#ppt_y"/>
                                          </p:val>
                                        </p:tav>
                                      </p:tavLst>
                                    </p:anim>
                                  </p:childTnLst>
                                </p:cTn>
                              </p:par>
                            </p:childTnLst>
                          </p:cTn>
                        </p:par>
                        <p:par>
                          <p:cTn id="59" fill="hold">
                            <p:stCondLst>
                              <p:cond delay="2500"/>
                            </p:stCondLst>
                            <p:childTnLst>
                              <p:par>
                                <p:cTn id="60" presetID="2" presetClass="entr" presetSubtype="2"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fill="hold"/>
                                        <p:tgtEl>
                                          <p:spTgt spid="82"/>
                                        </p:tgtEl>
                                        <p:attrNameLst>
                                          <p:attrName>ppt_x</p:attrName>
                                        </p:attrNameLst>
                                      </p:cBhvr>
                                      <p:tavLst>
                                        <p:tav tm="0">
                                          <p:val>
                                            <p:strVal val="1+#ppt_w/2"/>
                                          </p:val>
                                        </p:tav>
                                        <p:tav tm="100000">
                                          <p:val>
                                            <p:strVal val="#ppt_x"/>
                                          </p:val>
                                        </p:tav>
                                      </p:tavLst>
                                    </p:anim>
                                    <p:anim calcmode="lin" valueType="num">
                                      <p:cBhvr additive="base">
                                        <p:cTn id="63" dur="500" fill="hold"/>
                                        <p:tgtEl>
                                          <p:spTgt spid="82"/>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8" fill="hold" nodeType="afterEffect">
                                  <p:stCondLst>
                                    <p:cond delay="0"/>
                                  </p:stCondLst>
                                  <p:childTnLst>
                                    <p:set>
                                      <p:cBhvr>
                                        <p:cTn id="66" dur="1" fill="hold">
                                          <p:stCondLst>
                                            <p:cond delay="0"/>
                                          </p:stCondLst>
                                        </p:cTn>
                                        <p:tgtEl>
                                          <p:spTgt spid="84"/>
                                        </p:tgtEl>
                                        <p:attrNameLst>
                                          <p:attrName>style.visibility</p:attrName>
                                        </p:attrNameLst>
                                      </p:cBhvr>
                                      <p:to>
                                        <p:strVal val="visible"/>
                                      </p:to>
                                    </p:set>
                                    <p:anim calcmode="lin" valueType="num">
                                      <p:cBhvr additive="base">
                                        <p:cTn id="67" dur="500" fill="hold"/>
                                        <p:tgtEl>
                                          <p:spTgt spid="84"/>
                                        </p:tgtEl>
                                        <p:attrNameLst>
                                          <p:attrName>ppt_x</p:attrName>
                                        </p:attrNameLst>
                                      </p:cBhvr>
                                      <p:tavLst>
                                        <p:tav tm="0">
                                          <p:val>
                                            <p:strVal val="0-#ppt_w/2"/>
                                          </p:val>
                                        </p:tav>
                                        <p:tav tm="100000">
                                          <p:val>
                                            <p:strVal val="#ppt_x"/>
                                          </p:val>
                                        </p:tav>
                                      </p:tavLst>
                                    </p:anim>
                                    <p:anim calcmode="lin" valueType="num">
                                      <p:cBhvr additive="base">
                                        <p:cTn id="68" dur="500" fill="hold"/>
                                        <p:tgtEl>
                                          <p:spTgt spid="84"/>
                                        </p:tgtEl>
                                        <p:attrNameLst>
                                          <p:attrName>ppt_y</p:attrName>
                                        </p:attrNameLst>
                                      </p:cBhvr>
                                      <p:tavLst>
                                        <p:tav tm="0">
                                          <p:val>
                                            <p:strVal val="#ppt_y"/>
                                          </p:val>
                                        </p:tav>
                                        <p:tav tm="100000">
                                          <p:val>
                                            <p:strVal val="#ppt_y"/>
                                          </p:val>
                                        </p:tav>
                                      </p:tavLst>
                                    </p:anim>
                                  </p:childTnLst>
                                </p:cTn>
                              </p:par>
                            </p:childTnLst>
                          </p:cTn>
                        </p:par>
                        <p:par>
                          <p:cTn id="69" fill="hold">
                            <p:stCondLst>
                              <p:cond delay="3500"/>
                            </p:stCondLst>
                            <p:childTnLst>
                              <p:par>
                                <p:cTn id="70" presetID="2" presetClass="entr" presetSubtype="2" fill="hold" nodeType="afterEffect">
                                  <p:stCondLst>
                                    <p:cond delay="0"/>
                                  </p:stCondLst>
                                  <p:childTnLst>
                                    <p:set>
                                      <p:cBhvr>
                                        <p:cTn id="71" dur="1" fill="hold">
                                          <p:stCondLst>
                                            <p:cond delay="0"/>
                                          </p:stCondLst>
                                        </p:cTn>
                                        <p:tgtEl>
                                          <p:spTgt spid="83"/>
                                        </p:tgtEl>
                                        <p:attrNameLst>
                                          <p:attrName>style.visibility</p:attrName>
                                        </p:attrNameLst>
                                      </p:cBhvr>
                                      <p:to>
                                        <p:strVal val="visible"/>
                                      </p:to>
                                    </p:set>
                                    <p:anim calcmode="lin" valueType="num">
                                      <p:cBhvr additive="base">
                                        <p:cTn id="72" dur="500" fill="hold"/>
                                        <p:tgtEl>
                                          <p:spTgt spid="83"/>
                                        </p:tgtEl>
                                        <p:attrNameLst>
                                          <p:attrName>ppt_x</p:attrName>
                                        </p:attrNameLst>
                                      </p:cBhvr>
                                      <p:tavLst>
                                        <p:tav tm="0">
                                          <p:val>
                                            <p:strVal val="1+#ppt_w/2"/>
                                          </p:val>
                                        </p:tav>
                                        <p:tav tm="100000">
                                          <p:val>
                                            <p:strVal val="#ppt_x"/>
                                          </p:val>
                                        </p:tav>
                                      </p:tavLst>
                                    </p:anim>
                                    <p:anim calcmode="lin" valueType="num">
                                      <p:cBhvr additive="base">
                                        <p:cTn id="73" dur="50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tretch>
            <a:fillRect/>
          </a:stretch>
        </p:blipFill>
        <p:spPr>
          <a:xfrm>
            <a:off x="9264650" y="4025265"/>
            <a:ext cx="3543300" cy="3109595"/>
          </a:xfrm>
          <a:prstGeom prst="rect">
            <a:avLst/>
          </a:prstGeom>
        </p:spPr>
      </p:pic>
      <p:sp>
        <p:nvSpPr>
          <p:cNvPr id="2" name="文本框 1"/>
          <p:cNvSpPr txBox="1"/>
          <p:nvPr/>
        </p:nvSpPr>
        <p:spPr>
          <a:xfrm>
            <a:off x="3289935" y="2967990"/>
            <a:ext cx="5618480" cy="922020"/>
          </a:xfrm>
          <a:prstGeom prst="rect">
            <a:avLst/>
          </a:prstGeom>
          <a:noFill/>
        </p:spPr>
        <p:txBody>
          <a:bodyPr wrap="square" rtlCol="0">
            <a:spAutoFit/>
          </a:bodyPr>
          <a:p>
            <a:pPr algn="ctr" defTabSz="905510" hangingPunct="0">
              <a:buClrTx/>
              <a:buSzTx/>
              <a:buFontTx/>
            </a:pPr>
            <a:r>
              <a:rPr lang="zh-CN" altLang="en-US" sz="5400" spc="600" dirty="0">
                <a:solidFill>
                  <a:srgbClr val="51B2BB"/>
                </a:solidFill>
                <a:latin typeface="汉仪旗黑X2-55简" panose="00020600040101010101" charset="-122"/>
                <a:ea typeface="汉仪旗黑X2-55简" panose="00020600040101010101" charset="-122"/>
                <a:sym typeface="+mn-ea"/>
              </a:rPr>
              <a:t>工作内容概述</a:t>
            </a:r>
            <a:endParaRPr lang="zh-CN" altLang="en-US" sz="5400" spc="600" dirty="0">
              <a:solidFill>
                <a:srgbClr val="51B2BB"/>
              </a:solidFill>
              <a:latin typeface="汉仪旗黑X2-55简" panose="00020600040101010101" charset="-122"/>
              <a:ea typeface="汉仪旗黑X2-55简" panose="00020600040101010101" charset="-122"/>
            </a:endParaRPr>
          </a:p>
        </p:txBody>
      </p:sp>
      <p:sp>
        <p:nvSpPr>
          <p:cNvPr id="3" name="文本框 2"/>
          <p:cNvSpPr txBox="1"/>
          <p:nvPr/>
        </p:nvSpPr>
        <p:spPr>
          <a:xfrm>
            <a:off x="4452748" y="2090459"/>
            <a:ext cx="3292854" cy="76835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400" dirty="0">
                <a:solidFill>
                  <a:srgbClr val="51B2BB"/>
                </a:solidFill>
                <a:latin typeface="汉仪旗黑X2-55简" panose="00020600040101010101" charset="-122"/>
                <a:ea typeface="汉仪旗黑X2-55简" panose="00020600040101010101" charset="-122"/>
                <a:cs typeface="+mn-ea"/>
                <a:sym typeface="+mn-lt"/>
              </a:rPr>
              <a:t>PART ONE</a:t>
            </a:r>
            <a:endParaRPr kumimoji="0" lang="en-US" altLang="zh-CN" sz="4400" i="0" u="none" strike="noStrike" kern="1200" cap="none" spc="0" normalizeH="0" baseline="0" noProof="0" dirty="0">
              <a:ln>
                <a:noFill/>
              </a:ln>
              <a:solidFill>
                <a:srgbClr val="51B2BB"/>
              </a:solidFill>
              <a:effectLst/>
              <a:uLnTx/>
              <a:uFillTx/>
              <a:latin typeface="汉仪旗黑X2-55简" panose="00020600040101010101" charset="-122"/>
              <a:ea typeface="汉仪旗黑X2-55简" panose="00020600040101010101" charset="-122"/>
              <a:cs typeface="+mn-ea"/>
              <a:sym typeface="+mn-lt"/>
            </a:endParaRPr>
          </a:p>
        </p:txBody>
      </p:sp>
      <p:sp>
        <p:nvSpPr>
          <p:cNvPr id="4" name="矩形 3"/>
          <p:cNvSpPr/>
          <p:nvPr/>
        </p:nvSpPr>
        <p:spPr>
          <a:xfrm>
            <a:off x="2894330" y="3891915"/>
            <a:ext cx="6409690" cy="732155"/>
          </a:xfrm>
          <a:prstGeom prst="rect">
            <a:avLst/>
          </a:prstGeom>
          <a:noFill/>
        </p:spPr>
        <p:txBody>
          <a:bodyPr wrap="square" rtlCol="0">
            <a:spAutoFit/>
          </a:bodyPr>
          <a:p>
            <a:pPr algn="ctr">
              <a:lnSpc>
                <a:spcPts val="2500"/>
              </a:lnSpc>
            </a:pPr>
            <a:r>
              <a:rPr lang="en-US" altLang="zh-CN" sz="1400" dirty="0">
                <a:solidFill>
                  <a:srgbClr val="51B2BB"/>
                </a:solidFill>
                <a:effectLst/>
                <a:latin typeface="汉仪旗黑X2-55简" panose="00020600040101010101" charset="-122"/>
                <a:ea typeface="汉仪旗黑X2-55简" panose="00020600040101010101" charset="-122"/>
              </a:rPr>
              <a:t>Time would heal almost all wounds. If your wounds have not been healed up, please wait for a short while.</a:t>
            </a:r>
            <a:r>
              <a:rPr lang="en-US" altLang="zh-CN" sz="1600" dirty="0">
                <a:solidFill>
                  <a:srgbClr val="129E5A"/>
                </a:solidFill>
                <a:latin typeface="+mn-ea"/>
              </a:rPr>
              <a:t> </a:t>
            </a:r>
            <a:endParaRPr lang="en-US" altLang="zh-CN" sz="1600" dirty="0">
              <a:solidFill>
                <a:srgbClr val="129E5A"/>
              </a:solidFill>
              <a:latin typeface="+mn-ea"/>
            </a:endParaRPr>
          </a:p>
        </p:txBody>
      </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500"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500"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500"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39444"/>
          <a:stretch>
            <a:fillRect/>
          </a:stretch>
        </p:blipFill>
        <p:spPr>
          <a:xfrm>
            <a:off x="9959340" y="3963035"/>
            <a:ext cx="2145665" cy="3109595"/>
          </a:xfrm>
          <a:prstGeom prst="rect">
            <a:avLst/>
          </a:prstGeom>
        </p:spPr>
      </p:pic>
      <p:grpSp>
        <p:nvGrpSpPr>
          <p:cNvPr id="2" name="组合 65"/>
          <p:cNvGrpSpPr/>
          <p:nvPr/>
        </p:nvGrpSpPr>
        <p:grpSpPr>
          <a:xfrm>
            <a:off x="4550410" y="1006475"/>
            <a:ext cx="3084195" cy="804545"/>
            <a:chOff x="12207" y="2254"/>
            <a:chExt cx="4857" cy="1267"/>
          </a:xfrm>
        </p:grpSpPr>
        <p:sp>
          <p:nvSpPr>
            <p:cNvPr id="3" name="矩形 2"/>
            <p:cNvSpPr/>
            <p:nvPr/>
          </p:nvSpPr>
          <p:spPr>
            <a:xfrm>
              <a:off x="12208" y="2254"/>
              <a:ext cx="4856" cy="863"/>
            </a:xfrm>
            <a:prstGeom prst="rect">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207" y="2324"/>
              <a:ext cx="4857" cy="725"/>
            </a:xfrm>
            <a:prstGeom prst="rect">
              <a:avLst/>
            </a:prstGeom>
            <a:noFill/>
          </p:spPr>
          <p:txBody>
            <a:bodyPr wrap="square" rtlCol="0">
              <a:spAutoFit/>
            </a:bodyPr>
            <a:p>
              <a:pPr algn="ctr" defTabSz="905510" hangingPunct="0">
                <a:buClrTx/>
                <a:buSzTx/>
                <a:buFontTx/>
              </a:pPr>
              <a:r>
                <a:rPr lang="zh-CN" altLang="en-US" sz="2400" spc="600" dirty="0">
                  <a:solidFill>
                    <a:schemeClr val="bg1"/>
                  </a:solidFill>
                  <a:latin typeface="汉仪旗黑X2-55简" panose="00020600040101010101" charset="-122"/>
                  <a:ea typeface="汉仪旗黑X2-55简" panose="00020600040101010101" charset="-122"/>
                  <a:sym typeface="+mn-ea"/>
                </a:rPr>
                <a:t>工作内容概述</a:t>
              </a:r>
              <a:endParaRPr lang="zh-CN" altLang="en-US" sz="2400" spc="600" dirty="0">
                <a:solidFill>
                  <a:schemeClr val="bg1"/>
                </a:solidFill>
                <a:latin typeface="汉仪旗黑X2-55简" panose="00020600040101010101" charset="-122"/>
                <a:ea typeface="汉仪旗黑X2-55简" panose="00020600040101010101" charset="-122"/>
                <a:sym typeface="+mn-ea"/>
              </a:endParaRPr>
            </a:p>
          </p:txBody>
        </p:sp>
        <p:cxnSp>
          <p:nvCxnSpPr>
            <p:cNvPr id="7" name="直接连接符 6"/>
            <p:cNvCxnSpPr/>
            <p:nvPr/>
          </p:nvCxnSpPr>
          <p:spPr>
            <a:xfrm>
              <a:off x="13256" y="3521"/>
              <a:ext cx="2760" cy="0"/>
            </a:xfrm>
            <a:prstGeom prst="line">
              <a:avLst/>
            </a:prstGeom>
            <a:ln w="47625">
              <a:solidFill>
                <a:srgbClr val="85E2F3"/>
              </a:solidFill>
            </a:ln>
          </p:spPr>
          <p:style>
            <a:lnRef idx="1">
              <a:schemeClr val="accent1"/>
            </a:lnRef>
            <a:fillRef idx="0">
              <a:schemeClr val="accent1"/>
            </a:fillRef>
            <a:effectRef idx="0">
              <a:schemeClr val="accent1"/>
            </a:effectRef>
            <a:fontRef idx="minor">
              <a:schemeClr val="tx1"/>
            </a:fontRef>
          </p:style>
        </p:cxnSp>
      </p:grpSp>
      <p:sp>
        <p:nvSpPr>
          <p:cNvPr id="18" name="文本框 9"/>
          <p:cNvSpPr txBox="1"/>
          <p:nvPr/>
        </p:nvSpPr>
        <p:spPr>
          <a:xfrm>
            <a:off x="2226310" y="2121535"/>
            <a:ext cx="7733030" cy="1511935"/>
          </a:xfrm>
          <a:prstGeom prst="rect">
            <a:avLst/>
          </a:prstGeom>
          <a:noFill/>
        </p:spPr>
        <p:txBody>
          <a:bodyPr wrap="square" rtlCol="0">
            <a:spAutoFit/>
          </a:bodyPr>
          <a:p>
            <a:pPr algn="ctr">
              <a:lnSpc>
                <a:spcPct val="130000"/>
              </a:lnSpc>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rPr>
              <a:t>在这里添加你的详细小段落文本内容，与标题相关并符合整体语言风格内容请简洁，将你需要表达的意思表述清楚完整，与设计排版相符合，保持美观大方。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endParaRPr>
          </a:p>
          <a:p>
            <a:pPr algn="ctr">
              <a:lnSpc>
                <a:spcPct val="150000"/>
              </a:lnSpc>
            </a:pP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a:p>
            <a:pPr algn="ctr">
              <a:lnSpc>
                <a:spcPct val="130000"/>
              </a:lnSpc>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rPr>
              <a:t>在这里添加你的详细小段落文本内容，与标题相关并符合整体语言风格内容请简洁，将你需要表达的意思表述清楚完整，与设计排版相符合，保持美观大方。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endParaRPr>
          </a:p>
          <a:p>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endParaRPr>
          </a:p>
        </p:txBody>
      </p:sp>
      <p:pic>
        <p:nvPicPr>
          <p:cNvPr id="31" name="图片 30" descr="201910200308596385.jpg!860"/>
          <p:cNvPicPr>
            <a:picLocks noChangeAspect="1"/>
          </p:cNvPicPr>
          <p:nvPr/>
        </p:nvPicPr>
        <p:blipFill>
          <a:blip r:embed="rId6"/>
          <a:stretch>
            <a:fillRect/>
          </a:stretch>
        </p:blipFill>
        <p:spPr>
          <a:xfrm>
            <a:off x="1840230" y="3813175"/>
            <a:ext cx="2553970" cy="1701800"/>
          </a:xfrm>
          <a:prstGeom prst="snip2DiagRect">
            <a:avLst/>
          </a:prstGeom>
          <a:ln w="28575">
            <a:noFill/>
          </a:ln>
          <a:effectLst/>
        </p:spPr>
      </p:pic>
      <p:pic>
        <p:nvPicPr>
          <p:cNvPr id="34" name="图片 33" descr="2019110115255883570.jpg!860"/>
          <p:cNvPicPr>
            <a:picLocks noChangeAspect="1"/>
          </p:cNvPicPr>
          <p:nvPr/>
        </p:nvPicPr>
        <p:blipFill>
          <a:blip r:embed="rId7"/>
          <a:stretch>
            <a:fillRect/>
          </a:stretch>
        </p:blipFill>
        <p:spPr>
          <a:xfrm>
            <a:off x="4832985" y="3811905"/>
            <a:ext cx="2557780" cy="1704340"/>
          </a:xfrm>
          <a:prstGeom prst="snip2DiagRect">
            <a:avLst/>
          </a:prstGeom>
          <a:ln w="28575">
            <a:noFill/>
          </a:ln>
        </p:spPr>
      </p:pic>
      <p:pic>
        <p:nvPicPr>
          <p:cNvPr id="37" name="图片 36" descr="2019102905164952192.jpg!860"/>
          <p:cNvPicPr>
            <a:picLocks noChangeAspect="1"/>
          </p:cNvPicPr>
          <p:nvPr/>
        </p:nvPicPr>
        <p:blipFill>
          <a:blip r:embed="rId8"/>
          <a:stretch>
            <a:fillRect/>
          </a:stretch>
        </p:blipFill>
        <p:spPr>
          <a:xfrm>
            <a:off x="7829550" y="3820160"/>
            <a:ext cx="2536825" cy="1687830"/>
          </a:xfrm>
          <a:prstGeom prst="snip2DiagRect">
            <a:avLst/>
          </a:prstGeom>
        </p:spPr>
      </p:pic>
    </p:spTree>
    <p:custDataLst>
      <p:tags r:id="rId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55" presetClass="entr" presetSubtype="0" fill="hold" nodeType="afterEffect">
                                  <p:stCondLst>
                                    <p:cond delay="0"/>
                                  </p:stCondLst>
                                  <p:childTnLst>
                                    <p:set>
                                      <p:cBhvr>
                                        <p:cTn id="33" dur="500"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strVal val="#ppt_w*0.70"/>
                                          </p:val>
                                        </p:tav>
                                        <p:tav tm="100000">
                                          <p:val>
                                            <p:strVal val="#ppt_w"/>
                                          </p:val>
                                        </p:tav>
                                      </p:tavLst>
                                    </p:anim>
                                    <p:anim calcmode="lin" valueType="num">
                                      <p:cBhvr>
                                        <p:cTn id="35" dur="500" fill="hold"/>
                                        <p:tgtEl>
                                          <p:spTgt spid="2"/>
                                        </p:tgtEl>
                                        <p:attrNameLst>
                                          <p:attrName>ppt_h</p:attrName>
                                        </p:attrNameLst>
                                      </p:cBhvr>
                                      <p:tavLst>
                                        <p:tav tm="0">
                                          <p:val>
                                            <p:strVal val="#ppt_h"/>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4" presetClass="entr" presetSubtype="16" fill="hold" nodeType="afterEffect">
                                  <p:stCondLst>
                                    <p:cond delay="0"/>
                                  </p:stCondLst>
                                  <p:childTnLst>
                                    <p:set>
                                      <p:cBhvr>
                                        <p:cTn id="44" dur="500" fill="hold">
                                          <p:stCondLst>
                                            <p:cond delay="0"/>
                                          </p:stCondLst>
                                        </p:cTn>
                                        <p:tgtEl>
                                          <p:spTgt spid="31"/>
                                        </p:tgtEl>
                                        <p:attrNameLst>
                                          <p:attrName>style.visibility</p:attrName>
                                        </p:attrNameLst>
                                      </p:cBhvr>
                                      <p:to>
                                        <p:strVal val="visible"/>
                                      </p:to>
                                    </p:set>
                                    <p:animEffect transition="in" filter="box(in)">
                                      <p:cBhvr>
                                        <p:cTn id="45" dur="500"/>
                                        <p:tgtEl>
                                          <p:spTgt spid="31"/>
                                        </p:tgtEl>
                                      </p:cBhvr>
                                    </p:animEffect>
                                  </p:childTnLst>
                                </p:cTn>
                              </p:par>
                              <p:par>
                                <p:cTn id="46" presetID="4" presetClass="entr" presetSubtype="16" fill="hold" nodeType="withEffect">
                                  <p:stCondLst>
                                    <p:cond delay="0"/>
                                  </p:stCondLst>
                                  <p:childTnLst>
                                    <p:set>
                                      <p:cBhvr>
                                        <p:cTn id="47" dur="500" fill="hold">
                                          <p:stCondLst>
                                            <p:cond delay="0"/>
                                          </p:stCondLst>
                                        </p:cTn>
                                        <p:tgtEl>
                                          <p:spTgt spid="34"/>
                                        </p:tgtEl>
                                        <p:attrNameLst>
                                          <p:attrName>style.visibility</p:attrName>
                                        </p:attrNameLst>
                                      </p:cBhvr>
                                      <p:to>
                                        <p:strVal val="visible"/>
                                      </p:to>
                                    </p:set>
                                    <p:animEffect transition="in" filter="box(in)">
                                      <p:cBhvr>
                                        <p:cTn id="48" dur="500"/>
                                        <p:tgtEl>
                                          <p:spTgt spid="34"/>
                                        </p:tgtEl>
                                      </p:cBhvr>
                                    </p:animEffect>
                                  </p:childTnLst>
                                </p:cTn>
                              </p:par>
                              <p:par>
                                <p:cTn id="49" presetID="4" presetClass="entr" presetSubtype="16" fill="hold" nodeType="withEffect">
                                  <p:stCondLst>
                                    <p:cond delay="0"/>
                                  </p:stCondLst>
                                  <p:childTnLst>
                                    <p:set>
                                      <p:cBhvr>
                                        <p:cTn id="50" dur="500" fill="hold">
                                          <p:stCondLst>
                                            <p:cond delay="0"/>
                                          </p:stCondLst>
                                        </p:cTn>
                                        <p:tgtEl>
                                          <p:spTgt spid="37"/>
                                        </p:tgtEl>
                                        <p:attrNameLst>
                                          <p:attrName>style.visibility</p:attrName>
                                        </p:attrNameLst>
                                      </p:cBhvr>
                                      <p:to>
                                        <p:strVal val="visible"/>
                                      </p:to>
                                    </p:set>
                                    <p:animEffect transition="in" filter="box(in)">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6478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39444"/>
          <a:stretch>
            <a:fillRect/>
          </a:stretch>
        </p:blipFill>
        <p:spPr>
          <a:xfrm>
            <a:off x="9959340" y="3963035"/>
            <a:ext cx="2145665" cy="3109595"/>
          </a:xfrm>
          <a:prstGeom prst="rect">
            <a:avLst/>
          </a:prstGeom>
        </p:spPr>
      </p:pic>
      <p:grpSp>
        <p:nvGrpSpPr>
          <p:cNvPr id="2" name="组合 65"/>
          <p:cNvGrpSpPr/>
          <p:nvPr/>
        </p:nvGrpSpPr>
        <p:grpSpPr>
          <a:xfrm>
            <a:off x="4550410" y="1038225"/>
            <a:ext cx="3084195" cy="804545"/>
            <a:chOff x="12207" y="2254"/>
            <a:chExt cx="4857" cy="1267"/>
          </a:xfrm>
        </p:grpSpPr>
        <p:sp>
          <p:nvSpPr>
            <p:cNvPr id="3" name="矩形 2"/>
            <p:cNvSpPr/>
            <p:nvPr/>
          </p:nvSpPr>
          <p:spPr>
            <a:xfrm>
              <a:off x="12208" y="2254"/>
              <a:ext cx="4856" cy="863"/>
            </a:xfrm>
            <a:prstGeom prst="rect">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207" y="2324"/>
              <a:ext cx="4857" cy="725"/>
            </a:xfrm>
            <a:prstGeom prst="rect">
              <a:avLst/>
            </a:prstGeom>
            <a:noFill/>
          </p:spPr>
          <p:txBody>
            <a:bodyPr wrap="square" rtlCol="0">
              <a:spAutoFit/>
            </a:bodyPr>
            <a:p>
              <a:pPr algn="ctr" defTabSz="905510" hangingPunct="0">
                <a:buClrTx/>
                <a:buSzTx/>
                <a:buFontTx/>
              </a:pPr>
              <a:r>
                <a:rPr lang="zh-CN" altLang="en-US" sz="2400" spc="600" dirty="0">
                  <a:solidFill>
                    <a:schemeClr val="bg1"/>
                  </a:solidFill>
                  <a:latin typeface="汉仪旗黑X2-55简" panose="00020600040101010101" charset="-122"/>
                  <a:ea typeface="汉仪旗黑X2-55简" panose="00020600040101010101" charset="-122"/>
                  <a:sym typeface="+mn-ea"/>
                </a:rPr>
                <a:t>工作内容概述</a:t>
              </a:r>
              <a:endParaRPr lang="zh-CN" altLang="en-US" sz="2400" spc="600" dirty="0">
                <a:solidFill>
                  <a:schemeClr val="bg1"/>
                </a:solidFill>
                <a:latin typeface="汉仪旗黑X2-55简" panose="00020600040101010101" charset="-122"/>
                <a:ea typeface="汉仪旗黑X2-55简" panose="00020600040101010101" charset="-122"/>
                <a:sym typeface="+mn-ea"/>
              </a:endParaRPr>
            </a:p>
          </p:txBody>
        </p:sp>
        <p:cxnSp>
          <p:nvCxnSpPr>
            <p:cNvPr id="7" name="直接连接符 6"/>
            <p:cNvCxnSpPr/>
            <p:nvPr/>
          </p:nvCxnSpPr>
          <p:spPr>
            <a:xfrm>
              <a:off x="13256" y="3521"/>
              <a:ext cx="2760" cy="0"/>
            </a:xfrm>
            <a:prstGeom prst="line">
              <a:avLst/>
            </a:prstGeom>
            <a:ln w="47625">
              <a:solidFill>
                <a:srgbClr val="85E2F3"/>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1545099" y="2662371"/>
            <a:ext cx="5657849" cy="10915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600"/>
              </a:lnSpc>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请在此处添加具体内容，文字尽量言简意赅，简单说明即可，不必过于繁琐，注意版面美观度。请在此处添加具体内容，文字尽量言简意赅，简单说明即可，不必过于繁琐，注意版面美观度。</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6" name="矩形 5"/>
          <p:cNvSpPr/>
          <p:nvPr/>
        </p:nvSpPr>
        <p:spPr>
          <a:xfrm>
            <a:off x="1386350" y="2202276"/>
            <a:ext cx="3133691" cy="4603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l" defTabSz="914400" rtl="0" eaLnBrk="1" fontAlgn="auto" latinLnBrk="0" hangingPunct="1">
              <a:lnSpc>
                <a:spcPct val="100000"/>
              </a:lnSpc>
              <a:spcBef>
                <a:spcPts val="0"/>
              </a:spcBef>
              <a:buClrTx/>
              <a:buSzTx/>
              <a:buFontTx/>
              <a:buNone/>
            </a:pPr>
            <a:r>
              <a:rPr kumimoji="0" lang="zh-CN" altLang="en-US" sz="2400" b="0" i="0" u="none" strike="noStrike" cap="none" spc="600" normalizeH="0" baseline="0" dirty="0">
                <a:solidFill>
                  <a:srgbClr val="51B2BB"/>
                </a:solidFill>
                <a:latin typeface="汉仪旗黑X2-55简" panose="00020600040101010101" charset="-122"/>
                <a:ea typeface="汉仪旗黑X2-55简" panose="00020600040101010101" charset="-122"/>
              </a:rPr>
              <a:t>【输入标题】</a:t>
            </a:r>
            <a:endParaRPr kumimoji="0" lang="zh-CN" altLang="en-US" sz="2400" b="0" i="0" u="none" strike="noStrike" cap="none" spc="600" normalizeH="0" baseline="0" dirty="0">
              <a:solidFill>
                <a:srgbClr val="51B2BB"/>
              </a:solidFill>
              <a:latin typeface="汉仪旗黑X2-55简" panose="00020600040101010101" charset="-122"/>
              <a:ea typeface="汉仪旗黑X2-55简" panose="00020600040101010101" charset="-122"/>
            </a:endParaRPr>
          </a:p>
        </p:txBody>
      </p:sp>
      <p:sp>
        <p:nvSpPr>
          <p:cNvPr id="15" name="矩形 14"/>
          <p:cNvSpPr/>
          <p:nvPr/>
        </p:nvSpPr>
        <p:spPr>
          <a:xfrm>
            <a:off x="1545099" y="4494490"/>
            <a:ext cx="5657849" cy="10915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2600"/>
              </a:lnSpc>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rPr>
              <a:t>请在此处添加具体内容，文字尽量言简意赅，简单说明即可，不必过于繁琐，注意版面美观度。请在此处添加具体内容，文字尽量言简意赅，简单说明即可，不必过于繁琐，注意版面美观度。</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sp>
        <p:nvSpPr>
          <p:cNvPr id="8" name="矩形 7"/>
          <p:cNvSpPr/>
          <p:nvPr/>
        </p:nvSpPr>
        <p:spPr>
          <a:xfrm>
            <a:off x="1386350" y="3963275"/>
            <a:ext cx="3133691" cy="4603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l" defTabSz="914400" rtl="0" eaLnBrk="1" fontAlgn="auto" latinLnBrk="0" hangingPunct="1">
              <a:lnSpc>
                <a:spcPct val="100000"/>
              </a:lnSpc>
              <a:spcBef>
                <a:spcPts val="0"/>
              </a:spcBef>
              <a:buClrTx/>
              <a:buSzTx/>
              <a:buFontTx/>
              <a:buNone/>
            </a:pPr>
            <a:r>
              <a:rPr kumimoji="0" lang="zh-CN" altLang="en-US" sz="2400" b="0" i="0" u="none" strike="noStrike" cap="none" spc="600" normalizeH="0" baseline="0" dirty="0">
                <a:solidFill>
                  <a:srgbClr val="51B2BB"/>
                </a:solidFill>
                <a:latin typeface="汉仪旗黑X2-55简" panose="00020600040101010101" charset="-122"/>
                <a:ea typeface="汉仪旗黑X2-55简" panose="00020600040101010101" charset="-122"/>
              </a:rPr>
              <a:t>【输入标题】</a:t>
            </a:r>
            <a:endParaRPr kumimoji="0" lang="zh-CN" altLang="en-US" sz="2400" b="0" i="0" u="none" strike="noStrike" cap="none" spc="600" normalizeH="0" baseline="0" dirty="0">
              <a:solidFill>
                <a:srgbClr val="51B2BB"/>
              </a:solidFill>
              <a:latin typeface="汉仪旗黑X2-55简" panose="00020600040101010101" charset="-122"/>
              <a:ea typeface="汉仪旗黑X2-55简" panose="00020600040101010101" charset="-122"/>
            </a:endParaRPr>
          </a:p>
        </p:txBody>
      </p:sp>
      <p:pic>
        <p:nvPicPr>
          <p:cNvPr id="9" name="图片 8" descr="2019102905164952192.jpg!860"/>
          <p:cNvPicPr>
            <a:picLocks noChangeAspect="1"/>
          </p:cNvPicPr>
          <p:nvPr/>
        </p:nvPicPr>
        <p:blipFill>
          <a:blip r:embed="rId6"/>
          <a:srcRect l="16744" r="16744"/>
          <a:stretch>
            <a:fillRect/>
          </a:stretch>
        </p:blipFill>
        <p:spPr>
          <a:xfrm>
            <a:off x="7404100" y="2440305"/>
            <a:ext cx="2929255" cy="2929255"/>
          </a:xfrm>
          <a:prstGeom prst="ellipse">
            <a:avLst/>
          </a:prstGeom>
        </p:spPr>
      </p:pic>
    </p:spTree>
    <p:custDataLst>
      <p:tags r:id="rId7"/>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55" presetClass="entr" presetSubtype="0" fill="hold" nodeType="afterEffect">
                                  <p:stCondLst>
                                    <p:cond delay="0"/>
                                  </p:stCondLst>
                                  <p:childTnLst>
                                    <p:set>
                                      <p:cBhvr>
                                        <p:cTn id="33" dur="500"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strVal val="#ppt_w*0.70"/>
                                          </p:val>
                                        </p:tav>
                                        <p:tav tm="100000">
                                          <p:val>
                                            <p:strVal val="#ppt_w"/>
                                          </p:val>
                                        </p:tav>
                                      </p:tavLst>
                                    </p:anim>
                                    <p:anim calcmode="lin" valueType="num">
                                      <p:cBhvr>
                                        <p:cTn id="35" dur="500" fill="hold"/>
                                        <p:tgtEl>
                                          <p:spTgt spid="2"/>
                                        </p:tgtEl>
                                        <p:attrNameLst>
                                          <p:attrName>ppt_h</p:attrName>
                                        </p:attrNameLst>
                                      </p:cBhvr>
                                      <p:tavLst>
                                        <p:tav tm="0">
                                          <p:val>
                                            <p:strVal val="#ppt_h"/>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500"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anim calcmode="lin" valueType="num">
                                      <p:cBhvr>
                                        <p:cTn id="41" dur="500" fill="hold"/>
                                        <p:tgtEl>
                                          <p:spTgt spid="6"/>
                                        </p:tgtEl>
                                        <p:attrNameLst>
                                          <p:attrName>ppt_x</p:attrName>
                                        </p:attrNameLst>
                                      </p:cBhvr>
                                      <p:tavLst>
                                        <p:tav tm="0">
                                          <p:val>
                                            <p:strVal val="#ppt_x"/>
                                          </p:val>
                                        </p:tav>
                                        <p:tav tm="100000">
                                          <p:val>
                                            <p:strVal val="#ppt_x"/>
                                          </p:val>
                                        </p:tav>
                                      </p:tavLst>
                                    </p:anim>
                                    <p:anim calcmode="lin" valueType="num">
                                      <p:cBhvr>
                                        <p:cTn id="42" dur="500" fill="hold"/>
                                        <p:tgtEl>
                                          <p:spTgt spid="6"/>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500"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anim calcmode="lin" valueType="num">
                                      <p:cBhvr>
                                        <p:cTn id="47" dur="500" fill="hold"/>
                                        <p:tgtEl>
                                          <p:spTgt spid="5"/>
                                        </p:tgtEl>
                                        <p:attrNameLst>
                                          <p:attrName>ppt_x</p:attrName>
                                        </p:attrNameLst>
                                      </p:cBhvr>
                                      <p:tavLst>
                                        <p:tav tm="0">
                                          <p:val>
                                            <p:strVal val="#ppt_x"/>
                                          </p:val>
                                        </p:tav>
                                        <p:tav tm="100000">
                                          <p:val>
                                            <p:strVal val="#ppt_x"/>
                                          </p:val>
                                        </p:tav>
                                      </p:tavLst>
                                    </p:anim>
                                    <p:anim calcmode="lin" valueType="num">
                                      <p:cBhvr>
                                        <p:cTn id="48" dur="500" fill="hold"/>
                                        <p:tgtEl>
                                          <p:spTgt spid="5"/>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500"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500"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anim calcmode="lin" valueType="num">
                                      <p:cBhvr>
                                        <p:cTn id="59" dur="500" fill="hold"/>
                                        <p:tgtEl>
                                          <p:spTgt spid="15"/>
                                        </p:tgtEl>
                                        <p:attrNameLst>
                                          <p:attrName>ppt_x</p:attrName>
                                        </p:attrNameLst>
                                      </p:cBhvr>
                                      <p:tavLst>
                                        <p:tav tm="0">
                                          <p:val>
                                            <p:strVal val="#ppt_x"/>
                                          </p:val>
                                        </p:tav>
                                        <p:tav tm="100000">
                                          <p:val>
                                            <p:strVal val="#ppt_x"/>
                                          </p:val>
                                        </p:tav>
                                      </p:tavLst>
                                    </p:anim>
                                    <p:anim calcmode="lin" valueType="num">
                                      <p:cBhvr>
                                        <p:cTn id="60" dur="500" fill="hold"/>
                                        <p:tgtEl>
                                          <p:spTgt spid="15"/>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49" presetClass="entr" presetSubtype="0" decel="100000" fill="hold"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500" fill="hold"/>
                                        <p:tgtEl>
                                          <p:spTgt spid="9"/>
                                        </p:tgtEl>
                                        <p:attrNameLst>
                                          <p:attrName>ppt_w</p:attrName>
                                        </p:attrNameLst>
                                      </p:cBhvr>
                                      <p:tavLst>
                                        <p:tav tm="0">
                                          <p:val>
                                            <p:fltVal val="0"/>
                                          </p:val>
                                        </p:tav>
                                        <p:tav tm="100000">
                                          <p:val>
                                            <p:strVal val="#ppt_w"/>
                                          </p:val>
                                        </p:tav>
                                      </p:tavLst>
                                    </p:anim>
                                    <p:anim calcmode="lin" valueType="num">
                                      <p:cBhvr>
                                        <p:cTn id="65" dur="500" fill="hold"/>
                                        <p:tgtEl>
                                          <p:spTgt spid="9"/>
                                        </p:tgtEl>
                                        <p:attrNameLst>
                                          <p:attrName>ppt_h</p:attrName>
                                        </p:attrNameLst>
                                      </p:cBhvr>
                                      <p:tavLst>
                                        <p:tav tm="0">
                                          <p:val>
                                            <p:fltVal val="0"/>
                                          </p:val>
                                        </p:tav>
                                        <p:tav tm="100000">
                                          <p:val>
                                            <p:strVal val="#ppt_h"/>
                                          </p:val>
                                        </p:tav>
                                      </p:tavLst>
                                    </p:anim>
                                    <p:anim calcmode="lin" valueType="num">
                                      <p:cBhvr>
                                        <p:cTn id="66" dur="500" fill="hold"/>
                                        <p:tgtEl>
                                          <p:spTgt spid="9"/>
                                        </p:tgtEl>
                                        <p:attrNameLst>
                                          <p:attrName>style.rotation</p:attrName>
                                        </p:attrNameLst>
                                      </p:cBhvr>
                                      <p:tavLst>
                                        <p:tav tm="0">
                                          <p:val>
                                            <p:fltVal val="360"/>
                                          </p:val>
                                        </p:tav>
                                        <p:tav tm="100000">
                                          <p:val>
                                            <p:fltVal val="0"/>
                                          </p:val>
                                        </p:tav>
                                      </p:tavLst>
                                    </p:anim>
                                    <p:animEffect transition="in" filter="fade">
                                      <p:cBhvr>
                                        <p:cTn id="6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5" grpId="0"/>
      <p:bldP spid="6" grpId="0"/>
      <p:bldP spid="15"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tretch>
            <a:fillRect/>
          </a:stretch>
        </p:blipFill>
        <p:spPr>
          <a:xfrm>
            <a:off x="9264650" y="4025265"/>
            <a:ext cx="3543300" cy="3109595"/>
          </a:xfrm>
          <a:prstGeom prst="rect">
            <a:avLst/>
          </a:prstGeom>
        </p:spPr>
      </p:pic>
      <p:sp>
        <p:nvSpPr>
          <p:cNvPr id="2" name="文本框 1"/>
          <p:cNvSpPr txBox="1"/>
          <p:nvPr/>
        </p:nvSpPr>
        <p:spPr>
          <a:xfrm>
            <a:off x="3289935" y="2967990"/>
            <a:ext cx="5618480" cy="922020"/>
          </a:xfrm>
          <a:prstGeom prst="rect">
            <a:avLst/>
          </a:prstGeom>
          <a:noFill/>
        </p:spPr>
        <p:txBody>
          <a:bodyPr wrap="square" rtlCol="0">
            <a:spAutoFit/>
          </a:bodyPr>
          <a:p>
            <a:pPr algn="ctr">
              <a:buClrTx/>
              <a:buSzTx/>
              <a:buFontTx/>
            </a:pPr>
            <a:r>
              <a:rPr lang="zh-CN" altLang="en-US" sz="5400" spc="600" dirty="0">
                <a:solidFill>
                  <a:srgbClr val="51B2BB"/>
                </a:solidFill>
                <a:latin typeface="汉仪旗黑X2-55简" panose="00020600040101010101" charset="-122"/>
                <a:ea typeface="汉仪旗黑X2-55简" panose="00020600040101010101" charset="-122"/>
                <a:sym typeface="+mn-ea"/>
              </a:rPr>
              <a:t>工作业绩展示</a:t>
            </a:r>
            <a:endParaRPr lang="zh-CN" altLang="en-US" sz="5400" spc="600" dirty="0">
              <a:solidFill>
                <a:srgbClr val="51B2BB"/>
              </a:solidFill>
              <a:latin typeface="汉仪旗黑X2-55简" panose="00020600040101010101" charset="-122"/>
              <a:ea typeface="汉仪旗黑X2-55简" panose="00020600040101010101" charset="-122"/>
            </a:endParaRPr>
          </a:p>
        </p:txBody>
      </p:sp>
      <p:sp>
        <p:nvSpPr>
          <p:cNvPr id="3" name="文本框 2"/>
          <p:cNvSpPr txBox="1"/>
          <p:nvPr/>
        </p:nvSpPr>
        <p:spPr>
          <a:xfrm>
            <a:off x="4452748" y="2090459"/>
            <a:ext cx="3292854" cy="76835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400" dirty="0">
                <a:solidFill>
                  <a:srgbClr val="51B2BB"/>
                </a:solidFill>
                <a:latin typeface="汉仪旗黑X2-55简" panose="00020600040101010101" charset="-122"/>
                <a:ea typeface="汉仪旗黑X2-55简" panose="00020600040101010101" charset="-122"/>
                <a:cs typeface="+mn-ea"/>
                <a:sym typeface="+mn-lt"/>
              </a:rPr>
              <a:t>PART </a:t>
            </a:r>
            <a:r>
              <a:rPr lang="en-US" altLang="zh-CN" sz="4400" dirty="0">
                <a:solidFill>
                  <a:srgbClr val="51B2BB"/>
                </a:solidFill>
                <a:latin typeface="汉仪旗黑X2-55简" panose="00020600040101010101" charset="-122"/>
                <a:ea typeface="汉仪旗黑X2-55简" panose="00020600040101010101" charset="-122"/>
                <a:cs typeface="+mn-ea"/>
                <a:sym typeface="+mn-lt"/>
              </a:rPr>
              <a:t>TWO</a:t>
            </a:r>
            <a:endParaRPr kumimoji="0" lang="en-US" altLang="zh-CN" sz="4400" i="0" u="none" strike="noStrike" kern="1200" cap="none" spc="0" normalizeH="0" baseline="0" dirty="0">
              <a:solidFill>
                <a:srgbClr val="51B2BB"/>
              </a:solidFill>
              <a:latin typeface="汉仪旗黑X2-55简" panose="00020600040101010101" charset="-122"/>
              <a:ea typeface="汉仪旗黑X2-55简" panose="00020600040101010101" charset="-122"/>
              <a:cs typeface="+mn-ea"/>
              <a:sym typeface="+mn-lt"/>
            </a:endParaRPr>
          </a:p>
        </p:txBody>
      </p:sp>
      <p:sp>
        <p:nvSpPr>
          <p:cNvPr id="4" name="矩形 3"/>
          <p:cNvSpPr/>
          <p:nvPr/>
        </p:nvSpPr>
        <p:spPr>
          <a:xfrm>
            <a:off x="2894330" y="3891915"/>
            <a:ext cx="6409690" cy="732155"/>
          </a:xfrm>
          <a:prstGeom prst="rect">
            <a:avLst/>
          </a:prstGeom>
          <a:noFill/>
        </p:spPr>
        <p:txBody>
          <a:bodyPr wrap="square" rtlCol="0">
            <a:spAutoFit/>
          </a:bodyPr>
          <a:p>
            <a:pPr algn="ctr">
              <a:lnSpc>
                <a:spcPts val="2500"/>
              </a:lnSpc>
            </a:pPr>
            <a:r>
              <a:rPr lang="en-US" altLang="zh-CN" sz="1400" dirty="0">
                <a:solidFill>
                  <a:srgbClr val="51B2BB"/>
                </a:solidFill>
                <a:effectLst/>
                <a:latin typeface="汉仪旗黑X2-55简" panose="00020600040101010101" charset="-122"/>
                <a:ea typeface="汉仪旗黑X2-55简" panose="00020600040101010101" charset="-122"/>
              </a:rPr>
              <a:t>Time would heal almost all wounds. If your wounds have not been healed up, please wait for a short while.</a:t>
            </a:r>
            <a:r>
              <a:rPr lang="en-US" altLang="zh-CN" sz="1600" dirty="0">
                <a:solidFill>
                  <a:srgbClr val="129E5A"/>
                </a:solidFill>
                <a:latin typeface="+mn-ea"/>
              </a:rPr>
              <a:t> </a:t>
            </a:r>
            <a:endParaRPr lang="en-US" altLang="zh-CN" sz="1600" dirty="0">
              <a:solidFill>
                <a:srgbClr val="129E5A"/>
              </a:solidFill>
              <a:latin typeface="+mn-ea"/>
            </a:endParaRPr>
          </a:p>
        </p:txBody>
      </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500"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500"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500"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39444"/>
          <a:stretch>
            <a:fillRect/>
          </a:stretch>
        </p:blipFill>
        <p:spPr>
          <a:xfrm>
            <a:off x="9959340" y="3963035"/>
            <a:ext cx="2145665" cy="3109595"/>
          </a:xfrm>
          <a:prstGeom prst="rect">
            <a:avLst/>
          </a:prstGeom>
        </p:spPr>
      </p:pic>
      <p:grpSp>
        <p:nvGrpSpPr>
          <p:cNvPr id="2" name="组合 65"/>
          <p:cNvGrpSpPr/>
          <p:nvPr/>
        </p:nvGrpSpPr>
        <p:grpSpPr>
          <a:xfrm>
            <a:off x="4550410" y="1028065"/>
            <a:ext cx="3084195" cy="804545"/>
            <a:chOff x="12207" y="2254"/>
            <a:chExt cx="4857" cy="1267"/>
          </a:xfrm>
        </p:grpSpPr>
        <p:sp>
          <p:nvSpPr>
            <p:cNvPr id="3" name="矩形 2"/>
            <p:cNvSpPr/>
            <p:nvPr/>
          </p:nvSpPr>
          <p:spPr>
            <a:xfrm>
              <a:off x="12208" y="2254"/>
              <a:ext cx="4856" cy="863"/>
            </a:xfrm>
            <a:prstGeom prst="rect">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207" y="2324"/>
              <a:ext cx="4857" cy="725"/>
            </a:xfrm>
            <a:prstGeom prst="rect">
              <a:avLst/>
            </a:prstGeom>
            <a:noFill/>
          </p:spPr>
          <p:txBody>
            <a:bodyPr wrap="square" rtlCol="0">
              <a:spAutoFit/>
            </a:bodyPr>
            <a:p>
              <a:pPr algn="ctr">
                <a:buClrTx/>
                <a:buSzTx/>
                <a:buFontTx/>
              </a:pPr>
              <a:r>
                <a:rPr lang="zh-CN" altLang="en-US" sz="2400" spc="600" dirty="0">
                  <a:solidFill>
                    <a:schemeClr val="bg1"/>
                  </a:solidFill>
                  <a:latin typeface="汉仪旗黑X2-55简" panose="00020600040101010101" charset="-122"/>
                  <a:ea typeface="汉仪旗黑X2-55简" panose="00020600040101010101" charset="-122"/>
                  <a:sym typeface="+mn-ea"/>
                </a:rPr>
                <a:t>工作业绩展示</a:t>
              </a:r>
              <a:endParaRPr lang="zh-CN" altLang="en-US" sz="2400" spc="600" dirty="0">
                <a:solidFill>
                  <a:schemeClr val="bg1"/>
                </a:solidFill>
                <a:latin typeface="汉仪旗黑X2-55简" panose="00020600040101010101" charset="-122"/>
                <a:ea typeface="汉仪旗黑X2-55简" panose="00020600040101010101" charset="-122"/>
                <a:sym typeface="+mn-ea"/>
              </a:endParaRPr>
            </a:p>
          </p:txBody>
        </p:sp>
        <p:cxnSp>
          <p:nvCxnSpPr>
            <p:cNvPr id="7" name="直接连接符 6"/>
            <p:cNvCxnSpPr/>
            <p:nvPr/>
          </p:nvCxnSpPr>
          <p:spPr>
            <a:xfrm>
              <a:off x="13256" y="3521"/>
              <a:ext cx="2760" cy="0"/>
            </a:xfrm>
            <a:prstGeom prst="line">
              <a:avLst/>
            </a:prstGeom>
            <a:ln w="47625">
              <a:solidFill>
                <a:srgbClr val="85E2F3"/>
              </a:solidFill>
            </a:ln>
          </p:spPr>
          <p:style>
            <a:lnRef idx="1">
              <a:schemeClr val="accent1"/>
            </a:lnRef>
            <a:fillRef idx="0">
              <a:schemeClr val="accent1"/>
            </a:fillRef>
            <a:effectRef idx="0">
              <a:schemeClr val="accent1"/>
            </a:effectRef>
            <a:fontRef idx="minor">
              <a:schemeClr val="tx1"/>
            </a:fontRef>
          </p:style>
        </p:cxnSp>
      </p:grpSp>
      <p:sp>
        <p:nvSpPr>
          <p:cNvPr id="56" name="文本框 55"/>
          <p:cNvSpPr txBox="1"/>
          <p:nvPr/>
        </p:nvSpPr>
        <p:spPr>
          <a:xfrm>
            <a:off x="5541778" y="2226035"/>
            <a:ext cx="3434715" cy="662940"/>
          </a:xfrm>
          <a:prstGeom prst="rect">
            <a:avLst/>
          </a:prstGeom>
          <a:noFill/>
        </p:spPr>
        <p:txBody>
          <a:bodyPr wrap="square" rtlCol="0">
            <a:spAutoFit/>
          </a:bodyPr>
          <a:p>
            <a:pPr algn="l"/>
            <a:r>
              <a:rPr lang="zh-CN" altLang="en-US" sz="2400" spc="600" dirty="0">
                <a:solidFill>
                  <a:srgbClr val="51B2BB"/>
                </a:solidFill>
                <a:latin typeface="汉仪旗黑X2-55简" panose="00020600040101010101" charset="-122"/>
                <a:ea typeface="汉仪旗黑X2-55简" panose="00020600040101010101" charset="-122"/>
              </a:rPr>
              <a:t>此处添加标题</a:t>
            </a:r>
            <a:endParaRPr lang="zh-CN" altLang="en-US" sz="2400" spc="600" dirty="0">
              <a:solidFill>
                <a:srgbClr val="51B2BB"/>
              </a:solidFill>
              <a:latin typeface="汉仪旗黑X2-55简" panose="00020600040101010101" charset="-122"/>
              <a:ea typeface="汉仪旗黑X2-55简" panose="00020600040101010101" charset="-122"/>
            </a:endParaRPr>
          </a:p>
          <a:p>
            <a:pPr algn="l"/>
            <a:r>
              <a:rPr lang="en-US" altLang="zh-CN" sz="1315" spc="394" noProof="0" dirty="0">
                <a:ln>
                  <a:noFill/>
                </a:ln>
                <a:solidFill>
                  <a:srgbClr val="51B2BB"/>
                </a:solidFill>
                <a:effectLst/>
                <a:uLnTx/>
                <a:uFillTx/>
                <a:latin typeface="汉仪旗黑X2-55简" panose="00020600040101010101" charset="-122"/>
                <a:ea typeface="汉仪旗黑X2-55简" panose="00020600040101010101" charset="-122"/>
              </a:rPr>
              <a:t>Add the title here</a:t>
            </a:r>
            <a:endParaRPr lang="en-US" altLang="zh-CN" sz="1315" spc="394" noProof="0" dirty="0">
              <a:ln>
                <a:noFill/>
              </a:ln>
              <a:solidFill>
                <a:srgbClr val="51B2BB"/>
              </a:solidFill>
              <a:effectLst/>
              <a:uLnTx/>
              <a:uFillTx/>
              <a:latin typeface="汉仪旗黑X2-55简" panose="00020600040101010101" charset="-122"/>
              <a:ea typeface="汉仪旗黑X2-55简" panose="00020600040101010101" charset="-122"/>
            </a:endParaRPr>
          </a:p>
        </p:txBody>
      </p:sp>
      <p:cxnSp>
        <p:nvCxnSpPr>
          <p:cNvPr id="57" name="直接连接符 56"/>
          <p:cNvCxnSpPr/>
          <p:nvPr/>
        </p:nvCxnSpPr>
        <p:spPr>
          <a:xfrm>
            <a:off x="5646281" y="3107519"/>
            <a:ext cx="960054" cy="0"/>
          </a:xfrm>
          <a:prstGeom prst="line">
            <a:avLst/>
          </a:prstGeom>
          <a:ln w="19050">
            <a:solidFill>
              <a:srgbClr val="85E2F3"/>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5541779" y="3264161"/>
            <a:ext cx="4790536" cy="1529715"/>
          </a:xfrm>
          <a:prstGeom prst="rect">
            <a:avLst/>
          </a:prstGeom>
          <a:noFill/>
        </p:spPr>
        <p:txBody>
          <a:bodyPr wrap="square" rtlCol="0">
            <a:spAutoFit/>
          </a:bodyPr>
          <a:p>
            <a:pPr>
              <a:lnSpc>
                <a:spcPct val="130000"/>
              </a:lnSpc>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rPr>
              <a:t>在这里添加你的详细小段落文本内容，与标题相关并符合整体语言风格，内容简洁，尽量生动，将你需要表达的意思表述清楚完整，控制好字数，与设计排版相符合，保持美观大方。在这里添加你的详细小段落文本内容，与标题相关并符合整体语言风格内容请简洁，尽量生动，将你需要表达的意思表述清楚完整，控制好字数，与设计排版相符合，保持美观大方。</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endParaRPr>
          </a:p>
        </p:txBody>
      </p:sp>
      <p:grpSp>
        <p:nvGrpSpPr>
          <p:cNvPr id="5" name="组合 4"/>
          <p:cNvGrpSpPr/>
          <p:nvPr/>
        </p:nvGrpSpPr>
        <p:grpSpPr>
          <a:xfrm>
            <a:off x="5646420" y="5017135"/>
            <a:ext cx="4688840" cy="612140"/>
            <a:chOff x="8892" y="7901"/>
            <a:chExt cx="7384" cy="964"/>
          </a:xfrm>
        </p:grpSpPr>
        <p:sp>
          <p:nvSpPr>
            <p:cNvPr id="63" name="矩形 62"/>
            <p:cNvSpPr/>
            <p:nvPr/>
          </p:nvSpPr>
          <p:spPr>
            <a:xfrm>
              <a:off x="8892" y="7901"/>
              <a:ext cx="964" cy="964"/>
            </a:xfrm>
            <a:prstGeom prst="rect">
              <a:avLst/>
            </a:prstGeom>
            <a:solidFill>
              <a:srgbClr val="85E2F3"/>
            </a:solidFill>
            <a:ln>
              <a:solidFill>
                <a:srgbClr val="78D4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矩形 63"/>
            <p:cNvSpPr/>
            <p:nvPr/>
          </p:nvSpPr>
          <p:spPr>
            <a:xfrm>
              <a:off x="9856" y="7901"/>
              <a:ext cx="6420" cy="964"/>
            </a:xfrm>
            <a:prstGeom prst="rect">
              <a:avLst/>
            </a:prstGeom>
            <a:noFill/>
            <a:ln>
              <a:solidFill>
                <a:srgbClr val="85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5" name="组合 64"/>
            <p:cNvGrpSpPr/>
            <p:nvPr/>
          </p:nvGrpSpPr>
          <p:grpSpPr>
            <a:xfrm rot="0">
              <a:off x="9033" y="8042"/>
              <a:ext cx="682" cy="682"/>
              <a:chOff x="14202541" y="3473368"/>
              <a:chExt cx="553988" cy="553988"/>
            </a:xfrm>
          </p:grpSpPr>
          <p:sp>
            <p:nvSpPr>
              <p:cNvPr id="66" name="Freeform 228"/>
              <p:cNvSpPr/>
              <p:nvPr/>
            </p:nvSpPr>
            <p:spPr>
              <a:xfrm>
                <a:off x="14202541" y="3473368"/>
                <a:ext cx="553988" cy="55398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94" y="0"/>
                      <a:pt x="0" y="4894"/>
                      <a:pt x="0" y="10800"/>
                    </a:cubicBezTo>
                    <a:cubicBezTo>
                      <a:pt x="0" y="16706"/>
                      <a:pt x="4894" y="21600"/>
                      <a:pt x="10800" y="21600"/>
                    </a:cubicBezTo>
                    <a:cubicBezTo>
                      <a:pt x="16706" y="21600"/>
                      <a:pt x="21600" y="16706"/>
                      <a:pt x="21600" y="10800"/>
                    </a:cubicBezTo>
                    <a:cubicBezTo>
                      <a:pt x="21600" y="4894"/>
                      <a:pt x="16706" y="0"/>
                      <a:pt x="10800" y="0"/>
                    </a:cubicBezTo>
                    <a:close/>
                    <a:moveTo>
                      <a:pt x="17887" y="17887"/>
                    </a:moveTo>
                    <a:cubicBezTo>
                      <a:pt x="17044" y="18731"/>
                      <a:pt x="15862" y="19575"/>
                      <a:pt x="14681" y="20081"/>
                    </a:cubicBezTo>
                    <a:cubicBezTo>
                      <a:pt x="13500" y="20587"/>
                      <a:pt x="12150" y="20756"/>
                      <a:pt x="10800" y="20756"/>
                    </a:cubicBezTo>
                    <a:cubicBezTo>
                      <a:pt x="9450" y="20756"/>
                      <a:pt x="8100" y="20587"/>
                      <a:pt x="6919" y="20081"/>
                    </a:cubicBezTo>
                    <a:cubicBezTo>
                      <a:pt x="5737" y="19575"/>
                      <a:pt x="4556" y="18731"/>
                      <a:pt x="3713" y="17887"/>
                    </a:cubicBezTo>
                    <a:cubicBezTo>
                      <a:pt x="2869" y="17044"/>
                      <a:pt x="2025" y="15862"/>
                      <a:pt x="1519" y="14681"/>
                    </a:cubicBezTo>
                    <a:cubicBezTo>
                      <a:pt x="1013" y="13500"/>
                      <a:pt x="844" y="12150"/>
                      <a:pt x="844" y="10800"/>
                    </a:cubicBezTo>
                    <a:cubicBezTo>
                      <a:pt x="844" y="9450"/>
                      <a:pt x="1013" y="8100"/>
                      <a:pt x="1519" y="6919"/>
                    </a:cubicBezTo>
                    <a:cubicBezTo>
                      <a:pt x="2025" y="5737"/>
                      <a:pt x="2869" y="4556"/>
                      <a:pt x="3713" y="3713"/>
                    </a:cubicBezTo>
                    <a:cubicBezTo>
                      <a:pt x="4556" y="2869"/>
                      <a:pt x="5737" y="2025"/>
                      <a:pt x="6919" y="1519"/>
                    </a:cubicBezTo>
                    <a:cubicBezTo>
                      <a:pt x="9450" y="506"/>
                      <a:pt x="12150" y="506"/>
                      <a:pt x="14681" y="1519"/>
                    </a:cubicBezTo>
                    <a:cubicBezTo>
                      <a:pt x="15862" y="2025"/>
                      <a:pt x="17044" y="2869"/>
                      <a:pt x="17887" y="3713"/>
                    </a:cubicBezTo>
                    <a:cubicBezTo>
                      <a:pt x="18731" y="4556"/>
                      <a:pt x="19575" y="5737"/>
                      <a:pt x="20081" y="6919"/>
                    </a:cubicBezTo>
                    <a:cubicBezTo>
                      <a:pt x="20587" y="8100"/>
                      <a:pt x="20756" y="9450"/>
                      <a:pt x="20756" y="10800"/>
                    </a:cubicBezTo>
                    <a:cubicBezTo>
                      <a:pt x="20756" y="12150"/>
                      <a:pt x="20587" y="13500"/>
                      <a:pt x="20081" y="14681"/>
                    </a:cubicBezTo>
                    <a:cubicBezTo>
                      <a:pt x="19575" y="15862"/>
                      <a:pt x="18900" y="17044"/>
                      <a:pt x="17887" y="17887"/>
                    </a:cubicBezTo>
                    <a:close/>
                  </a:path>
                </a:pathLst>
              </a:custGeom>
              <a:solidFill>
                <a:srgbClr val="FFFFFF"/>
              </a:solidFill>
              <a:ln w="12700" cap="flat">
                <a:noFill/>
                <a:miter lim="400000"/>
              </a:ln>
              <a:effectLst/>
            </p:spPr>
            <p:txBody>
              <a:bodyPr wrap="square" lIns="91439" tIns="91439" rIns="91439" bIns="91439" numCol="1" anchor="t">
                <a:noAutofit/>
              </a:bodyPr>
              <a:p/>
            </p:txBody>
          </p:sp>
          <p:sp>
            <p:nvSpPr>
              <p:cNvPr id="67" name="Oval 229"/>
              <p:cNvSpPr/>
              <p:nvPr/>
            </p:nvSpPr>
            <p:spPr>
              <a:xfrm>
                <a:off x="14462165" y="3732992"/>
                <a:ext cx="34741" cy="34741"/>
              </a:xfrm>
              <a:prstGeom prst="ellipse">
                <a:avLst/>
              </a:prstGeom>
              <a:solidFill>
                <a:srgbClr val="FFFFFF"/>
              </a:solidFill>
              <a:ln w="12700" cap="flat">
                <a:noFill/>
                <a:miter lim="400000"/>
              </a:ln>
              <a:effectLst/>
            </p:spPr>
            <p:txBody>
              <a:bodyPr wrap="square" lIns="91439" tIns="91439" rIns="91439" bIns="91439" numCol="1" anchor="t">
                <a:noAutofit/>
              </a:bodyPr>
              <a:p/>
            </p:txBody>
          </p:sp>
          <p:sp>
            <p:nvSpPr>
              <p:cNvPr id="68" name="Freeform 230"/>
              <p:cNvSpPr/>
              <p:nvPr/>
            </p:nvSpPr>
            <p:spPr>
              <a:xfrm>
                <a:off x="14392688" y="3563289"/>
                <a:ext cx="173694" cy="375974"/>
              </a:xfrm>
              <a:custGeom>
                <a:avLst/>
                <a:gdLst/>
                <a:ahLst/>
                <a:cxnLst>
                  <a:cxn ang="0">
                    <a:pos x="wd2" y="hd2"/>
                  </a:cxn>
                  <a:cxn ang="5400000">
                    <a:pos x="wd2" y="hd2"/>
                  </a:cxn>
                  <a:cxn ang="10800000">
                    <a:pos x="wd2" y="hd2"/>
                  </a:cxn>
                  <a:cxn ang="16200000">
                    <a:pos x="wd2" y="hd2"/>
                  </a:cxn>
                </a:cxnLst>
                <a:rect l="0" t="0" r="r" b="b"/>
                <a:pathLst>
                  <a:path w="21600" h="21355" extrusionOk="0">
                    <a:moveTo>
                      <a:pt x="21600" y="10432"/>
                    </a:moveTo>
                    <a:cubicBezTo>
                      <a:pt x="21600" y="10432"/>
                      <a:pt x="21600" y="10432"/>
                      <a:pt x="21600" y="10432"/>
                    </a:cubicBezTo>
                    <a:cubicBezTo>
                      <a:pt x="11880" y="368"/>
                      <a:pt x="11880" y="368"/>
                      <a:pt x="11880" y="368"/>
                    </a:cubicBezTo>
                    <a:cubicBezTo>
                      <a:pt x="11340" y="-123"/>
                      <a:pt x="10260" y="-123"/>
                      <a:pt x="9720" y="368"/>
                    </a:cubicBezTo>
                    <a:cubicBezTo>
                      <a:pt x="0" y="10432"/>
                      <a:pt x="0" y="10432"/>
                      <a:pt x="0" y="10432"/>
                    </a:cubicBezTo>
                    <a:cubicBezTo>
                      <a:pt x="0" y="10432"/>
                      <a:pt x="0" y="10677"/>
                      <a:pt x="0" y="10677"/>
                    </a:cubicBezTo>
                    <a:cubicBezTo>
                      <a:pt x="0" y="10677"/>
                      <a:pt x="0" y="10922"/>
                      <a:pt x="0" y="10922"/>
                    </a:cubicBezTo>
                    <a:cubicBezTo>
                      <a:pt x="0" y="10922"/>
                      <a:pt x="0" y="10922"/>
                      <a:pt x="0" y="10922"/>
                    </a:cubicBezTo>
                    <a:cubicBezTo>
                      <a:pt x="9720" y="20986"/>
                      <a:pt x="9720" y="20986"/>
                      <a:pt x="9720" y="20986"/>
                    </a:cubicBezTo>
                    <a:cubicBezTo>
                      <a:pt x="10260" y="21477"/>
                      <a:pt x="11340" y="21477"/>
                      <a:pt x="11880" y="20986"/>
                    </a:cubicBezTo>
                    <a:cubicBezTo>
                      <a:pt x="21600" y="10922"/>
                      <a:pt x="21600" y="10922"/>
                      <a:pt x="21600" y="10922"/>
                    </a:cubicBezTo>
                    <a:cubicBezTo>
                      <a:pt x="21600" y="10922"/>
                      <a:pt x="21600" y="10677"/>
                      <a:pt x="21600" y="10677"/>
                    </a:cubicBezTo>
                    <a:cubicBezTo>
                      <a:pt x="21600" y="10677"/>
                      <a:pt x="21600" y="10677"/>
                      <a:pt x="21600" y="10677"/>
                    </a:cubicBezTo>
                    <a:cubicBezTo>
                      <a:pt x="21600" y="10677"/>
                      <a:pt x="21600" y="10677"/>
                      <a:pt x="21600" y="10677"/>
                    </a:cubicBezTo>
                    <a:cubicBezTo>
                      <a:pt x="21600" y="10677"/>
                      <a:pt x="21600" y="10432"/>
                      <a:pt x="21600" y="10432"/>
                    </a:cubicBezTo>
                    <a:close/>
                    <a:moveTo>
                      <a:pt x="10800" y="19513"/>
                    </a:moveTo>
                    <a:cubicBezTo>
                      <a:pt x="2160" y="10677"/>
                      <a:pt x="2160" y="10677"/>
                      <a:pt x="2160" y="10677"/>
                    </a:cubicBezTo>
                    <a:cubicBezTo>
                      <a:pt x="10800" y="2086"/>
                      <a:pt x="10800" y="2086"/>
                      <a:pt x="10800" y="2086"/>
                    </a:cubicBezTo>
                    <a:cubicBezTo>
                      <a:pt x="19440" y="10677"/>
                      <a:pt x="19440" y="10677"/>
                      <a:pt x="19440" y="10677"/>
                    </a:cubicBezTo>
                    <a:lnTo>
                      <a:pt x="10800" y="19513"/>
                    </a:lnTo>
                    <a:close/>
                  </a:path>
                </a:pathLst>
              </a:custGeom>
              <a:solidFill>
                <a:srgbClr val="FFFFFF"/>
              </a:solidFill>
              <a:ln w="12700" cap="flat">
                <a:noFill/>
                <a:miter lim="400000"/>
              </a:ln>
              <a:effectLst/>
            </p:spPr>
            <p:txBody>
              <a:bodyPr wrap="square" lIns="91439" tIns="91439" rIns="91439" bIns="91439" numCol="1" anchor="t">
                <a:noAutofit/>
              </a:bodyPr>
              <a:p/>
            </p:txBody>
          </p:sp>
        </p:grpSp>
        <p:sp>
          <p:nvSpPr>
            <p:cNvPr id="69" name="文本框 68"/>
            <p:cNvSpPr txBox="1"/>
            <p:nvPr/>
          </p:nvSpPr>
          <p:spPr>
            <a:xfrm>
              <a:off x="10170" y="8116"/>
              <a:ext cx="5908" cy="483"/>
            </a:xfrm>
            <a:prstGeom prst="rect">
              <a:avLst/>
            </a:prstGeom>
            <a:noFill/>
          </p:spPr>
          <p:txBody>
            <a:bodyPr wrap="square" rtlCol="0">
              <a:spAutoFit/>
            </a:bodyPr>
            <a:p>
              <a:pPr algn="ctr"/>
              <a:r>
                <a:rPr lang="zh-CN" altLang="en-US" sz="1400" spc="600" dirty="0">
                  <a:solidFill>
                    <a:srgbClr val="51B2BB"/>
                  </a:solidFill>
                  <a:latin typeface="汉仪旗黑X2-55简" panose="00020600040101010101" charset="-122"/>
                  <a:ea typeface="汉仪旗黑X2-55简" panose="00020600040101010101" charset="-122"/>
                </a:rPr>
                <a:t>添加小段文字 &amp; 添加小段文字</a:t>
              </a:r>
              <a:endParaRPr lang="zh-CN" altLang="en-US" sz="1400" spc="600" dirty="0">
                <a:solidFill>
                  <a:srgbClr val="51B2BB"/>
                </a:solidFill>
                <a:latin typeface="汉仪旗黑X2-55简" panose="00020600040101010101" charset="-122"/>
                <a:ea typeface="汉仪旗黑X2-55简" panose="00020600040101010101" charset="-122"/>
              </a:endParaRPr>
            </a:p>
          </p:txBody>
        </p:sp>
      </p:grpSp>
      <p:pic>
        <p:nvPicPr>
          <p:cNvPr id="6" name="图片 5" descr="2019102321500431535.jpg!860"/>
          <p:cNvPicPr>
            <a:picLocks noChangeAspect="1"/>
          </p:cNvPicPr>
          <p:nvPr/>
        </p:nvPicPr>
        <p:blipFill>
          <a:blip r:embed="rId6">
            <a:lum bright="6000"/>
          </a:blip>
          <a:srcRect l="16686" r="16686"/>
          <a:stretch>
            <a:fillRect/>
          </a:stretch>
        </p:blipFill>
        <p:spPr>
          <a:xfrm>
            <a:off x="1869440" y="2226310"/>
            <a:ext cx="3395345" cy="3395345"/>
          </a:xfrm>
          <a:prstGeom prst="rect">
            <a:avLst/>
          </a:prstGeom>
        </p:spPr>
      </p:pic>
    </p:spTree>
    <p:custDataLst>
      <p:tags r:id="rId7"/>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49" presetClass="entr" presetSubtype="0" decel="10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 calcmode="lin" valueType="num">
                                      <p:cBhvr>
                                        <p:cTn id="36" dur="500" fill="hold"/>
                                        <p:tgtEl>
                                          <p:spTgt spid="6"/>
                                        </p:tgtEl>
                                        <p:attrNameLst>
                                          <p:attrName>style.rotation</p:attrName>
                                        </p:attrNameLst>
                                      </p:cBhvr>
                                      <p:tavLst>
                                        <p:tav tm="0">
                                          <p:val>
                                            <p:fltVal val="360"/>
                                          </p:val>
                                        </p:tav>
                                        <p:tav tm="100000">
                                          <p:val>
                                            <p:fltVal val="0"/>
                                          </p:val>
                                        </p:tav>
                                      </p:tavLst>
                                    </p:anim>
                                    <p:animEffect transition="in" filter="fade">
                                      <p:cBhvr>
                                        <p:cTn id="37" dur="500"/>
                                        <p:tgtEl>
                                          <p:spTgt spid="6"/>
                                        </p:tgtEl>
                                      </p:cBhvr>
                                    </p:animEffect>
                                  </p:childTnLst>
                                </p:cTn>
                              </p:par>
                            </p:childTnLst>
                          </p:cTn>
                        </p:par>
                        <p:par>
                          <p:cTn id="38" fill="hold">
                            <p:stCondLst>
                              <p:cond delay="1500"/>
                            </p:stCondLst>
                            <p:childTnLst>
                              <p:par>
                                <p:cTn id="39" presetID="55" presetClass="entr" presetSubtype="0" fill="hold" nodeType="afterEffect">
                                  <p:stCondLst>
                                    <p:cond delay="0"/>
                                  </p:stCondLst>
                                  <p:childTnLst>
                                    <p:set>
                                      <p:cBhvr>
                                        <p:cTn id="40" dur="500"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strVal val="#ppt_w*0.70"/>
                                          </p:val>
                                        </p:tav>
                                        <p:tav tm="100000">
                                          <p:val>
                                            <p:strVal val="#ppt_w"/>
                                          </p:val>
                                        </p:tav>
                                      </p:tavLst>
                                    </p:anim>
                                    <p:anim calcmode="lin" valueType="num">
                                      <p:cBhvr>
                                        <p:cTn id="42" dur="500" fill="hold"/>
                                        <p:tgtEl>
                                          <p:spTgt spid="2"/>
                                        </p:tgtEl>
                                        <p:attrNameLst>
                                          <p:attrName>ppt_h</p:attrName>
                                        </p:attrNameLst>
                                      </p:cBhvr>
                                      <p:tavLst>
                                        <p:tav tm="0">
                                          <p:val>
                                            <p:strVal val="#ppt_h"/>
                                          </p:val>
                                        </p:tav>
                                        <p:tav tm="100000">
                                          <p:val>
                                            <p:strVal val="#ppt_h"/>
                                          </p:val>
                                        </p:tav>
                                      </p:tavLst>
                                    </p:anim>
                                    <p:animEffect transition="in" filter="fade">
                                      <p:cBhvr>
                                        <p:cTn id="43" dur="500"/>
                                        <p:tgtEl>
                                          <p:spTgt spid="2"/>
                                        </p:tgtEl>
                                      </p:cBhvr>
                                    </p:animEffect>
                                  </p:childTnLst>
                                </p:cTn>
                              </p:par>
                              <p:par>
                                <p:cTn id="44" presetID="2" presetClass="entr" presetSubtype="4" decel="100000" fill="hold" grpId="0" nodeType="withEffect">
                                  <p:stCondLst>
                                    <p:cond delay="250"/>
                                  </p:stCondLst>
                                  <p:childTnLst>
                                    <p:set>
                                      <p:cBhvr>
                                        <p:cTn id="45" dur="500" fill="hold">
                                          <p:stCondLst>
                                            <p:cond delay="0"/>
                                          </p:stCondLst>
                                        </p:cTn>
                                        <p:tgtEl>
                                          <p:spTgt spid="56"/>
                                        </p:tgtEl>
                                        <p:attrNameLst>
                                          <p:attrName>style.visibility</p:attrName>
                                        </p:attrNameLst>
                                      </p:cBhvr>
                                      <p:to>
                                        <p:strVal val="visible"/>
                                      </p:to>
                                    </p:set>
                                    <p:anim calcmode="lin" valueType="num">
                                      <p:cBhvr additive="base">
                                        <p:cTn id="46" dur="500" fill="hold"/>
                                        <p:tgtEl>
                                          <p:spTgt spid="56"/>
                                        </p:tgtEl>
                                        <p:attrNameLst>
                                          <p:attrName>ppt_x</p:attrName>
                                        </p:attrNameLst>
                                      </p:cBhvr>
                                      <p:tavLst>
                                        <p:tav tm="0">
                                          <p:val>
                                            <p:strVal val="#ppt_x"/>
                                          </p:val>
                                        </p:tav>
                                        <p:tav tm="100000">
                                          <p:val>
                                            <p:strVal val="#ppt_x"/>
                                          </p:val>
                                        </p:tav>
                                      </p:tavLst>
                                    </p:anim>
                                    <p:anim calcmode="lin" valueType="num">
                                      <p:cBhvr additive="base">
                                        <p:cTn id="47" dur="500" fill="hold"/>
                                        <p:tgtEl>
                                          <p:spTgt spid="56"/>
                                        </p:tgtEl>
                                        <p:attrNameLst>
                                          <p:attrName>ppt_y</p:attrName>
                                        </p:attrNameLst>
                                      </p:cBhvr>
                                      <p:tavLst>
                                        <p:tav tm="0">
                                          <p:val>
                                            <p:strVal val="1+#ppt_h/2"/>
                                          </p:val>
                                        </p:tav>
                                        <p:tav tm="100000">
                                          <p:val>
                                            <p:strVal val="#ppt_y"/>
                                          </p:val>
                                        </p:tav>
                                      </p:tavLst>
                                    </p:anim>
                                  </p:childTnLst>
                                </p:cTn>
                              </p:par>
                              <p:par>
                                <p:cTn id="48" presetID="2" presetClass="entr" presetSubtype="4" decel="100000" fill="hold" nodeType="withEffect">
                                  <p:stCondLst>
                                    <p:cond delay="500"/>
                                  </p:stCondLst>
                                  <p:childTnLst>
                                    <p:set>
                                      <p:cBhvr>
                                        <p:cTn id="49" dur="500" fill="hold">
                                          <p:stCondLst>
                                            <p:cond delay="0"/>
                                          </p:stCondLst>
                                        </p:cTn>
                                        <p:tgtEl>
                                          <p:spTgt spid="57"/>
                                        </p:tgtEl>
                                        <p:attrNameLst>
                                          <p:attrName>style.visibility</p:attrName>
                                        </p:attrNameLst>
                                      </p:cBhvr>
                                      <p:to>
                                        <p:strVal val="visible"/>
                                      </p:to>
                                    </p:set>
                                    <p:anim calcmode="lin" valueType="num">
                                      <p:cBhvr additive="base">
                                        <p:cTn id="50" dur="500" fill="hold"/>
                                        <p:tgtEl>
                                          <p:spTgt spid="57"/>
                                        </p:tgtEl>
                                        <p:attrNameLst>
                                          <p:attrName>ppt_x</p:attrName>
                                        </p:attrNameLst>
                                      </p:cBhvr>
                                      <p:tavLst>
                                        <p:tav tm="0">
                                          <p:val>
                                            <p:strVal val="#ppt_x"/>
                                          </p:val>
                                        </p:tav>
                                        <p:tav tm="100000">
                                          <p:val>
                                            <p:strVal val="#ppt_x"/>
                                          </p:val>
                                        </p:tav>
                                      </p:tavLst>
                                    </p:anim>
                                    <p:anim calcmode="lin" valueType="num">
                                      <p:cBhvr additive="base">
                                        <p:cTn id="51" dur="500" fill="hold"/>
                                        <p:tgtEl>
                                          <p:spTgt spid="57"/>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750"/>
                                  </p:stCondLst>
                                  <p:childTnLst>
                                    <p:set>
                                      <p:cBhvr>
                                        <p:cTn id="53" dur="500" fill="hold">
                                          <p:stCondLst>
                                            <p:cond delay="0"/>
                                          </p:stCondLst>
                                        </p:cTn>
                                        <p:tgtEl>
                                          <p:spTgt spid="61"/>
                                        </p:tgtEl>
                                        <p:attrNameLst>
                                          <p:attrName>style.visibility</p:attrName>
                                        </p:attrNameLst>
                                      </p:cBhvr>
                                      <p:to>
                                        <p:strVal val="visible"/>
                                      </p:to>
                                    </p:set>
                                    <p:anim calcmode="lin" valueType="num">
                                      <p:cBhvr additive="base">
                                        <p:cTn id="54" dur="500" fill="hold"/>
                                        <p:tgtEl>
                                          <p:spTgt spid="61"/>
                                        </p:tgtEl>
                                        <p:attrNameLst>
                                          <p:attrName>ppt_x</p:attrName>
                                        </p:attrNameLst>
                                      </p:cBhvr>
                                      <p:tavLst>
                                        <p:tav tm="0">
                                          <p:val>
                                            <p:strVal val="#ppt_x"/>
                                          </p:val>
                                        </p:tav>
                                        <p:tav tm="100000">
                                          <p:val>
                                            <p:strVal val="#ppt_x"/>
                                          </p:val>
                                        </p:tav>
                                      </p:tavLst>
                                    </p:anim>
                                    <p:anim calcmode="lin" valueType="num">
                                      <p:cBhvr additive="base">
                                        <p:cTn id="55" dur="500" fill="hold"/>
                                        <p:tgtEl>
                                          <p:spTgt spid="61"/>
                                        </p:tgtEl>
                                        <p:attrNameLst>
                                          <p:attrName>ppt_y</p:attrName>
                                        </p:attrNameLst>
                                      </p:cBhvr>
                                      <p:tavLst>
                                        <p:tav tm="0">
                                          <p:val>
                                            <p:strVal val="1+#ppt_h/2"/>
                                          </p:val>
                                        </p:tav>
                                        <p:tav tm="100000">
                                          <p:val>
                                            <p:strVal val="#ppt_y"/>
                                          </p:val>
                                        </p:tav>
                                      </p:tavLst>
                                    </p:anim>
                                  </p:childTnLst>
                                </p:cTn>
                              </p:par>
                            </p:childTnLst>
                          </p:cTn>
                        </p:par>
                        <p:par>
                          <p:cTn id="56" fill="hold">
                            <p:stCondLst>
                              <p:cond delay="2000"/>
                            </p:stCondLst>
                            <p:childTnLst>
                              <p:par>
                                <p:cTn id="57" presetID="4" presetClass="entr" presetSubtype="16" fill="hold" nodeType="afterEffect">
                                  <p:stCondLst>
                                    <p:cond delay="0"/>
                                  </p:stCondLst>
                                  <p:childTnLst>
                                    <p:set>
                                      <p:cBhvr>
                                        <p:cTn id="58" dur="500" fill="hold">
                                          <p:stCondLst>
                                            <p:cond delay="0"/>
                                          </p:stCondLst>
                                        </p:cTn>
                                        <p:tgtEl>
                                          <p:spTgt spid="5"/>
                                        </p:tgtEl>
                                        <p:attrNameLst>
                                          <p:attrName>style.visibility</p:attrName>
                                        </p:attrNameLst>
                                      </p:cBhvr>
                                      <p:to>
                                        <p:strVal val="visible"/>
                                      </p:to>
                                    </p:set>
                                    <p:animEffect transition="in" filter="box(in)">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56" grpId="0"/>
      <p:bldP spid="6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39444"/>
          <a:stretch>
            <a:fillRect/>
          </a:stretch>
        </p:blipFill>
        <p:spPr>
          <a:xfrm>
            <a:off x="9959340" y="3963035"/>
            <a:ext cx="2145665" cy="3109595"/>
          </a:xfrm>
          <a:prstGeom prst="rect">
            <a:avLst/>
          </a:prstGeom>
        </p:spPr>
      </p:pic>
      <p:grpSp>
        <p:nvGrpSpPr>
          <p:cNvPr id="2" name="组合 65"/>
          <p:cNvGrpSpPr/>
          <p:nvPr/>
        </p:nvGrpSpPr>
        <p:grpSpPr>
          <a:xfrm>
            <a:off x="4557078" y="1028065"/>
            <a:ext cx="3084195" cy="804545"/>
            <a:chOff x="12207" y="2254"/>
            <a:chExt cx="4857" cy="1267"/>
          </a:xfrm>
        </p:grpSpPr>
        <p:sp>
          <p:nvSpPr>
            <p:cNvPr id="3" name="矩形 2"/>
            <p:cNvSpPr/>
            <p:nvPr/>
          </p:nvSpPr>
          <p:spPr>
            <a:xfrm>
              <a:off x="12208" y="2254"/>
              <a:ext cx="4856" cy="863"/>
            </a:xfrm>
            <a:prstGeom prst="rect">
              <a:avLst/>
            </a:prstGeom>
            <a:solidFill>
              <a:srgbClr val="85E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2207" y="2324"/>
              <a:ext cx="4857" cy="725"/>
            </a:xfrm>
            <a:prstGeom prst="rect">
              <a:avLst/>
            </a:prstGeom>
            <a:noFill/>
          </p:spPr>
          <p:txBody>
            <a:bodyPr wrap="square" rtlCol="0">
              <a:spAutoFit/>
            </a:bodyPr>
            <a:p>
              <a:pPr algn="ctr">
                <a:buClrTx/>
                <a:buSzTx/>
                <a:buFontTx/>
              </a:pPr>
              <a:r>
                <a:rPr lang="zh-CN" altLang="en-US" sz="2400" spc="600" dirty="0">
                  <a:solidFill>
                    <a:schemeClr val="bg1"/>
                  </a:solidFill>
                  <a:latin typeface="汉仪旗黑X2-55简" panose="00020600040101010101" charset="-122"/>
                  <a:ea typeface="汉仪旗黑X2-55简" panose="00020600040101010101" charset="-122"/>
                  <a:sym typeface="+mn-ea"/>
                </a:rPr>
                <a:t>工作业绩展示</a:t>
              </a:r>
              <a:endParaRPr lang="zh-CN" altLang="en-US" sz="2400" spc="600" dirty="0">
                <a:solidFill>
                  <a:schemeClr val="bg1"/>
                </a:solidFill>
                <a:latin typeface="汉仪旗黑X2-55简" panose="00020600040101010101" charset="-122"/>
                <a:ea typeface="汉仪旗黑X2-55简" panose="00020600040101010101" charset="-122"/>
                <a:sym typeface="+mn-ea"/>
              </a:endParaRPr>
            </a:p>
          </p:txBody>
        </p:sp>
        <p:cxnSp>
          <p:nvCxnSpPr>
            <p:cNvPr id="7" name="直接连接符 6"/>
            <p:cNvCxnSpPr/>
            <p:nvPr/>
          </p:nvCxnSpPr>
          <p:spPr>
            <a:xfrm>
              <a:off x="13256" y="3521"/>
              <a:ext cx="2760" cy="0"/>
            </a:xfrm>
            <a:prstGeom prst="line">
              <a:avLst/>
            </a:prstGeom>
            <a:ln w="47625">
              <a:solidFill>
                <a:srgbClr val="85E2F3"/>
              </a:soli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2143760" y="4262120"/>
            <a:ext cx="2265680" cy="1188720"/>
            <a:chOff x="4199" y="6555"/>
            <a:chExt cx="3568" cy="1872"/>
          </a:xfrm>
        </p:grpSpPr>
        <p:sp>
          <p:nvSpPr>
            <p:cNvPr id="53" name="TextBox 18"/>
            <p:cNvSpPr txBox="1"/>
            <p:nvPr/>
          </p:nvSpPr>
          <p:spPr>
            <a:xfrm>
              <a:off x="4695" y="6555"/>
              <a:ext cx="2793" cy="725"/>
            </a:xfrm>
            <a:prstGeom prst="rect">
              <a:avLst/>
            </a:prstGeom>
            <a:noFill/>
          </p:spPr>
          <p:txBody>
            <a:bodyPr wrap="square">
              <a:spAutoFit/>
            </a:bodyPr>
            <a:p>
              <a:pPr algn="ctr">
                <a:defRPr/>
              </a:pPr>
              <a:r>
                <a:rPr lang="zh-CN" altLang="en-US" sz="2400" spc="600" dirty="0">
                  <a:solidFill>
                    <a:srgbClr val="51B2BB"/>
                  </a:solidFill>
                  <a:latin typeface="汉仪旗黑X2-55简" panose="00020600040101010101" charset="-122"/>
                  <a:ea typeface="汉仪旗黑X2-55简" panose="00020600040101010101" charset="-122"/>
                  <a:sym typeface="+mn-ea"/>
                </a:rPr>
                <a:t>添加标题</a:t>
              </a:r>
              <a:endParaRPr lang="zh-CN" altLang="en-US" sz="2400" spc="600" dirty="0">
                <a:solidFill>
                  <a:srgbClr val="51B2BB"/>
                </a:solidFill>
                <a:latin typeface="汉仪旗黑X2-55简" panose="00020600040101010101" charset="-122"/>
                <a:ea typeface="汉仪旗黑X2-55简" panose="00020600040101010101" charset="-122"/>
              </a:endParaRPr>
            </a:p>
          </p:txBody>
        </p:sp>
        <p:sp>
          <p:nvSpPr>
            <p:cNvPr id="54" name="Rectangle 27"/>
            <p:cNvSpPr/>
            <p:nvPr/>
          </p:nvSpPr>
          <p:spPr>
            <a:xfrm>
              <a:off x="4199" y="7238"/>
              <a:ext cx="3568" cy="1189"/>
            </a:xfrm>
            <a:prstGeom prst="rect">
              <a:avLst/>
            </a:prstGeom>
          </p:spPr>
          <p:txBody>
            <a:bodyPr wrap="square">
              <a:spAutoFit/>
            </a:bodyPr>
            <a:p>
              <a:pPr lvl="0" algn="ctr">
                <a:lnSpc>
                  <a:spcPct val="120000"/>
                </a:lnSpc>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rPr>
                <a:t>用户可以在投影仪或者计算机上进行演示也可以将演示文稿打印出来制作成胶片</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grpSp>
        <p:nvGrpSpPr>
          <p:cNvPr id="11" name="组合 10"/>
          <p:cNvGrpSpPr/>
          <p:nvPr/>
        </p:nvGrpSpPr>
        <p:grpSpPr>
          <a:xfrm>
            <a:off x="4935855" y="4262120"/>
            <a:ext cx="2216150" cy="1188720"/>
            <a:chOff x="4271" y="6555"/>
            <a:chExt cx="3490" cy="1872"/>
          </a:xfrm>
        </p:grpSpPr>
        <p:sp>
          <p:nvSpPr>
            <p:cNvPr id="12" name="TextBox 18"/>
            <p:cNvSpPr txBox="1"/>
            <p:nvPr/>
          </p:nvSpPr>
          <p:spPr>
            <a:xfrm>
              <a:off x="4695" y="6555"/>
              <a:ext cx="2793" cy="725"/>
            </a:xfrm>
            <a:prstGeom prst="rect">
              <a:avLst/>
            </a:prstGeom>
            <a:noFill/>
          </p:spPr>
          <p:txBody>
            <a:bodyPr wrap="square">
              <a:spAutoFit/>
            </a:bodyPr>
            <a:p>
              <a:pPr algn="ctr">
                <a:buClrTx/>
                <a:buSzTx/>
                <a:buFontTx/>
                <a:defRPr/>
              </a:pPr>
              <a:r>
                <a:rPr lang="zh-CN" altLang="en-US" sz="2400" spc="600" dirty="0">
                  <a:solidFill>
                    <a:srgbClr val="51B2BB"/>
                  </a:solidFill>
                  <a:latin typeface="汉仪旗黑X2-55简" panose="00020600040101010101" charset="-122"/>
                  <a:ea typeface="汉仪旗黑X2-55简" panose="00020600040101010101" charset="-122"/>
                  <a:sym typeface="+mn-ea"/>
                </a:rPr>
                <a:t>添加标题</a:t>
              </a:r>
              <a:endParaRPr lang="zh-CN" altLang="en-US" sz="2400" spc="600" dirty="0">
                <a:solidFill>
                  <a:srgbClr val="51B2BB"/>
                </a:solidFill>
                <a:latin typeface="汉仪旗黑X2-55简" panose="00020600040101010101" charset="-122"/>
                <a:ea typeface="汉仪旗黑X2-55简" panose="00020600040101010101" charset="-122"/>
              </a:endParaRPr>
            </a:p>
          </p:txBody>
        </p:sp>
        <p:sp>
          <p:nvSpPr>
            <p:cNvPr id="13" name="Rectangle 27"/>
            <p:cNvSpPr/>
            <p:nvPr/>
          </p:nvSpPr>
          <p:spPr>
            <a:xfrm>
              <a:off x="4271" y="7238"/>
              <a:ext cx="3490" cy="1189"/>
            </a:xfrm>
            <a:prstGeom prst="rect">
              <a:avLst/>
            </a:prstGeom>
          </p:spPr>
          <p:txBody>
            <a:bodyPr wrap="square">
              <a:spAutoFit/>
            </a:bodyPr>
            <a:p>
              <a:pPr lvl="0" algn="ctr">
                <a:lnSpc>
                  <a:spcPct val="120000"/>
                </a:lnSpc>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rPr>
                <a:t>用户可以在投影仪或者计算机上进行演示也可以将演示文稿打印出来制作成胶片</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grpSp>
        <p:nvGrpSpPr>
          <p:cNvPr id="14" name="组合 13"/>
          <p:cNvGrpSpPr/>
          <p:nvPr/>
        </p:nvGrpSpPr>
        <p:grpSpPr>
          <a:xfrm>
            <a:off x="7679055" y="4262120"/>
            <a:ext cx="2229485" cy="1188720"/>
            <a:chOff x="4266" y="6555"/>
            <a:chExt cx="3511" cy="1872"/>
          </a:xfrm>
        </p:grpSpPr>
        <p:sp>
          <p:nvSpPr>
            <p:cNvPr id="15" name="TextBox 18"/>
            <p:cNvSpPr txBox="1"/>
            <p:nvPr/>
          </p:nvSpPr>
          <p:spPr>
            <a:xfrm>
              <a:off x="4695" y="6555"/>
              <a:ext cx="2793" cy="725"/>
            </a:xfrm>
            <a:prstGeom prst="rect">
              <a:avLst/>
            </a:prstGeom>
            <a:noFill/>
          </p:spPr>
          <p:txBody>
            <a:bodyPr wrap="square">
              <a:spAutoFit/>
            </a:bodyPr>
            <a:p>
              <a:pPr algn="ctr">
                <a:buClrTx/>
                <a:buSzTx/>
                <a:buFontTx/>
                <a:defRPr/>
              </a:pPr>
              <a:r>
                <a:rPr lang="zh-CN" altLang="en-US" sz="2400" spc="600" dirty="0">
                  <a:solidFill>
                    <a:srgbClr val="51B2BB"/>
                  </a:solidFill>
                  <a:latin typeface="汉仪旗黑X2-55简" panose="00020600040101010101" charset="-122"/>
                  <a:ea typeface="汉仪旗黑X2-55简" panose="00020600040101010101" charset="-122"/>
                  <a:sym typeface="+mn-ea"/>
                </a:rPr>
                <a:t>添加标题</a:t>
              </a:r>
              <a:endParaRPr lang="zh-CN" altLang="en-US" sz="2400" spc="600" dirty="0">
                <a:solidFill>
                  <a:srgbClr val="51B2BB"/>
                </a:solidFill>
                <a:latin typeface="汉仪旗黑X2-55简" panose="00020600040101010101" charset="-122"/>
                <a:ea typeface="汉仪旗黑X2-55简" panose="00020600040101010101" charset="-122"/>
              </a:endParaRPr>
            </a:p>
          </p:txBody>
        </p:sp>
        <p:sp>
          <p:nvSpPr>
            <p:cNvPr id="16" name="Rectangle 27"/>
            <p:cNvSpPr/>
            <p:nvPr/>
          </p:nvSpPr>
          <p:spPr>
            <a:xfrm>
              <a:off x="4266" y="7238"/>
              <a:ext cx="3511" cy="1189"/>
            </a:xfrm>
            <a:prstGeom prst="rect">
              <a:avLst/>
            </a:prstGeom>
          </p:spPr>
          <p:txBody>
            <a:bodyPr wrap="square">
              <a:spAutoFit/>
            </a:bodyPr>
            <a:p>
              <a:pPr lvl="0" algn="ctr">
                <a:lnSpc>
                  <a:spcPct val="120000"/>
                </a:lnSpc>
                <a:buClrTx/>
                <a:buSzTx/>
                <a:buFontTx/>
              </a:pPr>
              <a:r>
                <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sym typeface="+mn-lt"/>
                </a:rPr>
                <a:t>用户可以在投影仪或者计算机上进行演示也可以将演示文稿打印出来制作成胶片</a:t>
              </a:r>
              <a:endParaRPr lang="en-US" altLang="zh-CN" sz="1200" dirty="0">
                <a:solidFill>
                  <a:schemeClr val="tx1">
                    <a:lumMod val="50000"/>
                    <a:lumOff val="50000"/>
                  </a:schemeClr>
                </a:solidFill>
                <a:effectLst/>
                <a:latin typeface="汉仪旗黑X2-55简" panose="00020600040101010101" charset="-122"/>
                <a:ea typeface="汉仪旗黑X2-55简" panose="00020600040101010101" charset="-122"/>
              </a:endParaRPr>
            </a:p>
          </p:txBody>
        </p:sp>
      </p:grpSp>
      <p:pic>
        <p:nvPicPr>
          <p:cNvPr id="31" name="图片 30" descr="201910200308596385.jpg!860"/>
          <p:cNvPicPr>
            <a:picLocks noChangeAspect="1"/>
          </p:cNvPicPr>
          <p:nvPr/>
        </p:nvPicPr>
        <p:blipFill>
          <a:blip r:embed="rId6"/>
          <a:srcRect l="16683" r="16683"/>
          <a:stretch>
            <a:fillRect/>
          </a:stretch>
        </p:blipFill>
        <p:spPr>
          <a:xfrm>
            <a:off x="5154930" y="2257743"/>
            <a:ext cx="1776095" cy="1776095"/>
          </a:xfrm>
          <a:prstGeom prst="ellipse">
            <a:avLst/>
          </a:prstGeom>
          <a:ln w="28575">
            <a:noFill/>
          </a:ln>
          <a:effectLst/>
        </p:spPr>
      </p:pic>
      <p:pic>
        <p:nvPicPr>
          <p:cNvPr id="34" name="图片 33" descr="2019110115255883570.jpg!860"/>
          <p:cNvPicPr>
            <a:picLocks noChangeAspect="1"/>
          </p:cNvPicPr>
          <p:nvPr/>
        </p:nvPicPr>
        <p:blipFill>
          <a:blip r:embed="rId7"/>
          <a:srcRect l="16683" r="16683"/>
          <a:stretch>
            <a:fillRect/>
          </a:stretch>
        </p:blipFill>
        <p:spPr>
          <a:xfrm>
            <a:off x="7901305" y="2257425"/>
            <a:ext cx="1776730" cy="1776730"/>
          </a:xfrm>
          <a:prstGeom prst="ellipse">
            <a:avLst/>
          </a:prstGeom>
          <a:ln w="28575">
            <a:noFill/>
          </a:ln>
        </p:spPr>
      </p:pic>
      <p:pic>
        <p:nvPicPr>
          <p:cNvPr id="37" name="图片 36" descr="2019102905164952192.jpg!860"/>
          <p:cNvPicPr>
            <a:picLocks noChangeAspect="1"/>
          </p:cNvPicPr>
          <p:nvPr/>
        </p:nvPicPr>
        <p:blipFill>
          <a:blip r:embed="rId8"/>
          <a:srcRect l="16733" r="16733"/>
          <a:stretch>
            <a:fillRect/>
          </a:stretch>
        </p:blipFill>
        <p:spPr>
          <a:xfrm>
            <a:off x="2407920" y="2257425"/>
            <a:ext cx="1776730" cy="1776730"/>
          </a:xfrm>
          <a:prstGeom prst="ellipse">
            <a:avLst/>
          </a:prstGeom>
        </p:spPr>
      </p:pic>
    </p:spTree>
    <p:custDataLst>
      <p:tags r:id="rId9"/>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55" presetClass="entr" presetSubtype="0" fill="hold" nodeType="afterEffect">
                                  <p:stCondLst>
                                    <p:cond delay="0"/>
                                  </p:stCondLst>
                                  <p:childTnLst>
                                    <p:set>
                                      <p:cBhvr>
                                        <p:cTn id="33" dur="500"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strVal val="#ppt_w*0.70"/>
                                          </p:val>
                                        </p:tav>
                                        <p:tav tm="100000">
                                          <p:val>
                                            <p:strVal val="#ppt_w"/>
                                          </p:val>
                                        </p:tav>
                                      </p:tavLst>
                                    </p:anim>
                                    <p:anim calcmode="lin" valueType="num">
                                      <p:cBhvr>
                                        <p:cTn id="35" dur="500" fill="hold"/>
                                        <p:tgtEl>
                                          <p:spTgt spid="2"/>
                                        </p:tgtEl>
                                        <p:attrNameLst>
                                          <p:attrName>ppt_h</p:attrName>
                                        </p:attrNameLst>
                                      </p:cBhvr>
                                      <p:tavLst>
                                        <p:tav tm="0">
                                          <p:val>
                                            <p:strVal val="#ppt_h"/>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2" presetClass="entr" presetSubtype="4"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 calcmode="lin" valueType="num">
                                      <p:cBhvr additive="base">
                                        <p:cTn id="40" dur="500" fill="hold"/>
                                        <p:tgtEl>
                                          <p:spTgt spid="90"/>
                                        </p:tgtEl>
                                        <p:attrNameLst>
                                          <p:attrName>ppt_x</p:attrName>
                                        </p:attrNameLst>
                                      </p:cBhvr>
                                      <p:tavLst>
                                        <p:tav tm="0">
                                          <p:val>
                                            <p:strVal val="#ppt_x"/>
                                          </p:val>
                                        </p:tav>
                                        <p:tav tm="100000">
                                          <p:val>
                                            <p:strVal val="#ppt_x"/>
                                          </p:val>
                                        </p:tav>
                                      </p:tavLst>
                                    </p:anim>
                                    <p:anim calcmode="lin" valueType="num">
                                      <p:cBhvr additive="base">
                                        <p:cTn id="41" dur="500" fill="hold"/>
                                        <p:tgtEl>
                                          <p:spTgt spid="90"/>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2" presetClass="entr" presetSubtype="4"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par>
                          <p:cTn id="47" fill="hold">
                            <p:stCondLst>
                              <p:cond delay="2500"/>
                            </p:stCondLst>
                            <p:childTnLst>
                              <p:par>
                                <p:cTn id="48" presetID="2" presetClass="entr" presetSubtype="4"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4" presetClass="entr" presetSubtype="16" fill="hold" nodeType="afterEffect">
                                  <p:stCondLst>
                                    <p:cond delay="0"/>
                                  </p:stCondLst>
                                  <p:childTnLst>
                                    <p:set>
                                      <p:cBhvr>
                                        <p:cTn id="54" dur="500" fill="hold">
                                          <p:stCondLst>
                                            <p:cond delay="0"/>
                                          </p:stCondLst>
                                        </p:cTn>
                                        <p:tgtEl>
                                          <p:spTgt spid="31"/>
                                        </p:tgtEl>
                                        <p:attrNameLst>
                                          <p:attrName>style.visibility</p:attrName>
                                        </p:attrNameLst>
                                      </p:cBhvr>
                                      <p:to>
                                        <p:strVal val="visible"/>
                                      </p:to>
                                    </p:set>
                                    <p:animEffect transition="in" filter="box(in)">
                                      <p:cBhvr>
                                        <p:cTn id="55" dur="500"/>
                                        <p:tgtEl>
                                          <p:spTgt spid="31"/>
                                        </p:tgtEl>
                                      </p:cBhvr>
                                    </p:animEffect>
                                  </p:childTnLst>
                                </p:cTn>
                              </p:par>
                              <p:par>
                                <p:cTn id="56" presetID="4" presetClass="entr" presetSubtype="16" fill="hold" nodeType="withEffect">
                                  <p:stCondLst>
                                    <p:cond delay="0"/>
                                  </p:stCondLst>
                                  <p:childTnLst>
                                    <p:set>
                                      <p:cBhvr>
                                        <p:cTn id="57" dur="500" fill="hold">
                                          <p:stCondLst>
                                            <p:cond delay="0"/>
                                          </p:stCondLst>
                                        </p:cTn>
                                        <p:tgtEl>
                                          <p:spTgt spid="34"/>
                                        </p:tgtEl>
                                        <p:attrNameLst>
                                          <p:attrName>style.visibility</p:attrName>
                                        </p:attrNameLst>
                                      </p:cBhvr>
                                      <p:to>
                                        <p:strVal val="visible"/>
                                      </p:to>
                                    </p:set>
                                    <p:animEffect transition="in" filter="box(in)">
                                      <p:cBhvr>
                                        <p:cTn id="58" dur="500"/>
                                        <p:tgtEl>
                                          <p:spTgt spid="34"/>
                                        </p:tgtEl>
                                      </p:cBhvr>
                                    </p:animEffect>
                                  </p:childTnLst>
                                </p:cTn>
                              </p:par>
                              <p:par>
                                <p:cTn id="59" presetID="4" presetClass="entr" presetSubtype="16" fill="hold" nodeType="withEffect">
                                  <p:stCondLst>
                                    <p:cond delay="0"/>
                                  </p:stCondLst>
                                  <p:childTnLst>
                                    <p:set>
                                      <p:cBhvr>
                                        <p:cTn id="60" dur="500" fill="hold">
                                          <p:stCondLst>
                                            <p:cond delay="0"/>
                                          </p:stCondLst>
                                        </p:cTn>
                                        <p:tgtEl>
                                          <p:spTgt spid="37"/>
                                        </p:tgtEl>
                                        <p:attrNameLst>
                                          <p:attrName>style.visibility</p:attrName>
                                        </p:attrNameLst>
                                      </p:cBhvr>
                                      <p:to>
                                        <p:strVal val="visible"/>
                                      </p:to>
                                    </p:set>
                                    <p:animEffect transition="in" filter="box(in)">
                                      <p:cBhvr>
                                        <p:cTn id="6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图片 23" descr="29"/>
          <p:cNvPicPr>
            <a:picLocks noChangeAspect="1"/>
          </p:cNvPicPr>
          <p:nvPr/>
        </p:nvPicPr>
        <p:blipFill>
          <a:blip r:embed="rId1"/>
          <a:srcRect t="27702" r="114"/>
          <a:stretch>
            <a:fillRect/>
          </a:stretch>
        </p:blipFill>
        <p:spPr>
          <a:xfrm>
            <a:off x="0" y="0"/>
            <a:ext cx="12197715" cy="6294120"/>
          </a:xfrm>
          <a:prstGeom prst="rect">
            <a:avLst/>
          </a:prstGeom>
        </p:spPr>
      </p:pic>
      <p:pic>
        <p:nvPicPr>
          <p:cNvPr id="29" name="图片 28" descr="33"/>
          <p:cNvPicPr>
            <a:picLocks noChangeAspect="1"/>
          </p:cNvPicPr>
          <p:nvPr/>
        </p:nvPicPr>
        <p:blipFill>
          <a:blip r:embed="rId2"/>
          <a:srcRect b="9159"/>
          <a:stretch>
            <a:fillRect/>
          </a:stretch>
        </p:blipFill>
        <p:spPr>
          <a:xfrm>
            <a:off x="-6350" y="1885315"/>
            <a:ext cx="12198350" cy="4972685"/>
          </a:xfrm>
          <a:prstGeom prst="rect">
            <a:avLst/>
          </a:prstGeom>
        </p:spPr>
      </p:pic>
      <p:pic>
        <p:nvPicPr>
          <p:cNvPr id="25" name="图片 24" descr="30"/>
          <p:cNvPicPr>
            <a:picLocks noChangeAspect="1"/>
          </p:cNvPicPr>
          <p:nvPr/>
        </p:nvPicPr>
        <p:blipFill>
          <a:blip r:embed="rId3"/>
          <a:srcRect b="35859"/>
          <a:stretch>
            <a:fillRect/>
          </a:stretch>
        </p:blipFill>
        <p:spPr>
          <a:xfrm>
            <a:off x="5244465" y="0"/>
            <a:ext cx="6947535" cy="3385820"/>
          </a:xfrm>
          <a:prstGeom prst="rect">
            <a:avLst/>
          </a:prstGeom>
        </p:spPr>
      </p:pic>
      <p:pic>
        <p:nvPicPr>
          <p:cNvPr id="27" name="图片 26" descr="31"/>
          <p:cNvPicPr>
            <a:picLocks noChangeAspect="1"/>
          </p:cNvPicPr>
          <p:nvPr/>
        </p:nvPicPr>
        <p:blipFill>
          <a:blip r:embed="rId4"/>
          <a:stretch>
            <a:fillRect/>
          </a:stretch>
        </p:blipFill>
        <p:spPr>
          <a:xfrm>
            <a:off x="0" y="0"/>
            <a:ext cx="3723640" cy="3106420"/>
          </a:xfrm>
          <a:prstGeom prst="rect">
            <a:avLst/>
          </a:prstGeom>
        </p:spPr>
      </p:pic>
      <p:sp>
        <p:nvSpPr>
          <p:cNvPr id="38" name="矩形 6"/>
          <p:cNvSpPr/>
          <p:nvPr/>
        </p:nvSpPr>
        <p:spPr>
          <a:xfrm>
            <a:off x="837565" y="583565"/>
            <a:ext cx="10523220" cy="5692775"/>
          </a:xfrm>
          <a:prstGeom prst="rect">
            <a:avLst/>
          </a:prstGeom>
          <a:solidFill>
            <a:schemeClr val="bg1"/>
          </a:solidFill>
          <a:ln>
            <a:noFill/>
          </a:ln>
          <a:effectLst>
            <a:outerShdw blurRad="63500" sx="101000" sy="101000" algn="ctr" rotWithShape="0">
              <a:srgbClr val="389DE4">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inpin heiti" panose="00000500000000000000" pitchFamily="2" charset="-122"/>
              <a:ea typeface="inpin heiti" panose="00000500000000000000" pitchFamily="2" charset="-122"/>
              <a:cs typeface="义启紫水晶体" panose="02000500000000000000" pitchFamily="2" charset="-128"/>
              <a:sym typeface="inpin heiti" panose="00000500000000000000" pitchFamily="2" charset="-122"/>
            </a:endParaRPr>
          </a:p>
        </p:txBody>
      </p:sp>
      <p:pic>
        <p:nvPicPr>
          <p:cNvPr id="30" name="图片 29" descr="34"/>
          <p:cNvPicPr>
            <a:picLocks noChangeAspect="1"/>
          </p:cNvPicPr>
          <p:nvPr/>
        </p:nvPicPr>
        <p:blipFill>
          <a:blip r:embed="rId5"/>
          <a:srcRect r="17025" b="8842"/>
          <a:stretch>
            <a:fillRect/>
          </a:stretch>
        </p:blipFill>
        <p:spPr>
          <a:xfrm>
            <a:off x="9264650" y="4025265"/>
            <a:ext cx="2940050" cy="2834640"/>
          </a:xfrm>
          <a:prstGeom prst="rect">
            <a:avLst/>
          </a:prstGeom>
        </p:spPr>
      </p:pic>
      <p:sp>
        <p:nvSpPr>
          <p:cNvPr id="2" name="文本框 1"/>
          <p:cNvSpPr txBox="1"/>
          <p:nvPr/>
        </p:nvSpPr>
        <p:spPr>
          <a:xfrm>
            <a:off x="3289935" y="2967990"/>
            <a:ext cx="5618480" cy="922020"/>
          </a:xfrm>
          <a:prstGeom prst="rect">
            <a:avLst/>
          </a:prstGeom>
          <a:noFill/>
        </p:spPr>
        <p:txBody>
          <a:bodyPr wrap="square" rtlCol="0">
            <a:spAutoFit/>
          </a:bodyPr>
          <a:p>
            <a:pPr algn="ctr">
              <a:buClrTx/>
              <a:buSzTx/>
              <a:buFontTx/>
            </a:pPr>
            <a:r>
              <a:rPr lang="zh-CN" altLang="en-US" sz="5400" spc="600" dirty="0">
                <a:solidFill>
                  <a:srgbClr val="51B2BB"/>
                </a:solidFill>
                <a:latin typeface="汉仪旗黑X2-55简" panose="00020600040101010101" charset="-122"/>
                <a:ea typeface="汉仪旗黑X2-55简" panose="00020600040101010101" charset="-122"/>
                <a:sym typeface="+mn-ea"/>
              </a:rPr>
              <a:t>工作经验总结</a:t>
            </a:r>
            <a:endParaRPr lang="zh-CN" altLang="en-US" sz="5400" spc="600" dirty="0">
              <a:solidFill>
                <a:srgbClr val="51B2BB"/>
              </a:solidFill>
              <a:latin typeface="汉仪旗黑X2-55简" panose="00020600040101010101" charset="-122"/>
              <a:ea typeface="汉仪旗黑X2-55简" panose="00020600040101010101" charset="-122"/>
            </a:endParaRPr>
          </a:p>
        </p:txBody>
      </p:sp>
      <p:sp>
        <p:nvSpPr>
          <p:cNvPr id="3" name="文本框 2"/>
          <p:cNvSpPr txBox="1"/>
          <p:nvPr/>
        </p:nvSpPr>
        <p:spPr>
          <a:xfrm>
            <a:off x="4452748" y="2090459"/>
            <a:ext cx="3292854" cy="76835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400" dirty="0">
                <a:solidFill>
                  <a:srgbClr val="51B2BB"/>
                </a:solidFill>
                <a:latin typeface="汉仪旗黑X2-55简" panose="00020600040101010101" charset="-122"/>
                <a:ea typeface="汉仪旗黑X2-55简" panose="00020600040101010101" charset="-122"/>
                <a:cs typeface="+mn-ea"/>
                <a:sym typeface="+mn-lt"/>
              </a:rPr>
              <a:t>PART </a:t>
            </a:r>
            <a:r>
              <a:rPr lang="en-US" altLang="zh-CN" sz="4400" dirty="0">
                <a:solidFill>
                  <a:srgbClr val="51B2BB"/>
                </a:solidFill>
                <a:latin typeface="汉仪旗黑X2-55简" panose="00020600040101010101" charset="-122"/>
                <a:ea typeface="汉仪旗黑X2-55简" panose="00020600040101010101" charset="-122"/>
                <a:cs typeface="+mn-ea"/>
                <a:sym typeface="+mn-lt"/>
              </a:rPr>
              <a:t>THREE</a:t>
            </a:r>
            <a:endParaRPr kumimoji="0" lang="en-US" altLang="zh-CN" sz="4400" i="0" u="none" strike="noStrike" kern="1200" cap="none" spc="0" normalizeH="0" baseline="0" dirty="0">
              <a:solidFill>
                <a:srgbClr val="51B2BB"/>
              </a:solidFill>
              <a:latin typeface="汉仪旗黑X2-55简" panose="00020600040101010101" charset="-122"/>
              <a:ea typeface="汉仪旗黑X2-55简" panose="00020600040101010101" charset="-122"/>
              <a:cs typeface="+mn-ea"/>
              <a:sym typeface="+mn-lt"/>
            </a:endParaRPr>
          </a:p>
        </p:txBody>
      </p:sp>
      <p:sp>
        <p:nvSpPr>
          <p:cNvPr id="4" name="矩形 3"/>
          <p:cNvSpPr/>
          <p:nvPr/>
        </p:nvSpPr>
        <p:spPr>
          <a:xfrm>
            <a:off x="2894330" y="3891915"/>
            <a:ext cx="6409690" cy="732155"/>
          </a:xfrm>
          <a:prstGeom prst="rect">
            <a:avLst/>
          </a:prstGeom>
          <a:noFill/>
        </p:spPr>
        <p:txBody>
          <a:bodyPr wrap="square" rtlCol="0">
            <a:spAutoFit/>
          </a:bodyPr>
          <a:p>
            <a:pPr algn="ctr">
              <a:lnSpc>
                <a:spcPts val="2500"/>
              </a:lnSpc>
            </a:pPr>
            <a:r>
              <a:rPr lang="en-US" altLang="zh-CN" sz="1400" dirty="0">
                <a:solidFill>
                  <a:srgbClr val="51B2BB"/>
                </a:solidFill>
                <a:effectLst/>
                <a:latin typeface="汉仪旗黑X2-55简" panose="00020600040101010101" charset="-122"/>
                <a:ea typeface="汉仪旗黑X2-55简" panose="00020600040101010101" charset="-122"/>
              </a:rPr>
              <a:t>Time would heal almost all wounds. If your wounds have not been healed up, please wait for a short while.</a:t>
            </a:r>
            <a:r>
              <a:rPr lang="en-US" altLang="zh-CN" sz="1600" dirty="0">
                <a:solidFill>
                  <a:srgbClr val="129E5A"/>
                </a:solidFill>
                <a:latin typeface="+mn-ea"/>
              </a:rPr>
              <a:t> </a:t>
            </a:r>
            <a:endParaRPr lang="en-US" altLang="zh-CN" sz="1600" dirty="0">
              <a:solidFill>
                <a:srgbClr val="129E5A"/>
              </a:solidFill>
              <a:latin typeface="+mn-ea"/>
            </a:endParaRPr>
          </a:p>
        </p:txBody>
      </p:sp>
    </p:spTree>
    <p:custDataLst>
      <p:tags r:id="rId6"/>
    </p:custDataLst>
  </p:cSld>
  <p:clrMapOvr>
    <a:masterClrMapping/>
  </p:clrMapOvr>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500"/>
                            </p:stCondLst>
                            <p:childTnLst>
                              <p:par>
                                <p:cTn id="27" presetID="23" presetClass="entr" presetSubtype="16"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500"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500"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childTnLst>
                          </p:cTn>
                        </p:par>
                        <p:par>
                          <p:cTn id="41" fill="hold">
                            <p:stCondLst>
                              <p:cond delay="2000"/>
                            </p:stCondLst>
                            <p:childTnLst>
                              <p:par>
                                <p:cTn id="42" presetID="2" presetClass="entr" presetSubtype="4" fill="hold" grpId="0" nodeType="afterEffect">
                                  <p:stCondLst>
                                    <p:cond delay="0"/>
                                  </p:stCondLst>
                                  <p:childTnLst>
                                    <p:set>
                                      <p:cBhvr>
                                        <p:cTn id="43" dur="500" fill="hold">
                                          <p:stCondLst>
                                            <p:cond delay="0"/>
                                          </p:stCondLst>
                                        </p:cTn>
                                        <p:tgtEl>
                                          <p:spTgt spid="4"/>
                                        </p:tgtEl>
                                        <p:attrNameLst>
                                          <p:attrName>style.visibility</p:attrName>
                                        </p:attrNameLst>
                                      </p:cBhvr>
                                      <p:to>
                                        <p:strVal val="visible"/>
                                      </p:to>
                                    </p:set>
                                    <p:anim calcmode="lin" valueType="num">
                                      <p:cBhvr additive="base">
                                        <p:cTn id="44" dur="500" fill="hold"/>
                                        <p:tgtEl>
                                          <p:spTgt spid="4"/>
                                        </p:tgtEl>
                                        <p:attrNameLst>
                                          <p:attrName>ppt_x</p:attrName>
                                        </p:attrNameLst>
                                      </p:cBhvr>
                                      <p:tavLst>
                                        <p:tav tm="0">
                                          <p:val>
                                            <p:strVal val="#ppt_x"/>
                                          </p:val>
                                        </p:tav>
                                        <p:tav tm="100000">
                                          <p:val>
                                            <p:strVal val="#ppt_x"/>
                                          </p:val>
                                        </p:tav>
                                      </p:tavLst>
                                    </p:anim>
                                    <p:anim calcmode="lin" valueType="num">
                                      <p:cBhvr additive="base">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2" grpId="0"/>
      <p:bldP spid="3" grpId="0"/>
      <p:bldP spid="4"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2336</Words>
  <Application>WPS 演示</Application>
  <PresentationFormat>宽屏</PresentationFormat>
  <Paragraphs>220</Paragraphs>
  <Slides>15</Slides>
  <Notes>4</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15</vt:i4>
      </vt:variant>
    </vt:vector>
  </HeadingPairs>
  <TitlesOfParts>
    <vt:vector size="34" baseType="lpstr">
      <vt:lpstr>Arial</vt:lpstr>
      <vt:lpstr>宋体</vt:lpstr>
      <vt:lpstr>Wingdings</vt:lpstr>
      <vt:lpstr>Wingdings</vt:lpstr>
      <vt:lpstr>汉仪春然手书简</vt:lpstr>
      <vt:lpstr>汉仪旗黑X2-55简</vt:lpstr>
      <vt:lpstr>inpin heiti</vt:lpstr>
      <vt:lpstr>义启紫水晶体</vt:lpstr>
      <vt:lpstr>Calibri</vt:lpstr>
      <vt:lpstr>字魂58号-创中黑</vt:lpstr>
      <vt:lpstr>字魂105号-简雅黑</vt:lpstr>
      <vt:lpstr>黑体</vt:lpstr>
      <vt:lpstr>微软雅黑</vt:lpstr>
      <vt:lpstr>汉仪细秀体简 L</vt:lpstr>
      <vt:lpstr>思源黑体 CN Bold</vt:lpstr>
      <vt:lpstr>Microsoft YaHei Bold</vt:lpstr>
      <vt:lpstr>Arial Unicode MS</vt:lpstr>
      <vt:lpstr>MS UI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铭</cp:lastModifiedBy>
  <cp:revision>160</cp:revision>
  <dcterms:created xsi:type="dcterms:W3CDTF">2019-06-19T02:08:00Z</dcterms:created>
  <dcterms:modified xsi:type="dcterms:W3CDTF">2022-03-07T02:00:29Z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11757A0BB0FD4443861183AAB7940610</vt:lpwstr>
  </property>
  <property fmtid="{D5CDD505-2E9C-101B-9397-08002B2CF9AE}" pid="4" name="KSOTemplateUUID">
    <vt:lpwstr>v1.0_mb_tTWbYq9DWWGYLsOXI2eOHw==</vt:lpwstr>
  </property>
</Properties>
</file>