
<file path=[Content_Types].xml><?xml version="1.0" encoding="utf-8"?>
<Types xmlns="http://schemas.openxmlformats.org/package/2006/content-types">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5"/>
  </p:notesMasterIdLst>
  <p:handoutMasterIdLst>
    <p:handoutMasterId r:id="rId29"/>
  </p:handoutMasterIdLst>
  <p:sldIdLst>
    <p:sldId id="409" r:id="rId4"/>
    <p:sldId id="410" r:id="rId6"/>
    <p:sldId id="411" r:id="rId7"/>
    <p:sldId id="412" r:id="rId8"/>
    <p:sldId id="414" r:id="rId9"/>
    <p:sldId id="415" r:id="rId10"/>
    <p:sldId id="413" r:id="rId11"/>
    <p:sldId id="416" r:id="rId12"/>
    <p:sldId id="417" r:id="rId13"/>
    <p:sldId id="449" r:id="rId14"/>
    <p:sldId id="434" r:id="rId15"/>
    <p:sldId id="420" r:id="rId16"/>
    <p:sldId id="419" r:id="rId17"/>
    <p:sldId id="421" r:id="rId18"/>
    <p:sldId id="450" r:id="rId19"/>
    <p:sldId id="423" r:id="rId20"/>
    <p:sldId id="424" r:id="rId21"/>
    <p:sldId id="427" r:id="rId22"/>
    <p:sldId id="426" r:id="rId23"/>
    <p:sldId id="430" r:id="rId24"/>
    <p:sldId id="431" r:id="rId25"/>
    <p:sldId id="429" r:id="rId26"/>
    <p:sldId id="428" r:id="rId27"/>
    <p:sldId id="43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808B"/>
    <a:srgbClr val="FEB4B9"/>
    <a:srgbClr val="FA4444"/>
    <a:srgbClr val="FFFFFF"/>
    <a:srgbClr val="F3A4A4"/>
    <a:srgbClr val="F9D7D6"/>
    <a:srgbClr val="EF8D8C"/>
    <a:srgbClr val="F6C7C5"/>
    <a:srgbClr val="FB6643"/>
    <a:srgbClr val="BF16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04" d="100"/>
          <a:sy n="104" d="100"/>
        </p:scale>
        <p:origin x="132" y="624"/>
      </p:cViewPr>
      <p:guideLst>
        <p:guide orient="horz" pos="2237"/>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4" Type="http://schemas.microsoft.com/office/2011/relationships/chartColorStyle" Target="colors2.xml"/><Relationship Id="rId3" Type="http://schemas.microsoft.com/office/2011/relationships/chartStyle" Target="style2.xml"/><Relationship Id="rId2" Type="http://schemas.openxmlformats.org/officeDocument/2006/relationships/themeOverride" Target="../theme/themeOverrid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ln w="19050">
              <a:noFill/>
            </a:ln>
          </c:spPr>
          <c:explosion val="2"/>
          <c:dPt>
            <c:idx val="0"/>
            <c:bubble3D val="0"/>
            <c:spPr>
              <a:solidFill>
                <a:srgbClr val="F4808B"/>
              </a:solidFill>
              <a:ln w="19050">
                <a:noFill/>
              </a:ln>
              <a:effectLst/>
            </c:spPr>
          </c:dPt>
          <c:dPt>
            <c:idx val="1"/>
            <c:bubble3D val="0"/>
            <c:explosion val="0"/>
            <c:spPr>
              <a:solidFill>
                <a:sysClr val="window" lastClr="FFFFFF">
                  <a:lumMod val="95000"/>
                </a:sys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ln w="19050">
              <a:noFill/>
            </a:ln>
          </c:spPr>
          <c:explosion val="2"/>
          <c:dPt>
            <c:idx val="0"/>
            <c:bubble3D val="0"/>
            <c:spPr>
              <a:solidFill>
                <a:srgbClr val="FEB4B9"/>
              </a:solidFill>
              <a:ln w="19050">
                <a:noFill/>
              </a:ln>
              <a:effectLst/>
            </c:spPr>
          </c:dPt>
          <c:dPt>
            <c:idx val="1"/>
            <c:bubble3D val="0"/>
            <c:explosion val="0"/>
            <c:spPr>
              <a:solidFill>
                <a:sysClr val="window" lastClr="FFFFFF">
                  <a:lumMod val="95000"/>
                </a:sys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7</c:v>
                </c:pt>
                <c:pt idx="1">
                  <c:v>3</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字魂58号-创中黑" panose="00000500000000000000" charset="-122"/>
              <a:ea typeface="字魂58号-创中黑" panose="00000500000000000000" charset="-122"/>
              <a:cs typeface="字魂58号-创中黑" panose="0000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字魂58号-创中黑" panose="00000500000000000000" charset="-122"/>
              </a:rPr>
            </a:fld>
            <a:endParaRPr lang="zh-CN" altLang="en-US">
              <a:cs typeface="字魂58号-创中黑"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字魂58号-创中黑" panose="00000500000000000000" charset="-122"/>
              <a:ea typeface="字魂58号-创中黑" panose="00000500000000000000" charset="-122"/>
              <a:cs typeface="字魂58号-创中黑" panose="0000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字魂58号-创中黑" panose="00000500000000000000" charset="-122"/>
              </a:rPr>
            </a:fld>
            <a:endParaRPr lang="zh-CN" altLang="en-US">
              <a:cs typeface="字魂58号-创中黑"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8号-创中黑" panose="00000500000000000000" charset="-122"/>
                <a:ea typeface="字魂58号-创中黑" panose="00000500000000000000" charset="-122"/>
                <a:cs typeface="字魂58号-创中黑" panose="0000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8号-创中黑" panose="00000500000000000000" charset="-122"/>
                <a:ea typeface="字魂58号-创中黑" panose="00000500000000000000" charset="-122"/>
                <a:cs typeface="字魂58号-创中黑" panose="0000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8号-创中黑" panose="00000500000000000000" charset="-122"/>
                <a:ea typeface="字魂58号-创中黑" panose="00000500000000000000" charset="-122"/>
                <a:cs typeface="字魂58号-创中黑" panose="0000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8号-创中黑" panose="00000500000000000000" charset="-122"/>
                <a:ea typeface="字魂58号-创中黑" panose="00000500000000000000" charset="-122"/>
                <a:cs typeface="字魂58号-创中黑" panose="0000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1pPr>
    <a:lvl2pPr marL="45720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2pPr>
    <a:lvl3pPr marL="91440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3pPr>
    <a:lvl4pPr marL="137160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4pPr>
    <a:lvl5pPr marL="182880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advTm="2000">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0" name="图片 19" descr="3-41"/>
          <p:cNvPicPr>
            <a:picLocks noChangeAspect="1"/>
          </p:cNvPicPr>
          <p:nvPr userDrawn="1"/>
        </p:nvPicPr>
        <p:blipFill>
          <a:blip r:embed="rId2"/>
          <a:srcRect r="28637" b="11790"/>
          <a:stretch>
            <a:fillRect/>
          </a:stretch>
        </p:blipFill>
        <p:spPr>
          <a:xfrm rot="16200000" flipH="1" flipV="1">
            <a:off x="2652395" y="-2651760"/>
            <a:ext cx="6976745" cy="12280265"/>
          </a:xfrm>
          <a:prstGeom prst="rect">
            <a:avLst/>
          </a:prstGeom>
        </p:spPr>
      </p:pic>
      <p:sp>
        <p:nvSpPr>
          <p:cNvPr id="2" name="圆角矩形 1"/>
          <p:cNvSpPr/>
          <p:nvPr userDrawn="1"/>
        </p:nvSpPr>
        <p:spPr>
          <a:xfrm>
            <a:off x="379095" y="367030"/>
            <a:ext cx="11523980" cy="62426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4" name="椭圆 3"/>
          <p:cNvSpPr/>
          <p:nvPr userDrawn="1"/>
        </p:nvSpPr>
        <p:spPr>
          <a:xfrm rot="6480000">
            <a:off x="-616585" y="-728980"/>
            <a:ext cx="2013585" cy="2013585"/>
          </a:xfrm>
          <a:prstGeom prst="ellipse">
            <a:avLst/>
          </a:prstGeom>
          <a:gradFill>
            <a:gsLst>
              <a:gs pos="0">
                <a:srgbClr val="F3A4A4"/>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nvGrpSpPr>
          <p:cNvPr id="40" name="组合 39"/>
          <p:cNvGrpSpPr/>
          <p:nvPr userDrawn="1"/>
        </p:nvGrpSpPr>
        <p:grpSpPr>
          <a:xfrm>
            <a:off x="6238875" y="5919470"/>
            <a:ext cx="5995670" cy="1061085"/>
            <a:chOff x="8593" y="9091"/>
            <a:chExt cx="10760" cy="1904"/>
          </a:xfrm>
        </p:grpSpPr>
        <p:grpSp>
          <p:nvGrpSpPr>
            <p:cNvPr id="24" name="组合 23"/>
            <p:cNvGrpSpPr/>
            <p:nvPr/>
          </p:nvGrpSpPr>
          <p:grpSpPr>
            <a:xfrm>
              <a:off x="13893" y="9111"/>
              <a:ext cx="5460" cy="1884"/>
              <a:chOff x="10515" y="7991"/>
              <a:chExt cx="8684" cy="2996"/>
            </a:xfrm>
          </p:grpSpPr>
          <p:pic>
            <p:nvPicPr>
              <p:cNvPr id="32" name="图片 31" descr="3-4"/>
              <p:cNvPicPr>
                <a:picLocks noChangeAspect="1"/>
              </p:cNvPicPr>
              <p:nvPr/>
            </p:nvPicPr>
            <p:blipFill>
              <a:blip r:embed="rId3"/>
              <a:srcRect t="57231"/>
              <a:stretch>
                <a:fillRect/>
              </a:stretch>
            </p:blipFill>
            <p:spPr>
              <a:xfrm>
                <a:off x="14247" y="7991"/>
                <a:ext cx="4953" cy="2996"/>
              </a:xfrm>
              <a:prstGeom prst="rect">
                <a:avLst/>
              </a:prstGeom>
            </p:spPr>
          </p:pic>
          <p:pic>
            <p:nvPicPr>
              <p:cNvPr id="33" name="图片 32"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37" name="组合 36"/>
            <p:cNvGrpSpPr/>
            <p:nvPr/>
          </p:nvGrpSpPr>
          <p:grpSpPr>
            <a:xfrm>
              <a:off x="8593" y="9091"/>
              <a:ext cx="5460" cy="1884"/>
              <a:chOff x="10515" y="7991"/>
              <a:chExt cx="8684" cy="2996"/>
            </a:xfrm>
          </p:grpSpPr>
          <p:pic>
            <p:nvPicPr>
              <p:cNvPr id="38" name="图片 37" descr="3-4"/>
              <p:cNvPicPr>
                <a:picLocks noChangeAspect="1"/>
              </p:cNvPicPr>
              <p:nvPr/>
            </p:nvPicPr>
            <p:blipFill>
              <a:blip r:embed="rId3"/>
              <a:srcRect t="57231"/>
              <a:stretch>
                <a:fillRect/>
              </a:stretch>
            </p:blipFill>
            <p:spPr>
              <a:xfrm>
                <a:off x="14247" y="7991"/>
                <a:ext cx="4953" cy="2996"/>
              </a:xfrm>
              <a:prstGeom prst="rect">
                <a:avLst/>
              </a:prstGeom>
            </p:spPr>
          </p:pic>
          <p:pic>
            <p:nvPicPr>
              <p:cNvPr id="39" name="图片 38" descr="3-4"/>
              <p:cNvPicPr>
                <a:picLocks noChangeAspect="1"/>
              </p:cNvPicPr>
              <p:nvPr/>
            </p:nvPicPr>
            <p:blipFill>
              <a:blip r:embed="rId3"/>
              <a:srcRect t="57231"/>
              <a:stretch>
                <a:fillRect/>
              </a:stretch>
            </p:blipFill>
            <p:spPr>
              <a:xfrm flipH="1">
                <a:off x="10515" y="7991"/>
                <a:ext cx="4953" cy="2996"/>
              </a:xfrm>
              <a:prstGeom prst="rect">
                <a:avLst/>
              </a:prstGeom>
            </p:spPr>
          </p:pic>
        </p:grpSp>
      </p:grpSp>
      <p:grpSp>
        <p:nvGrpSpPr>
          <p:cNvPr id="41" name="组合 40"/>
          <p:cNvGrpSpPr/>
          <p:nvPr userDrawn="1"/>
        </p:nvGrpSpPr>
        <p:grpSpPr>
          <a:xfrm>
            <a:off x="-4445" y="5873115"/>
            <a:ext cx="6249035" cy="1106170"/>
            <a:chOff x="8593" y="9091"/>
            <a:chExt cx="10760" cy="1904"/>
          </a:xfrm>
        </p:grpSpPr>
        <p:grpSp>
          <p:nvGrpSpPr>
            <p:cNvPr id="42" name="组合 41"/>
            <p:cNvGrpSpPr/>
            <p:nvPr/>
          </p:nvGrpSpPr>
          <p:grpSpPr>
            <a:xfrm>
              <a:off x="13893" y="9111"/>
              <a:ext cx="5460" cy="1884"/>
              <a:chOff x="10515" y="7991"/>
              <a:chExt cx="8684" cy="2996"/>
            </a:xfrm>
          </p:grpSpPr>
          <p:pic>
            <p:nvPicPr>
              <p:cNvPr id="43" name="图片 42" descr="3-4"/>
              <p:cNvPicPr>
                <a:picLocks noChangeAspect="1"/>
              </p:cNvPicPr>
              <p:nvPr/>
            </p:nvPicPr>
            <p:blipFill>
              <a:blip r:embed="rId3"/>
              <a:srcRect t="57231"/>
              <a:stretch>
                <a:fillRect/>
              </a:stretch>
            </p:blipFill>
            <p:spPr>
              <a:xfrm>
                <a:off x="14247" y="7991"/>
                <a:ext cx="4953" cy="2996"/>
              </a:xfrm>
              <a:prstGeom prst="rect">
                <a:avLst/>
              </a:prstGeom>
            </p:spPr>
          </p:pic>
          <p:pic>
            <p:nvPicPr>
              <p:cNvPr id="44" name="图片 43"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45" name="组合 44"/>
            <p:cNvGrpSpPr/>
            <p:nvPr/>
          </p:nvGrpSpPr>
          <p:grpSpPr>
            <a:xfrm>
              <a:off x="8593" y="9091"/>
              <a:ext cx="5460" cy="1884"/>
              <a:chOff x="10515" y="7991"/>
              <a:chExt cx="8684" cy="2996"/>
            </a:xfrm>
          </p:grpSpPr>
          <p:pic>
            <p:nvPicPr>
              <p:cNvPr id="46" name="图片 45" descr="3-4"/>
              <p:cNvPicPr>
                <a:picLocks noChangeAspect="1"/>
              </p:cNvPicPr>
              <p:nvPr/>
            </p:nvPicPr>
            <p:blipFill>
              <a:blip r:embed="rId3"/>
              <a:srcRect t="57231"/>
              <a:stretch>
                <a:fillRect/>
              </a:stretch>
            </p:blipFill>
            <p:spPr>
              <a:xfrm>
                <a:off x="14247" y="7991"/>
                <a:ext cx="4953" cy="2996"/>
              </a:xfrm>
              <a:prstGeom prst="rect">
                <a:avLst/>
              </a:prstGeom>
            </p:spPr>
          </p:pic>
          <p:pic>
            <p:nvPicPr>
              <p:cNvPr id="47" name="图片 46" descr="3-4"/>
              <p:cNvPicPr>
                <a:picLocks noChangeAspect="1"/>
              </p:cNvPicPr>
              <p:nvPr/>
            </p:nvPicPr>
            <p:blipFill>
              <a:blip r:embed="rId3"/>
              <a:srcRect t="57231"/>
              <a:stretch>
                <a:fillRect/>
              </a:stretch>
            </p:blipFill>
            <p:spPr>
              <a:xfrm flipH="1">
                <a:off x="10515" y="7991"/>
                <a:ext cx="4953" cy="2996"/>
              </a:xfrm>
              <a:prstGeom prst="rect">
                <a:avLst/>
              </a:prstGeom>
            </p:spPr>
          </p:pic>
        </p:grpSp>
      </p:grpSp>
      <p:sp>
        <p:nvSpPr>
          <p:cNvPr id="19" name="图形"/>
          <p:cNvSpPr txBox="1"/>
          <p:nvPr userDrawn="1"/>
        </p:nvSpPr>
        <p:spPr>
          <a:xfrm>
            <a:off x="1282065" y="625475"/>
            <a:ext cx="3238500" cy="645160"/>
          </a:xfrm>
          <a:prstGeom prst="rect">
            <a:avLst/>
          </a:prstGeom>
          <a:noFill/>
        </p:spPr>
        <p:txBody>
          <a:bodyPr wrap="square" rtlCol="0">
            <a:spAutoFit/>
          </a:bodyPr>
          <a:lstStyle/>
          <a:p>
            <a:pPr algn="dist"/>
            <a:r>
              <a:rPr lang="zh-CN" altLang="en-US" sz="3600" b="1">
                <a:solidFill>
                  <a:srgbClr val="FF0000"/>
                </a:solidFill>
                <a:latin typeface="字魂113号-呆萌少女体" panose="00000500000000000000" charset="-122"/>
                <a:ea typeface="字魂113号-呆萌少女体" panose="00000500000000000000" charset="-122"/>
                <a:cs typeface="字魂58号-创中黑" panose="00000500000000000000" charset="-122"/>
                <a:sym typeface="+mn-ea"/>
              </a:rPr>
              <a:t>活动执行方案</a:t>
            </a:r>
            <a:endParaRPr lang="zh-CN" altLang="en-US" sz="3600" b="1">
              <a:solidFill>
                <a:srgbClr val="FF0000"/>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sp>
        <p:nvSpPr>
          <p:cNvPr id="117" name="图形"/>
          <p:cNvSpPr txBox="1"/>
          <p:nvPr userDrawn="1"/>
        </p:nvSpPr>
        <p:spPr>
          <a:xfrm>
            <a:off x="1328420" y="1181735"/>
            <a:ext cx="3897630" cy="275590"/>
          </a:xfrm>
          <a:prstGeom prst="rect">
            <a:avLst/>
          </a:prstGeom>
          <a:noFill/>
        </p:spPr>
        <p:txBody>
          <a:bodyPr wrap="square" rtlCol="0">
            <a:spAutoFit/>
          </a:bodyPr>
          <a:lstStyle/>
          <a:p>
            <a:pPr algn="l"/>
            <a:r>
              <a:rPr lang="zh-CN" altLang="en-US" sz="1200">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rPr>
              <a:t>Add your text content here.Add your text content here.</a:t>
            </a:r>
            <a:endParaRPr lang="zh-CN" altLang="en-US" sz="1200" dirty="0" err="1">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Tree>
  </p:cSld>
  <p:clrMapOvr>
    <a:masterClrMapping/>
  </p:clrMapOvr>
  <p:transition advTm="2000">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0" name="图片 19" descr="3-41"/>
          <p:cNvPicPr>
            <a:picLocks noChangeAspect="1"/>
          </p:cNvPicPr>
          <p:nvPr userDrawn="1"/>
        </p:nvPicPr>
        <p:blipFill>
          <a:blip r:embed="rId2"/>
          <a:srcRect r="28637" b="11790"/>
          <a:stretch>
            <a:fillRect/>
          </a:stretch>
        </p:blipFill>
        <p:spPr>
          <a:xfrm rot="16200000" flipH="1" flipV="1">
            <a:off x="2652395" y="-2651760"/>
            <a:ext cx="6976745" cy="12280265"/>
          </a:xfrm>
          <a:prstGeom prst="rect">
            <a:avLst/>
          </a:prstGeom>
        </p:spPr>
      </p:pic>
      <p:sp>
        <p:nvSpPr>
          <p:cNvPr id="2" name="圆角矩形 1"/>
          <p:cNvSpPr/>
          <p:nvPr userDrawn="1"/>
        </p:nvSpPr>
        <p:spPr>
          <a:xfrm>
            <a:off x="379095" y="367030"/>
            <a:ext cx="11523980" cy="62426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4" name="椭圆 3"/>
          <p:cNvSpPr/>
          <p:nvPr userDrawn="1"/>
        </p:nvSpPr>
        <p:spPr>
          <a:xfrm rot="6480000">
            <a:off x="-616585" y="-728980"/>
            <a:ext cx="2013585" cy="2013585"/>
          </a:xfrm>
          <a:prstGeom prst="ellipse">
            <a:avLst/>
          </a:prstGeom>
          <a:gradFill>
            <a:gsLst>
              <a:gs pos="0">
                <a:srgbClr val="F3A4A4"/>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nvGrpSpPr>
          <p:cNvPr id="40" name="组合 39"/>
          <p:cNvGrpSpPr/>
          <p:nvPr userDrawn="1"/>
        </p:nvGrpSpPr>
        <p:grpSpPr>
          <a:xfrm>
            <a:off x="6238875" y="5919470"/>
            <a:ext cx="5995670" cy="1061085"/>
            <a:chOff x="8593" y="9091"/>
            <a:chExt cx="10760" cy="1904"/>
          </a:xfrm>
        </p:grpSpPr>
        <p:grpSp>
          <p:nvGrpSpPr>
            <p:cNvPr id="24" name="组合 23"/>
            <p:cNvGrpSpPr/>
            <p:nvPr/>
          </p:nvGrpSpPr>
          <p:grpSpPr>
            <a:xfrm>
              <a:off x="13893" y="9111"/>
              <a:ext cx="5460" cy="1884"/>
              <a:chOff x="10515" y="7991"/>
              <a:chExt cx="8684" cy="2996"/>
            </a:xfrm>
          </p:grpSpPr>
          <p:pic>
            <p:nvPicPr>
              <p:cNvPr id="32" name="图片 31" descr="3-4"/>
              <p:cNvPicPr>
                <a:picLocks noChangeAspect="1"/>
              </p:cNvPicPr>
              <p:nvPr/>
            </p:nvPicPr>
            <p:blipFill>
              <a:blip r:embed="rId3"/>
              <a:srcRect t="57231"/>
              <a:stretch>
                <a:fillRect/>
              </a:stretch>
            </p:blipFill>
            <p:spPr>
              <a:xfrm>
                <a:off x="14247" y="7991"/>
                <a:ext cx="4953" cy="2996"/>
              </a:xfrm>
              <a:prstGeom prst="rect">
                <a:avLst/>
              </a:prstGeom>
            </p:spPr>
          </p:pic>
          <p:pic>
            <p:nvPicPr>
              <p:cNvPr id="33" name="图片 32"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37" name="组合 36"/>
            <p:cNvGrpSpPr/>
            <p:nvPr/>
          </p:nvGrpSpPr>
          <p:grpSpPr>
            <a:xfrm>
              <a:off x="8593" y="9091"/>
              <a:ext cx="5460" cy="1884"/>
              <a:chOff x="10515" y="7991"/>
              <a:chExt cx="8684" cy="2996"/>
            </a:xfrm>
          </p:grpSpPr>
          <p:pic>
            <p:nvPicPr>
              <p:cNvPr id="38" name="图片 37" descr="3-4"/>
              <p:cNvPicPr>
                <a:picLocks noChangeAspect="1"/>
              </p:cNvPicPr>
              <p:nvPr/>
            </p:nvPicPr>
            <p:blipFill>
              <a:blip r:embed="rId3"/>
              <a:srcRect t="57231"/>
              <a:stretch>
                <a:fillRect/>
              </a:stretch>
            </p:blipFill>
            <p:spPr>
              <a:xfrm>
                <a:off x="14247" y="7991"/>
                <a:ext cx="4953" cy="2996"/>
              </a:xfrm>
              <a:prstGeom prst="rect">
                <a:avLst/>
              </a:prstGeom>
            </p:spPr>
          </p:pic>
          <p:pic>
            <p:nvPicPr>
              <p:cNvPr id="39" name="图片 38" descr="3-4"/>
              <p:cNvPicPr>
                <a:picLocks noChangeAspect="1"/>
              </p:cNvPicPr>
              <p:nvPr/>
            </p:nvPicPr>
            <p:blipFill>
              <a:blip r:embed="rId3"/>
              <a:srcRect t="57231"/>
              <a:stretch>
                <a:fillRect/>
              </a:stretch>
            </p:blipFill>
            <p:spPr>
              <a:xfrm flipH="1">
                <a:off x="10515" y="7991"/>
                <a:ext cx="4953" cy="2996"/>
              </a:xfrm>
              <a:prstGeom prst="rect">
                <a:avLst/>
              </a:prstGeom>
            </p:spPr>
          </p:pic>
        </p:grpSp>
      </p:grpSp>
      <p:grpSp>
        <p:nvGrpSpPr>
          <p:cNvPr id="41" name="组合 40"/>
          <p:cNvGrpSpPr/>
          <p:nvPr userDrawn="1"/>
        </p:nvGrpSpPr>
        <p:grpSpPr>
          <a:xfrm>
            <a:off x="-4445" y="5873115"/>
            <a:ext cx="6249035" cy="1106170"/>
            <a:chOff x="8593" y="9091"/>
            <a:chExt cx="10760" cy="1904"/>
          </a:xfrm>
        </p:grpSpPr>
        <p:grpSp>
          <p:nvGrpSpPr>
            <p:cNvPr id="42" name="组合 41"/>
            <p:cNvGrpSpPr/>
            <p:nvPr/>
          </p:nvGrpSpPr>
          <p:grpSpPr>
            <a:xfrm>
              <a:off x="13893" y="9111"/>
              <a:ext cx="5460" cy="1884"/>
              <a:chOff x="10515" y="7991"/>
              <a:chExt cx="8684" cy="2996"/>
            </a:xfrm>
          </p:grpSpPr>
          <p:pic>
            <p:nvPicPr>
              <p:cNvPr id="43" name="图片 42" descr="3-4"/>
              <p:cNvPicPr>
                <a:picLocks noChangeAspect="1"/>
              </p:cNvPicPr>
              <p:nvPr/>
            </p:nvPicPr>
            <p:blipFill>
              <a:blip r:embed="rId3"/>
              <a:srcRect t="57231"/>
              <a:stretch>
                <a:fillRect/>
              </a:stretch>
            </p:blipFill>
            <p:spPr>
              <a:xfrm>
                <a:off x="14247" y="7991"/>
                <a:ext cx="4953" cy="2996"/>
              </a:xfrm>
              <a:prstGeom prst="rect">
                <a:avLst/>
              </a:prstGeom>
            </p:spPr>
          </p:pic>
          <p:pic>
            <p:nvPicPr>
              <p:cNvPr id="44" name="图片 43"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45" name="组合 44"/>
            <p:cNvGrpSpPr/>
            <p:nvPr/>
          </p:nvGrpSpPr>
          <p:grpSpPr>
            <a:xfrm>
              <a:off x="8593" y="9091"/>
              <a:ext cx="5460" cy="1884"/>
              <a:chOff x="10515" y="7991"/>
              <a:chExt cx="8684" cy="2996"/>
            </a:xfrm>
          </p:grpSpPr>
          <p:pic>
            <p:nvPicPr>
              <p:cNvPr id="46" name="图片 45" descr="3-4"/>
              <p:cNvPicPr>
                <a:picLocks noChangeAspect="1"/>
              </p:cNvPicPr>
              <p:nvPr/>
            </p:nvPicPr>
            <p:blipFill>
              <a:blip r:embed="rId3"/>
              <a:srcRect t="57231"/>
              <a:stretch>
                <a:fillRect/>
              </a:stretch>
            </p:blipFill>
            <p:spPr>
              <a:xfrm>
                <a:off x="14247" y="7991"/>
                <a:ext cx="4953" cy="2996"/>
              </a:xfrm>
              <a:prstGeom prst="rect">
                <a:avLst/>
              </a:prstGeom>
            </p:spPr>
          </p:pic>
          <p:pic>
            <p:nvPicPr>
              <p:cNvPr id="47" name="图片 46" descr="3-4"/>
              <p:cNvPicPr>
                <a:picLocks noChangeAspect="1"/>
              </p:cNvPicPr>
              <p:nvPr/>
            </p:nvPicPr>
            <p:blipFill>
              <a:blip r:embed="rId3"/>
              <a:srcRect t="57231"/>
              <a:stretch>
                <a:fillRect/>
              </a:stretch>
            </p:blipFill>
            <p:spPr>
              <a:xfrm flipH="1">
                <a:off x="10515" y="7991"/>
                <a:ext cx="4953" cy="2996"/>
              </a:xfrm>
              <a:prstGeom prst="rect">
                <a:avLst/>
              </a:prstGeom>
            </p:spPr>
          </p:pic>
        </p:grpSp>
      </p:grpSp>
      <p:sp>
        <p:nvSpPr>
          <p:cNvPr id="19" name="图形"/>
          <p:cNvSpPr txBox="1"/>
          <p:nvPr userDrawn="1"/>
        </p:nvSpPr>
        <p:spPr>
          <a:xfrm>
            <a:off x="1282065" y="625475"/>
            <a:ext cx="3238500" cy="645160"/>
          </a:xfrm>
          <a:prstGeom prst="rect">
            <a:avLst/>
          </a:prstGeom>
          <a:noFill/>
        </p:spPr>
        <p:txBody>
          <a:bodyPr wrap="square" rtlCol="0">
            <a:spAutoFit/>
          </a:bodyPr>
          <a:lstStyle/>
          <a:p>
            <a:pPr algn="dist"/>
            <a:r>
              <a:rPr lang="zh-CN" altLang="en-US" sz="3600" b="1">
                <a:solidFill>
                  <a:srgbClr val="FA4444"/>
                </a:solidFill>
                <a:latin typeface="字魂113号-呆萌少女体" panose="00000500000000000000" charset="-122"/>
                <a:ea typeface="字魂113号-呆萌少女体" panose="00000500000000000000" charset="-122"/>
                <a:cs typeface="字魂58号-创中黑" panose="00000500000000000000" charset="-122"/>
              </a:rPr>
              <a:t>市场活动分析</a:t>
            </a:r>
            <a:endParaRPr lang="zh-CN" altLang="en-US" sz="3600" b="1">
              <a:solidFill>
                <a:srgbClr val="FA4444"/>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17" name="图形"/>
          <p:cNvSpPr txBox="1"/>
          <p:nvPr userDrawn="1"/>
        </p:nvSpPr>
        <p:spPr>
          <a:xfrm>
            <a:off x="1328420" y="1181735"/>
            <a:ext cx="3897630" cy="275590"/>
          </a:xfrm>
          <a:prstGeom prst="rect">
            <a:avLst/>
          </a:prstGeom>
          <a:noFill/>
        </p:spPr>
        <p:txBody>
          <a:bodyPr wrap="square" rtlCol="0">
            <a:spAutoFit/>
          </a:bodyPr>
          <a:lstStyle/>
          <a:p>
            <a:pPr algn="l"/>
            <a:r>
              <a:rPr lang="zh-CN" altLang="en-US" sz="1200">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rPr>
              <a:t>Add your text content here.Add your text content here.</a:t>
            </a:r>
            <a:endParaRPr lang="zh-CN" altLang="en-US" sz="1200" dirty="0" err="1">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Tree>
  </p:cSld>
  <p:clrMapOvr>
    <a:masterClrMapping/>
  </p:clrMapOvr>
  <p:transition advTm="2000">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0" name="图片 19" descr="3-41"/>
          <p:cNvPicPr>
            <a:picLocks noChangeAspect="1"/>
          </p:cNvPicPr>
          <p:nvPr userDrawn="1"/>
        </p:nvPicPr>
        <p:blipFill>
          <a:blip r:embed="rId2"/>
          <a:srcRect r="28637" b="11790"/>
          <a:stretch>
            <a:fillRect/>
          </a:stretch>
        </p:blipFill>
        <p:spPr>
          <a:xfrm rot="16200000" flipH="1" flipV="1">
            <a:off x="2652395" y="-2651760"/>
            <a:ext cx="6976745" cy="12280265"/>
          </a:xfrm>
          <a:prstGeom prst="rect">
            <a:avLst/>
          </a:prstGeom>
        </p:spPr>
      </p:pic>
      <p:sp>
        <p:nvSpPr>
          <p:cNvPr id="2" name="圆角矩形 1"/>
          <p:cNvSpPr/>
          <p:nvPr userDrawn="1"/>
        </p:nvSpPr>
        <p:spPr>
          <a:xfrm>
            <a:off x="379095" y="367030"/>
            <a:ext cx="11523980" cy="62426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4" name="椭圆 3"/>
          <p:cNvSpPr/>
          <p:nvPr userDrawn="1"/>
        </p:nvSpPr>
        <p:spPr>
          <a:xfrm rot="6480000">
            <a:off x="-616585" y="-728980"/>
            <a:ext cx="2013585" cy="2013585"/>
          </a:xfrm>
          <a:prstGeom prst="ellipse">
            <a:avLst/>
          </a:prstGeom>
          <a:gradFill>
            <a:gsLst>
              <a:gs pos="0">
                <a:srgbClr val="F3A4A4"/>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nvGrpSpPr>
          <p:cNvPr id="40" name="组合 39"/>
          <p:cNvGrpSpPr/>
          <p:nvPr userDrawn="1"/>
        </p:nvGrpSpPr>
        <p:grpSpPr>
          <a:xfrm>
            <a:off x="6238875" y="5919470"/>
            <a:ext cx="5995670" cy="1061085"/>
            <a:chOff x="8593" y="9091"/>
            <a:chExt cx="10760" cy="1904"/>
          </a:xfrm>
        </p:grpSpPr>
        <p:grpSp>
          <p:nvGrpSpPr>
            <p:cNvPr id="24" name="组合 23"/>
            <p:cNvGrpSpPr/>
            <p:nvPr/>
          </p:nvGrpSpPr>
          <p:grpSpPr>
            <a:xfrm>
              <a:off x="13893" y="9111"/>
              <a:ext cx="5460" cy="1884"/>
              <a:chOff x="10515" y="7991"/>
              <a:chExt cx="8684" cy="2996"/>
            </a:xfrm>
          </p:grpSpPr>
          <p:pic>
            <p:nvPicPr>
              <p:cNvPr id="32" name="图片 31" descr="3-4"/>
              <p:cNvPicPr>
                <a:picLocks noChangeAspect="1"/>
              </p:cNvPicPr>
              <p:nvPr/>
            </p:nvPicPr>
            <p:blipFill>
              <a:blip r:embed="rId3"/>
              <a:srcRect t="57231"/>
              <a:stretch>
                <a:fillRect/>
              </a:stretch>
            </p:blipFill>
            <p:spPr>
              <a:xfrm>
                <a:off x="14247" y="7991"/>
                <a:ext cx="4953" cy="2996"/>
              </a:xfrm>
              <a:prstGeom prst="rect">
                <a:avLst/>
              </a:prstGeom>
            </p:spPr>
          </p:pic>
          <p:pic>
            <p:nvPicPr>
              <p:cNvPr id="33" name="图片 32"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37" name="组合 36"/>
            <p:cNvGrpSpPr/>
            <p:nvPr/>
          </p:nvGrpSpPr>
          <p:grpSpPr>
            <a:xfrm>
              <a:off x="8593" y="9091"/>
              <a:ext cx="5460" cy="1884"/>
              <a:chOff x="10515" y="7991"/>
              <a:chExt cx="8684" cy="2996"/>
            </a:xfrm>
          </p:grpSpPr>
          <p:pic>
            <p:nvPicPr>
              <p:cNvPr id="38" name="图片 37" descr="3-4"/>
              <p:cNvPicPr>
                <a:picLocks noChangeAspect="1"/>
              </p:cNvPicPr>
              <p:nvPr/>
            </p:nvPicPr>
            <p:blipFill>
              <a:blip r:embed="rId3"/>
              <a:srcRect t="57231"/>
              <a:stretch>
                <a:fillRect/>
              </a:stretch>
            </p:blipFill>
            <p:spPr>
              <a:xfrm>
                <a:off x="14247" y="7991"/>
                <a:ext cx="4953" cy="2996"/>
              </a:xfrm>
              <a:prstGeom prst="rect">
                <a:avLst/>
              </a:prstGeom>
            </p:spPr>
          </p:pic>
          <p:pic>
            <p:nvPicPr>
              <p:cNvPr id="39" name="图片 38" descr="3-4"/>
              <p:cNvPicPr>
                <a:picLocks noChangeAspect="1"/>
              </p:cNvPicPr>
              <p:nvPr/>
            </p:nvPicPr>
            <p:blipFill>
              <a:blip r:embed="rId3"/>
              <a:srcRect t="57231"/>
              <a:stretch>
                <a:fillRect/>
              </a:stretch>
            </p:blipFill>
            <p:spPr>
              <a:xfrm flipH="1">
                <a:off x="10515" y="7991"/>
                <a:ext cx="4953" cy="2996"/>
              </a:xfrm>
              <a:prstGeom prst="rect">
                <a:avLst/>
              </a:prstGeom>
            </p:spPr>
          </p:pic>
        </p:grpSp>
      </p:grpSp>
      <p:grpSp>
        <p:nvGrpSpPr>
          <p:cNvPr id="41" name="组合 40"/>
          <p:cNvGrpSpPr/>
          <p:nvPr userDrawn="1"/>
        </p:nvGrpSpPr>
        <p:grpSpPr>
          <a:xfrm>
            <a:off x="-4445" y="5873115"/>
            <a:ext cx="6249035" cy="1106170"/>
            <a:chOff x="8593" y="9091"/>
            <a:chExt cx="10760" cy="1904"/>
          </a:xfrm>
        </p:grpSpPr>
        <p:grpSp>
          <p:nvGrpSpPr>
            <p:cNvPr id="42" name="组合 41"/>
            <p:cNvGrpSpPr/>
            <p:nvPr/>
          </p:nvGrpSpPr>
          <p:grpSpPr>
            <a:xfrm>
              <a:off x="13893" y="9111"/>
              <a:ext cx="5460" cy="1884"/>
              <a:chOff x="10515" y="7991"/>
              <a:chExt cx="8684" cy="2996"/>
            </a:xfrm>
          </p:grpSpPr>
          <p:pic>
            <p:nvPicPr>
              <p:cNvPr id="43" name="图片 42" descr="3-4"/>
              <p:cNvPicPr>
                <a:picLocks noChangeAspect="1"/>
              </p:cNvPicPr>
              <p:nvPr/>
            </p:nvPicPr>
            <p:blipFill>
              <a:blip r:embed="rId3"/>
              <a:srcRect t="57231"/>
              <a:stretch>
                <a:fillRect/>
              </a:stretch>
            </p:blipFill>
            <p:spPr>
              <a:xfrm>
                <a:off x="14247" y="7991"/>
                <a:ext cx="4953" cy="2996"/>
              </a:xfrm>
              <a:prstGeom prst="rect">
                <a:avLst/>
              </a:prstGeom>
            </p:spPr>
          </p:pic>
          <p:pic>
            <p:nvPicPr>
              <p:cNvPr id="44" name="图片 43"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45" name="组合 44"/>
            <p:cNvGrpSpPr/>
            <p:nvPr/>
          </p:nvGrpSpPr>
          <p:grpSpPr>
            <a:xfrm>
              <a:off x="8593" y="9091"/>
              <a:ext cx="5460" cy="1884"/>
              <a:chOff x="10515" y="7991"/>
              <a:chExt cx="8684" cy="2996"/>
            </a:xfrm>
          </p:grpSpPr>
          <p:pic>
            <p:nvPicPr>
              <p:cNvPr id="46" name="图片 45" descr="3-4"/>
              <p:cNvPicPr>
                <a:picLocks noChangeAspect="1"/>
              </p:cNvPicPr>
              <p:nvPr/>
            </p:nvPicPr>
            <p:blipFill>
              <a:blip r:embed="rId3"/>
              <a:srcRect t="57231"/>
              <a:stretch>
                <a:fillRect/>
              </a:stretch>
            </p:blipFill>
            <p:spPr>
              <a:xfrm>
                <a:off x="14247" y="7991"/>
                <a:ext cx="4953" cy="2996"/>
              </a:xfrm>
              <a:prstGeom prst="rect">
                <a:avLst/>
              </a:prstGeom>
            </p:spPr>
          </p:pic>
          <p:pic>
            <p:nvPicPr>
              <p:cNvPr id="47" name="图片 46" descr="3-4"/>
              <p:cNvPicPr>
                <a:picLocks noChangeAspect="1"/>
              </p:cNvPicPr>
              <p:nvPr/>
            </p:nvPicPr>
            <p:blipFill>
              <a:blip r:embed="rId3"/>
              <a:srcRect t="57231"/>
              <a:stretch>
                <a:fillRect/>
              </a:stretch>
            </p:blipFill>
            <p:spPr>
              <a:xfrm flipH="1">
                <a:off x="10515" y="7991"/>
                <a:ext cx="4953" cy="2996"/>
              </a:xfrm>
              <a:prstGeom prst="rect">
                <a:avLst/>
              </a:prstGeom>
            </p:spPr>
          </p:pic>
        </p:grpSp>
      </p:grpSp>
      <p:sp>
        <p:nvSpPr>
          <p:cNvPr id="19" name="图形"/>
          <p:cNvSpPr txBox="1"/>
          <p:nvPr userDrawn="1"/>
        </p:nvSpPr>
        <p:spPr>
          <a:xfrm>
            <a:off x="1282065" y="625475"/>
            <a:ext cx="3238500" cy="645160"/>
          </a:xfrm>
          <a:prstGeom prst="rect">
            <a:avLst/>
          </a:prstGeom>
          <a:noFill/>
        </p:spPr>
        <p:txBody>
          <a:bodyPr wrap="square" rtlCol="0">
            <a:spAutoFit/>
          </a:bodyPr>
          <a:lstStyle/>
          <a:p>
            <a:pPr algn="dist"/>
            <a:r>
              <a:rPr lang="zh-CN" altLang="en-US" sz="3600" b="1">
                <a:solidFill>
                  <a:srgbClr val="FF0000"/>
                </a:solidFill>
                <a:latin typeface="字魂113号-呆萌少女体" panose="00000500000000000000" charset="-122"/>
                <a:ea typeface="字魂113号-呆萌少女体" panose="00000500000000000000" charset="-122"/>
                <a:cs typeface="字魂58号-创中黑" panose="00000500000000000000" charset="-122"/>
                <a:sym typeface="+mn-ea"/>
              </a:rPr>
              <a:t>活动营销策略</a:t>
            </a:r>
            <a:endParaRPr lang="zh-CN" altLang="en-US" sz="3600" b="1">
              <a:solidFill>
                <a:srgbClr val="FF0000"/>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sp>
        <p:nvSpPr>
          <p:cNvPr id="117" name="图形"/>
          <p:cNvSpPr txBox="1"/>
          <p:nvPr userDrawn="1"/>
        </p:nvSpPr>
        <p:spPr>
          <a:xfrm>
            <a:off x="1328420" y="1181735"/>
            <a:ext cx="3897630" cy="275590"/>
          </a:xfrm>
          <a:prstGeom prst="rect">
            <a:avLst/>
          </a:prstGeom>
          <a:noFill/>
        </p:spPr>
        <p:txBody>
          <a:bodyPr wrap="square" rtlCol="0">
            <a:spAutoFit/>
          </a:bodyPr>
          <a:lstStyle/>
          <a:p>
            <a:pPr algn="l"/>
            <a:r>
              <a:rPr lang="zh-CN" altLang="en-US" sz="1200">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rPr>
              <a:t>Add your text content here.Add your text content here.</a:t>
            </a:r>
            <a:endParaRPr lang="zh-CN" altLang="en-US" sz="1200" dirty="0" err="1">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Tree>
  </p:cSld>
  <p:clrMapOvr>
    <a:masterClrMapping/>
  </p:clrMapOvr>
  <p:transition advTm="2000">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0" name="图片 19" descr="3-41"/>
          <p:cNvPicPr>
            <a:picLocks noChangeAspect="1"/>
          </p:cNvPicPr>
          <p:nvPr userDrawn="1"/>
        </p:nvPicPr>
        <p:blipFill>
          <a:blip r:embed="rId2"/>
          <a:srcRect r="28637" b="11790"/>
          <a:stretch>
            <a:fillRect/>
          </a:stretch>
        </p:blipFill>
        <p:spPr>
          <a:xfrm rot="16200000" flipH="1" flipV="1">
            <a:off x="2652395" y="-2651760"/>
            <a:ext cx="6976745" cy="12280265"/>
          </a:xfrm>
          <a:prstGeom prst="rect">
            <a:avLst/>
          </a:prstGeom>
        </p:spPr>
      </p:pic>
      <p:sp>
        <p:nvSpPr>
          <p:cNvPr id="2" name="圆角矩形 1"/>
          <p:cNvSpPr/>
          <p:nvPr userDrawn="1"/>
        </p:nvSpPr>
        <p:spPr>
          <a:xfrm>
            <a:off x="379095" y="367030"/>
            <a:ext cx="11523980" cy="62426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4" name="椭圆 3"/>
          <p:cNvSpPr/>
          <p:nvPr userDrawn="1"/>
        </p:nvSpPr>
        <p:spPr>
          <a:xfrm rot="6480000">
            <a:off x="-616585" y="-728980"/>
            <a:ext cx="2013585" cy="2013585"/>
          </a:xfrm>
          <a:prstGeom prst="ellipse">
            <a:avLst/>
          </a:prstGeom>
          <a:gradFill>
            <a:gsLst>
              <a:gs pos="0">
                <a:srgbClr val="F3A4A4"/>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nvGrpSpPr>
          <p:cNvPr id="40" name="组合 39"/>
          <p:cNvGrpSpPr/>
          <p:nvPr userDrawn="1"/>
        </p:nvGrpSpPr>
        <p:grpSpPr>
          <a:xfrm>
            <a:off x="6238875" y="5919470"/>
            <a:ext cx="5995670" cy="1061085"/>
            <a:chOff x="8593" y="9091"/>
            <a:chExt cx="10760" cy="1904"/>
          </a:xfrm>
        </p:grpSpPr>
        <p:grpSp>
          <p:nvGrpSpPr>
            <p:cNvPr id="24" name="组合 23"/>
            <p:cNvGrpSpPr/>
            <p:nvPr/>
          </p:nvGrpSpPr>
          <p:grpSpPr>
            <a:xfrm>
              <a:off x="13893" y="9111"/>
              <a:ext cx="5460" cy="1884"/>
              <a:chOff x="10515" y="7991"/>
              <a:chExt cx="8684" cy="2996"/>
            </a:xfrm>
          </p:grpSpPr>
          <p:pic>
            <p:nvPicPr>
              <p:cNvPr id="32" name="图片 31" descr="3-4"/>
              <p:cNvPicPr>
                <a:picLocks noChangeAspect="1"/>
              </p:cNvPicPr>
              <p:nvPr/>
            </p:nvPicPr>
            <p:blipFill>
              <a:blip r:embed="rId3"/>
              <a:srcRect t="57231"/>
              <a:stretch>
                <a:fillRect/>
              </a:stretch>
            </p:blipFill>
            <p:spPr>
              <a:xfrm>
                <a:off x="14247" y="7991"/>
                <a:ext cx="4953" cy="2996"/>
              </a:xfrm>
              <a:prstGeom prst="rect">
                <a:avLst/>
              </a:prstGeom>
            </p:spPr>
          </p:pic>
          <p:pic>
            <p:nvPicPr>
              <p:cNvPr id="33" name="图片 32"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37" name="组合 36"/>
            <p:cNvGrpSpPr/>
            <p:nvPr/>
          </p:nvGrpSpPr>
          <p:grpSpPr>
            <a:xfrm>
              <a:off x="8593" y="9091"/>
              <a:ext cx="5460" cy="1884"/>
              <a:chOff x="10515" y="7991"/>
              <a:chExt cx="8684" cy="2996"/>
            </a:xfrm>
          </p:grpSpPr>
          <p:pic>
            <p:nvPicPr>
              <p:cNvPr id="38" name="图片 37" descr="3-4"/>
              <p:cNvPicPr>
                <a:picLocks noChangeAspect="1"/>
              </p:cNvPicPr>
              <p:nvPr/>
            </p:nvPicPr>
            <p:blipFill>
              <a:blip r:embed="rId3"/>
              <a:srcRect t="57231"/>
              <a:stretch>
                <a:fillRect/>
              </a:stretch>
            </p:blipFill>
            <p:spPr>
              <a:xfrm>
                <a:off x="14247" y="7991"/>
                <a:ext cx="4953" cy="2996"/>
              </a:xfrm>
              <a:prstGeom prst="rect">
                <a:avLst/>
              </a:prstGeom>
            </p:spPr>
          </p:pic>
          <p:pic>
            <p:nvPicPr>
              <p:cNvPr id="39" name="图片 38" descr="3-4"/>
              <p:cNvPicPr>
                <a:picLocks noChangeAspect="1"/>
              </p:cNvPicPr>
              <p:nvPr/>
            </p:nvPicPr>
            <p:blipFill>
              <a:blip r:embed="rId3"/>
              <a:srcRect t="57231"/>
              <a:stretch>
                <a:fillRect/>
              </a:stretch>
            </p:blipFill>
            <p:spPr>
              <a:xfrm flipH="1">
                <a:off x="10515" y="7991"/>
                <a:ext cx="4953" cy="2996"/>
              </a:xfrm>
              <a:prstGeom prst="rect">
                <a:avLst/>
              </a:prstGeom>
            </p:spPr>
          </p:pic>
        </p:grpSp>
      </p:grpSp>
      <p:grpSp>
        <p:nvGrpSpPr>
          <p:cNvPr id="41" name="组合 40"/>
          <p:cNvGrpSpPr/>
          <p:nvPr userDrawn="1"/>
        </p:nvGrpSpPr>
        <p:grpSpPr>
          <a:xfrm>
            <a:off x="-4445" y="5873115"/>
            <a:ext cx="6249035" cy="1106170"/>
            <a:chOff x="8593" y="9091"/>
            <a:chExt cx="10760" cy="1904"/>
          </a:xfrm>
        </p:grpSpPr>
        <p:grpSp>
          <p:nvGrpSpPr>
            <p:cNvPr id="42" name="组合 41"/>
            <p:cNvGrpSpPr/>
            <p:nvPr/>
          </p:nvGrpSpPr>
          <p:grpSpPr>
            <a:xfrm>
              <a:off x="13893" y="9111"/>
              <a:ext cx="5460" cy="1884"/>
              <a:chOff x="10515" y="7991"/>
              <a:chExt cx="8684" cy="2996"/>
            </a:xfrm>
          </p:grpSpPr>
          <p:pic>
            <p:nvPicPr>
              <p:cNvPr id="43" name="图片 42" descr="3-4"/>
              <p:cNvPicPr>
                <a:picLocks noChangeAspect="1"/>
              </p:cNvPicPr>
              <p:nvPr/>
            </p:nvPicPr>
            <p:blipFill>
              <a:blip r:embed="rId3"/>
              <a:srcRect t="57231"/>
              <a:stretch>
                <a:fillRect/>
              </a:stretch>
            </p:blipFill>
            <p:spPr>
              <a:xfrm>
                <a:off x="14247" y="7991"/>
                <a:ext cx="4953" cy="2996"/>
              </a:xfrm>
              <a:prstGeom prst="rect">
                <a:avLst/>
              </a:prstGeom>
            </p:spPr>
          </p:pic>
          <p:pic>
            <p:nvPicPr>
              <p:cNvPr id="44" name="图片 43"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45" name="组合 44"/>
            <p:cNvGrpSpPr/>
            <p:nvPr/>
          </p:nvGrpSpPr>
          <p:grpSpPr>
            <a:xfrm>
              <a:off x="8593" y="9091"/>
              <a:ext cx="5460" cy="1884"/>
              <a:chOff x="10515" y="7991"/>
              <a:chExt cx="8684" cy="2996"/>
            </a:xfrm>
          </p:grpSpPr>
          <p:pic>
            <p:nvPicPr>
              <p:cNvPr id="46" name="图片 45" descr="3-4"/>
              <p:cNvPicPr>
                <a:picLocks noChangeAspect="1"/>
              </p:cNvPicPr>
              <p:nvPr/>
            </p:nvPicPr>
            <p:blipFill>
              <a:blip r:embed="rId3"/>
              <a:srcRect t="57231"/>
              <a:stretch>
                <a:fillRect/>
              </a:stretch>
            </p:blipFill>
            <p:spPr>
              <a:xfrm>
                <a:off x="14247" y="7991"/>
                <a:ext cx="4953" cy="2996"/>
              </a:xfrm>
              <a:prstGeom prst="rect">
                <a:avLst/>
              </a:prstGeom>
            </p:spPr>
          </p:pic>
          <p:pic>
            <p:nvPicPr>
              <p:cNvPr id="47" name="图片 46" descr="3-4"/>
              <p:cNvPicPr>
                <a:picLocks noChangeAspect="1"/>
              </p:cNvPicPr>
              <p:nvPr/>
            </p:nvPicPr>
            <p:blipFill>
              <a:blip r:embed="rId3"/>
              <a:srcRect t="57231"/>
              <a:stretch>
                <a:fillRect/>
              </a:stretch>
            </p:blipFill>
            <p:spPr>
              <a:xfrm flipH="1">
                <a:off x="10515" y="7991"/>
                <a:ext cx="4953" cy="2996"/>
              </a:xfrm>
              <a:prstGeom prst="rect">
                <a:avLst/>
              </a:prstGeom>
            </p:spPr>
          </p:pic>
        </p:grpSp>
      </p:grpSp>
      <p:sp>
        <p:nvSpPr>
          <p:cNvPr id="19" name="图形"/>
          <p:cNvSpPr txBox="1"/>
          <p:nvPr userDrawn="1"/>
        </p:nvSpPr>
        <p:spPr>
          <a:xfrm>
            <a:off x="1282065" y="625475"/>
            <a:ext cx="3238500" cy="645160"/>
          </a:xfrm>
          <a:prstGeom prst="rect">
            <a:avLst/>
          </a:prstGeom>
          <a:noFill/>
        </p:spPr>
        <p:txBody>
          <a:bodyPr wrap="square" rtlCol="0">
            <a:spAutoFit/>
          </a:bodyPr>
          <a:lstStyle/>
          <a:p>
            <a:pPr algn="dist"/>
            <a:r>
              <a:rPr lang="zh-CN" altLang="en-US" sz="3600" b="1">
                <a:solidFill>
                  <a:srgbClr val="FF0000"/>
                </a:solidFill>
                <a:latin typeface="字魂113号-呆萌少女体" panose="00000500000000000000" charset="-122"/>
                <a:ea typeface="字魂113号-呆萌少女体" panose="00000500000000000000" charset="-122"/>
                <a:cs typeface="字魂58号-创中黑" panose="00000500000000000000" charset="-122"/>
                <a:sym typeface="+mn-ea"/>
              </a:rPr>
              <a:t>活动开展流程</a:t>
            </a:r>
            <a:endParaRPr lang="zh-CN" altLang="en-US" sz="3600" b="1">
              <a:solidFill>
                <a:srgbClr val="FF0000"/>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sp>
        <p:nvSpPr>
          <p:cNvPr id="117" name="图形"/>
          <p:cNvSpPr txBox="1"/>
          <p:nvPr userDrawn="1"/>
        </p:nvSpPr>
        <p:spPr>
          <a:xfrm>
            <a:off x="1328420" y="1181735"/>
            <a:ext cx="3897630" cy="275590"/>
          </a:xfrm>
          <a:prstGeom prst="rect">
            <a:avLst/>
          </a:prstGeom>
          <a:noFill/>
        </p:spPr>
        <p:txBody>
          <a:bodyPr wrap="square" rtlCol="0">
            <a:spAutoFit/>
          </a:bodyPr>
          <a:lstStyle/>
          <a:p>
            <a:pPr algn="l"/>
            <a:r>
              <a:rPr lang="zh-CN" altLang="en-US" sz="1200">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rPr>
              <a:t>Add your text content here.Add your text content here.</a:t>
            </a:r>
            <a:endParaRPr lang="zh-CN" altLang="en-US" sz="1200" dirty="0" err="1">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Tree>
  </p:cSld>
  <p:clrMapOvr>
    <a:masterClrMapping/>
  </p:clrMapOvr>
  <p:transition advTm="2000">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0" name="图片 19" descr="3-41"/>
          <p:cNvPicPr>
            <a:picLocks noChangeAspect="1"/>
          </p:cNvPicPr>
          <p:nvPr userDrawn="1"/>
        </p:nvPicPr>
        <p:blipFill>
          <a:blip r:embed="rId2"/>
          <a:srcRect r="28637" b="11790"/>
          <a:stretch>
            <a:fillRect/>
          </a:stretch>
        </p:blipFill>
        <p:spPr>
          <a:xfrm rot="16200000" flipH="1" flipV="1">
            <a:off x="2652395" y="-2651760"/>
            <a:ext cx="6976745" cy="12280265"/>
          </a:xfrm>
          <a:prstGeom prst="rect">
            <a:avLst/>
          </a:prstGeom>
        </p:spPr>
      </p:pic>
      <p:sp>
        <p:nvSpPr>
          <p:cNvPr id="2" name="圆角矩形 1"/>
          <p:cNvSpPr/>
          <p:nvPr userDrawn="1"/>
        </p:nvSpPr>
        <p:spPr>
          <a:xfrm>
            <a:off x="379095" y="367030"/>
            <a:ext cx="11523980" cy="62426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4" name="椭圆 3"/>
          <p:cNvSpPr/>
          <p:nvPr userDrawn="1"/>
        </p:nvSpPr>
        <p:spPr>
          <a:xfrm rot="6480000">
            <a:off x="-616585" y="-728980"/>
            <a:ext cx="2013585" cy="2013585"/>
          </a:xfrm>
          <a:prstGeom prst="ellipse">
            <a:avLst/>
          </a:prstGeom>
          <a:gradFill>
            <a:gsLst>
              <a:gs pos="0">
                <a:srgbClr val="F3A4A4"/>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nvGrpSpPr>
          <p:cNvPr id="40" name="组合 39"/>
          <p:cNvGrpSpPr/>
          <p:nvPr userDrawn="1"/>
        </p:nvGrpSpPr>
        <p:grpSpPr>
          <a:xfrm>
            <a:off x="6238875" y="5919470"/>
            <a:ext cx="5995670" cy="1061085"/>
            <a:chOff x="8593" y="9091"/>
            <a:chExt cx="10760" cy="1904"/>
          </a:xfrm>
        </p:grpSpPr>
        <p:grpSp>
          <p:nvGrpSpPr>
            <p:cNvPr id="24" name="组合 23"/>
            <p:cNvGrpSpPr/>
            <p:nvPr/>
          </p:nvGrpSpPr>
          <p:grpSpPr>
            <a:xfrm>
              <a:off x="13893" y="9111"/>
              <a:ext cx="5460" cy="1884"/>
              <a:chOff x="10515" y="7991"/>
              <a:chExt cx="8684" cy="2996"/>
            </a:xfrm>
          </p:grpSpPr>
          <p:pic>
            <p:nvPicPr>
              <p:cNvPr id="32" name="图片 31" descr="3-4"/>
              <p:cNvPicPr>
                <a:picLocks noChangeAspect="1"/>
              </p:cNvPicPr>
              <p:nvPr/>
            </p:nvPicPr>
            <p:blipFill>
              <a:blip r:embed="rId3"/>
              <a:srcRect t="57231"/>
              <a:stretch>
                <a:fillRect/>
              </a:stretch>
            </p:blipFill>
            <p:spPr>
              <a:xfrm>
                <a:off x="14247" y="7991"/>
                <a:ext cx="4953" cy="2996"/>
              </a:xfrm>
              <a:prstGeom prst="rect">
                <a:avLst/>
              </a:prstGeom>
            </p:spPr>
          </p:pic>
          <p:pic>
            <p:nvPicPr>
              <p:cNvPr id="33" name="图片 32"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37" name="组合 36"/>
            <p:cNvGrpSpPr/>
            <p:nvPr/>
          </p:nvGrpSpPr>
          <p:grpSpPr>
            <a:xfrm>
              <a:off x="8593" y="9091"/>
              <a:ext cx="5460" cy="1884"/>
              <a:chOff x="10515" y="7991"/>
              <a:chExt cx="8684" cy="2996"/>
            </a:xfrm>
          </p:grpSpPr>
          <p:pic>
            <p:nvPicPr>
              <p:cNvPr id="38" name="图片 37" descr="3-4"/>
              <p:cNvPicPr>
                <a:picLocks noChangeAspect="1"/>
              </p:cNvPicPr>
              <p:nvPr/>
            </p:nvPicPr>
            <p:blipFill>
              <a:blip r:embed="rId3"/>
              <a:srcRect t="57231"/>
              <a:stretch>
                <a:fillRect/>
              </a:stretch>
            </p:blipFill>
            <p:spPr>
              <a:xfrm>
                <a:off x="14247" y="7991"/>
                <a:ext cx="4953" cy="2996"/>
              </a:xfrm>
              <a:prstGeom prst="rect">
                <a:avLst/>
              </a:prstGeom>
            </p:spPr>
          </p:pic>
          <p:pic>
            <p:nvPicPr>
              <p:cNvPr id="39" name="图片 38" descr="3-4"/>
              <p:cNvPicPr>
                <a:picLocks noChangeAspect="1"/>
              </p:cNvPicPr>
              <p:nvPr/>
            </p:nvPicPr>
            <p:blipFill>
              <a:blip r:embed="rId3"/>
              <a:srcRect t="57231"/>
              <a:stretch>
                <a:fillRect/>
              </a:stretch>
            </p:blipFill>
            <p:spPr>
              <a:xfrm flipH="1">
                <a:off x="10515" y="7991"/>
                <a:ext cx="4953" cy="2996"/>
              </a:xfrm>
              <a:prstGeom prst="rect">
                <a:avLst/>
              </a:prstGeom>
            </p:spPr>
          </p:pic>
        </p:grpSp>
      </p:grpSp>
      <p:grpSp>
        <p:nvGrpSpPr>
          <p:cNvPr id="41" name="组合 40"/>
          <p:cNvGrpSpPr/>
          <p:nvPr userDrawn="1"/>
        </p:nvGrpSpPr>
        <p:grpSpPr>
          <a:xfrm>
            <a:off x="-4445" y="5873115"/>
            <a:ext cx="6249035" cy="1106170"/>
            <a:chOff x="8593" y="9091"/>
            <a:chExt cx="10760" cy="1904"/>
          </a:xfrm>
        </p:grpSpPr>
        <p:grpSp>
          <p:nvGrpSpPr>
            <p:cNvPr id="42" name="组合 41"/>
            <p:cNvGrpSpPr/>
            <p:nvPr/>
          </p:nvGrpSpPr>
          <p:grpSpPr>
            <a:xfrm>
              <a:off x="13893" y="9111"/>
              <a:ext cx="5460" cy="1884"/>
              <a:chOff x="10515" y="7991"/>
              <a:chExt cx="8684" cy="2996"/>
            </a:xfrm>
          </p:grpSpPr>
          <p:pic>
            <p:nvPicPr>
              <p:cNvPr id="43" name="图片 42" descr="3-4"/>
              <p:cNvPicPr>
                <a:picLocks noChangeAspect="1"/>
              </p:cNvPicPr>
              <p:nvPr/>
            </p:nvPicPr>
            <p:blipFill>
              <a:blip r:embed="rId3"/>
              <a:srcRect t="57231"/>
              <a:stretch>
                <a:fillRect/>
              </a:stretch>
            </p:blipFill>
            <p:spPr>
              <a:xfrm>
                <a:off x="14247" y="7991"/>
                <a:ext cx="4953" cy="2996"/>
              </a:xfrm>
              <a:prstGeom prst="rect">
                <a:avLst/>
              </a:prstGeom>
            </p:spPr>
          </p:pic>
          <p:pic>
            <p:nvPicPr>
              <p:cNvPr id="44" name="图片 43"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45" name="组合 44"/>
            <p:cNvGrpSpPr/>
            <p:nvPr/>
          </p:nvGrpSpPr>
          <p:grpSpPr>
            <a:xfrm>
              <a:off x="8593" y="9091"/>
              <a:ext cx="5460" cy="1884"/>
              <a:chOff x="10515" y="7991"/>
              <a:chExt cx="8684" cy="2996"/>
            </a:xfrm>
          </p:grpSpPr>
          <p:pic>
            <p:nvPicPr>
              <p:cNvPr id="46" name="图片 45" descr="3-4"/>
              <p:cNvPicPr>
                <a:picLocks noChangeAspect="1"/>
              </p:cNvPicPr>
              <p:nvPr/>
            </p:nvPicPr>
            <p:blipFill>
              <a:blip r:embed="rId3"/>
              <a:srcRect t="57231"/>
              <a:stretch>
                <a:fillRect/>
              </a:stretch>
            </p:blipFill>
            <p:spPr>
              <a:xfrm>
                <a:off x="14247" y="7991"/>
                <a:ext cx="4953" cy="2996"/>
              </a:xfrm>
              <a:prstGeom prst="rect">
                <a:avLst/>
              </a:prstGeom>
            </p:spPr>
          </p:pic>
          <p:pic>
            <p:nvPicPr>
              <p:cNvPr id="47" name="图片 46" descr="3-4"/>
              <p:cNvPicPr>
                <a:picLocks noChangeAspect="1"/>
              </p:cNvPicPr>
              <p:nvPr/>
            </p:nvPicPr>
            <p:blipFill>
              <a:blip r:embed="rId3"/>
              <a:srcRect t="57231"/>
              <a:stretch>
                <a:fillRect/>
              </a:stretch>
            </p:blipFill>
            <p:spPr>
              <a:xfrm flipH="1">
                <a:off x="10515" y="7991"/>
                <a:ext cx="4953" cy="2996"/>
              </a:xfrm>
              <a:prstGeom prst="rect">
                <a:avLst/>
              </a:prstGeom>
            </p:spPr>
          </p:pic>
        </p:grpSp>
      </p:grpSp>
      <p:sp>
        <p:nvSpPr>
          <p:cNvPr id="19" name="图形"/>
          <p:cNvSpPr txBox="1"/>
          <p:nvPr userDrawn="1"/>
        </p:nvSpPr>
        <p:spPr>
          <a:xfrm>
            <a:off x="1282065" y="625475"/>
            <a:ext cx="3238500" cy="645160"/>
          </a:xfrm>
          <a:prstGeom prst="rect">
            <a:avLst/>
          </a:prstGeom>
          <a:noFill/>
        </p:spPr>
        <p:txBody>
          <a:bodyPr wrap="square" rtlCol="0">
            <a:spAutoFit/>
          </a:bodyPr>
          <a:lstStyle/>
          <a:p>
            <a:pPr algn="dist"/>
            <a:r>
              <a:rPr lang="zh-CN" altLang="en-US" sz="3600" b="1">
                <a:solidFill>
                  <a:srgbClr val="FF0000"/>
                </a:solidFill>
                <a:latin typeface="字魂113号-呆萌少女体" panose="00000500000000000000" charset="-122"/>
                <a:ea typeface="字魂113号-呆萌少女体" panose="00000500000000000000" charset="-122"/>
                <a:cs typeface="字魂58号-创中黑" panose="00000500000000000000" charset="-122"/>
                <a:sym typeface="+mn-ea"/>
              </a:rPr>
              <a:t>活动执行方案</a:t>
            </a:r>
            <a:endParaRPr lang="zh-CN" altLang="en-US" sz="3600" b="1">
              <a:solidFill>
                <a:srgbClr val="FF0000"/>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sp>
        <p:nvSpPr>
          <p:cNvPr id="117" name="图形"/>
          <p:cNvSpPr txBox="1"/>
          <p:nvPr userDrawn="1"/>
        </p:nvSpPr>
        <p:spPr>
          <a:xfrm>
            <a:off x="1328420" y="1181735"/>
            <a:ext cx="3897630" cy="275590"/>
          </a:xfrm>
          <a:prstGeom prst="rect">
            <a:avLst/>
          </a:prstGeom>
          <a:noFill/>
        </p:spPr>
        <p:txBody>
          <a:bodyPr wrap="square" rtlCol="0">
            <a:spAutoFit/>
          </a:bodyPr>
          <a:lstStyle/>
          <a:p>
            <a:pPr algn="l"/>
            <a:r>
              <a:rPr lang="zh-CN" altLang="en-US" sz="1200">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rPr>
              <a:t>Add your text content here.Add your text content here.</a:t>
            </a:r>
            <a:endParaRPr lang="zh-CN" altLang="en-US" sz="1200" dirty="0" err="1">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Tree>
  </p:cSld>
  <p:clrMapOvr>
    <a:masterClrMapping/>
  </p:clrMapOvr>
  <p:transition advTm="2000">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advTm="2000">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0" name="图片 19" descr="3-41"/>
          <p:cNvPicPr>
            <a:picLocks noChangeAspect="1"/>
          </p:cNvPicPr>
          <p:nvPr userDrawn="1"/>
        </p:nvPicPr>
        <p:blipFill>
          <a:blip r:embed="rId2"/>
          <a:srcRect r="28637" b="11790"/>
          <a:stretch>
            <a:fillRect/>
          </a:stretch>
        </p:blipFill>
        <p:spPr>
          <a:xfrm rot="16200000" flipH="1" flipV="1">
            <a:off x="2652395" y="-2651760"/>
            <a:ext cx="6976745" cy="12280265"/>
          </a:xfrm>
          <a:prstGeom prst="rect">
            <a:avLst/>
          </a:prstGeom>
        </p:spPr>
      </p:pic>
      <p:sp>
        <p:nvSpPr>
          <p:cNvPr id="2" name="圆角矩形 1"/>
          <p:cNvSpPr/>
          <p:nvPr userDrawn="1"/>
        </p:nvSpPr>
        <p:spPr>
          <a:xfrm>
            <a:off x="379095" y="367030"/>
            <a:ext cx="11523980" cy="62426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4" name="椭圆 3"/>
          <p:cNvSpPr/>
          <p:nvPr userDrawn="1"/>
        </p:nvSpPr>
        <p:spPr>
          <a:xfrm rot="6480000">
            <a:off x="-616585" y="-728980"/>
            <a:ext cx="2013585" cy="2013585"/>
          </a:xfrm>
          <a:prstGeom prst="ellipse">
            <a:avLst/>
          </a:prstGeom>
          <a:gradFill>
            <a:gsLst>
              <a:gs pos="0">
                <a:srgbClr val="F3A4A4"/>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nvGrpSpPr>
          <p:cNvPr id="40" name="组合 39"/>
          <p:cNvGrpSpPr/>
          <p:nvPr userDrawn="1"/>
        </p:nvGrpSpPr>
        <p:grpSpPr>
          <a:xfrm>
            <a:off x="6238875" y="5919470"/>
            <a:ext cx="5995670" cy="1061085"/>
            <a:chOff x="8593" y="9091"/>
            <a:chExt cx="10760" cy="1904"/>
          </a:xfrm>
        </p:grpSpPr>
        <p:grpSp>
          <p:nvGrpSpPr>
            <p:cNvPr id="24" name="组合 23"/>
            <p:cNvGrpSpPr/>
            <p:nvPr/>
          </p:nvGrpSpPr>
          <p:grpSpPr>
            <a:xfrm>
              <a:off x="13893" y="9111"/>
              <a:ext cx="5460" cy="1884"/>
              <a:chOff x="10515" y="7991"/>
              <a:chExt cx="8684" cy="2996"/>
            </a:xfrm>
          </p:grpSpPr>
          <p:pic>
            <p:nvPicPr>
              <p:cNvPr id="32" name="图片 31" descr="3-4"/>
              <p:cNvPicPr>
                <a:picLocks noChangeAspect="1"/>
              </p:cNvPicPr>
              <p:nvPr/>
            </p:nvPicPr>
            <p:blipFill>
              <a:blip r:embed="rId3"/>
              <a:srcRect t="57231"/>
              <a:stretch>
                <a:fillRect/>
              </a:stretch>
            </p:blipFill>
            <p:spPr>
              <a:xfrm>
                <a:off x="14247" y="7991"/>
                <a:ext cx="4953" cy="2996"/>
              </a:xfrm>
              <a:prstGeom prst="rect">
                <a:avLst/>
              </a:prstGeom>
            </p:spPr>
          </p:pic>
          <p:pic>
            <p:nvPicPr>
              <p:cNvPr id="33" name="图片 32"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37" name="组合 36"/>
            <p:cNvGrpSpPr/>
            <p:nvPr/>
          </p:nvGrpSpPr>
          <p:grpSpPr>
            <a:xfrm>
              <a:off x="8593" y="9091"/>
              <a:ext cx="5460" cy="1884"/>
              <a:chOff x="10515" y="7991"/>
              <a:chExt cx="8684" cy="2996"/>
            </a:xfrm>
          </p:grpSpPr>
          <p:pic>
            <p:nvPicPr>
              <p:cNvPr id="38" name="图片 37" descr="3-4"/>
              <p:cNvPicPr>
                <a:picLocks noChangeAspect="1"/>
              </p:cNvPicPr>
              <p:nvPr/>
            </p:nvPicPr>
            <p:blipFill>
              <a:blip r:embed="rId3"/>
              <a:srcRect t="57231"/>
              <a:stretch>
                <a:fillRect/>
              </a:stretch>
            </p:blipFill>
            <p:spPr>
              <a:xfrm>
                <a:off x="14247" y="7991"/>
                <a:ext cx="4953" cy="2996"/>
              </a:xfrm>
              <a:prstGeom prst="rect">
                <a:avLst/>
              </a:prstGeom>
            </p:spPr>
          </p:pic>
          <p:pic>
            <p:nvPicPr>
              <p:cNvPr id="39" name="图片 38" descr="3-4"/>
              <p:cNvPicPr>
                <a:picLocks noChangeAspect="1"/>
              </p:cNvPicPr>
              <p:nvPr/>
            </p:nvPicPr>
            <p:blipFill>
              <a:blip r:embed="rId3"/>
              <a:srcRect t="57231"/>
              <a:stretch>
                <a:fillRect/>
              </a:stretch>
            </p:blipFill>
            <p:spPr>
              <a:xfrm flipH="1">
                <a:off x="10515" y="7991"/>
                <a:ext cx="4953" cy="2996"/>
              </a:xfrm>
              <a:prstGeom prst="rect">
                <a:avLst/>
              </a:prstGeom>
            </p:spPr>
          </p:pic>
        </p:grpSp>
      </p:grpSp>
      <p:grpSp>
        <p:nvGrpSpPr>
          <p:cNvPr id="41" name="组合 40"/>
          <p:cNvGrpSpPr/>
          <p:nvPr userDrawn="1"/>
        </p:nvGrpSpPr>
        <p:grpSpPr>
          <a:xfrm>
            <a:off x="-4445" y="5873115"/>
            <a:ext cx="6249035" cy="1106170"/>
            <a:chOff x="8593" y="9091"/>
            <a:chExt cx="10760" cy="1904"/>
          </a:xfrm>
        </p:grpSpPr>
        <p:grpSp>
          <p:nvGrpSpPr>
            <p:cNvPr id="42" name="组合 41"/>
            <p:cNvGrpSpPr/>
            <p:nvPr/>
          </p:nvGrpSpPr>
          <p:grpSpPr>
            <a:xfrm>
              <a:off x="13893" y="9111"/>
              <a:ext cx="5460" cy="1884"/>
              <a:chOff x="10515" y="7991"/>
              <a:chExt cx="8684" cy="2996"/>
            </a:xfrm>
          </p:grpSpPr>
          <p:pic>
            <p:nvPicPr>
              <p:cNvPr id="43" name="图片 42" descr="3-4"/>
              <p:cNvPicPr>
                <a:picLocks noChangeAspect="1"/>
              </p:cNvPicPr>
              <p:nvPr/>
            </p:nvPicPr>
            <p:blipFill>
              <a:blip r:embed="rId3"/>
              <a:srcRect t="57231"/>
              <a:stretch>
                <a:fillRect/>
              </a:stretch>
            </p:blipFill>
            <p:spPr>
              <a:xfrm>
                <a:off x="14247" y="7991"/>
                <a:ext cx="4953" cy="2996"/>
              </a:xfrm>
              <a:prstGeom prst="rect">
                <a:avLst/>
              </a:prstGeom>
            </p:spPr>
          </p:pic>
          <p:pic>
            <p:nvPicPr>
              <p:cNvPr id="44" name="图片 43"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45" name="组合 44"/>
            <p:cNvGrpSpPr/>
            <p:nvPr/>
          </p:nvGrpSpPr>
          <p:grpSpPr>
            <a:xfrm>
              <a:off x="8593" y="9091"/>
              <a:ext cx="5460" cy="1884"/>
              <a:chOff x="10515" y="7991"/>
              <a:chExt cx="8684" cy="2996"/>
            </a:xfrm>
          </p:grpSpPr>
          <p:pic>
            <p:nvPicPr>
              <p:cNvPr id="46" name="图片 45" descr="3-4"/>
              <p:cNvPicPr>
                <a:picLocks noChangeAspect="1"/>
              </p:cNvPicPr>
              <p:nvPr/>
            </p:nvPicPr>
            <p:blipFill>
              <a:blip r:embed="rId3"/>
              <a:srcRect t="57231"/>
              <a:stretch>
                <a:fillRect/>
              </a:stretch>
            </p:blipFill>
            <p:spPr>
              <a:xfrm>
                <a:off x="14247" y="7991"/>
                <a:ext cx="4953" cy="2996"/>
              </a:xfrm>
              <a:prstGeom prst="rect">
                <a:avLst/>
              </a:prstGeom>
            </p:spPr>
          </p:pic>
          <p:pic>
            <p:nvPicPr>
              <p:cNvPr id="47" name="图片 46" descr="3-4"/>
              <p:cNvPicPr>
                <a:picLocks noChangeAspect="1"/>
              </p:cNvPicPr>
              <p:nvPr/>
            </p:nvPicPr>
            <p:blipFill>
              <a:blip r:embed="rId3"/>
              <a:srcRect t="57231"/>
              <a:stretch>
                <a:fillRect/>
              </a:stretch>
            </p:blipFill>
            <p:spPr>
              <a:xfrm flipH="1">
                <a:off x="10515" y="7991"/>
                <a:ext cx="4953" cy="2996"/>
              </a:xfrm>
              <a:prstGeom prst="rect">
                <a:avLst/>
              </a:prstGeom>
            </p:spPr>
          </p:pic>
        </p:grpSp>
      </p:grpSp>
      <p:sp>
        <p:nvSpPr>
          <p:cNvPr id="19" name="图形"/>
          <p:cNvSpPr txBox="1"/>
          <p:nvPr userDrawn="1"/>
        </p:nvSpPr>
        <p:spPr>
          <a:xfrm>
            <a:off x="1282065" y="625475"/>
            <a:ext cx="3238500" cy="645160"/>
          </a:xfrm>
          <a:prstGeom prst="rect">
            <a:avLst/>
          </a:prstGeom>
          <a:noFill/>
        </p:spPr>
        <p:txBody>
          <a:bodyPr wrap="square" rtlCol="0">
            <a:spAutoFit/>
          </a:bodyPr>
          <a:lstStyle/>
          <a:p>
            <a:pPr algn="dist"/>
            <a:r>
              <a:rPr lang="zh-CN" altLang="en-US" sz="3600" b="1">
                <a:solidFill>
                  <a:srgbClr val="FA4444"/>
                </a:solidFill>
                <a:latin typeface="字魂113号-呆萌少女体" panose="00000500000000000000" charset="-122"/>
                <a:ea typeface="字魂113号-呆萌少女体" panose="00000500000000000000" charset="-122"/>
                <a:cs typeface="字魂58号-创中黑" panose="00000500000000000000" charset="-122"/>
              </a:rPr>
              <a:t>市场活动分析</a:t>
            </a:r>
            <a:endParaRPr lang="zh-CN" altLang="en-US" sz="3600" b="1">
              <a:solidFill>
                <a:srgbClr val="FA4444"/>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17" name="图形"/>
          <p:cNvSpPr txBox="1"/>
          <p:nvPr userDrawn="1"/>
        </p:nvSpPr>
        <p:spPr>
          <a:xfrm>
            <a:off x="1328420" y="1181735"/>
            <a:ext cx="3897630" cy="275590"/>
          </a:xfrm>
          <a:prstGeom prst="rect">
            <a:avLst/>
          </a:prstGeom>
          <a:noFill/>
        </p:spPr>
        <p:txBody>
          <a:bodyPr wrap="square" rtlCol="0">
            <a:spAutoFit/>
          </a:bodyPr>
          <a:lstStyle/>
          <a:p>
            <a:pPr algn="l"/>
            <a:r>
              <a:rPr lang="zh-CN" altLang="en-US" sz="1200">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rPr>
              <a:t>Add your text content here.Add your text content here.</a:t>
            </a:r>
            <a:endParaRPr lang="zh-CN" altLang="en-US" sz="1200" dirty="0" err="1">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Tree>
  </p:cSld>
  <p:clrMapOvr>
    <a:masterClrMapping/>
  </p:clrMapOvr>
  <p:transition advTm="2000">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0" name="图片 19" descr="3-41"/>
          <p:cNvPicPr>
            <a:picLocks noChangeAspect="1"/>
          </p:cNvPicPr>
          <p:nvPr userDrawn="1"/>
        </p:nvPicPr>
        <p:blipFill>
          <a:blip r:embed="rId2"/>
          <a:srcRect r="28637" b="11790"/>
          <a:stretch>
            <a:fillRect/>
          </a:stretch>
        </p:blipFill>
        <p:spPr>
          <a:xfrm rot="16200000" flipH="1" flipV="1">
            <a:off x="2652395" y="-2651760"/>
            <a:ext cx="6976745" cy="12280265"/>
          </a:xfrm>
          <a:prstGeom prst="rect">
            <a:avLst/>
          </a:prstGeom>
        </p:spPr>
      </p:pic>
      <p:sp>
        <p:nvSpPr>
          <p:cNvPr id="2" name="圆角矩形 1"/>
          <p:cNvSpPr/>
          <p:nvPr userDrawn="1"/>
        </p:nvSpPr>
        <p:spPr>
          <a:xfrm>
            <a:off x="379095" y="367030"/>
            <a:ext cx="11523980" cy="62426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4" name="椭圆 3"/>
          <p:cNvSpPr/>
          <p:nvPr userDrawn="1"/>
        </p:nvSpPr>
        <p:spPr>
          <a:xfrm rot="6480000">
            <a:off x="-616585" y="-728980"/>
            <a:ext cx="2013585" cy="2013585"/>
          </a:xfrm>
          <a:prstGeom prst="ellipse">
            <a:avLst/>
          </a:prstGeom>
          <a:gradFill>
            <a:gsLst>
              <a:gs pos="0">
                <a:srgbClr val="F3A4A4"/>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nvGrpSpPr>
          <p:cNvPr id="40" name="组合 39"/>
          <p:cNvGrpSpPr/>
          <p:nvPr userDrawn="1"/>
        </p:nvGrpSpPr>
        <p:grpSpPr>
          <a:xfrm>
            <a:off x="6238875" y="5919470"/>
            <a:ext cx="5995670" cy="1061085"/>
            <a:chOff x="8593" y="9091"/>
            <a:chExt cx="10760" cy="1904"/>
          </a:xfrm>
        </p:grpSpPr>
        <p:grpSp>
          <p:nvGrpSpPr>
            <p:cNvPr id="24" name="组合 23"/>
            <p:cNvGrpSpPr/>
            <p:nvPr/>
          </p:nvGrpSpPr>
          <p:grpSpPr>
            <a:xfrm>
              <a:off x="13893" y="9111"/>
              <a:ext cx="5460" cy="1884"/>
              <a:chOff x="10515" y="7991"/>
              <a:chExt cx="8684" cy="2996"/>
            </a:xfrm>
          </p:grpSpPr>
          <p:pic>
            <p:nvPicPr>
              <p:cNvPr id="32" name="图片 31" descr="3-4"/>
              <p:cNvPicPr>
                <a:picLocks noChangeAspect="1"/>
              </p:cNvPicPr>
              <p:nvPr/>
            </p:nvPicPr>
            <p:blipFill>
              <a:blip r:embed="rId3"/>
              <a:srcRect t="57231"/>
              <a:stretch>
                <a:fillRect/>
              </a:stretch>
            </p:blipFill>
            <p:spPr>
              <a:xfrm>
                <a:off x="14247" y="7991"/>
                <a:ext cx="4953" cy="2996"/>
              </a:xfrm>
              <a:prstGeom prst="rect">
                <a:avLst/>
              </a:prstGeom>
            </p:spPr>
          </p:pic>
          <p:pic>
            <p:nvPicPr>
              <p:cNvPr id="33" name="图片 32"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37" name="组合 36"/>
            <p:cNvGrpSpPr/>
            <p:nvPr/>
          </p:nvGrpSpPr>
          <p:grpSpPr>
            <a:xfrm>
              <a:off x="8593" y="9091"/>
              <a:ext cx="5460" cy="1884"/>
              <a:chOff x="10515" y="7991"/>
              <a:chExt cx="8684" cy="2996"/>
            </a:xfrm>
          </p:grpSpPr>
          <p:pic>
            <p:nvPicPr>
              <p:cNvPr id="38" name="图片 37" descr="3-4"/>
              <p:cNvPicPr>
                <a:picLocks noChangeAspect="1"/>
              </p:cNvPicPr>
              <p:nvPr/>
            </p:nvPicPr>
            <p:blipFill>
              <a:blip r:embed="rId3"/>
              <a:srcRect t="57231"/>
              <a:stretch>
                <a:fillRect/>
              </a:stretch>
            </p:blipFill>
            <p:spPr>
              <a:xfrm>
                <a:off x="14247" y="7991"/>
                <a:ext cx="4953" cy="2996"/>
              </a:xfrm>
              <a:prstGeom prst="rect">
                <a:avLst/>
              </a:prstGeom>
            </p:spPr>
          </p:pic>
          <p:pic>
            <p:nvPicPr>
              <p:cNvPr id="39" name="图片 38" descr="3-4"/>
              <p:cNvPicPr>
                <a:picLocks noChangeAspect="1"/>
              </p:cNvPicPr>
              <p:nvPr/>
            </p:nvPicPr>
            <p:blipFill>
              <a:blip r:embed="rId3"/>
              <a:srcRect t="57231"/>
              <a:stretch>
                <a:fillRect/>
              </a:stretch>
            </p:blipFill>
            <p:spPr>
              <a:xfrm flipH="1">
                <a:off x="10515" y="7991"/>
                <a:ext cx="4953" cy="2996"/>
              </a:xfrm>
              <a:prstGeom prst="rect">
                <a:avLst/>
              </a:prstGeom>
            </p:spPr>
          </p:pic>
        </p:grpSp>
      </p:grpSp>
      <p:grpSp>
        <p:nvGrpSpPr>
          <p:cNvPr id="41" name="组合 40"/>
          <p:cNvGrpSpPr/>
          <p:nvPr userDrawn="1"/>
        </p:nvGrpSpPr>
        <p:grpSpPr>
          <a:xfrm>
            <a:off x="-4445" y="5873115"/>
            <a:ext cx="6249035" cy="1106170"/>
            <a:chOff x="8593" y="9091"/>
            <a:chExt cx="10760" cy="1904"/>
          </a:xfrm>
        </p:grpSpPr>
        <p:grpSp>
          <p:nvGrpSpPr>
            <p:cNvPr id="42" name="组合 41"/>
            <p:cNvGrpSpPr/>
            <p:nvPr/>
          </p:nvGrpSpPr>
          <p:grpSpPr>
            <a:xfrm>
              <a:off x="13893" y="9111"/>
              <a:ext cx="5460" cy="1884"/>
              <a:chOff x="10515" y="7991"/>
              <a:chExt cx="8684" cy="2996"/>
            </a:xfrm>
          </p:grpSpPr>
          <p:pic>
            <p:nvPicPr>
              <p:cNvPr id="43" name="图片 42" descr="3-4"/>
              <p:cNvPicPr>
                <a:picLocks noChangeAspect="1"/>
              </p:cNvPicPr>
              <p:nvPr/>
            </p:nvPicPr>
            <p:blipFill>
              <a:blip r:embed="rId3"/>
              <a:srcRect t="57231"/>
              <a:stretch>
                <a:fillRect/>
              </a:stretch>
            </p:blipFill>
            <p:spPr>
              <a:xfrm>
                <a:off x="14247" y="7991"/>
                <a:ext cx="4953" cy="2996"/>
              </a:xfrm>
              <a:prstGeom prst="rect">
                <a:avLst/>
              </a:prstGeom>
            </p:spPr>
          </p:pic>
          <p:pic>
            <p:nvPicPr>
              <p:cNvPr id="44" name="图片 43"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45" name="组合 44"/>
            <p:cNvGrpSpPr/>
            <p:nvPr/>
          </p:nvGrpSpPr>
          <p:grpSpPr>
            <a:xfrm>
              <a:off x="8593" y="9091"/>
              <a:ext cx="5460" cy="1884"/>
              <a:chOff x="10515" y="7991"/>
              <a:chExt cx="8684" cy="2996"/>
            </a:xfrm>
          </p:grpSpPr>
          <p:pic>
            <p:nvPicPr>
              <p:cNvPr id="46" name="图片 45" descr="3-4"/>
              <p:cNvPicPr>
                <a:picLocks noChangeAspect="1"/>
              </p:cNvPicPr>
              <p:nvPr/>
            </p:nvPicPr>
            <p:blipFill>
              <a:blip r:embed="rId3"/>
              <a:srcRect t="57231"/>
              <a:stretch>
                <a:fillRect/>
              </a:stretch>
            </p:blipFill>
            <p:spPr>
              <a:xfrm>
                <a:off x="14247" y="7991"/>
                <a:ext cx="4953" cy="2996"/>
              </a:xfrm>
              <a:prstGeom prst="rect">
                <a:avLst/>
              </a:prstGeom>
            </p:spPr>
          </p:pic>
          <p:pic>
            <p:nvPicPr>
              <p:cNvPr id="47" name="图片 46" descr="3-4"/>
              <p:cNvPicPr>
                <a:picLocks noChangeAspect="1"/>
              </p:cNvPicPr>
              <p:nvPr/>
            </p:nvPicPr>
            <p:blipFill>
              <a:blip r:embed="rId3"/>
              <a:srcRect t="57231"/>
              <a:stretch>
                <a:fillRect/>
              </a:stretch>
            </p:blipFill>
            <p:spPr>
              <a:xfrm flipH="1">
                <a:off x="10515" y="7991"/>
                <a:ext cx="4953" cy="2996"/>
              </a:xfrm>
              <a:prstGeom prst="rect">
                <a:avLst/>
              </a:prstGeom>
            </p:spPr>
          </p:pic>
        </p:grpSp>
      </p:grpSp>
      <p:sp>
        <p:nvSpPr>
          <p:cNvPr id="19" name="图形"/>
          <p:cNvSpPr txBox="1"/>
          <p:nvPr userDrawn="1"/>
        </p:nvSpPr>
        <p:spPr>
          <a:xfrm>
            <a:off x="1282065" y="625475"/>
            <a:ext cx="3238500" cy="645160"/>
          </a:xfrm>
          <a:prstGeom prst="rect">
            <a:avLst/>
          </a:prstGeom>
          <a:noFill/>
        </p:spPr>
        <p:txBody>
          <a:bodyPr wrap="square" rtlCol="0">
            <a:spAutoFit/>
          </a:bodyPr>
          <a:lstStyle/>
          <a:p>
            <a:pPr algn="dist"/>
            <a:r>
              <a:rPr lang="zh-CN" altLang="en-US" sz="3600" b="1">
                <a:solidFill>
                  <a:srgbClr val="FF0000"/>
                </a:solidFill>
                <a:latin typeface="字魂113号-呆萌少女体" panose="00000500000000000000" charset="-122"/>
                <a:ea typeface="字魂113号-呆萌少女体" panose="00000500000000000000" charset="-122"/>
                <a:cs typeface="字魂58号-创中黑" panose="00000500000000000000" charset="-122"/>
                <a:sym typeface="+mn-ea"/>
              </a:rPr>
              <a:t>活动营销策略</a:t>
            </a:r>
            <a:endParaRPr lang="zh-CN" altLang="en-US" sz="3600" b="1">
              <a:solidFill>
                <a:srgbClr val="FF0000"/>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sp>
        <p:nvSpPr>
          <p:cNvPr id="117" name="图形"/>
          <p:cNvSpPr txBox="1"/>
          <p:nvPr userDrawn="1"/>
        </p:nvSpPr>
        <p:spPr>
          <a:xfrm>
            <a:off x="1328420" y="1181735"/>
            <a:ext cx="3897630" cy="275590"/>
          </a:xfrm>
          <a:prstGeom prst="rect">
            <a:avLst/>
          </a:prstGeom>
          <a:noFill/>
        </p:spPr>
        <p:txBody>
          <a:bodyPr wrap="square" rtlCol="0">
            <a:spAutoFit/>
          </a:bodyPr>
          <a:lstStyle/>
          <a:p>
            <a:pPr algn="l"/>
            <a:r>
              <a:rPr lang="zh-CN" altLang="en-US" sz="1200">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rPr>
              <a:t>Add your text content here.Add your text content here.</a:t>
            </a:r>
            <a:endParaRPr lang="zh-CN" altLang="en-US" sz="1200" dirty="0" err="1">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Tree>
  </p:cSld>
  <p:clrMapOvr>
    <a:masterClrMapping/>
  </p:clrMapOvr>
  <p:transition advTm="2000">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0" name="图片 19" descr="3-41"/>
          <p:cNvPicPr>
            <a:picLocks noChangeAspect="1"/>
          </p:cNvPicPr>
          <p:nvPr userDrawn="1"/>
        </p:nvPicPr>
        <p:blipFill>
          <a:blip r:embed="rId2"/>
          <a:srcRect r="28637" b="11790"/>
          <a:stretch>
            <a:fillRect/>
          </a:stretch>
        </p:blipFill>
        <p:spPr>
          <a:xfrm rot="16200000" flipH="1" flipV="1">
            <a:off x="2652395" y="-2651760"/>
            <a:ext cx="6976745" cy="12280265"/>
          </a:xfrm>
          <a:prstGeom prst="rect">
            <a:avLst/>
          </a:prstGeom>
        </p:spPr>
      </p:pic>
      <p:sp>
        <p:nvSpPr>
          <p:cNvPr id="2" name="圆角矩形 1"/>
          <p:cNvSpPr/>
          <p:nvPr userDrawn="1"/>
        </p:nvSpPr>
        <p:spPr>
          <a:xfrm>
            <a:off x="379095" y="367030"/>
            <a:ext cx="11523980" cy="62426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4" name="椭圆 3"/>
          <p:cNvSpPr/>
          <p:nvPr userDrawn="1"/>
        </p:nvSpPr>
        <p:spPr>
          <a:xfrm rot="6480000">
            <a:off x="-616585" y="-728980"/>
            <a:ext cx="2013585" cy="2013585"/>
          </a:xfrm>
          <a:prstGeom prst="ellipse">
            <a:avLst/>
          </a:prstGeom>
          <a:gradFill>
            <a:gsLst>
              <a:gs pos="0">
                <a:srgbClr val="F3A4A4"/>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nvGrpSpPr>
          <p:cNvPr id="40" name="组合 39"/>
          <p:cNvGrpSpPr/>
          <p:nvPr userDrawn="1"/>
        </p:nvGrpSpPr>
        <p:grpSpPr>
          <a:xfrm>
            <a:off x="6238875" y="5919470"/>
            <a:ext cx="5995670" cy="1061085"/>
            <a:chOff x="8593" y="9091"/>
            <a:chExt cx="10760" cy="1904"/>
          </a:xfrm>
        </p:grpSpPr>
        <p:grpSp>
          <p:nvGrpSpPr>
            <p:cNvPr id="24" name="组合 23"/>
            <p:cNvGrpSpPr/>
            <p:nvPr/>
          </p:nvGrpSpPr>
          <p:grpSpPr>
            <a:xfrm>
              <a:off x="13893" y="9111"/>
              <a:ext cx="5460" cy="1884"/>
              <a:chOff x="10515" y="7991"/>
              <a:chExt cx="8684" cy="2996"/>
            </a:xfrm>
          </p:grpSpPr>
          <p:pic>
            <p:nvPicPr>
              <p:cNvPr id="32" name="图片 31" descr="3-4"/>
              <p:cNvPicPr>
                <a:picLocks noChangeAspect="1"/>
              </p:cNvPicPr>
              <p:nvPr/>
            </p:nvPicPr>
            <p:blipFill>
              <a:blip r:embed="rId3"/>
              <a:srcRect t="57231"/>
              <a:stretch>
                <a:fillRect/>
              </a:stretch>
            </p:blipFill>
            <p:spPr>
              <a:xfrm>
                <a:off x="14247" y="7991"/>
                <a:ext cx="4953" cy="2996"/>
              </a:xfrm>
              <a:prstGeom prst="rect">
                <a:avLst/>
              </a:prstGeom>
            </p:spPr>
          </p:pic>
          <p:pic>
            <p:nvPicPr>
              <p:cNvPr id="33" name="图片 32"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37" name="组合 36"/>
            <p:cNvGrpSpPr/>
            <p:nvPr/>
          </p:nvGrpSpPr>
          <p:grpSpPr>
            <a:xfrm>
              <a:off x="8593" y="9091"/>
              <a:ext cx="5460" cy="1884"/>
              <a:chOff x="10515" y="7991"/>
              <a:chExt cx="8684" cy="2996"/>
            </a:xfrm>
          </p:grpSpPr>
          <p:pic>
            <p:nvPicPr>
              <p:cNvPr id="38" name="图片 37" descr="3-4"/>
              <p:cNvPicPr>
                <a:picLocks noChangeAspect="1"/>
              </p:cNvPicPr>
              <p:nvPr/>
            </p:nvPicPr>
            <p:blipFill>
              <a:blip r:embed="rId3"/>
              <a:srcRect t="57231"/>
              <a:stretch>
                <a:fillRect/>
              </a:stretch>
            </p:blipFill>
            <p:spPr>
              <a:xfrm>
                <a:off x="14247" y="7991"/>
                <a:ext cx="4953" cy="2996"/>
              </a:xfrm>
              <a:prstGeom prst="rect">
                <a:avLst/>
              </a:prstGeom>
            </p:spPr>
          </p:pic>
          <p:pic>
            <p:nvPicPr>
              <p:cNvPr id="39" name="图片 38" descr="3-4"/>
              <p:cNvPicPr>
                <a:picLocks noChangeAspect="1"/>
              </p:cNvPicPr>
              <p:nvPr/>
            </p:nvPicPr>
            <p:blipFill>
              <a:blip r:embed="rId3"/>
              <a:srcRect t="57231"/>
              <a:stretch>
                <a:fillRect/>
              </a:stretch>
            </p:blipFill>
            <p:spPr>
              <a:xfrm flipH="1">
                <a:off x="10515" y="7991"/>
                <a:ext cx="4953" cy="2996"/>
              </a:xfrm>
              <a:prstGeom prst="rect">
                <a:avLst/>
              </a:prstGeom>
            </p:spPr>
          </p:pic>
        </p:grpSp>
      </p:grpSp>
      <p:grpSp>
        <p:nvGrpSpPr>
          <p:cNvPr id="41" name="组合 40"/>
          <p:cNvGrpSpPr/>
          <p:nvPr userDrawn="1"/>
        </p:nvGrpSpPr>
        <p:grpSpPr>
          <a:xfrm>
            <a:off x="-4445" y="5873115"/>
            <a:ext cx="6249035" cy="1106170"/>
            <a:chOff x="8593" y="9091"/>
            <a:chExt cx="10760" cy="1904"/>
          </a:xfrm>
        </p:grpSpPr>
        <p:grpSp>
          <p:nvGrpSpPr>
            <p:cNvPr id="42" name="组合 41"/>
            <p:cNvGrpSpPr/>
            <p:nvPr/>
          </p:nvGrpSpPr>
          <p:grpSpPr>
            <a:xfrm>
              <a:off x="13893" y="9111"/>
              <a:ext cx="5460" cy="1884"/>
              <a:chOff x="10515" y="7991"/>
              <a:chExt cx="8684" cy="2996"/>
            </a:xfrm>
          </p:grpSpPr>
          <p:pic>
            <p:nvPicPr>
              <p:cNvPr id="43" name="图片 42" descr="3-4"/>
              <p:cNvPicPr>
                <a:picLocks noChangeAspect="1"/>
              </p:cNvPicPr>
              <p:nvPr/>
            </p:nvPicPr>
            <p:blipFill>
              <a:blip r:embed="rId3"/>
              <a:srcRect t="57231"/>
              <a:stretch>
                <a:fillRect/>
              </a:stretch>
            </p:blipFill>
            <p:spPr>
              <a:xfrm>
                <a:off x="14247" y="7991"/>
                <a:ext cx="4953" cy="2996"/>
              </a:xfrm>
              <a:prstGeom prst="rect">
                <a:avLst/>
              </a:prstGeom>
            </p:spPr>
          </p:pic>
          <p:pic>
            <p:nvPicPr>
              <p:cNvPr id="44" name="图片 43"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45" name="组合 44"/>
            <p:cNvGrpSpPr/>
            <p:nvPr/>
          </p:nvGrpSpPr>
          <p:grpSpPr>
            <a:xfrm>
              <a:off x="8593" y="9091"/>
              <a:ext cx="5460" cy="1884"/>
              <a:chOff x="10515" y="7991"/>
              <a:chExt cx="8684" cy="2996"/>
            </a:xfrm>
          </p:grpSpPr>
          <p:pic>
            <p:nvPicPr>
              <p:cNvPr id="46" name="图片 45" descr="3-4"/>
              <p:cNvPicPr>
                <a:picLocks noChangeAspect="1"/>
              </p:cNvPicPr>
              <p:nvPr/>
            </p:nvPicPr>
            <p:blipFill>
              <a:blip r:embed="rId3"/>
              <a:srcRect t="57231"/>
              <a:stretch>
                <a:fillRect/>
              </a:stretch>
            </p:blipFill>
            <p:spPr>
              <a:xfrm>
                <a:off x="14247" y="7991"/>
                <a:ext cx="4953" cy="2996"/>
              </a:xfrm>
              <a:prstGeom prst="rect">
                <a:avLst/>
              </a:prstGeom>
            </p:spPr>
          </p:pic>
          <p:pic>
            <p:nvPicPr>
              <p:cNvPr id="47" name="图片 46" descr="3-4"/>
              <p:cNvPicPr>
                <a:picLocks noChangeAspect="1"/>
              </p:cNvPicPr>
              <p:nvPr/>
            </p:nvPicPr>
            <p:blipFill>
              <a:blip r:embed="rId3"/>
              <a:srcRect t="57231"/>
              <a:stretch>
                <a:fillRect/>
              </a:stretch>
            </p:blipFill>
            <p:spPr>
              <a:xfrm flipH="1">
                <a:off x="10515" y="7991"/>
                <a:ext cx="4953" cy="2996"/>
              </a:xfrm>
              <a:prstGeom prst="rect">
                <a:avLst/>
              </a:prstGeom>
            </p:spPr>
          </p:pic>
        </p:grpSp>
      </p:grpSp>
      <p:sp>
        <p:nvSpPr>
          <p:cNvPr id="19" name="图形"/>
          <p:cNvSpPr txBox="1"/>
          <p:nvPr userDrawn="1"/>
        </p:nvSpPr>
        <p:spPr>
          <a:xfrm>
            <a:off x="1282065" y="625475"/>
            <a:ext cx="3238500" cy="645160"/>
          </a:xfrm>
          <a:prstGeom prst="rect">
            <a:avLst/>
          </a:prstGeom>
          <a:noFill/>
        </p:spPr>
        <p:txBody>
          <a:bodyPr wrap="square" rtlCol="0">
            <a:spAutoFit/>
          </a:bodyPr>
          <a:lstStyle/>
          <a:p>
            <a:pPr algn="dist"/>
            <a:r>
              <a:rPr lang="zh-CN" altLang="en-US" sz="3600" b="1">
                <a:solidFill>
                  <a:srgbClr val="FF0000"/>
                </a:solidFill>
                <a:latin typeface="字魂113号-呆萌少女体" panose="00000500000000000000" charset="-122"/>
                <a:ea typeface="字魂113号-呆萌少女体" panose="00000500000000000000" charset="-122"/>
                <a:cs typeface="字魂58号-创中黑" panose="00000500000000000000" charset="-122"/>
                <a:sym typeface="+mn-ea"/>
              </a:rPr>
              <a:t>活动开展流程</a:t>
            </a:r>
            <a:endParaRPr lang="zh-CN" altLang="en-US" sz="3600" b="1">
              <a:solidFill>
                <a:srgbClr val="FF0000"/>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sp>
        <p:nvSpPr>
          <p:cNvPr id="117" name="图形"/>
          <p:cNvSpPr txBox="1"/>
          <p:nvPr userDrawn="1"/>
        </p:nvSpPr>
        <p:spPr>
          <a:xfrm>
            <a:off x="1328420" y="1181735"/>
            <a:ext cx="3897630" cy="275590"/>
          </a:xfrm>
          <a:prstGeom prst="rect">
            <a:avLst/>
          </a:prstGeom>
          <a:noFill/>
        </p:spPr>
        <p:txBody>
          <a:bodyPr wrap="square" rtlCol="0">
            <a:spAutoFit/>
          </a:bodyPr>
          <a:lstStyle/>
          <a:p>
            <a:pPr algn="l"/>
            <a:r>
              <a:rPr lang="zh-CN" altLang="en-US" sz="1200">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rPr>
              <a:t>Add your text content here.Add your text content here.</a:t>
            </a:r>
            <a:endParaRPr lang="zh-CN" altLang="en-US" sz="1200" dirty="0" err="1">
              <a:ln>
                <a:noFill/>
              </a:ln>
              <a:solidFill>
                <a:schemeClr val="tx1">
                  <a:lumMod val="75000"/>
                  <a:lumOff val="25000"/>
                </a:schemeClr>
              </a:solidFill>
              <a:effectLst/>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Tree>
  </p:cSld>
  <p:clrMapOvr>
    <a:masterClrMapping/>
  </p:clrMapOvr>
  <p:transition advTm="2000">
    <p:wedge/>
  </p:transition>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2.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ustDataLst>
      <p:tags r:id="rId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advTm="2000">
    <p:wedge/>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ustDataLst>
      <p:tags r:id="rId6"/>
    </p:custData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transition advTm="2000">
    <p:wedge/>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xml"/><Relationship Id="rId7" Type="http://schemas.openxmlformats.org/officeDocument/2006/relationships/image" Target="../media/image5.png"/><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1.png"/><Relationship Id="rId3" Type="http://schemas.openxmlformats.org/officeDocument/2006/relationships/image" Target="../media/image3.png"/><Relationship Id="rId2" Type="http://schemas.microsoft.com/office/2007/relationships/media" Target="../media/media1.mp3"/><Relationship Id="rId10" Type="http://schemas.openxmlformats.org/officeDocument/2006/relationships/notesSlide" Target="../notesSlides/notesSlide1.xml"/><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2.xml"/><Relationship Id="rId7" Type="http://schemas.openxmlformats.org/officeDocument/2006/relationships/image" Target="../media/image3.svg"/><Relationship Id="rId6" Type="http://schemas.openxmlformats.org/officeDocument/2006/relationships/image" Target="../media/image14.png"/><Relationship Id="rId5" Type="http://schemas.openxmlformats.org/officeDocument/2006/relationships/image" Target="../media/image2.sv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chart" Target="../charts/chart2.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6.xml"/><Relationship Id="rId2" Type="http://schemas.openxmlformats.org/officeDocument/2006/relationships/image" Target="../media/image17.png"/><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3" Type="http://schemas.openxmlformats.org/officeDocument/2006/relationships/slideLayout" Target="../slideLayouts/slideLayout4.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0.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1.xml"/><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3.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6.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7.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1.sv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xml"/><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11215370" y="7614920"/>
            <a:ext cx="619125" cy="619125"/>
          </a:xfrm>
          <a:prstGeom prst="rect">
            <a:avLst/>
          </a:prstGeom>
        </p:spPr>
      </p:pic>
      <p:grpSp>
        <p:nvGrpSpPr>
          <p:cNvPr id="16" name="组合 15"/>
          <p:cNvGrpSpPr/>
          <p:nvPr/>
        </p:nvGrpSpPr>
        <p:grpSpPr>
          <a:xfrm>
            <a:off x="-1067435" y="-1466215"/>
            <a:ext cx="13475970" cy="8796655"/>
            <a:chOff x="-1681" y="-2309"/>
            <a:chExt cx="21222" cy="13853"/>
          </a:xfrm>
        </p:grpSpPr>
        <p:pic>
          <p:nvPicPr>
            <p:cNvPr id="2" name="图形" descr="3-41"/>
            <p:cNvPicPr>
              <a:picLocks noChangeAspect="1"/>
            </p:cNvPicPr>
            <p:nvPr/>
          </p:nvPicPr>
          <p:blipFill>
            <a:blip r:embed="rId4"/>
            <a:srcRect r="28637" b="11580"/>
            <a:stretch>
              <a:fillRect/>
            </a:stretch>
          </p:blipFill>
          <p:spPr>
            <a:xfrm rot="5400000" flipV="1">
              <a:off x="4176" y="-4176"/>
              <a:ext cx="10987" cy="19340"/>
            </a:xfrm>
            <a:prstGeom prst="rect">
              <a:avLst/>
            </a:prstGeom>
          </p:spPr>
        </p:pic>
        <p:sp>
          <p:nvSpPr>
            <p:cNvPr id="20" name="图形"/>
            <p:cNvSpPr/>
            <p:nvPr/>
          </p:nvSpPr>
          <p:spPr>
            <a:xfrm rot="19920000">
              <a:off x="-1681" y="-2309"/>
              <a:ext cx="4457" cy="4457"/>
            </a:xfrm>
            <a:prstGeom prst="ellipse">
              <a:avLst/>
            </a:prstGeom>
            <a:gradFill>
              <a:gsLst>
                <a:gs pos="0">
                  <a:srgbClr val="EF8D8C"/>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nvGrpSpPr>
            <p:cNvPr id="11" name="图形"/>
            <p:cNvGrpSpPr/>
            <p:nvPr/>
          </p:nvGrpSpPr>
          <p:grpSpPr>
            <a:xfrm>
              <a:off x="-1" y="7675"/>
              <a:ext cx="19200" cy="3312"/>
              <a:chOff x="1830" y="7991"/>
              <a:chExt cx="17369" cy="2996"/>
            </a:xfrm>
          </p:grpSpPr>
          <p:grpSp>
            <p:nvGrpSpPr>
              <p:cNvPr id="7" name="组合 6"/>
              <p:cNvGrpSpPr/>
              <p:nvPr/>
            </p:nvGrpSpPr>
            <p:grpSpPr>
              <a:xfrm>
                <a:off x="10515" y="7991"/>
                <a:ext cx="8684" cy="2996"/>
                <a:chOff x="10515" y="7991"/>
                <a:chExt cx="8684" cy="2996"/>
              </a:xfrm>
            </p:grpSpPr>
            <p:pic>
              <p:nvPicPr>
                <p:cNvPr id="5" name="图形" descr="3-4"/>
                <p:cNvPicPr>
                  <a:picLocks noChangeAspect="1"/>
                </p:cNvPicPr>
                <p:nvPr/>
              </p:nvPicPr>
              <p:blipFill>
                <a:blip r:embed="rId5"/>
                <a:srcRect t="57231"/>
                <a:stretch>
                  <a:fillRect/>
                </a:stretch>
              </p:blipFill>
              <p:spPr>
                <a:xfrm>
                  <a:off x="14247" y="7991"/>
                  <a:ext cx="4953" cy="2996"/>
                </a:xfrm>
                <a:prstGeom prst="rect">
                  <a:avLst/>
                </a:prstGeom>
              </p:spPr>
            </p:pic>
            <p:pic>
              <p:nvPicPr>
                <p:cNvPr id="6" name="图形" descr="3-4"/>
                <p:cNvPicPr>
                  <a:picLocks noChangeAspect="1"/>
                </p:cNvPicPr>
                <p:nvPr/>
              </p:nvPicPr>
              <p:blipFill>
                <a:blip r:embed="rId5"/>
                <a:srcRect t="57231"/>
                <a:stretch>
                  <a:fillRect/>
                </a:stretch>
              </p:blipFill>
              <p:spPr>
                <a:xfrm flipH="1">
                  <a:off x="10515" y="7991"/>
                  <a:ext cx="4953" cy="2996"/>
                </a:xfrm>
                <a:prstGeom prst="rect">
                  <a:avLst/>
                </a:prstGeom>
              </p:spPr>
            </p:pic>
          </p:grpSp>
          <p:grpSp>
            <p:nvGrpSpPr>
              <p:cNvPr id="8" name="组合 7"/>
              <p:cNvGrpSpPr/>
              <p:nvPr/>
            </p:nvGrpSpPr>
            <p:grpSpPr>
              <a:xfrm>
                <a:off x="1830" y="7991"/>
                <a:ext cx="8684" cy="2996"/>
                <a:chOff x="10515" y="7991"/>
                <a:chExt cx="8684" cy="2996"/>
              </a:xfrm>
            </p:grpSpPr>
            <p:pic>
              <p:nvPicPr>
                <p:cNvPr id="9" name="图形" descr="3-4"/>
                <p:cNvPicPr>
                  <a:picLocks noChangeAspect="1"/>
                </p:cNvPicPr>
                <p:nvPr/>
              </p:nvPicPr>
              <p:blipFill>
                <a:blip r:embed="rId5"/>
                <a:srcRect t="57231"/>
                <a:stretch>
                  <a:fillRect/>
                </a:stretch>
              </p:blipFill>
              <p:spPr>
                <a:xfrm>
                  <a:off x="14247" y="7991"/>
                  <a:ext cx="4953" cy="2996"/>
                </a:xfrm>
                <a:prstGeom prst="rect">
                  <a:avLst/>
                </a:prstGeom>
              </p:spPr>
            </p:pic>
            <p:pic>
              <p:nvPicPr>
                <p:cNvPr id="10" name="图形" descr="3-4"/>
                <p:cNvPicPr>
                  <a:picLocks noChangeAspect="1"/>
                </p:cNvPicPr>
                <p:nvPr/>
              </p:nvPicPr>
              <p:blipFill>
                <a:blip r:embed="rId5"/>
                <a:srcRect t="57231"/>
                <a:stretch>
                  <a:fillRect/>
                </a:stretch>
              </p:blipFill>
              <p:spPr>
                <a:xfrm flipH="1">
                  <a:off x="10515" y="7991"/>
                  <a:ext cx="4953" cy="2996"/>
                </a:xfrm>
                <a:prstGeom prst="rect">
                  <a:avLst/>
                </a:prstGeom>
              </p:spPr>
            </p:pic>
          </p:grpSp>
        </p:grpSp>
        <p:pic>
          <p:nvPicPr>
            <p:cNvPr id="12" name="图形" descr="3-42"/>
            <p:cNvPicPr>
              <a:picLocks noChangeAspect="1"/>
            </p:cNvPicPr>
            <p:nvPr/>
          </p:nvPicPr>
          <p:blipFill>
            <a:blip r:embed="rId6"/>
            <a:srcRect t="46296" r="43746" b="7157"/>
            <a:stretch>
              <a:fillRect/>
            </a:stretch>
          </p:blipFill>
          <p:spPr>
            <a:xfrm>
              <a:off x="-1" y="5961"/>
              <a:ext cx="4295" cy="5027"/>
            </a:xfrm>
            <a:prstGeom prst="rect">
              <a:avLst/>
            </a:prstGeom>
          </p:spPr>
        </p:pic>
        <p:pic>
          <p:nvPicPr>
            <p:cNvPr id="13" name="图形" descr="3-42"/>
            <p:cNvPicPr>
              <a:picLocks noChangeAspect="1"/>
            </p:cNvPicPr>
            <p:nvPr/>
          </p:nvPicPr>
          <p:blipFill>
            <a:blip r:embed="rId6"/>
            <a:srcRect l="71133" t="46296" r="288" b="7157"/>
            <a:stretch>
              <a:fillRect/>
            </a:stretch>
          </p:blipFill>
          <p:spPr>
            <a:xfrm>
              <a:off x="17018" y="6518"/>
              <a:ext cx="2182" cy="5027"/>
            </a:xfrm>
            <a:prstGeom prst="rect">
              <a:avLst/>
            </a:prstGeom>
          </p:spPr>
        </p:pic>
        <p:pic>
          <p:nvPicPr>
            <p:cNvPr id="3" name="图形" descr="妇女节，女神形象"/>
            <p:cNvPicPr>
              <a:picLocks noChangeAspect="1"/>
            </p:cNvPicPr>
            <p:nvPr/>
          </p:nvPicPr>
          <p:blipFill>
            <a:blip r:embed="rId7"/>
            <a:srcRect t="17686"/>
            <a:stretch>
              <a:fillRect/>
            </a:stretch>
          </p:blipFill>
          <p:spPr>
            <a:xfrm flipH="1">
              <a:off x="7469" y="525"/>
              <a:ext cx="12072" cy="9937"/>
            </a:xfrm>
            <a:prstGeom prst="rect">
              <a:avLst/>
            </a:prstGeom>
          </p:spPr>
        </p:pic>
        <p:sp>
          <p:nvSpPr>
            <p:cNvPr id="15" name="图形"/>
            <p:cNvSpPr txBox="1"/>
            <p:nvPr/>
          </p:nvSpPr>
          <p:spPr>
            <a:xfrm>
              <a:off x="1480" y="5411"/>
              <a:ext cx="9328" cy="1161"/>
            </a:xfrm>
            <a:prstGeom prst="rect">
              <a:avLst/>
            </a:prstGeom>
            <a:noFill/>
          </p:spPr>
          <p:txBody>
            <a:bodyPr wrap="square" rtlCol="0">
              <a:spAutoFit/>
            </a:bodyPr>
            <a:lstStyle/>
            <a:p>
              <a:pPr algn="l">
                <a:lnSpc>
                  <a:spcPct val="150000"/>
                </a:lnSpc>
              </a:pPr>
              <a:r>
                <a:rPr lang="zh-CN" altLang="en-US" sz="1400">
                  <a:ln>
                    <a:noFill/>
                  </a:ln>
                  <a:solidFill>
                    <a:srgbClr val="FA4444"/>
                  </a:solidFill>
                  <a:effectLst/>
                  <a:latin typeface="字魂113号-呆萌少女体" panose="00000500000000000000" charset="-122"/>
                  <a:ea typeface="字魂113号-呆萌少女体" panose="00000500000000000000" charset="-122"/>
                  <a:cs typeface="字魂113号-呆萌少女体" panose="00000500000000000000" charset="-122"/>
                  <a:sym typeface="+mn-ea"/>
                </a:rPr>
                <a:t>Add your text content here.Add your text content here.Add your text content here.Add your text.Add your text content here.</a:t>
              </a:r>
              <a:endParaRPr lang="zh-CN" altLang="en-US" sz="1400">
                <a:ln>
                  <a:noFill/>
                </a:ln>
                <a:solidFill>
                  <a:srgbClr val="FA4444"/>
                </a:solidFill>
                <a:effectLst/>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
          <p:nvSpPr>
            <p:cNvPr id="45" name="图形"/>
            <p:cNvSpPr/>
            <p:nvPr/>
          </p:nvSpPr>
          <p:spPr>
            <a:xfrm>
              <a:off x="1611" y="6740"/>
              <a:ext cx="2319" cy="587"/>
            </a:xfrm>
            <a:prstGeom prst="roundRect">
              <a:avLst>
                <a:gd name="adj" fmla="val 50000"/>
              </a:avLst>
            </a:prstGeom>
            <a:noFill/>
            <a:ln>
              <a:gradFill>
                <a:gsLst>
                  <a:gs pos="0">
                    <a:srgbClr val="FCCFDD"/>
                  </a:gs>
                  <a:gs pos="100000">
                    <a:srgbClr val="FAE0E6"/>
                  </a:gs>
                </a:gsLst>
                <a:lin ang="5400000" scaled="1"/>
              </a:gradFill>
            </a:ln>
            <a:effectLst>
              <a:outerShdw blurRad="88900" dist="38100" dir="2700000" algn="tl" rotWithShape="0">
                <a:srgbClr val="FA44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kern="0">
                  <a:ln>
                    <a:noFill/>
                  </a:ln>
                  <a:solidFill>
                    <a:srgbClr val="FA4444"/>
                  </a:solidFill>
                  <a:effectLst/>
                  <a:uFillTx/>
                  <a:latin typeface="字魂113号-呆萌少女体" panose="00000500000000000000" charset="-122"/>
                  <a:ea typeface="字魂113号-呆萌少女体" panose="00000500000000000000" charset="-122"/>
                  <a:cs typeface="字魂113号-呆萌少女体" panose="00000500000000000000" charset="-122"/>
                  <a:sym typeface="+mn-ea"/>
                </a:rPr>
                <a:t>女神节</a:t>
              </a:r>
              <a:endParaRPr lang="zh-CN" altLang="en-US" b="1" kern="0">
                <a:ln>
                  <a:noFill/>
                </a:ln>
                <a:solidFill>
                  <a:srgbClr val="FA4444"/>
                </a:solidFill>
                <a:effectLst/>
                <a:uFillTx/>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
          <p:nvSpPr>
            <p:cNvPr id="46" name="图形"/>
            <p:cNvSpPr/>
            <p:nvPr/>
          </p:nvSpPr>
          <p:spPr>
            <a:xfrm>
              <a:off x="3155" y="6740"/>
              <a:ext cx="2428" cy="587"/>
            </a:xfrm>
            <a:prstGeom prst="roundRect">
              <a:avLst>
                <a:gd name="adj" fmla="val 50000"/>
              </a:avLst>
            </a:prstGeom>
            <a:gradFill>
              <a:gsLst>
                <a:gs pos="0">
                  <a:srgbClr val="FA4444"/>
                </a:gs>
                <a:gs pos="100000">
                  <a:srgbClr val="FB6643"/>
                </a:gs>
              </a:gsLst>
              <a:lin ang="5400000" scaled="0"/>
            </a:gradFill>
            <a:ln>
              <a:noFill/>
            </a:ln>
            <a:effectLst>
              <a:outerShdw blurRad="38100" dist="38100" dir="2700000" algn="tl" rotWithShape="0">
                <a:schemeClr val="accent1">
                  <a:alpha val="26667"/>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400" b="1" kern="0">
                  <a:ln>
                    <a:noFill/>
                  </a:ln>
                  <a:solidFill>
                    <a:schemeClr val="bg1"/>
                  </a:solidFill>
                  <a:effectLst/>
                  <a:uFillTx/>
                  <a:latin typeface="字魂113号-呆萌少女体" panose="00000500000000000000" charset="-122"/>
                  <a:ea typeface="字魂113号-呆萌少女体" panose="00000500000000000000" charset="-122"/>
                  <a:cs typeface="字魂113号-呆萌少女体" panose="00000500000000000000" charset="-122"/>
                  <a:sym typeface="+mn-ea"/>
                </a:rPr>
                <a:t>汇报人：</a:t>
              </a:r>
              <a:r>
                <a:rPr lang="en-US" altLang="zh-CN" sz="1400" b="1" kern="0">
                  <a:ln>
                    <a:noFill/>
                  </a:ln>
                  <a:solidFill>
                    <a:schemeClr val="bg1"/>
                  </a:solidFill>
                  <a:effectLst/>
                  <a:uFillTx/>
                  <a:latin typeface="字魂113号-呆萌少女体" panose="00000500000000000000" charset="-122"/>
                  <a:ea typeface="字魂113号-呆萌少女体" panose="00000500000000000000" charset="-122"/>
                  <a:cs typeface="字魂113号-呆萌少女体" panose="00000500000000000000" charset="-122"/>
                  <a:sym typeface="+mn-ea"/>
                </a:rPr>
                <a:t>XXX</a:t>
              </a:r>
              <a:endParaRPr kumimoji="0" lang="en-US" altLang="zh-CN" sz="1400" b="1" i="0" kern="0" baseline="0">
                <a:ln>
                  <a:noFill/>
                </a:ln>
                <a:solidFill>
                  <a:schemeClr val="bg1"/>
                </a:solidFill>
                <a:effectLst/>
                <a:uFillTx/>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
          <p:nvSpPr>
            <p:cNvPr id="21" name="图形"/>
            <p:cNvSpPr txBox="1"/>
            <p:nvPr/>
          </p:nvSpPr>
          <p:spPr>
            <a:xfrm>
              <a:off x="10808" y="717"/>
              <a:ext cx="7829" cy="483"/>
            </a:xfrm>
            <a:prstGeom prst="rect">
              <a:avLst/>
            </a:prstGeom>
            <a:noFill/>
          </p:spPr>
          <p:txBody>
            <a:bodyPr wrap="square" rtlCol="0">
              <a:spAutoFit/>
            </a:bodyPr>
            <a:lstStyle/>
            <a:p>
              <a:pPr algn="dist"/>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花样</a:t>
              </a:r>
              <a:r>
                <a:rPr lang="zh-CN" altLang="en-US"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百变</a:t>
              </a:r>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女王|无惧</a:t>
              </a:r>
              <a:r>
                <a:rPr lang="zh-CN" altLang="en-US"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魅力</a:t>
              </a:r>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时光</a:t>
              </a:r>
              <a:endPar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endParaRPr>
            </a:p>
          </p:txBody>
        </p:sp>
        <p:sp>
          <p:nvSpPr>
            <p:cNvPr id="22" name="图形"/>
            <p:cNvSpPr/>
            <p:nvPr/>
          </p:nvSpPr>
          <p:spPr>
            <a:xfrm rot="19920000">
              <a:off x="1184" y="2586"/>
              <a:ext cx="1015" cy="1015"/>
            </a:xfrm>
            <a:prstGeom prst="ellipse">
              <a:avLst/>
            </a:prstGeom>
            <a:gradFill>
              <a:gsLst>
                <a:gs pos="0">
                  <a:srgbClr val="EF8D8C"/>
                </a:gs>
                <a:gs pos="100000">
                  <a:srgbClr val="F9D7D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14" name="图形"/>
            <p:cNvSpPr txBox="1"/>
            <p:nvPr/>
          </p:nvSpPr>
          <p:spPr>
            <a:xfrm>
              <a:off x="1265" y="2274"/>
              <a:ext cx="9542" cy="3343"/>
            </a:xfrm>
            <a:prstGeom prst="rect">
              <a:avLst/>
            </a:prstGeom>
            <a:noFill/>
          </p:spPr>
          <p:txBody>
            <a:bodyPr wrap="none" rtlCol="0">
              <a:spAutoFit/>
            </a:bodyPr>
            <a:lstStyle/>
            <a:p>
              <a:r>
                <a:rPr lang="en-US" altLang="zh-CN" sz="6600" b="1">
                  <a:ln>
                    <a:solidFill>
                      <a:srgbClr val="FB6643"/>
                    </a:solid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3.8</a:t>
              </a:r>
              <a:r>
                <a:rPr lang="zh-CN" altLang="en-US" sz="6600" b="1">
                  <a:ln>
                    <a:solidFill>
                      <a:srgbClr val="FB6643"/>
                    </a:solid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女神节</a:t>
              </a:r>
              <a:endParaRPr lang="zh-CN" altLang="en-US" sz="6600" b="1">
                <a:ln>
                  <a:solidFill>
                    <a:srgbClr val="FB6643"/>
                  </a:solid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endParaRPr>
            </a:p>
            <a:p>
              <a:r>
                <a:rPr lang="zh-CN" altLang="en-US" sz="6600" b="1">
                  <a:ln>
                    <a:noFill/>
                  </a:ln>
                  <a:solidFill>
                    <a:schemeClr val="tx1">
                      <a:lumMod val="85000"/>
                      <a:lumOff val="15000"/>
                    </a:schemeClr>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专场营销活动会</a:t>
              </a:r>
              <a:endParaRPr lang="zh-CN" altLang="en-US" sz="6600" b="1">
                <a:ln>
                  <a:noFill/>
                </a:ln>
                <a:solidFill>
                  <a:schemeClr val="tx1">
                    <a:lumMod val="85000"/>
                    <a:lumOff val="15000"/>
                  </a:schemeClr>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endParaRPr>
            </a:p>
          </p:txBody>
        </p:sp>
      </p:grpSp>
    </p:spTree>
    <p:custDataLst>
      <p:tags r:id="rId8"/>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4"/>
                                        </p:tgtEl>
                                      </p:cBhvr>
                                    </p:cmd>
                                  </p:childTnLst>
                                </p:cTn>
                              </p:par>
                            </p:childTnLst>
                          </p:cTn>
                        </p:par>
                        <p:par>
                          <p:cTn id="7" fill="hold">
                            <p:stCondLst>
                              <p:cond delay="0"/>
                            </p:stCondLst>
                            <p:childTnLst>
                              <p:par>
                                <p:cTn id="8" presetID="13" presetClass="entr" presetSubtype="16" fill="hold" nodeType="afterEffect">
                                  <p:stCondLst>
                                    <p:cond delay="0"/>
                                  </p:stCondLst>
                                  <p:childTnLst>
                                    <p:set>
                                      <p:cBhvr>
                                        <p:cTn id="9" dur="500" fill="hold">
                                          <p:stCondLst>
                                            <p:cond delay="0"/>
                                          </p:stCondLst>
                                        </p:cTn>
                                        <p:tgtEl>
                                          <p:spTgt spid="16"/>
                                        </p:tgtEl>
                                        <p:attrNameLst>
                                          <p:attrName>style.visibility</p:attrName>
                                        </p:attrNameLst>
                                      </p:cBhvr>
                                      <p:to>
                                        <p:strVal val="visible"/>
                                      </p:to>
                                    </p:set>
                                    <p:animEffect transition="in" filter="plus(in)">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25" showWhenStopped="0">
                <p:cTn id="11" repeatCount="indefinite" fill="remove" display="1">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97535" y="434340"/>
            <a:ext cx="10274300" cy="5311140"/>
            <a:chOff x="941" y="684"/>
            <a:chExt cx="16180" cy="8364"/>
          </a:xfrm>
        </p:grpSpPr>
        <p:pic>
          <p:nvPicPr>
            <p:cNvPr id="42" name="图形" descr="E:\001千图网\001素材\009女神节\B38.pngB38"/>
            <p:cNvPicPr>
              <a:picLocks noChangeAspect="1"/>
            </p:cNvPicPr>
            <p:nvPr/>
          </p:nvPicPr>
          <p:blipFill>
            <a:blip r:embed="rId3"/>
            <a:srcRect/>
            <a:stretch>
              <a:fillRect/>
            </a:stretch>
          </p:blipFill>
          <p:spPr>
            <a:xfrm flipH="1">
              <a:off x="10847" y="684"/>
              <a:ext cx="6274" cy="8364"/>
            </a:xfrm>
            <a:prstGeom prst="rect">
              <a:avLst/>
            </a:prstGeom>
          </p:spPr>
        </p:pic>
        <p:grpSp>
          <p:nvGrpSpPr>
            <p:cNvPr id="40" name="图形"/>
            <p:cNvGrpSpPr/>
            <p:nvPr/>
          </p:nvGrpSpPr>
          <p:grpSpPr>
            <a:xfrm>
              <a:off x="941" y="2855"/>
              <a:ext cx="3877" cy="2585"/>
              <a:chOff x="2093539" y="651835"/>
              <a:chExt cx="2462133" cy="1641422"/>
            </a:xfrm>
          </p:grpSpPr>
          <p:sp>
            <p:nvSpPr>
              <p:cNvPr id="2" name="图形"/>
              <p:cNvSpPr/>
              <p:nvPr/>
            </p:nvSpPr>
            <p:spPr>
              <a:xfrm>
                <a:off x="2673094" y="854394"/>
                <a:ext cx="1292814" cy="1292814"/>
              </a:xfrm>
              <a:prstGeom prst="ellipse">
                <a:avLst/>
              </a:prstGeom>
              <a:solidFill>
                <a:srgbClr val="FFFFFF"/>
              </a:solidFill>
              <a:ln>
                <a:noFill/>
              </a:ln>
              <a:effectLst>
                <a:outerShdw blurRad="127000" dist="254000" dir="75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algn="ctr" defTabSz="457200" rtl="0" eaLnBrk="1" latinLnBrk="0" hangingPunct="1"/>
                <a:endParaRPr lang="zh-CN" sz="1800" kern="1200">
                  <a:solidFill>
                    <a:schemeClr val="bg1"/>
                  </a:solidFill>
                  <a:latin typeface="+mn-lt"/>
                  <a:ea typeface="+mn-ea"/>
                  <a:cs typeface="字魂58号-创中黑" panose="00000500000000000000" charset="-122"/>
                </a:endParaRPr>
              </a:p>
            </p:txBody>
          </p:sp>
          <p:graphicFrame>
            <p:nvGraphicFramePr>
              <p:cNvPr id="3" name="图形" descr="e7d195523061f1c09e9d68d7cf438b91ef959ecb14fc25d26BBA7F7DBC18E55DFF4014AF651F0BF2569D4B6C1DA7F1A4683A481403BD872FC687266AD13265C1DE7C373772FD8728ABDD69ADD03BFF5BE2862BC891DBB79E3C9979A23521FCF1A67160B2B6B6CD16CBA7B1784A25B5F129F70D6FCD32ADE0EAAA810CE8415E9AF4DC535103F22B3E79E22A953605F539"/>
              <p:cNvGraphicFramePr/>
              <p:nvPr/>
            </p:nvGraphicFramePr>
            <p:xfrm>
              <a:off x="2093539" y="651835"/>
              <a:ext cx="2462133" cy="1641422"/>
            </p:xfrm>
            <a:graphic>
              <a:graphicData uri="http://schemas.openxmlformats.org/drawingml/2006/chart">
                <c:chart xmlns:c="http://schemas.openxmlformats.org/drawingml/2006/chart" xmlns:r="http://schemas.openxmlformats.org/officeDocument/2006/relationships" r:id="rId1"/>
              </a:graphicData>
            </a:graphic>
          </p:graphicFrame>
        </p:grpSp>
        <p:grpSp>
          <p:nvGrpSpPr>
            <p:cNvPr id="4" name="图形"/>
            <p:cNvGrpSpPr/>
            <p:nvPr/>
          </p:nvGrpSpPr>
          <p:grpSpPr>
            <a:xfrm>
              <a:off x="950" y="5655"/>
              <a:ext cx="3877" cy="2585"/>
              <a:chOff x="2093539" y="651835"/>
              <a:chExt cx="2462133" cy="1641422"/>
            </a:xfrm>
          </p:grpSpPr>
          <p:sp>
            <p:nvSpPr>
              <p:cNvPr id="5" name="图形"/>
              <p:cNvSpPr/>
              <p:nvPr/>
            </p:nvSpPr>
            <p:spPr>
              <a:xfrm>
                <a:off x="2673094" y="854394"/>
                <a:ext cx="1292814" cy="1292814"/>
              </a:xfrm>
              <a:prstGeom prst="ellipse">
                <a:avLst/>
              </a:prstGeom>
              <a:solidFill>
                <a:srgbClr val="FFFFFF"/>
              </a:solidFill>
              <a:ln>
                <a:noFill/>
              </a:ln>
              <a:effectLst>
                <a:outerShdw blurRad="127000" dist="254000" dir="75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algn="ctr" defTabSz="457200" rtl="0" eaLnBrk="1" latinLnBrk="0" hangingPunct="1"/>
                <a:endParaRPr lang="zh-CN" sz="1800" kern="1200">
                  <a:solidFill>
                    <a:schemeClr val="bg1"/>
                  </a:solidFill>
                  <a:latin typeface="+mn-lt"/>
                  <a:ea typeface="+mn-ea"/>
                  <a:cs typeface="字魂58号-创中黑" panose="00000500000000000000" charset="-122"/>
                </a:endParaRPr>
              </a:p>
            </p:txBody>
          </p:sp>
          <p:graphicFrame>
            <p:nvGraphicFramePr>
              <p:cNvPr id="6" name="图形" descr="e7d195523061f1c09e9d68d7cf438b91ef959ecb14fc25d26BBA7F7DBC18E55DFF4014AF651F0BF2569D4B6C1DA7F1A4683A481403BD872FC687266AD13265C1DE7C373772FD8728ABDD69ADD03BFF5BE2862BC891DBB79E3C9979A23521FCF1A67160B2B6B6CD16CBA7B1784A25B5F129F70D6FCD32ADE0EAAA810CE8415E9AF4DC535103F22B3E79E22A953605F539"/>
              <p:cNvGraphicFramePr/>
              <p:nvPr/>
            </p:nvGraphicFramePr>
            <p:xfrm>
              <a:off x="2093539" y="651835"/>
              <a:ext cx="2462133" cy="1641422"/>
            </p:xfrm>
            <a:graphic>
              <a:graphicData uri="http://schemas.openxmlformats.org/drawingml/2006/chart">
                <c:chart xmlns:c="http://schemas.openxmlformats.org/drawingml/2006/chart" xmlns:r="http://schemas.openxmlformats.org/officeDocument/2006/relationships" r:id="rId2"/>
              </a:graphicData>
            </a:graphic>
          </p:graphicFrame>
        </p:grpSp>
        <p:sp>
          <p:nvSpPr>
            <p:cNvPr id="7" name="图形"/>
            <p:cNvSpPr txBox="1"/>
            <p:nvPr/>
          </p:nvSpPr>
          <p:spPr>
            <a:xfrm>
              <a:off x="4164" y="3677"/>
              <a:ext cx="6417" cy="1452"/>
            </a:xfrm>
            <a:prstGeom prst="rect">
              <a:avLst/>
            </a:prstGeom>
            <a:noFill/>
          </p:spPr>
          <p:txBody>
            <a:bodyPr wrap="square" rtlCol="0">
              <a:spAutoFit/>
              <a:scene3d>
                <a:camera prst="orthographicFront"/>
                <a:lightRig rig="threePt" dir="t"/>
              </a:scene3d>
              <a:sp3d contourW="12700"/>
            </a:bodyPr>
            <a:lstStyle/>
            <a:p>
              <a:pPr algn="l">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在此处添加您的文本内容在此处添加您的文本内容在此处添加您的文本内容在此处添加您的文本内容添加文本内容在此处添加您的文本内容在此处添加您的文本内容</a:t>
              </a:r>
              <a:endParaRPr lang="zh-CN" altLang="en-US" sz="1200" dirty="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8" name="图形"/>
            <p:cNvSpPr txBox="1"/>
            <p:nvPr/>
          </p:nvSpPr>
          <p:spPr>
            <a:xfrm>
              <a:off x="4196" y="3048"/>
              <a:ext cx="3381" cy="677"/>
            </a:xfrm>
            <a:prstGeom prst="rect">
              <a:avLst/>
            </a:prstGeom>
            <a:noFill/>
          </p:spPr>
          <p:txBody>
            <a:bodyPr wrap="square" rtlCol="0">
              <a:spAutoFit/>
              <a:scene3d>
                <a:camera prst="orthographicFront"/>
                <a:lightRig rig="threePt" dir="t"/>
              </a:scene3d>
              <a:sp3d contourW="12700"/>
            </a:bodyPr>
            <a:lstStyle/>
            <a:p>
              <a:pPr algn="l" eaLnBrk="1" hangingPunct="1">
                <a:lnSpc>
                  <a:spcPct val="100000"/>
                </a:lnSpc>
                <a:spcBef>
                  <a:spcPct val="0"/>
                </a:spcBef>
              </a:pPr>
              <a:r>
                <a:rPr lang="zh-CN" altLang="en-US" sz="2200">
                  <a:solidFill>
                    <a:srgbClr val="FA4444"/>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sz="2200" dirty="0">
                <a:solidFill>
                  <a:srgbClr val="FA4444"/>
                </a:solidFill>
                <a:latin typeface="字魂59号-创粗黑" panose="00000500000000000000" charset="-122"/>
                <a:ea typeface="字魂59号-创粗黑" panose="00000500000000000000" charset="-122"/>
                <a:cs typeface="字魂58号-创中黑" panose="00000500000000000000" charset="-122"/>
                <a:sym typeface="+mn-ea"/>
              </a:endParaRPr>
            </a:p>
          </p:txBody>
        </p:sp>
        <p:sp>
          <p:nvSpPr>
            <p:cNvPr id="9" name="图形"/>
            <p:cNvSpPr txBox="1"/>
            <p:nvPr/>
          </p:nvSpPr>
          <p:spPr>
            <a:xfrm>
              <a:off x="4164" y="6459"/>
              <a:ext cx="6417" cy="1452"/>
            </a:xfrm>
            <a:prstGeom prst="rect">
              <a:avLst/>
            </a:prstGeom>
            <a:noFill/>
          </p:spPr>
          <p:txBody>
            <a:bodyPr wrap="square" rtlCol="0">
              <a:spAutoFit/>
              <a:scene3d>
                <a:camera prst="orthographicFront"/>
                <a:lightRig rig="threePt" dir="t"/>
              </a:scene3d>
              <a:sp3d contourW="12700"/>
            </a:bodyPr>
            <a:lstStyle/>
            <a:p>
              <a:pPr algn="l">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在此处添加您的文本内容在此处添加您的文本内容在此处添加您的文本内容在此处添加您的文本内容添加文本内容在此处添加您的文本内容在此处添加您的文本内容</a:t>
              </a:r>
              <a:endParaRPr lang="zh-CN" altLang="en-US" sz="1200" dirty="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10" name="图形"/>
            <p:cNvSpPr txBox="1"/>
            <p:nvPr/>
          </p:nvSpPr>
          <p:spPr>
            <a:xfrm>
              <a:off x="4196" y="5830"/>
              <a:ext cx="3381" cy="677"/>
            </a:xfrm>
            <a:prstGeom prst="rect">
              <a:avLst/>
            </a:prstGeom>
            <a:noFill/>
          </p:spPr>
          <p:txBody>
            <a:bodyPr wrap="square" rtlCol="0">
              <a:spAutoFit/>
              <a:scene3d>
                <a:camera prst="orthographicFront"/>
                <a:lightRig rig="threePt" dir="t"/>
              </a:scene3d>
              <a:sp3d contourW="12700"/>
            </a:bodyPr>
            <a:lstStyle/>
            <a:p>
              <a:pPr algn="l" eaLnBrk="1" hangingPunct="1">
                <a:lnSpc>
                  <a:spcPct val="100000"/>
                </a:lnSpc>
                <a:spcBef>
                  <a:spcPct val="0"/>
                </a:spcBef>
              </a:pPr>
              <a:r>
                <a:rPr lang="zh-CN" altLang="en-US" sz="2200">
                  <a:solidFill>
                    <a:srgbClr val="FA4444"/>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sz="2200" dirty="0">
                <a:solidFill>
                  <a:srgbClr val="FA4444"/>
                </a:solidFill>
                <a:latin typeface="字魂59号-创粗黑" panose="00000500000000000000" charset="-122"/>
                <a:ea typeface="字魂59号-创粗黑" panose="00000500000000000000" charset="-122"/>
                <a:cs typeface="字魂58号-创中黑" panose="00000500000000000000" charset="-122"/>
                <a:sym typeface="+mn-ea"/>
              </a:endParaRPr>
            </a:p>
          </p:txBody>
        </p:sp>
        <p:pic>
          <p:nvPicPr>
            <p:cNvPr id="51" name="图形" descr="343435383036373b343532343030303bcafdbedd"/>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04" y="6563"/>
              <a:ext cx="768" cy="768"/>
            </a:xfrm>
            <a:prstGeom prst="rect">
              <a:avLst/>
            </a:prstGeom>
          </p:spPr>
        </p:pic>
        <p:pic>
          <p:nvPicPr>
            <p:cNvPr id="52" name="图形" descr="343435383036373b343532343030303bcafdbedd"/>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504" y="3764"/>
              <a:ext cx="768" cy="768"/>
            </a:xfrm>
            <a:prstGeom prst="rect">
              <a:avLst/>
            </a:prstGeom>
          </p:spPr>
        </p:pic>
      </p:grpSp>
    </p:spTree>
    <p:custDataLst>
      <p:tags r:id="rId8"/>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图形"/>
          <p:cNvGrpSpPr/>
          <p:nvPr/>
        </p:nvGrpSpPr>
        <p:grpSpPr>
          <a:xfrm>
            <a:off x="869315" y="1868805"/>
            <a:ext cx="10652125" cy="3824605"/>
            <a:chOff x="1337" y="3297"/>
            <a:chExt cx="16775" cy="6023"/>
          </a:xfrm>
        </p:grpSpPr>
        <p:pic>
          <p:nvPicPr>
            <p:cNvPr id="37" name="图形" descr="C:/Users/Administrator/AppData/Local/Temp/picturecompress_20220215143947/output_1.pngoutput_1"/>
            <p:cNvPicPr>
              <a:picLocks noChangeAspect="1"/>
            </p:cNvPicPr>
            <p:nvPr/>
          </p:nvPicPr>
          <p:blipFill>
            <a:blip r:embed="rId1"/>
            <a:srcRect/>
            <a:stretch>
              <a:fillRect/>
            </a:stretch>
          </p:blipFill>
          <p:spPr>
            <a:xfrm>
              <a:off x="7308" y="3297"/>
              <a:ext cx="4710" cy="4710"/>
            </a:xfrm>
            <a:prstGeom prst="ellipse">
              <a:avLst/>
            </a:prstGeom>
            <a:effectLst>
              <a:outerShdw blurRad="63500" dist="25400" sx="102000" sy="102000" algn="ctr" rotWithShape="0">
                <a:schemeClr val="bg2">
                  <a:lumMod val="75000"/>
                  <a:alpha val="40000"/>
                </a:schemeClr>
              </a:outerShdw>
            </a:effectLst>
          </p:spPr>
        </p:pic>
        <p:sp>
          <p:nvSpPr>
            <p:cNvPr id="53" name="图形"/>
            <p:cNvSpPr/>
            <p:nvPr/>
          </p:nvSpPr>
          <p:spPr>
            <a:xfrm rot="10800000" flipH="1">
              <a:off x="13185" y="3727"/>
              <a:ext cx="4927" cy="3485"/>
            </a:xfrm>
            <a:custGeom>
              <a:avLst/>
              <a:gdLst>
                <a:gd name="connsiteX0" fmla="*/ 121141 w 2547815"/>
                <a:gd name="connsiteY0" fmla="*/ 945661 h 945661"/>
                <a:gd name="connsiteX1" fmla="*/ 2426674 w 2547815"/>
                <a:gd name="connsiteY1" fmla="*/ 945661 h 945661"/>
                <a:gd name="connsiteX2" fmla="*/ 2547815 w 2547815"/>
                <a:gd name="connsiteY2" fmla="*/ 824520 h 945661"/>
                <a:gd name="connsiteX3" fmla="*/ 2547815 w 2547815"/>
                <a:gd name="connsiteY3" fmla="*/ 339971 h 945661"/>
                <a:gd name="connsiteX4" fmla="*/ 2426674 w 2547815"/>
                <a:gd name="connsiteY4" fmla="*/ 218830 h 945661"/>
                <a:gd name="connsiteX5" fmla="*/ 593969 w 2547815"/>
                <a:gd name="connsiteY5" fmla="*/ 218830 h 945661"/>
                <a:gd name="connsiteX6" fmla="*/ 375139 w 2547815"/>
                <a:gd name="connsiteY6" fmla="*/ 0 h 945661"/>
                <a:gd name="connsiteX7" fmla="*/ 375139 w 2547815"/>
                <a:gd name="connsiteY7" fmla="*/ 218830 h 945661"/>
                <a:gd name="connsiteX8" fmla="*/ 121141 w 2547815"/>
                <a:gd name="connsiteY8" fmla="*/ 218830 h 945661"/>
                <a:gd name="connsiteX9" fmla="*/ 0 w 2547815"/>
                <a:gd name="connsiteY9" fmla="*/ 339971 h 945661"/>
                <a:gd name="connsiteX10" fmla="*/ 0 w 2547815"/>
                <a:gd name="connsiteY10" fmla="*/ 824520 h 945661"/>
                <a:gd name="connsiteX11" fmla="*/ 121141 w 2547815"/>
                <a:gd name="connsiteY11" fmla="*/ 945661 h 945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47815" h="945661">
                  <a:moveTo>
                    <a:pt x="121141" y="945661"/>
                  </a:moveTo>
                  <a:lnTo>
                    <a:pt x="2426674" y="945661"/>
                  </a:lnTo>
                  <a:cubicBezTo>
                    <a:pt x="2493578" y="945661"/>
                    <a:pt x="2547815" y="891424"/>
                    <a:pt x="2547815" y="824520"/>
                  </a:cubicBezTo>
                  <a:lnTo>
                    <a:pt x="2547815" y="339971"/>
                  </a:lnTo>
                  <a:cubicBezTo>
                    <a:pt x="2547815" y="273067"/>
                    <a:pt x="2493578" y="218830"/>
                    <a:pt x="2426674" y="218830"/>
                  </a:cubicBezTo>
                  <a:lnTo>
                    <a:pt x="593969" y="218830"/>
                  </a:lnTo>
                  <a:lnTo>
                    <a:pt x="375139" y="0"/>
                  </a:lnTo>
                  <a:lnTo>
                    <a:pt x="375139" y="218830"/>
                  </a:lnTo>
                  <a:lnTo>
                    <a:pt x="121141" y="218830"/>
                  </a:lnTo>
                  <a:cubicBezTo>
                    <a:pt x="54237" y="218830"/>
                    <a:pt x="0" y="273067"/>
                    <a:pt x="0" y="339971"/>
                  </a:cubicBezTo>
                  <a:lnTo>
                    <a:pt x="0" y="824520"/>
                  </a:lnTo>
                  <a:cubicBezTo>
                    <a:pt x="0" y="891424"/>
                    <a:pt x="54237" y="945661"/>
                    <a:pt x="121141" y="945661"/>
                  </a:cubicBezTo>
                  <a:close/>
                </a:path>
              </a:pathLst>
            </a:custGeom>
            <a:solidFill>
              <a:schemeClr val="accent2"/>
            </a:solidFill>
            <a:ln>
              <a:noFill/>
            </a:ln>
            <a:effectLst>
              <a:outerShdw blurRad="127000" dist="254000" dir="75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字魂58号-创中黑" panose="00000500000000000000" charset="-122"/>
              </a:endParaRPr>
            </a:p>
          </p:txBody>
        </p:sp>
        <p:sp>
          <p:nvSpPr>
            <p:cNvPr id="14" name="图形"/>
            <p:cNvSpPr/>
            <p:nvPr/>
          </p:nvSpPr>
          <p:spPr>
            <a:xfrm rot="10800000">
              <a:off x="1337" y="3727"/>
              <a:ext cx="4927" cy="3485"/>
            </a:xfrm>
            <a:custGeom>
              <a:avLst/>
              <a:gdLst>
                <a:gd name="connsiteX0" fmla="*/ 121141 w 2547815"/>
                <a:gd name="connsiteY0" fmla="*/ 945661 h 945661"/>
                <a:gd name="connsiteX1" fmla="*/ 2426674 w 2547815"/>
                <a:gd name="connsiteY1" fmla="*/ 945661 h 945661"/>
                <a:gd name="connsiteX2" fmla="*/ 2547815 w 2547815"/>
                <a:gd name="connsiteY2" fmla="*/ 824520 h 945661"/>
                <a:gd name="connsiteX3" fmla="*/ 2547815 w 2547815"/>
                <a:gd name="connsiteY3" fmla="*/ 339971 h 945661"/>
                <a:gd name="connsiteX4" fmla="*/ 2426674 w 2547815"/>
                <a:gd name="connsiteY4" fmla="*/ 218830 h 945661"/>
                <a:gd name="connsiteX5" fmla="*/ 593969 w 2547815"/>
                <a:gd name="connsiteY5" fmla="*/ 218830 h 945661"/>
                <a:gd name="connsiteX6" fmla="*/ 375139 w 2547815"/>
                <a:gd name="connsiteY6" fmla="*/ 0 h 945661"/>
                <a:gd name="connsiteX7" fmla="*/ 375139 w 2547815"/>
                <a:gd name="connsiteY7" fmla="*/ 218830 h 945661"/>
                <a:gd name="connsiteX8" fmla="*/ 121141 w 2547815"/>
                <a:gd name="connsiteY8" fmla="*/ 218830 h 945661"/>
                <a:gd name="connsiteX9" fmla="*/ 0 w 2547815"/>
                <a:gd name="connsiteY9" fmla="*/ 339971 h 945661"/>
                <a:gd name="connsiteX10" fmla="*/ 0 w 2547815"/>
                <a:gd name="connsiteY10" fmla="*/ 824520 h 945661"/>
                <a:gd name="connsiteX11" fmla="*/ 121141 w 2547815"/>
                <a:gd name="connsiteY11" fmla="*/ 945661 h 945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47815" h="945661">
                  <a:moveTo>
                    <a:pt x="121141" y="945661"/>
                  </a:moveTo>
                  <a:lnTo>
                    <a:pt x="2426674" y="945661"/>
                  </a:lnTo>
                  <a:cubicBezTo>
                    <a:pt x="2493578" y="945661"/>
                    <a:pt x="2547815" y="891424"/>
                    <a:pt x="2547815" y="824520"/>
                  </a:cubicBezTo>
                  <a:lnTo>
                    <a:pt x="2547815" y="339971"/>
                  </a:lnTo>
                  <a:cubicBezTo>
                    <a:pt x="2547815" y="273067"/>
                    <a:pt x="2493578" y="218830"/>
                    <a:pt x="2426674" y="218830"/>
                  </a:cubicBezTo>
                  <a:lnTo>
                    <a:pt x="593969" y="218830"/>
                  </a:lnTo>
                  <a:lnTo>
                    <a:pt x="375139" y="0"/>
                  </a:lnTo>
                  <a:lnTo>
                    <a:pt x="375139" y="218830"/>
                  </a:lnTo>
                  <a:lnTo>
                    <a:pt x="121141" y="218830"/>
                  </a:lnTo>
                  <a:cubicBezTo>
                    <a:pt x="54237" y="218830"/>
                    <a:pt x="0" y="273067"/>
                    <a:pt x="0" y="339971"/>
                  </a:cubicBezTo>
                  <a:lnTo>
                    <a:pt x="0" y="824520"/>
                  </a:lnTo>
                  <a:cubicBezTo>
                    <a:pt x="0" y="891424"/>
                    <a:pt x="54237" y="945661"/>
                    <a:pt x="121141" y="945661"/>
                  </a:cubicBezTo>
                  <a:close/>
                </a:path>
              </a:pathLst>
            </a:custGeom>
            <a:solidFill>
              <a:schemeClr val="accent1"/>
            </a:solidFill>
            <a:ln>
              <a:noFill/>
            </a:ln>
            <a:effectLst>
              <a:outerShdw blurRad="127000" dist="254000" dir="75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字魂58号-创中黑" panose="00000500000000000000" charset="-122"/>
              </a:endParaRPr>
            </a:p>
          </p:txBody>
        </p:sp>
        <p:sp>
          <p:nvSpPr>
            <p:cNvPr id="15" name="图形"/>
            <p:cNvSpPr txBox="1"/>
            <p:nvPr/>
          </p:nvSpPr>
          <p:spPr>
            <a:xfrm>
              <a:off x="1582" y="4566"/>
              <a:ext cx="4368" cy="1452"/>
            </a:xfrm>
            <a:prstGeom prst="rect">
              <a:avLst/>
            </a:prstGeom>
            <a:noFill/>
          </p:spPr>
          <p:txBody>
            <a:bodyPr wrap="square" rtlCol="0">
              <a:spAutoFit/>
              <a:scene3d>
                <a:camera prst="orthographicFront"/>
                <a:lightRig rig="threePt" dir="t"/>
              </a:scene3d>
              <a:sp3d contourW="12700"/>
            </a:bodyPr>
            <a:lstStyle/>
            <a:p>
              <a:pPr algn="l">
                <a:lnSpc>
                  <a:spcPct val="150000"/>
                </a:lnSpc>
              </a:pPr>
              <a:r>
                <a:rPr lang="zh-CN" altLang="en-US" sz="1200">
                  <a:solidFill>
                    <a:schemeClr val="bg1"/>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a:t>
              </a:r>
              <a:endParaRPr lang="zh-CN" altLang="en-US" sz="1200" dirty="0">
                <a:solidFill>
                  <a:schemeClr val="bg1"/>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21" name="图形"/>
            <p:cNvSpPr txBox="1"/>
            <p:nvPr/>
          </p:nvSpPr>
          <p:spPr>
            <a:xfrm>
              <a:off x="1662" y="3937"/>
              <a:ext cx="3381" cy="783"/>
            </a:xfrm>
            <a:prstGeom prst="rect">
              <a:avLst/>
            </a:prstGeom>
            <a:noFill/>
          </p:spPr>
          <p:txBody>
            <a:bodyPr wrap="square" rtlCol="0">
              <a:spAutoFit/>
              <a:scene3d>
                <a:camera prst="orthographicFront"/>
                <a:lightRig rig="threePt" dir="t"/>
              </a:scene3d>
              <a:sp3d contourW="12700"/>
            </a:bodyPr>
            <a:lstStyle/>
            <a:p>
              <a:pPr algn="l">
                <a:lnSpc>
                  <a:spcPct val="120000"/>
                </a:lnSpc>
              </a:pPr>
              <a:r>
                <a:rPr lang="zh-CN" altLang="en-US" sz="2200" dirty="0">
                  <a:solidFill>
                    <a:schemeClr val="bg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sz="2200" b="1" dirty="0">
                <a:solidFill>
                  <a:schemeClr val="bg1"/>
                </a:solidFill>
                <a:latin typeface="字魂59号-创粗黑" panose="00000500000000000000" charset="-122"/>
                <a:ea typeface="字魂59号-创粗黑" panose="00000500000000000000" charset="-122"/>
                <a:cs typeface="字魂58号-创中黑" panose="00000500000000000000" charset="-122"/>
                <a:sym typeface="+mn-ea"/>
              </a:endParaRPr>
            </a:p>
          </p:txBody>
        </p:sp>
        <p:sp>
          <p:nvSpPr>
            <p:cNvPr id="22" name="图形"/>
            <p:cNvSpPr txBox="1"/>
            <p:nvPr/>
          </p:nvSpPr>
          <p:spPr>
            <a:xfrm>
              <a:off x="13376" y="4566"/>
              <a:ext cx="4368" cy="1452"/>
            </a:xfrm>
            <a:prstGeom prst="rect">
              <a:avLst/>
            </a:prstGeom>
            <a:noFill/>
          </p:spPr>
          <p:txBody>
            <a:bodyPr wrap="square" rtlCol="0">
              <a:spAutoFit/>
              <a:scene3d>
                <a:camera prst="orthographicFront"/>
                <a:lightRig rig="threePt" dir="t"/>
              </a:scene3d>
              <a:sp3d contourW="12700"/>
            </a:bodyPr>
            <a:lstStyle/>
            <a:p>
              <a:pPr algn="l">
                <a:lnSpc>
                  <a:spcPct val="150000"/>
                </a:lnSpc>
              </a:pPr>
              <a:r>
                <a:rPr lang="zh-CN" altLang="en-US" sz="1200">
                  <a:solidFill>
                    <a:schemeClr val="bg1"/>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a:t>
              </a:r>
              <a:endParaRPr lang="zh-CN" altLang="zh-CN" sz="1200" dirty="0">
                <a:solidFill>
                  <a:schemeClr val="bg1"/>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23" name="图形"/>
            <p:cNvSpPr txBox="1"/>
            <p:nvPr/>
          </p:nvSpPr>
          <p:spPr>
            <a:xfrm>
              <a:off x="13456" y="3937"/>
              <a:ext cx="3381" cy="783"/>
            </a:xfrm>
            <a:prstGeom prst="rect">
              <a:avLst/>
            </a:prstGeom>
            <a:noFill/>
          </p:spPr>
          <p:txBody>
            <a:bodyPr wrap="square" rtlCol="0">
              <a:spAutoFit/>
              <a:scene3d>
                <a:camera prst="orthographicFront"/>
                <a:lightRig rig="threePt" dir="t"/>
              </a:scene3d>
              <a:sp3d contourW="12700"/>
            </a:bodyPr>
            <a:lstStyle/>
            <a:p>
              <a:pPr algn="l">
                <a:lnSpc>
                  <a:spcPct val="120000"/>
                </a:lnSpc>
              </a:pPr>
              <a:r>
                <a:rPr lang="zh-CN" altLang="en-US" sz="2200" dirty="0">
                  <a:solidFill>
                    <a:schemeClr val="bg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sz="2200" b="1" dirty="0">
                <a:solidFill>
                  <a:schemeClr val="bg1"/>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29" name="图形"/>
            <p:cNvSpPr txBox="1"/>
            <p:nvPr/>
          </p:nvSpPr>
          <p:spPr>
            <a:xfrm>
              <a:off x="1385" y="8159"/>
              <a:ext cx="16727" cy="1161"/>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4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在此处添加您的文本内容在此处添加您的文本内容在此处添加您的文本内容在此处添加您的文本内容</a:t>
              </a:r>
              <a:endParaRPr lang="zh-CN" altLang="zh-CN" sz="1400" dirty="0">
                <a:solidFill>
                  <a:schemeClr val="tx1">
                    <a:lumMod val="50000"/>
                    <a:lumOff val="50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grpSp>
    </p:spTree>
    <p:custDataLst>
      <p:tags r:id="rId2"/>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500" fill="hold">
                                          <p:stCondLst>
                                            <p:cond delay="0"/>
                                          </p:stCondLst>
                                        </p:cTn>
                                        <p:tgtEl>
                                          <p:spTgt spid="13"/>
                                        </p:tgtEl>
                                        <p:attrNameLst>
                                          <p:attrName>style.visibility</p:attrName>
                                        </p:attrNameLst>
                                      </p:cBhvr>
                                      <p:to>
                                        <p:strVal val="visible"/>
                                      </p:to>
                                    </p:set>
                                    <p:animEffect transition="in" filter="wheel(2)">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162685" y="1917065"/>
            <a:ext cx="10226040" cy="3597910"/>
            <a:chOff x="1831" y="3019"/>
            <a:chExt cx="16104" cy="5666"/>
          </a:xfrm>
        </p:grpSpPr>
        <p:grpSp>
          <p:nvGrpSpPr>
            <p:cNvPr id="18" name="图形"/>
            <p:cNvGrpSpPr/>
            <p:nvPr/>
          </p:nvGrpSpPr>
          <p:grpSpPr>
            <a:xfrm>
              <a:off x="1831" y="3019"/>
              <a:ext cx="16104" cy="5667"/>
              <a:chOff x="1531" y="3328"/>
              <a:chExt cx="16104" cy="5667"/>
            </a:xfrm>
          </p:grpSpPr>
          <p:sp>
            <p:nvSpPr>
              <p:cNvPr id="3" name="图形"/>
              <p:cNvSpPr/>
              <p:nvPr/>
            </p:nvSpPr>
            <p:spPr>
              <a:xfrm>
                <a:off x="1991" y="3720"/>
                <a:ext cx="2720" cy="272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字魂58号-创中黑" panose="00000500000000000000" charset="-122"/>
                </a:endParaRPr>
              </a:p>
            </p:txBody>
          </p:sp>
          <p:sp>
            <p:nvSpPr>
              <p:cNvPr id="5" name="图形"/>
              <p:cNvSpPr/>
              <p:nvPr/>
            </p:nvSpPr>
            <p:spPr>
              <a:xfrm>
                <a:off x="2117" y="3848"/>
                <a:ext cx="2464" cy="24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字魂58号-创中黑" panose="00000500000000000000" charset="-122"/>
                </a:endParaRPr>
              </a:p>
            </p:txBody>
          </p:sp>
          <p:sp>
            <p:nvSpPr>
              <p:cNvPr id="6" name="图形"/>
              <p:cNvSpPr/>
              <p:nvPr/>
            </p:nvSpPr>
            <p:spPr>
              <a:xfrm>
                <a:off x="6157" y="3720"/>
                <a:ext cx="2720" cy="272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字魂58号-创中黑" panose="00000500000000000000" charset="-122"/>
                </a:endParaRPr>
              </a:p>
            </p:txBody>
          </p:sp>
          <p:sp>
            <p:nvSpPr>
              <p:cNvPr id="7" name="图形"/>
              <p:cNvSpPr/>
              <p:nvPr/>
            </p:nvSpPr>
            <p:spPr>
              <a:xfrm rot="10800000" flipH="1" flipV="1">
                <a:off x="5765" y="3328"/>
                <a:ext cx="3504" cy="3504"/>
              </a:xfrm>
              <a:prstGeom prst="circularArrow">
                <a:avLst>
                  <a:gd name="adj1" fmla="val 2959"/>
                  <a:gd name="adj2" fmla="val 333811"/>
                  <a:gd name="adj3" fmla="val 20418523"/>
                  <a:gd name="adj4" fmla="val 8830923"/>
                  <a:gd name="adj5" fmla="val 45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字魂58号-创中黑" panose="00000500000000000000" charset="-122"/>
                </a:endParaRPr>
              </a:p>
            </p:txBody>
          </p:sp>
          <p:sp>
            <p:nvSpPr>
              <p:cNvPr id="8" name="图形"/>
              <p:cNvSpPr/>
              <p:nvPr/>
            </p:nvSpPr>
            <p:spPr>
              <a:xfrm>
                <a:off x="6271" y="3848"/>
                <a:ext cx="2464" cy="24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字魂58号-创中黑" panose="00000500000000000000" charset="-122"/>
                </a:endParaRPr>
              </a:p>
            </p:txBody>
          </p:sp>
          <p:sp>
            <p:nvSpPr>
              <p:cNvPr id="9" name="图形"/>
              <p:cNvSpPr/>
              <p:nvPr/>
            </p:nvSpPr>
            <p:spPr>
              <a:xfrm>
                <a:off x="10323" y="3720"/>
                <a:ext cx="2720" cy="272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字魂58号-创中黑" panose="00000500000000000000" charset="-122"/>
                </a:endParaRPr>
              </a:p>
            </p:txBody>
          </p:sp>
          <p:sp>
            <p:nvSpPr>
              <p:cNvPr id="11" name="图形"/>
              <p:cNvSpPr/>
              <p:nvPr/>
            </p:nvSpPr>
            <p:spPr>
              <a:xfrm rot="5400000">
                <a:off x="9931" y="3328"/>
                <a:ext cx="3504" cy="3504"/>
              </a:xfrm>
              <a:prstGeom prst="circularArrow">
                <a:avLst>
                  <a:gd name="adj1" fmla="val 2959"/>
                  <a:gd name="adj2" fmla="val 333811"/>
                  <a:gd name="adj3" fmla="val 20418523"/>
                  <a:gd name="adj4" fmla="val 8830923"/>
                  <a:gd name="adj5" fmla="val 45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字魂58号-创中黑" panose="00000500000000000000" charset="-122"/>
                </a:endParaRPr>
              </a:p>
            </p:txBody>
          </p:sp>
          <p:sp>
            <p:nvSpPr>
              <p:cNvPr id="12" name="图形"/>
              <p:cNvSpPr/>
              <p:nvPr/>
            </p:nvSpPr>
            <p:spPr>
              <a:xfrm>
                <a:off x="10447" y="3848"/>
                <a:ext cx="2464" cy="24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字魂58号-创中黑" panose="00000500000000000000" charset="-122"/>
                </a:endParaRPr>
              </a:p>
            </p:txBody>
          </p:sp>
          <p:sp>
            <p:nvSpPr>
              <p:cNvPr id="13" name="图形"/>
              <p:cNvSpPr/>
              <p:nvPr/>
            </p:nvSpPr>
            <p:spPr>
              <a:xfrm>
                <a:off x="14489" y="3720"/>
                <a:ext cx="2720" cy="272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字魂58号-创中黑" panose="00000500000000000000" charset="-122"/>
                </a:endParaRPr>
              </a:p>
            </p:txBody>
          </p:sp>
          <p:sp>
            <p:nvSpPr>
              <p:cNvPr id="15" name="图形"/>
              <p:cNvSpPr/>
              <p:nvPr/>
            </p:nvSpPr>
            <p:spPr>
              <a:xfrm>
                <a:off x="14623" y="3848"/>
                <a:ext cx="2464" cy="24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字魂58号-创中黑" panose="00000500000000000000" charset="-122"/>
                </a:endParaRPr>
              </a:p>
            </p:txBody>
          </p:sp>
          <p:sp>
            <p:nvSpPr>
              <p:cNvPr id="28" name="图形"/>
              <p:cNvSpPr>
                <a:spLocks noChangeAspect="1"/>
              </p:cNvSpPr>
              <p:nvPr/>
            </p:nvSpPr>
            <p:spPr bwMode="auto">
              <a:xfrm>
                <a:off x="6761" y="4514"/>
                <a:ext cx="1511" cy="113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7639" h="455076">
                    <a:moveTo>
                      <a:pt x="25277" y="351440"/>
                    </a:moveTo>
                    <a:lnTo>
                      <a:pt x="25277" y="366639"/>
                    </a:lnTo>
                    <a:cubicBezTo>
                      <a:pt x="25277" y="367794"/>
                      <a:pt x="27680" y="372949"/>
                      <a:pt x="38272" y="380237"/>
                    </a:cubicBezTo>
                    <a:cubicBezTo>
                      <a:pt x="51089" y="389126"/>
                      <a:pt x="71115" y="397658"/>
                      <a:pt x="96036" y="404947"/>
                    </a:cubicBezTo>
                    <a:cubicBezTo>
                      <a:pt x="122649" y="412679"/>
                      <a:pt x="153801" y="418812"/>
                      <a:pt x="188602" y="423079"/>
                    </a:cubicBezTo>
                    <a:cubicBezTo>
                      <a:pt x="225095" y="427523"/>
                      <a:pt x="263812" y="429834"/>
                      <a:pt x="303775" y="429834"/>
                    </a:cubicBezTo>
                    <a:cubicBezTo>
                      <a:pt x="343828" y="429834"/>
                      <a:pt x="382545" y="427523"/>
                      <a:pt x="418948" y="423079"/>
                    </a:cubicBezTo>
                    <a:cubicBezTo>
                      <a:pt x="453838" y="418812"/>
                      <a:pt x="484901" y="412679"/>
                      <a:pt x="511514" y="404947"/>
                    </a:cubicBezTo>
                    <a:cubicBezTo>
                      <a:pt x="536524" y="397658"/>
                      <a:pt x="556461" y="389126"/>
                      <a:pt x="569367" y="380237"/>
                    </a:cubicBezTo>
                    <a:cubicBezTo>
                      <a:pt x="579870" y="372949"/>
                      <a:pt x="582273" y="367794"/>
                      <a:pt x="582273" y="366639"/>
                    </a:cubicBezTo>
                    <a:lnTo>
                      <a:pt x="582273" y="351440"/>
                    </a:lnTo>
                    <a:cubicBezTo>
                      <a:pt x="536969" y="381660"/>
                      <a:pt x="435592" y="403080"/>
                      <a:pt x="316414" y="404502"/>
                    </a:cubicBezTo>
                    <a:lnTo>
                      <a:pt x="291136" y="404502"/>
                    </a:lnTo>
                    <a:cubicBezTo>
                      <a:pt x="172047" y="403080"/>
                      <a:pt x="70581" y="381660"/>
                      <a:pt x="25277" y="351440"/>
                    </a:cubicBezTo>
                    <a:close/>
                    <a:moveTo>
                      <a:pt x="385927" y="306821"/>
                    </a:moveTo>
                    <a:cubicBezTo>
                      <a:pt x="365189" y="318731"/>
                      <a:pt x="341602" y="326286"/>
                      <a:pt x="316414" y="328241"/>
                    </a:cubicBezTo>
                    <a:lnTo>
                      <a:pt x="316414" y="379171"/>
                    </a:lnTo>
                    <a:cubicBezTo>
                      <a:pt x="351927" y="378726"/>
                      <a:pt x="386372" y="376504"/>
                      <a:pt x="418948" y="372505"/>
                    </a:cubicBezTo>
                    <a:cubicBezTo>
                      <a:pt x="453838" y="368238"/>
                      <a:pt x="484901" y="362106"/>
                      <a:pt x="511514" y="354373"/>
                    </a:cubicBezTo>
                    <a:cubicBezTo>
                      <a:pt x="525309" y="350373"/>
                      <a:pt x="537503" y="345929"/>
                      <a:pt x="547917" y="341307"/>
                    </a:cubicBezTo>
                    <a:cubicBezTo>
                      <a:pt x="537503" y="336685"/>
                      <a:pt x="525309" y="332330"/>
                      <a:pt x="511514" y="328330"/>
                    </a:cubicBezTo>
                    <a:cubicBezTo>
                      <a:pt x="484901" y="320598"/>
                      <a:pt x="453838" y="314465"/>
                      <a:pt x="418948" y="310198"/>
                    </a:cubicBezTo>
                    <a:cubicBezTo>
                      <a:pt x="408178" y="308865"/>
                      <a:pt x="397142" y="307710"/>
                      <a:pt x="385927" y="306821"/>
                    </a:cubicBezTo>
                    <a:close/>
                    <a:moveTo>
                      <a:pt x="221623" y="306821"/>
                    </a:moveTo>
                    <a:cubicBezTo>
                      <a:pt x="210498" y="307710"/>
                      <a:pt x="199461" y="308865"/>
                      <a:pt x="188602" y="310198"/>
                    </a:cubicBezTo>
                    <a:cubicBezTo>
                      <a:pt x="153801" y="314465"/>
                      <a:pt x="122649" y="320598"/>
                      <a:pt x="96036" y="328330"/>
                    </a:cubicBezTo>
                    <a:cubicBezTo>
                      <a:pt x="82330" y="332330"/>
                      <a:pt x="70047" y="336685"/>
                      <a:pt x="59722" y="341307"/>
                    </a:cubicBezTo>
                    <a:cubicBezTo>
                      <a:pt x="70047" y="345929"/>
                      <a:pt x="82330" y="350373"/>
                      <a:pt x="96036" y="354373"/>
                    </a:cubicBezTo>
                    <a:cubicBezTo>
                      <a:pt x="122649" y="362106"/>
                      <a:pt x="153801" y="368238"/>
                      <a:pt x="188602" y="372505"/>
                    </a:cubicBezTo>
                    <a:cubicBezTo>
                      <a:pt x="221178" y="376504"/>
                      <a:pt x="255623" y="378726"/>
                      <a:pt x="291136" y="379171"/>
                    </a:cubicBezTo>
                    <a:lnTo>
                      <a:pt x="291136" y="328241"/>
                    </a:lnTo>
                    <a:cubicBezTo>
                      <a:pt x="265948" y="326286"/>
                      <a:pt x="242362" y="318731"/>
                      <a:pt x="221623" y="306821"/>
                    </a:cubicBezTo>
                    <a:close/>
                    <a:moveTo>
                      <a:pt x="436215" y="261935"/>
                    </a:moveTo>
                    <a:cubicBezTo>
                      <a:pt x="430252" y="270024"/>
                      <a:pt x="423487" y="277579"/>
                      <a:pt x="416189" y="284423"/>
                    </a:cubicBezTo>
                    <a:cubicBezTo>
                      <a:pt x="484545" y="292333"/>
                      <a:pt x="540618" y="307265"/>
                      <a:pt x="574084" y="326197"/>
                    </a:cubicBezTo>
                    <a:cubicBezTo>
                      <a:pt x="580671" y="320775"/>
                      <a:pt x="582273" y="317042"/>
                      <a:pt x="582273" y="316065"/>
                    </a:cubicBezTo>
                    <a:cubicBezTo>
                      <a:pt x="582273" y="314820"/>
                      <a:pt x="579870" y="309665"/>
                      <a:pt x="569367" y="302466"/>
                    </a:cubicBezTo>
                    <a:cubicBezTo>
                      <a:pt x="556461" y="293577"/>
                      <a:pt x="536435" y="285045"/>
                      <a:pt x="511514" y="277756"/>
                    </a:cubicBezTo>
                    <a:cubicBezTo>
                      <a:pt x="489440" y="271357"/>
                      <a:pt x="464163" y="266024"/>
                      <a:pt x="436215" y="261935"/>
                    </a:cubicBezTo>
                    <a:close/>
                    <a:moveTo>
                      <a:pt x="171424" y="261935"/>
                    </a:moveTo>
                    <a:cubicBezTo>
                      <a:pt x="143476" y="266024"/>
                      <a:pt x="118199" y="271357"/>
                      <a:pt x="96036" y="277756"/>
                    </a:cubicBezTo>
                    <a:cubicBezTo>
                      <a:pt x="71115" y="285045"/>
                      <a:pt x="51089" y="293577"/>
                      <a:pt x="38272" y="302466"/>
                    </a:cubicBezTo>
                    <a:cubicBezTo>
                      <a:pt x="27680" y="309665"/>
                      <a:pt x="25277" y="314820"/>
                      <a:pt x="25277" y="316065"/>
                    </a:cubicBezTo>
                    <a:cubicBezTo>
                      <a:pt x="25277" y="317042"/>
                      <a:pt x="26968" y="320775"/>
                      <a:pt x="33555" y="326197"/>
                    </a:cubicBezTo>
                    <a:cubicBezTo>
                      <a:pt x="66932" y="307265"/>
                      <a:pt x="123094" y="292333"/>
                      <a:pt x="191451" y="284423"/>
                    </a:cubicBezTo>
                    <a:cubicBezTo>
                      <a:pt x="184063" y="277579"/>
                      <a:pt x="177387" y="270024"/>
                      <a:pt x="171424" y="261935"/>
                    </a:cubicBezTo>
                    <a:close/>
                    <a:moveTo>
                      <a:pt x="303740" y="151709"/>
                    </a:moveTo>
                    <a:cubicBezTo>
                      <a:pt x="296797" y="151709"/>
                      <a:pt x="291100" y="157401"/>
                      <a:pt x="291100" y="164338"/>
                    </a:cubicBezTo>
                    <a:cubicBezTo>
                      <a:pt x="291100" y="171363"/>
                      <a:pt x="296797" y="176966"/>
                      <a:pt x="303740" y="176966"/>
                    </a:cubicBezTo>
                    <a:cubicBezTo>
                      <a:pt x="310772" y="176966"/>
                      <a:pt x="316380" y="171363"/>
                      <a:pt x="316380" y="164338"/>
                    </a:cubicBezTo>
                    <a:cubicBezTo>
                      <a:pt x="316380" y="157401"/>
                      <a:pt x="310772" y="151709"/>
                      <a:pt x="303740" y="151709"/>
                    </a:cubicBezTo>
                    <a:close/>
                    <a:moveTo>
                      <a:pt x="303740" y="126453"/>
                    </a:moveTo>
                    <a:cubicBezTo>
                      <a:pt x="324747" y="126453"/>
                      <a:pt x="341748" y="143439"/>
                      <a:pt x="341748" y="164338"/>
                    </a:cubicBezTo>
                    <a:cubicBezTo>
                      <a:pt x="341748" y="185325"/>
                      <a:pt x="324747" y="202311"/>
                      <a:pt x="303740" y="202311"/>
                    </a:cubicBezTo>
                    <a:cubicBezTo>
                      <a:pt x="282822" y="202311"/>
                      <a:pt x="265820" y="185325"/>
                      <a:pt x="265820" y="164338"/>
                    </a:cubicBezTo>
                    <a:cubicBezTo>
                      <a:pt x="265820" y="143439"/>
                      <a:pt x="282822" y="126453"/>
                      <a:pt x="303740" y="126453"/>
                    </a:cubicBezTo>
                    <a:close/>
                    <a:moveTo>
                      <a:pt x="303774" y="50595"/>
                    </a:moveTo>
                    <a:cubicBezTo>
                      <a:pt x="310807" y="50595"/>
                      <a:pt x="316415" y="56284"/>
                      <a:pt x="316415" y="63218"/>
                    </a:cubicBezTo>
                    <a:cubicBezTo>
                      <a:pt x="316415" y="70240"/>
                      <a:pt x="310807" y="75930"/>
                      <a:pt x="303774" y="75930"/>
                    </a:cubicBezTo>
                    <a:cubicBezTo>
                      <a:pt x="280182" y="75930"/>
                      <a:pt x="257837" y="85175"/>
                      <a:pt x="241100" y="101798"/>
                    </a:cubicBezTo>
                    <a:cubicBezTo>
                      <a:pt x="224363" y="118509"/>
                      <a:pt x="215193" y="140733"/>
                      <a:pt x="215193" y="164378"/>
                    </a:cubicBezTo>
                    <a:lnTo>
                      <a:pt x="215193" y="165978"/>
                    </a:lnTo>
                    <a:cubicBezTo>
                      <a:pt x="215193" y="173001"/>
                      <a:pt x="209496" y="178601"/>
                      <a:pt x="202463" y="178601"/>
                    </a:cubicBezTo>
                    <a:cubicBezTo>
                      <a:pt x="195519" y="178601"/>
                      <a:pt x="189821" y="173001"/>
                      <a:pt x="189821" y="165978"/>
                    </a:cubicBezTo>
                    <a:cubicBezTo>
                      <a:pt x="189821" y="165534"/>
                      <a:pt x="189821" y="164823"/>
                      <a:pt x="189821" y="164378"/>
                    </a:cubicBezTo>
                    <a:cubicBezTo>
                      <a:pt x="189821" y="101531"/>
                      <a:pt x="240833" y="50595"/>
                      <a:pt x="303774" y="50595"/>
                    </a:cubicBezTo>
                    <a:close/>
                    <a:moveTo>
                      <a:pt x="303775" y="25331"/>
                    </a:moveTo>
                    <a:cubicBezTo>
                      <a:pt x="266571" y="25331"/>
                      <a:pt x="231681" y="39819"/>
                      <a:pt x="205335" y="66039"/>
                    </a:cubicBezTo>
                    <a:cubicBezTo>
                      <a:pt x="179078" y="92260"/>
                      <a:pt x="164571" y="127190"/>
                      <a:pt x="164571" y="164343"/>
                    </a:cubicBezTo>
                    <a:cubicBezTo>
                      <a:pt x="164571" y="201496"/>
                      <a:pt x="179078" y="236426"/>
                      <a:pt x="205335" y="262735"/>
                    </a:cubicBezTo>
                    <a:cubicBezTo>
                      <a:pt x="231681" y="288956"/>
                      <a:pt x="266571" y="303443"/>
                      <a:pt x="303775" y="303443"/>
                    </a:cubicBezTo>
                    <a:cubicBezTo>
                      <a:pt x="340979" y="303443"/>
                      <a:pt x="375959" y="288956"/>
                      <a:pt x="402304" y="262735"/>
                    </a:cubicBezTo>
                    <a:cubicBezTo>
                      <a:pt x="428561" y="236426"/>
                      <a:pt x="443068" y="201496"/>
                      <a:pt x="443068" y="164343"/>
                    </a:cubicBezTo>
                    <a:cubicBezTo>
                      <a:pt x="443068" y="127190"/>
                      <a:pt x="428561" y="92260"/>
                      <a:pt x="402304" y="66039"/>
                    </a:cubicBezTo>
                    <a:cubicBezTo>
                      <a:pt x="375959" y="39819"/>
                      <a:pt x="340979" y="25331"/>
                      <a:pt x="303775" y="25331"/>
                    </a:cubicBezTo>
                    <a:close/>
                    <a:moveTo>
                      <a:pt x="303775" y="0"/>
                    </a:moveTo>
                    <a:cubicBezTo>
                      <a:pt x="394650" y="0"/>
                      <a:pt x="468346" y="73594"/>
                      <a:pt x="468346" y="164343"/>
                    </a:cubicBezTo>
                    <a:cubicBezTo>
                      <a:pt x="468346" y="191097"/>
                      <a:pt x="461938" y="216250"/>
                      <a:pt x="450634" y="238560"/>
                    </a:cubicBezTo>
                    <a:cubicBezTo>
                      <a:pt x="544267" y="253669"/>
                      <a:pt x="607639" y="282734"/>
                      <a:pt x="607639" y="316065"/>
                    </a:cubicBezTo>
                    <a:lnTo>
                      <a:pt x="607639" y="366639"/>
                    </a:lnTo>
                    <a:cubicBezTo>
                      <a:pt x="607639" y="415524"/>
                      <a:pt x="471639" y="455076"/>
                      <a:pt x="303775" y="455076"/>
                    </a:cubicBezTo>
                    <a:cubicBezTo>
                      <a:pt x="136000" y="455076"/>
                      <a:pt x="0" y="415524"/>
                      <a:pt x="0" y="366639"/>
                    </a:cubicBezTo>
                    <a:lnTo>
                      <a:pt x="0" y="316065"/>
                    </a:lnTo>
                    <a:cubicBezTo>
                      <a:pt x="0" y="282734"/>
                      <a:pt x="63372" y="253669"/>
                      <a:pt x="156916" y="238560"/>
                    </a:cubicBezTo>
                    <a:cubicBezTo>
                      <a:pt x="145612" y="216250"/>
                      <a:pt x="139204" y="191097"/>
                      <a:pt x="139204" y="164343"/>
                    </a:cubicBezTo>
                    <a:cubicBezTo>
                      <a:pt x="139204" y="73594"/>
                      <a:pt x="212901" y="0"/>
                      <a:pt x="303775" y="0"/>
                    </a:cubicBezTo>
                    <a:close/>
                  </a:path>
                </a:pathLst>
              </a:custGeom>
              <a:solidFill>
                <a:schemeClr val="bg1"/>
              </a:solidFill>
              <a:ln>
                <a:noFill/>
              </a:ln>
            </p:spPr>
          </p:sp>
          <p:sp>
            <p:nvSpPr>
              <p:cNvPr id="29" name="图形"/>
              <p:cNvSpPr>
                <a:spLocks noChangeAspect="1"/>
              </p:cNvSpPr>
              <p:nvPr/>
            </p:nvSpPr>
            <p:spPr bwMode="auto">
              <a:xfrm>
                <a:off x="2717" y="4393"/>
                <a:ext cx="1364" cy="1375"/>
              </a:xfrm>
              <a:custGeom>
                <a:avLst/>
                <a:gdLst>
                  <a:gd name="T0" fmla="*/ 5286 w 6838"/>
                  <a:gd name="T1" fmla="*/ 5190 h 6900"/>
                  <a:gd name="T2" fmla="*/ 5444 w 6838"/>
                  <a:gd name="T3" fmla="*/ 4862 h 6900"/>
                  <a:gd name="T4" fmla="*/ 5485 w 6838"/>
                  <a:gd name="T5" fmla="*/ 4262 h 6900"/>
                  <a:gd name="T6" fmla="*/ 5485 w 6838"/>
                  <a:gd name="T7" fmla="*/ 4092 h 6900"/>
                  <a:gd name="T8" fmla="*/ 3669 w 6838"/>
                  <a:gd name="T9" fmla="*/ 2446 h 6900"/>
                  <a:gd name="T10" fmla="*/ 5230 w 6838"/>
                  <a:gd name="T11" fmla="*/ 4177 h 6900"/>
                  <a:gd name="T12" fmla="*/ 1707 w 6838"/>
                  <a:gd name="T13" fmla="*/ 2907 h 6900"/>
                  <a:gd name="T14" fmla="*/ 3979 w 6838"/>
                  <a:gd name="T15" fmla="*/ 4223 h 6900"/>
                  <a:gd name="T16" fmla="*/ 3652 w 6838"/>
                  <a:gd name="T17" fmla="*/ 4720 h 6900"/>
                  <a:gd name="T18" fmla="*/ 3822 w 6838"/>
                  <a:gd name="T19" fmla="*/ 4720 h 6900"/>
                  <a:gd name="T20" fmla="*/ 4646 w 6838"/>
                  <a:gd name="T21" fmla="*/ 3725 h 6900"/>
                  <a:gd name="T22" fmla="*/ 4149 w 6838"/>
                  <a:gd name="T23" fmla="*/ 4052 h 6900"/>
                  <a:gd name="T24" fmla="*/ 2658 w 6838"/>
                  <a:gd name="T25" fmla="*/ 1956 h 6900"/>
                  <a:gd name="T26" fmla="*/ 2488 w 6838"/>
                  <a:gd name="T27" fmla="*/ 1786 h 6900"/>
                  <a:gd name="T28" fmla="*/ 1997 w 6838"/>
                  <a:gd name="T29" fmla="*/ 1901 h 6900"/>
                  <a:gd name="T30" fmla="*/ 3324 w 6838"/>
                  <a:gd name="T31" fmla="*/ 2271 h 6900"/>
                  <a:gd name="T32" fmla="*/ 3494 w 6838"/>
                  <a:gd name="T33" fmla="*/ 2101 h 6900"/>
                  <a:gd name="T34" fmla="*/ 3280 w 6838"/>
                  <a:gd name="T35" fmla="*/ 1338 h 6900"/>
                  <a:gd name="T36" fmla="*/ 2391 w 6838"/>
                  <a:gd name="T37" fmla="*/ 448 h 6900"/>
                  <a:gd name="T38" fmla="*/ 1827 w 6838"/>
                  <a:gd name="T39" fmla="*/ 1731 h 6900"/>
                  <a:gd name="T40" fmla="*/ 1295 w 6838"/>
                  <a:gd name="T41" fmla="*/ 296 h 6900"/>
                  <a:gd name="T42" fmla="*/ 0 w 6838"/>
                  <a:gd name="T43" fmla="*/ 832 h 6900"/>
                  <a:gd name="T44" fmla="*/ 758 w 6838"/>
                  <a:gd name="T45" fmla="*/ 1590 h 6900"/>
                  <a:gd name="T46" fmla="*/ 1657 w 6838"/>
                  <a:gd name="T47" fmla="*/ 1901 h 6900"/>
                  <a:gd name="T48" fmla="*/ 932 w 6838"/>
                  <a:gd name="T49" fmla="*/ 2290 h 6900"/>
                  <a:gd name="T50" fmla="*/ 889 w 6838"/>
                  <a:gd name="T51" fmla="*/ 2527 h 6900"/>
                  <a:gd name="T52" fmla="*/ 1207 w 6838"/>
                  <a:gd name="T53" fmla="*/ 2909 h 6900"/>
                  <a:gd name="T54" fmla="*/ 545 w 6838"/>
                  <a:gd name="T55" fmla="*/ 3184 h 6900"/>
                  <a:gd name="T56" fmla="*/ 545 w 6838"/>
                  <a:gd name="T57" fmla="*/ 2464 h 6900"/>
                  <a:gd name="T58" fmla="*/ 375 w 6838"/>
                  <a:gd name="T59" fmla="*/ 3354 h 6900"/>
                  <a:gd name="T60" fmla="*/ 1264 w 6838"/>
                  <a:gd name="T61" fmla="*/ 3354 h 6900"/>
                  <a:gd name="T62" fmla="*/ 4018 w 6838"/>
                  <a:gd name="T63" fmla="*/ 5559 h 6900"/>
                  <a:gd name="T64" fmla="*/ 4188 w 6838"/>
                  <a:gd name="T65" fmla="*/ 5559 h 6900"/>
                  <a:gd name="T66" fmla="*/ 4788 w 6838"/>
                  <a:gd name="T67" fmla="*/ 5518 h 6900"/>
                  <a:gd name="T68" fmla="*/ 4958 w 6838"/>
                  <a:gd name="T69" fmla="*/ 5518 h 6900"/>
                  <a:gd name="T70" fmla="*/ 6621 w 6838"/>
                  <a:gd name="T71" fmla="*/ 6865 h 6900"/>
                  <a:gd name="T72" fmla="*/ 6791 w 6838"/>
                  <a:gd name="T73" fmla="*/ 6865 h 6900"/>
                  <a:gd name="T74" fmla="*/ 2561 w 6838"/>
                  <a:gd name="T75" fmla="*/ 619 h 6900"/>
                  <a:gd name="T76" fmla="*/ 3110 w 6838"/>
                  <a:gd name="T77" fmla="*/ 619 h 6900"/>
                  <a:gd name="T78" fmla="*/ 2561 w 6838"/>
                  <a:gd name="T79" fmla="*/ 1168 h 6900"/>
                  <a:gd name="T80" fmla="*/ 1124 w 6838"/>
                  <a:gd name="T81" fmla="*/ 1198 h 6900"/>
                  <a:gd name="T82" fmla="*/ 392 w 6838"/>
                  <a:gd name="T83" fmla="*/ 1198 h 6900"/>
                  <a:gd name="T84" fmla="*/ 392 w 6838"/>
                  <a:gd name="T85" fmla="*/ 466 h 6900"/>
                  <a:gd name="T86" fmla="*/ 1124 w 6838"/>
                  <a:gd name="T87" fmla="*/ 466 h 6900"/>
                  <a:gd name="T88" fmla="*/ 1349 w 6838"/>
                  <a:gd name="T89" fmla="*/ 2549 h 6900"/>
                  <a:gd name="T90" fmla="*/ 2015 w 6838"/>
                  <a:gd name="T91" fmla="*/ 2259 h 6900"/>
                  <a:gd name="T92" fmla="*/ 1349 w 6838"/>
                  <a:gd name="T93" fmla="*/ 2549 h 6900"/>
                  <a:gd name="T94" fmla="*/ 4679 w 6838"/>
                  <a:gd name="T95" fmla="*/ 5069 h 6900"/>
                  <a:gd name="T96" fmla="*/ 5189 w 6838"/>
                  <a:gd name="T97" fmla="*/ 4947 h 6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38" h="6900">
                    <a:moveTo>
                      <a:pt x="6791" y="6695"/>
                    </a:moveTo>
                    <a:lnTo>
                      <a:pt x="5286" y="5190"/>
                    </a:lnTo>
                    <a:lnTo>
                      <a:pt x="5444" y="5032"/>
                    </a:lnTo>
                    <a:cubicBezTo>
                      <a:pt x="5491" y="4985"/>
                      <a:pt x="5491" y="4909"/>
                      <a:pt x="5444" y="4862"/>
                    </a:cubicBezTo>
                    <a:lnTo>
                      <a:pt x="5165" y="4583"/>
                    </a:lnTo>
                    <a:lnTo>
                      <a:pt x="5485" y="4262"/>
                    </a:lnTo>
                    <a:cubicBezTo>
                      <a:pt x="5508" y="4240"/>
                      <a:pt x="5520" y="4209"/>
                      <a:pt x="5520" y="4177"/>
                    </a:cubicBezTo>
                    <a:cubicBezTo>
                      <a:pt x="5520" y="4145"/>
                      <a:pt x="5508" y="4115"/>
                      <a:pt x="5485" y="4092"/>
                    </a:cubicBezTo>
                    <a:lnTo>
                      <a:pt x="3839" y="2446"/>
                    </a:lnTo>
                    <a:cubicBezTo>
                      <a:pt x="3792" y="2399"/>
                      <a:pt x="3716" y="2399"/>
                      <a:pt x="3669" y="2446"/>
                    </a:cubicBezTo>
                    <a:cubicBezTo>
                      <a:pt x="3622" y="2493"/>
                      <a:pt x="3622" y="2569"/>
                      <a:pt x="3669" y="2616"/>
                    </a:cubicBezTo>
                    <a:lnTo>
                      <a:pt x="5230" y="4177"/>
                    </a:lnTo>
                    <a:lnTo>
                      <a:pt x="4103" y="5304"/>
                    </a:lnTo>
                    <a:lnTo>
                      <a:pt x="1707" y="2907"/>
                    </a:lnTo>
                    <a:lnTo>
                      <a:pt x="2185" y="2429"/>
                    </a:lnTo>
                    <a:lnTo>
                      <a:pt x="3979" y="4223"/>
                    </a:lnTo>
                    <a:lnTo>
                      <a:pt x="3652" y="4549"/>
                    </a:lnTo>
                    <a:cubicBezTo>
                      <a:pt x="3605" y="4596"/>
                      <a:pt x="3605" y="4673"/>
                      <a:pt x="3652" y="4720"/>
                    </a:cubicBezTo>
                    <a:cubicBezTo>
                      <a:pt x="3675" y="4743"/>
                      <a:pt x="3706" y="4755"/>
                      <a:pt x="3737" y="4755"/>
                    </a:cubicBezTo>
                    <a:cubicBezTo>
                      <a:pt x="3767" y="4755"/>
                      <a:pt x="3798" y="4743"/>
                      <a:pt x="3822" y="4720"/>
                    </a:cubicBezTo>
                    <a:lnTo>
                      <a:pt x="4646" y="3896"/>
                    </a:lnTo>
                    <a:cubicBezTo>
                      <a:pt x="4693" y="3849"/>
                      <a:pt x="4693" y="3772"/>
                      <a:pt x="4646" y="3725"/>
                    </a:cubicBezTo>
                    <a:cubicBezTo>
                      <a:pt x="4599" y="3678"/>
                      <a:pt x="4523" y="3678"/>
                      <a:pt x="4476" y="3725"/>
                    </a:cubicBezTo>
                    <a:lnTo>
                      <a:pt x="4149" y="4052"/>
                    </a:lnTo>
                    <a:lnTo>
                      <a:pt x="2355" y="2259"/>
                    </a:lnTo>
                    <a:lnTo>
                      <a:pt x="2658" y="1956"/>
                    </a:lnTo>
                    <a:cubicBezTo>
                      <a:pt x="2705" y="1909"/>
                      <a:pt x="2705" y="1833"/>
                      <a:pt x="2658" y="1786"/>
                    </a:cubicBezTo>
                    <a:cubicBezTo>
                      <a:pt x="2611" y="1739"/>
                      <a:pt x="2535" y="1739"/>
                      <a:pt x="2488" y="1786"/>
                    </a:cubicBezTo>
                    <a:lnTo>
                      <a:pt x="2185" y="2089"/>
                    </a:lnTo>
                    <a:lnTo>
                      <a:pt x="1997" y="1901"/>
                    </a:lnTo>
                    <a:lnTo>
                      <a:pt x="2476" y="1423"/>
                    </a:lnTo>
                    <a:lnTo>
                      <a:pt x="3324" y="2271"/>
                    </a:lnTo>
                    <a:cubicBezTo>
                      <a:pt x="3371" y="2318"/>
                      <a:pt x="3447" y="2318"/>
                      <a:pt x="3494" y="2271"/>
                    </a:cubicBezTo>
                    <a:cubicBezTo>
                      <a:pt x="3541" y="2224"/>
                      <a:pt x="3541" y="2148"/>
                      <a:pt x="3494" y="2101"/>
                    </a:cubicBezTo>
                    <a:lnTo>
                      <a:pt x="2910" y="1517"/>
                    </a:lnTo>
                    <a:cubicBezTo>
                      <a:pt x="3045" y="1501"/>
                      <a:pt x="3176" y="1441"/>
                      <a:pt x="3280" y="1338"/>
                    </a:cubicBezTo>
                    <a:cubicBezTo>
                      <a:pt x="3525" y="1093"/>
                      <a:pt x="3525" y="694"/>
                      <a:pt x="3280" y="448"/>
                    </a:cubicBezTo>
                    <a:cubicBezTo>
                      <a:pt x="3035" y="203"/>
                      <a:pt x="2636" y="203"/>
                      <a:pt x="2391" y="448"/>
                    </a:cubicBezTo>
                    <a:cubicBezTo>
                      <a:pt x="2174" y="665"/>
                      <a:pt x="2149" y="1000"/>
                      <a:pt x="2314" y="1244"/>
                    </a:cubicBezTo>
                    <a:lnTo>
                      <a:pt x="1827" y="1731"/>
                    </a:lnTo>
                    <a:lnTo>
                      <a:pt x="1373" y="1276"/>
                    </a:lnTo>
                    <a:cubicBezTo>
                      <a:pt x="1587" y="980"/>
                      <a:pt x="1561" y="563"/>
                      <a:pt x="1295" y="296"/>
                    </a:cubicBezTo>
                    <a:cubicBezTo>
                      <a:pt x="999" y="0"/>
                      <a:pt x="518" y="0"/>
                      <a:pt x="222" y="296"/>
                    </a:cubicBezTo>
                    <a:cubicBezTo>
                      <a:pt x="79" y="439"/>
                      <a:pt x="0" y="630"/>
                      <a:pt x="0" y="832"/>
                    </a:cubicBezTo>
                    <a:cubicBezTo>
                      <a:pt x="0" y="1035"/>
                      <a:pt x="79" y="1225"/>
                      <a:pt x="222" y="1368"/>
                    </a:cubicBezTo>
                    <a:cubicBezTo>
                      <a:pt x="370" y="1516"/>
                      <a:pt x="564" y="1590"/>
                      <a:pt x="758" y="1590"/>
                    </a:cubicBezTo>
                    <a:cubicBezTo>
                      <a:pt x="914" y="1590"/>
                      <a:pt x="1071" y="1542"/>
                      <a:pt x="1203" y="1447"/>
                    </a:cubicBezTo>
                    <a:lnTo>
                      <a:pt x="1657" y="1901"/>
                    </a:lnTo>
                    <a:lnTo>
                      <a:pt x="1170" y="2388"/>
                    </a:lnTo>
                    <a:cubicBezTo>
                      <a:pt x="1099" y="2339"/>
                      <a:pt x="1018" y="2306"/>
                      <a:pt x="932" y="2290"/>
                    </a:cubicBezTo>
                    <a:cubicBezTo>
                      <a:pt x="867" y="2278"/>
                      <a:pt x="804" y="2322"/>
                      <a:pt x="792" y="2387"/>
                    </a:cubicBezTo>
                    <a:cubicBezTo>
                      <a:pt x="780" y="2453"/>
                      <a:pt x="824" y="2515"/>
                      <a:pt x="889" y="2527"/>
                    </a:cubicBezTo>
                    <a:cubicBezTo>
                      <a:pt x="967" y="2541"/>
                      <a:pt x="1038" y="2578"/>
                      <a:pt x="1094" y="2635"/>
                    </a:cubicBezTo>
                    <a:cubicBezTo>
                      <a:pt x="1167" y="2708"/>
                      <a:pt x="1207" y="2805"/>
                      <a:pt x="1207" y="2909"/>
                    </a:cubicBezTo>
                    <a:cubicBezTo>
                      <a:pt x="1207" y="3013"/>
                      <a:pt x="1167" y="3110"/>
                      <a:pt x="1094" y="3184"/>
                    </a:cubicBezTo>
                    <a:cubicBezTo>
                      <a:pt x="942" y="3335"/>
                      <a:pt x="696" y="3335"/>
                      <a:pt x="545" y="3184"/>
                    </a:cubicBezTo>
                    <a:cubicBezTo>
                      <a:pt x="393" y="3032"/>
                      <a:pt x="393" y="2786"/>
                      <a:pt x="545" y="2635"/>
                    </a:cubicBezTo>
                    <a:cubicBezTo>
                      <a:pt x="592" y="2588"/>
                      <a:pt x="592" y="2511"/>
                      <a:pt x="545" y="2464"/>
                    </a:cubicBezTo>
                    <a:cubicBezTo>
                      <a:pt x="498" y="2417"/>
                      <a:pt x="422" y="2417"/>
                      <a:pt x="375" y="2464"/>
                    </a:cubicBezTo>
                    <a:cubicBezTo>
                      <a:pt x="129" y="2710"/>
                      <a:pt x="129" y="3109"/>
                      <a:pt x="375" y="3354"/>
                    </a:cubicBezTo>
                    <a:cubicBezTo>
                      <a:pt x="497" y="3476"/>
                      <a:pt x="658" y="3538"/>
                      <a:pt x="819" y="3538"/>
                    </a:cubicBezTo>
                    <a:cubicBezTo>
                      <a:pt x="980" y="3538"/>
                      <a:pt x="1141" y="3476"/>
                      <a:pt x="1264" y="3354"/>
                    </a:cubicBezTo>
                    <a:cubicBezTo>
                      <a:pt x="1365" y="3253"/>
                      <a:pt x="1427" y="3124"/>
                      <a:pt x="1444" y="2984"/>
                    </a:cubicBezTo>
                    <a:lnTo>
                      <a:pt x="4018" y="5559"/>
                    </a:lnTo>
                    <a:cubicBezTo>
                      <a:pt x="4042" y="5583"/>
                      <a:pt x="4073" y="5594"/>
                      <a:pt x="4103" y="5594"/>
                    </a:cubicBezTo>
                    <a:cubicBezTo>
                      <a:pt x="4134" y="5594"/>
                      <a:pt x="4165" y="5583"/>
                      <a:pt x="4188" y="5559"/>
                    </a:cubicBezTo>
                    <a:lnTo>
                      <a:pt x="4509" y="5239"/>
                    </a:lnTo>
                    <a:lnTo>
                      <a:pt x="4788" y="5518"/>
                    </a:lnTo>
                    <a:cubicBezTo>
                      <a:pt x="4811" y="5541"/>
                      <a:pt x="4842" y="5553"/>
                      <a:pt x="4873" y="5553"/>
                    </a:cubicBezTo>
                    <a:cubicBezTo>
                      <a:pt x="4904" y="5553"/>
                      <a:pt x="4935" y="5541"/>
                      <a:pt x="4958" y="5518"/>
                    </a:cubicBezTo>
                    <a:lnTo>
                      <a:pt x="5116" y="5360"/>
                    </a:lnTo>
                    <a:lnTo>
                      <a:pt x="6621" y="6865"/>
                    </a:lnTo>
                    <a:cubicBezTo>
                      <a:pt x="6645" y="6889"/>
                      <a:pt x="6675" y="6900"/>
                      <a:pt x="6706" y="6900"/>
                    </a:cubicBezTo>
                    <a:cubicBezTo>
                      <a:pt x="6737" y="6900"/>
                      <a:pt x="6768" y="6889"/>
                      <a:pt x="6791" y="6865"/>
                    </a:cubicBezTo>
                    <a:cubicBezTo>
                      <a:pt x="6838" y="6818"/>
                      <a:pt x="6838" y="6742"/>
                      <a:pt x="6791" y="6695"/>
                    </a:cubicBezTo>
                    <a:close/>
                    <a:moveTo>
                      <a:pt x="2561" y="619"/>
                    </a:moveTo>
                    <a:cubicBezTo>
                      <a:pt x="2636" y="543"/>
                      <a:pt x="2736" y="505"/>
                      <a:pt x="2835" y="505"/>
                    </a:cubicBezTo>
                    <a:cubicBezTo>
                      <a:pt x="2935" y="505"/>
                      <a:pt x="3034" y="543"/>
                      <a:pt x="3110" y="619"/>
                    </a:cubicBezTo>
                    <a:cubicBezTo>
                      <a:pt x="3261" y="770"/>
                      <a:pt x="3261" y="1016"/>
                      <a:pt x="3110" y="1168"/>
                    </a:cubicBezTo>
                    <a:cubicBezTo>
                      <a:pt x="2958" y="1319"/>
                      <a:pt x="2712" y="1319"/>
                      <a:pt x="2561" y="1168"/>
                    </a:cubicBezTo>
                    <a:cubicBezTo>
                      <a:pt x="2409" y="1016"/>
                      <a:pt x="2409" y="770"/>
                      <a:pt x="2561" y="619"/>
                    </a:cubicBezTo>
                    <a:close/>
                    <a:moveTo>
                      <a:pt x="1124" y="1198"/>
                    </a:moveTo>
                    <a:cubicBezTo>
                      <a:pt x="1027" y="1296"/>
                      <a:pt x="897" y="1350"/>
                      <a:pt x="758" y="1350"/>
                    </a:cubicBezTo>
                    <a:cubicBezTo>
                      <a:pt x="620" y="1350"/>
                      <a:pt x="490" y="1296"/>
                      <a:pt x="392" y="1198"/>
                    </a:cubicBezTo>
                    <a:cubicBezTo>
                      <a:pt x="295" y="1100"/>
                      <a:pt x="241" y="970"/>
                      <a:pt x="241" y="832"/>
                    </a:cubicBezTo>
                    <a:cubicBezTo>
                      <a:pt x="241" y="694"/>
                      <a:pt x="295" y="564"/>
                      <a:pt x="392" y="466"/>
                    </a:cubicBezTo>
                    <a:cubicBezTo>
                      <a:pt x="493" y="365"/>
                      <a:pt x="626" y="315"/>
                      <a:pt x="758" y="315"/>
                    </a:cubicBezTo>
                    <a:cubicBezTo>
                      <a:pt x="891" y="315"/>
                      <a:pt x="1023" y="365"/>
                      <a:pt x="1124" y="466"/>
                    </a:cubicBezTo>
                    <a:cubicBezTo>
                      <a:pt x="1326" y="668"/>
                      <a:pt x="1326" y="996"/>
                      <a:pt x="1124" y="1198"/>
                    </a:cubicBezTo>
                    <a:close/>
                    <a:moveTo>
                      <a:pt x="1349" y="2549"/>
                    </a:moveTo>
                    <a:lnTo>
                      <a:pt x="1827" y="2071"/>
                    </a:lnTo>
                    <a:lnTo>
                      <a:pt x="2015" y="2259"/>
                    </a:lnTo>
                    <a:lnTo>
                      <a:pt x="1536" y="2737"/>
                    </a:lnTo>
                    <a:lnTo>
                      <a:pt x="1349" y="2549"/>
                    </a:lnTo>
                    <a:close/>
                    <a:moveTo>
                      <a:pt x="4873" y="5263"/>
                    </a:moveTo>
                    <a:lnTo>
                      <a:pt x="4679" y="5069"/>
                    </a:lnTo>
                    <a:lnTo>
                      <a:pt x="4995" y="4753"/>
                    </a:lnTo>
                    <a:lnTo>
                      <a:pt x="5189" y="4947"/>
                    </a:lnTo>
                    <a:lnTo>
                      <a:pt x="4873" y="5263"/>
                    </a:lnTo>
                    <a:close/>
                  </a:path>
                </a:pathLst>
              </a:custGeom>
              <a:solidFill>
                <a:schemeClr val="bg1"/>
              </a:solidFill>
              <a:ln>
                <a:noFill/>
              </a:ln>
            </p:spPr>
          </p:sp>
          <p:sp>
            <p:nvSpPr>
              <p:cNvPr id="30" name="图形"/>
              <p:cNvSpPr>
                <a:spLocks noChangeAspect="1"/>
              </p:cNvSpPr>
              <p:nvPr/>
            </p:nvSpPr>
            <p:spPr bwMode="auto">
              <a:xfrm>
                <a:off x="15327" y="4297"/>
                <a:ext cx="1044" cy="156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04693" h="606722">
                    <a:moveTo>
                      <a:pt x="127460" y="349713"/>
                    </a:moveTo>
                    <a:cubicBezTo>
                      <a:pt x="103162" y="349713"/>
                      <a:pt x="80199" y="358690"/>
                      <a:pt x="62488" y="375043"/>
                    </a:cubicBezTo>
                    <a:lnTo>
                      <a:pt x="62488" y="544352"/>
                    </a:lnTo>
                    <a:lnTo>
                      <a:pt x="342223" y="544352"/>
                    </a:lnTo>
                    <a:lnTo>
                      <a:pt x="342223" y="391841"/>
                    </a:lnTo>
                    <a:cubicBezTo>
                      <a:pt x="323177" y="404728"/>
                      <a:pt x="300748" y="411749"/>
                      <a:pt x="277251" y="411749"/>
                    </a:cubicBezTo>
                    <a:cubicBezTo>
                      <a:pt x="246278" y="411749"/>
                      <a:pt x="217174" y="399662"/>
                      <a:pt x="195280" y="377798"/>
                    </a:cubicBezTo>
                    <a:cubicBezTo>
                      <a:pt x="177212" y="359667"/>
                      <a:pt x="153092" y="349713"/>
                      <a:pt x="127460" y="349713"/>
                    </a:cubicBezTo>
                    <a:close/>
                    <a:moveTo>
                      <a:pt x="127460" y="329894"/>
                    </a:moveTo>
                    <a:cubicBezTo>
                      <a:pt x="158344" y="329894"/>
                      <a:pt x="187448" y="341892"/>
                      <a:pt x="209342" y="363756"/>
                    </a:cubicBezTo>
                    <a:cubicBezTo>
                      <a:pt x="227499" y="381886"/>
                      <a:pt x="251619" y="391841"/>
                      <a:pt x="277251" y="391841"/>
                    </a:cubicBezTo>
                    <a:cubicBezTo>
                      <a:pt x="302884" y="391841"/>
                      <a:pt x="327004" y="381886"/>
                      <a:pt x="345160" y="363756"/>
                    </a:cubicBezTo>
                    <a:cubicBezTo>
                      <a:pt x="348009" y="360912"/>
                      <a:pt x="352281" y="360112"/>
                      <a:pt x="355930" y="361623"/>
                    </a:cubicBezTo>
                    <a:cubicBezTo>
                      <a:pt x="359668" y="363134"/>
                      <a:pt x="362071" y="366778"/>
                      <a:pt x="362071" y="370777"/>
                    </a:cubicBezTo>
                    <a:lnTo>
                      <a:pt x="362071" y="554217"/>
                    </a:lnTo>
                    <a:cubicBezTo>
                      <a:pt x="362071" y="559727"/>
                      <a:pt x="357621" y="564171"/>
                      <a:pt x="352192" y="564171"/>
                    </a:cubicBezTo>
                    <a:lnTo>
                      <a:pt x="52519" y="564171"/>
                    </a:lnTo>
                    <a:cubicBezTo>
                      <a:pt x="47001" y="564171"/>
                      <a:pt x="42551" y="559727"/>
                      <a:pt x="42551" y="554217"/>
                    </a:cubicBezTo>
                    <a:lnTo>
                      <a:pt x="42551" y="370777"/>
                    </a:lnTo>
                    <a:cubicBezTo>
                      <a:pt x="42551" y="368200"/>
                      <a:pt x="43619" y="365622"/>
                      <a:pt x="45488" y="363756"/>
                    </a:cubicBezTo>
                    <a:cubicBezTo>
                      <a:pt x="67383" y="341892"/>
                      <a:pt x="96487" y="329894"/>
                      <a:pt x="127460" y="329894"/>
                    </a:cubicBezTo>
                    <a:close/>
                    <a:moveTo>
                      <a:pt x="170261" y="138461"/>
                    </a:moveTo>
                    <a:lnTo>
                      <a:pt x="170261" y="161567"/>
                    </a:lnTo>
                    <a:lnTo>
                      <a:pt x="234343" y="161567"/>
                    </a:lnTo>
                    <a:lnTo>
                      <a:pt x="234343" y="138461"/>
                    </a:lnTo>
                    <a:close/>
                    <a:moveTo>
                      <a:pt x="133592" y="138461"/>
                    </a:moveTo>
                    <a:lnTo>
                      <a:pt x="133592" y="158812"/>
                    </a:lnTo>
                    <a:cubicBezTo>
                      <a:pt x="133592" y="176675"/>
                      <a:pt x="126650" y="193472"/>
                      <a:pt x="114012" y="206003"/>
                    </a:cubicBezTo>
                    <a:cubicBezTo>
                      <a:pt x="101374" y="218623"/>
                      <a:pt x="84641" y="225554"/>
                      <a:pt x="66752" y="225554"/>
                    </a:cubicBezTo>
                    <a:cubicBezTo>
                      <a:pt x="54291" y="225554"/>
                      <a:pt x="42454" y="230442"/>
                      <a:pt x="33643" y="239329"/>
                    </a:cubicBezTo>
                    <a:cubicBezTo>
                      <a:pt x="24743" y="248128"/>
                      <a:pt x="19847" y="259948"/>
                      <a:pt x="19847" y="272389"/>
                    </a:cubicBezTo>
                    <a:lnTo>
                      <a:pt x="19847" y="577839"/>
                    </a:lnTo>
                    <a:cubicBezTo>
                      <a:pt x="19847" y="580238"/>
                      <a:pt x="20827" y="582460"/>
                      <a:pt x="22518" y="584238"/>
                    </a:cubicBezTo>
                    <a:cubicBezTo>
                      <a:pt x="24209" y="585926"/>
                      <a:pt x="26434" y="586815"/>
                      <a:pt x="28837" y="586815"/>
                    </a:cubicBezTo>
                    <a:lnTo>
                      <a:pt x="375767" y="586815"/>
                    </a:lnTo>
                    <a:cubicBezTo>
                      <a:pt x="378170" y="586815"/>
                      <a:pt x="380484" y="585926"/>
                      <a:pt x="382175" y="584149"/>
                    </a:cubicBezTo>
                    <a:cubicBezTo>
                      <a:pt x="383867" y="582549"/>
                      <a:pt x="384757" y="580238"/>
                      <a:pt x="384757" y="577839"/>
                    </a:cubicBezTo>
                    <a:lnTo>
                      <a:pt x="384757" y="272389"/>
                    </a:lnTo>
                    <a:cubicBezTo>
                      <a:pt x="384757" y="259859"/>
                      <a:pt x="379950" y="248128"/>
                      <a:pt x="371050" y="239329"/>
                    </a:cubicBezTo>
                    <a:cubicBezTo>
                      <a:pt x="362239" y="230442"/>
                      <a:pt x="350402" y="225554"/>
                      <a:pt x="337852" y="225554"/>
                    </a:cubicBezTo>
                    <a:cubicBezTo>
                      <a:pt x="320052" y="225554"/>
                      <a:pt x="303231" y="218623"/>
                      <a:pt x="290592" y="206003"/>
                    </a:cubicBezTo>
                    <a:cubicBezTo>
                      <a:pt x="278043" y="193472"/>
                      <a:pt x="271101" y="176675"/>
                      <a:pt x="271101" y="158901"/>
                    </a:cubicBezTo>
                    <a:lnTo>
                      <a:pt x="271101" y="138461"/>
                    </a:lnTo>
                    <a:lnTo>
                      <a:pt x="254279" y="138461"/>
                    </a:lnTo>
                    <a:lnTo>
                      <a:pt x="254279" y="181386"/>
                    </a:lnTo>
                    <a:lnTo>
                      <a:pt x="150414" y="181386"/>
                    </a:lnTo>
                    <a:lnTo>
                      <a:pt x="150414" y="138461"/>
                    </a:lnTo>
                    <a:close/>
                    <a:moveTo>
                      <a:pt x="254279" y="62743"/>
                    </a:moveTo>
                    <a:lnTo>
                      <a:pt x="254279" y="118643"/>
                    </a:lnTo>
                    <a:lnTo>
                      <a:pt x="280980" y="118643"/>
                    </a:lnTo>
                    <a:cubicBezTo>
                      <a:pt x="288456" y="118643"/>
                      <a:pt x="295487" y="115710"/>
                      <a:pt x="300738" y="110467"/>
                    </a:cubicBezTo>
                    <a:cubicBezTo>
                      <a:pt x="306079" y="105223"/>
                      <a:pt x="308927" y="98202"/>
                      <a:pt x="308927" y="90737"/>
                    </a:cubicBezTo>
                    <a:cubicBezTo>
                      <a:pt x="308927" y="83272"/>
                      <a:pt x="306079" y="76251"/>
                      <a:pt x="300738" y="70919"/>
                    </a:cubicBezTo>
                    <a:cubicBezTo>
                      <a:pt x="295487" y="65676"/>
                      <a:pt x="288456" y="62743"/>
                      <a:pt x="280980" y="62743"/>
                    </a:cubicBezTo>
                    <a:close/>
                    <a:moveTo>
                      <a:pt x="170261" y="62743"/>
                    </a:moveTo>
                    <a:lnTo>
                      <a:pt x="170261" y="118643"/>
                    </a:lnTo>
                    <a:lnTo>
                      <a:pt x="234343" y="118643"/>
                    </a:lnTo>
                    <a:lnTo>
                      <a:pt x="234343" y="62743"/>
                    </a:lnTo>
                    <a:close/>
                    <a:moveTo>
                      <a:pt x="123624" y="62743"/>
                    </a:moveTo>
                    <a:cubicBezTo>
                      <a:pt x="116148" y="62743"/>
                      <a:pt x="109206" y="65676"/>
                      <a:pt x="103866" y="70919"/>
                    </a:cubicBezTo>
                    <a:cubicBezTo>
                      <a:pt x="98614" y="76251"/>
                      <a:pt x="95677" y="83272"/>
                      <a:pt x="95677" y="90737"/>
                    </a:cubicBezTo>
                    <a:cubicBezTo>
                      <a:pt x="95677" y="98202"/>
                      <a:pt x="98614" y="105223"/>
                      <a:pt x="103866" y="110467"/>
                    </a:cubicBezTo>
                    <a:cubicBezTo>
                      <a:pt x="109206" y="115710"/>
                      <a:pt x="116148" y="118643"/>
                      <a:pt x="123713" y="118643"/>
                    </a:cubicBezTo>
                    <a:lnTo>
                      <a:pt x="150414" y="118643"/>
                    </a:lnTo>
                    <a:lnTo>
                      <a:pt x="150414" y="62743"/>
                    </a:lnTo>
                    <a:close/>
                    <a:moveTo>
                      <a:pt x="170261" y="19818"/>
                    </a:moveTo>
                    <a:lnTo>
                      <a:pt x="170261" y="42925"/>
                    </a:lnTo>
                    <a:lnTo>
                      <a:pt x="234343" y="42925"/>
                    </a:lnTo>
                    <a:lnTo>
                      <a:pt x="234343" y="19818"/>
                    </a:lnTo>
                    <a:close/>
                    <a:moveTo>
                      <a:pt x="150414" y="0"/>
                    </a:moveTo>
                    <a:lnTo>
                      <a:pt x="254279" y="0"/>
                    </a:lnTo>
                    <a:lnTo>
                      <a:pt x="254279" y="42925"/>
                    </a:lnTo>
                    <a:lnTo>
                      <a:pt x="280980" y="42925"/>
                    </a:lnTo>
                    <a:cubicBezTo>
                      <a:pt x="293796" y="42925"/>
                      <a:pt x="305812" y="47901"/>
                      <a:pt x="314801" y="56966"/>
                    </a:cubicBezTo>
                    <a:cubicBezTo>
                      <a:pt x="323879" y="65942"/>
                      <a:pt x="328863" y="77940"/>
                      <a:pt x="328863" y="90737"/>
                    </a:cubicBezTo>
                    <a:cubicBezTo>
                      <a:pt x="328863" y="103446"/>
                      <a:pt x="323879" y="115443"/>
                      <a:pt x="314801" y="124508"/>
                    </a:cubicBezTo>
                    <a:cubicBezTo>
                      <a:pt x="308215" y="131174"/>
                      <a:pt x="299937" y="135528"/>
                      <a:pt x="290948" y="137483"/>
                    </a:cubicBezTo>
                    <a:lnTo>
                      <a:pt x="290948" y="158812"/>
                    </a:lnTo>
                    <a:cubicBezTo>
                      <a:pt x="290948" y="171343"/>
                      <a:pt x="295843" y="183163"/>
                      <a:pt x="304655" y="191961"/>
                    </a:cubicBezTo>
                    <a:cubicBezTo>
                      <a:pt x="313555" y="200848"/>
                      <a:pt x="325303" y="205736"/>
                      <a:pt x="337852" y="205736"/>
                    </a:cubicBezTo>
                    <a:cubicBezTo>
                      <a:pt x="355742" y="205736"/>
                      <a:pt x="372563" y="212668"/>
                      <a:pt x="385113" y="225288"/>
                    </a:cubicBezTo>
                    <a:cubicBezTo>
                      <a:pt x="397751" y="237819"/>
                      <a:pt x="404693" y="254615"/>
                      <a:pt x="404693" y="272389"/>
                    </a:cubicBezTo>
                    <a:lnTo>
                      <a:pt x="404693" y="577839"/>
                    </a:lnTo>
                    <a:cubicBezTo>
                      <a:pt x="404693" y="585571"/>
                      <a:pt x="401667" y="592769"/>
                      <a:pt x="396238" y="598190"/>
                    </a:cubicBezTo>
                    <a:cubicBezTo>
                      <a:pt x="390720" y="603700"/>
                      <a:pt x="383510" y="606722"/>
                      <a:pt x="375767" y="606722"/>
                    </a:cubicBezTo>
                    <a:lnTo>
                      <a:pt x="28837" y="606722"/>
                    </a:lnTo>
                    <a:cubicBezTo>
                      <a:pt x="21183" y="606722"/>
                      <a:pt x="13884" y="603700"/>
                      <a:pt x="8455" y="598279"/>
                    </a:cubicBezTo>
                    <a:cubicBezTo>
                      <a:pt x="3026" y="592769"/>
                      <a:pt x="0" y="585571"/>
                      <a:pt x="0" y="577839"/>
                    </a:cubicBezTo>
                    <a:lnTo>
                      <a:pt x="0" y="272389"/>
                    </a:lnTo>
                    <a:cubicBezTo>
                      <a:pt x="0" y="254615"/>
                      <a:pt x="6942" y="237819"/>
                      <a:pt x="19580" y="225288"/>
                    </a:cubicBezTo>
                    <a:cubicBezTo>
                      <a:pt x="32130" y="212668"/>
                      <a:pt x="48951" y="205736"/>
                      <a:pt x="66752" y="205736"/>
                    </a:cubicBezTo>
                    <a:cubicBezTo>
                      <a:pt x="79301" y="205736"/>
                      <a:pt x="91138" y="200848"/>
                      <a:pt x="99949" y="191961"/>
                    </a:cubicBezTo>
                    <a:cubicBezTo>
                      <a:pt x="108850" y="183163"/>
                      <a:pt x="113745" y="171343"/>
                      <a:pt x="113745" y="158901"/>
                    </a:cubicBezTo>
                    <a:lnTo>
                      <a:pt x="113745" y="137483"/>
                    </a:lnTo>
                    <a:cubicBezTo>
                      <a:pt x="104756" y="135617"/>
                      <a:pt x="96478" y="131174"/>
                      <a:pt x="89803" y="124508"/>
                    </a:cubicBezTo>
                    <a:cubicBezTo>
                      <a:pt x="80814" y="115532"/>
                      <a:pt x="75830" y="103535"/>
                      <a:pt x="75830" y="90737"/>
                    </a:cubicBezTo>
                    <a:cubicBezTo>
                      <a:pt x="75830" y="77940"/>
                      <a:pt x="80814" y="65942"/>
                      <a:pt x="89803" y="56877"/>
                    </a:cubicBezTo>
                    <a:cubicBezTo>
                      <a:pt x="98881" y="47901"/>
                      <a:pt x="110897" y="42925"/>
                      <a:pt x="123624" y="42925"/>
                    </a:cubicBezTo>
                    <a:lnTo>
                      <a:pt x="150414" y="42925"/>
                    </a:lnTo>
                    <a:close/>
                  </a:path>
                </a:pathLst>
              </a:custGeom>
              <a:solidFill>
                <a:schemeClr val="bg1"/>
              </a:solidFill>
              <a:ln>
                <a:noFill/>
              </a:ln>
            </p:spPr>
            <p:txBody>
              <a:bodyPr/>
              <a:lstStyle/>
              <a:p>
                <a:endParaRPr lang="zh-CN" altLang="en-US">
                  <a:cs typeface="字魂58号-创中黑" panose="00000500000000000000" charset="-122"/>
                </a:endParaRPr>
              </a:p>
            </p:txBody>
          </p:sp>
          <p:sp>
            <p:nvSpPr>
              <p:cNvPr id="31" name="图形"/>
              <p:cNvSpPr>
                <a:spLocks noChangeAspect="1"/>
              </p:cNvSpPr>
              <p:nvPr/>
            </p:nvSpPr>
            <p:spPr bwMode="auto">
              <a:xfrm>
                <a:off x="10933" y="4374"/>
                <a:ext cx="1568" cy="1595"/>
              </a:xfrm>
              <a:custGeom>
                <a:avLst/>
                <a:gdLst>
                  <a:gd name="T0" fmla="*/ 4988 w 6700"/>
                  <a:gd name="T1" fmla="*/ 1540 h 6827"/>
                  <a:gd name="T2" fmla="*/ 3945 w 6700"/>
                  <a:gd name="T3" fmla="*/ 2520 h 6827"/>
                  <a:gd name="T4" fmla="*/ 3392 w 6700"/>
                  <a:gd name="T5" fmla="*/ 1301 h 6827"/>
                  <a:gd name="T6" fmla="*/ 3220 w 6700"/>
                  <a:gd name="T7" fmla="*/ 0 h 6827"/>
                  <a:gd name="T8" fmla="*/ 3048 w 6700"/>
                  <a:gd name="T9" fmla="*/ 1301 h 6827"/>
                  <a:gd name="T10" fmla="*/ 2227 w 6700"/>
                  <a:gd name="T11" fmla="*/ 3047 h 6827"/>
                  <a:gd name="T12" fmla="*/ 662 w 6700"/>
                  <a:gd name="T13" fmla="*/ 2557 h 6827"/>
                  <a:gd name="T14" fmla="*/ 662 w 6700"/>
                  <a:gd name="T15" fmla="*/ 3881 h 6827"/>
                  <a:gd name="T16" fmla="*/ 2227 w 6700"/>
                  <a:gd name="T17" fmla="*/ 3391 h 6827"/>
                  <a:gd name="T18" fmla="*/ 2039 w 6700"/>
                  <a:gd name="T19" fmla="*/ 5146 h 6827"/>
                  <a:gd name="T20" fmla="*/ 1810 w 6700"/>
                  <a:gd name="T21" fmla="*/ 6827 h 6827"/>
                  <a:gd name="T22" fmla="*/ 2345 w 6700"/>
                  <a:gd name="T23" fmla="*/ 5303 h 6827"/>
                  <a:gd name="T24" fmla="*/ 3800 w 6700"/>
                  <a:gd name="T25" fmla="*/ 4043 h 6827"/>
                  <a:gd name="T26" fmla="*/ 4560 w 6700"/>
                  <a:gd name="T27" fmla="*/ 5496 h 6827"/>
                  <a:gd name="T28" fmla="*/ 5496 w 6700"/>
                  <a:gd name="T29" fmla="*/ 4559 h 6827"/>
                  <a:gd name="T30" fmla="*/ 4043 w 6700"/>
                  <a:gd name="T31" fmla="*/ 3799 h 6827"/>
                  <a:gd name="T32" fmla="*/ 5190 w 6700"/>
                  <a:gd name="T33" fmla="*/ 2092 h 6827"/>
                  <a:gd name="T34" fmla="*/ 6700 w 6700"/>
                  <a:gd name="T35" fmla="*/ 1540 h 6827"/>
                  <a:gd name="T36" fmla="*/ 662 w 6700"/>
                  <a:gd name="T37" fmla="*/ 3537 h 6827"/>
                  <a:gd name="T38" fmla="*/ 662 w 6700"/>
                  <a:gd name="T39" fmla="*/ 2901 h 6827"/>
                  <a:gd name="T40" fmla="*/ 662 w 6700"/>
                  <a:gd name="T41" fmla="*/ 3537 h 6827"/>
                  <a:gd name="T42" fmla="*/ 1297 w 6700"/>
                  <a:gd name="T43" fmla="*/ 5971 h 6827"/>
                  <a:gd name="T44" fmla="*/ 2322 w 6700"/>
                  <a:gd name="T45" fmla="*/ 5971 h 6827"/>
                  <a:gd name="T46" fmla="*/ 2901 w 6700"/>
                  <a:gd name="T47" fmla="*/ 662 h 6827"/>
                  <a:gd name="T48" fmla="*/ 3538 w 6700"/>
                  <a:gd name="T49" fmla="*/ 662 h 6827"/>
                  <a:gd name="T50" fmla="*/ 2901 w 6700"/>
                  <a:gd name="T51" fmla="*/ 662 h 6827"/>
                  <a:gd name="T52" fmla="*/ 2556 w 6700"/>
                  <a:gd name="T53" fmla="*/ 3219 h 6827"/>
                  <a:gd name="T54" fmla="*/ 3884 w 6700"/>
                  <a:gd name="T55" fmla="*/ 3219 h 6827"/>
                  <a:gd name="T56" fmla="*/ 4803 w 6700"/>
                  <a:gd name="T57" fmla="*/ 4803 h 6827"/>
                  <a:gd name="T58" fmla="*/ 5253 w 6700"/>
                  <a:gd name="T59" fmla="*/ 5253 h 6827"/>
                  <a:gd name="T60" fmla="*/ 4803 w 6700"/>
                  <a:gd name="T61" fmla="*/ 5252 h 6827"/>
                  <a:gd name="T62" fmla="*/ 5844 w 6700"/>
                  <a:gd name="T63" fmla="*/ 2052 h 6827"/>
                  <a:gd name="T64" fmla="*/ 5844 w 6700"/>
                  <a:gd name="T65" fmla="*/ 1028 h 6827"/>
                  <a:gd name="T66" fmla="*/ 5844 w 6700"/>
                  <a:gd name="T67" fmla="*/ 205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00" h="6827">
                    <a:moveTo>
                      <a:pt x="5844" y="684"/>
                    </a:moveTo>
                    <a:cubicBezTo>
                      <a:pt x="5372" y="684"/>
                      <a:pt x="4988" y="1068"/>
                      <a:pt x="4988" y="1540"/>
                    </a:cubicBezTo>
                    <a:cubicBezTo>
                      <a:pt x="4988" y="1627"/>
                      <a:pt x="5001" y="1710"/>
                      <a:pt x="5025" y="1788"/>
                    </a:cubicBezTo>
                    <a:lnTo>
                      <a:pt x="3945" y="2520"/>
                    </a:lnTo>
                    <a:cubicBezTo>
                      <a:pt x="3799" y="2369"/>
                      <a:pt x="3607" y="2264"/>
                      <a:pt x="3392" y="2226"/>
                    </a:cubicBezTo>
                    <a:lnTo>
                      <a:pt x="3392" y="1301"/>
                    </a:lnTo>
                    <a:cubicBezTo>
                      <a:pt x="3673" y="1225"/>
                      <a:pt x="3882" y="968"/>
                      <a:pt x="3882" y="662"/>
                    </a:cubicBezTo>
                    <a:cubicBezTo>
                      <a:pt x="3882" y="297"/>
                      <a:pt x="3585" y="0"/>
                      <a:pt x="3220" y="0"/>
                    </a:cubicBezTo>
                    <a:cubicBezTo>
                      <a:pt x="2855" y="0"/>
                      <a:pt x="2558" y="297"/>
                      <a:pt x="2558" y="662"/>
                    </a:cubicBezTo>
                    <a:cubicBezTo>
                      <a:pt x="2558" y="968"/>
                      <a:pt x="2766" y="1225"/>
                      <a:pt x="3048" y="1301"/>
                    </a:cubicBezTo>
                    <a:lnTo>
                      <a:pt x="3048" y="2226"/>
                    </a:lnTo>
                    <a:cubicBezTo>
                      <a:pt x="2630" y="2299"/>
                      <a:pt x="2299" y="2629"/>
                      <a:pt x="2227" y="3047"/>
                    </a:cubicBezTo>
                    <a:lnTo>
                      <a:pt x="1302" y="3047"/>
                    </a:lnTo>
                    <a:cubicBezTo>
                      <a:pt x="1226" y="2765"/>
                      <a:pt x="968" y="2557"/>
                      <a:pt x="662" y="2557"/>
                    </a:cubicBezTo>
                    <a:cubicBezTo>
                      <a:pt x="297" y="2557"/>
                      <a:pt x="0" y="2854"/>
                      <a:pt x="0" y="3219"/>
                    </a:cubicBezTo>
                    <a:cubicBezTo>
                      <a:pt x="0" y="3584"/>
                      <a:pt x="297" y="3881"/>
                      <a:pt x="662" y="3881"/>
                    </a:cubicBezTo>
                    <a:cubicBezTo>
                      <a:pt x="968" y="3881"/>
                      <a:pt x="1226" y="3673"/>
                      <a:pt x="1302" y="3391"/>
                    </a:cubicBezTo>
                    <a:lnTo>
                      <a:pt x="2227" y="3391"/>
                    </a:lnTo>
                    <a:cubicBezTo>
                      <a:pt x="2271" y="3649"/>
                      <a:pt x="2413" y="3873"/>
                      <a:pt x="2614" y="4024"/>
                    </a:cubicBezTo>
                    <a:lnTo>
                      <a:pt x="2039" y="5146"/>
                    </a:lnTo>
                    <a:cubicBezTo>
                      <a:pt x="1491" y="4993"/>
                      <a:pt x="954" y="5409"/>
                      <a:pt x="954" y="5971"/>
                    </a:cubicBezTo>
                    <a:cubicBezTo>
                      <a:pt x="954" y="6443"/>
                      <a:pt x="1338" y="6827"/>
                      <a:pt x="1810" y="6827"/>
                    </a:cubicBezTo>
                    <a:cubicBezTo>
                      <a:pt x="2282" y="6827"/>
                      <a:pt x="2666" y="6443"/>
                      <a:pt x="2666" y="5971"/>
                    </a:cubicBezTo>
                    <a:cubicBezTo>
                      <a:pt x="2666" y="5701"/>
                      <a:pt x="2540" y="5460"/>
                      <a:pt x="2345" y="5303"/>
                    </a:cubicBezTo>
                    <a:lnTo>
                      <a:pt x="2920" y="4181"/>
                    </a:lnTo>
                    <a:cubicBezTo>
                      <a:pt x="3214" y="4273"/>
                      <a:pt x="3540" y="4226"/>
                      <a:pt x="3800" y="4043"/>
                    </a:cubicBezTo>
                    <a:lnTo>
                      <a:pt x="4454" y="4697"/>
                    </a:lnTo>
                    <a:cubicBezTo>
                      <a:pt x="4310" y="4947"/>
                      <a:pt x="4341" y="5276"/>
                      <a:pt x="4560" y="5496"/>
                    </a:cubicBezTo>
                    <a:cubicBezTo>
                      <a:pt x="4819" y="5754"/>
                      <a:pt x="5237" y="5754"/>
                      <a:pt x="5496" y="5496"/>
                    </a:cubicBezTo>
                    <a:cubicBezTo>
                      <a:pt x="5755" y="5237"/>
                      <a:pt x="5755" y="4818"/>
                      <a:pt x="5496" y="4559"/>
                    </a:cubicBezTo>
                    <a:cubicBezTo>
                      <a:pt x="5277" y="4341"/>
                      <a:pt x="4948" y="4309"/>
                      <a:pt x="4697" y="4454"/>
                    </a:cubicBezTo>
                    <a:lnTo>
                      <a:pt x="4043" y="3799"/>
                    </a:lnTo>
                    <a:cubicBezTo>
                      <a:pt x="4250" y="3507"/>
                      <a:pt x="4285" y="3129"/>
                      <a:pt x="4138" y="2805"/>
                    </a:cubicBezTo>
                    <a:lnTo>
                      <a:pt x="5190" y="2092"/>
                    </a:lnTo>
                    <a:cubicBezTo>
                      <a:pt x="5347" y="2278"/>
                      <a:pt x="5582" y="2396"/>
                      <a:pt x="5844" y="2396"/>
                    </a:cubicBezTo>
                    <a:cubicBezTo>
                      <a:pt x="6316" y="2396"/>
                      <a:pt x="6700" y="2012"/>
                      <a:pt x="6700" y="1540"/>
                    </a:cubicBezTo>
                    <a:cubicBezTo>
                      <a:pt x="6700" y="1068"/>
                      <a:pt x="6316" y="684"/>
                      <a:pt x="5844" y="684"/>
                    </a:cubicBezTo>
                    <a:close/>
                    <a:moveTo>
                      <a:pt x="662" y="3537"/>
                    </a:moveTo>
                    <a:cubicBezTo>
                      <a:pt x="487" y="3537"/>
                      <a:pt x="344" y="3395"/>
                      <a:pt x="344" y="3219"/>
                    </a:cubicBezTo>
                    <a:cubicBezTo>
                      <a:pt x="344" y="3044"/>
                      <a:pt x="487" y="2901"/>
                      <a:pt x="662" y="2901"/>
                    </a:cubicBezTo>
                    <a:cubicBezTo>
                      <a:pt x="838" y="2901"/>
                      <a:pt x="980" y="3044"/>
                      <a:pt x="980" y="3219"/>
                    </a:cubicBezTo>
                    <a:cubicBezTo>
                      <a:pt x="980" y="3395"/>
                      <a:pt x="838" y="3537"/>
                      <a:pt x="662" y="3537"/>
                    </a:cubicBezTo>
                    <a:close/>
                    <a:moveTo>
                      <a:pt x="1810" y="6483"/>
                    </a:moveTo>
                    <a:cubicBezTo>
                      <a:pt x="1527" y="6483"/>
                      <a:pt x="1297" y="6253"/>
                      <a:pt x="1297" y="5971"/>
                    </a:cubicBezTo>
                    <a:cubicBezTo>
                      <a:pt x="1297" y="5688"/>
                      <a:pt x="1527" y="5458"/>
                      <a:pt x="1810" y="5458"/>
                    </a:cubicBezTo>
                    <a:cubicBezTo>
                      <a:pt x="2092" y="5458"/>
                      <a:pt x="2322" y="5688"/>
                      <a:pt x="2322" y="5971"/>
                    </a:cubicBezTo>
                    <a:cubicBezTo>
                      <a:pt x="2322" y="6253"/>
                      <a:pt x="2092" y="6483"/>
                      <a:pt x="1810" y="6483"/>
                    </a:cubicBezTo>
                    <a:close/>
                    <a:moveTo>
                      <a:pt x="2901" y="662"/>
                    </a:moveTo>
                    <a:cubicBezTo>
                      <a:pt x="2901" y="487"/>
                      <a:pt x="3044" y="344"/>
                      <a:pt x="3220" y="344"/>
                    </a:cubicBezTo>
                    <a:cubicBezTo>
                      <a:pt x="3395" y="344"/>
                      <a:pt x="3538" y="487"/>
                      <a:pt x="3538" y="662"/>
                    </a:cubicBezTo>
                    <a:cubicBezTo>
                      <a:pt x="3538" y="837"/>
                      <a:pt x="3395" y="980"/>
                      <a:pt x="3220" y="980"/>
                    </a:cubicBezTo>
                    <a:cubicBezTo>
                      <a:pt x="3044" y="980"/>
                      <a:pt x="2901" y="837"/>
                      <a:pt x="2901" y="662"/>
                    </a:cubicBezTo>
                    <a:close/>
                    <a:moveTo>
                      <a:pt x="3220" y="3883"/>
                    </a:moveTo>
                    <a:cubicBezTo>
                      <a:pt x="2853" y="3883"/>
                      <a:pt x="2556" y="3585"/>
                      <a:pt x="2556" y="3219"/>
                    </a:cubicBezTo>
                    <a:cubicBezTo>
                      <a:pt x="2556" y="2853"/>
                      <a:pt x="2853" y="2555"/>
                      <a:pt x="3220" y="2555"/>
                    </a:cubicBezTo>
                    <a:cubicBezTo>
                      <a:pt x="3586" y="2555"/>
                      <a:pt x="3884" y="2853"/>
                      <a:pt x="3884" y="3219"/>
                    </a:cubicBezTo>
                    <a:cubicBezTo>
                      <a:pt x="3884" y="3585"/>
                      <a:pt x="3586" y="3883"/>
                      <a:pt x="3220" y="3883"/>
                    </a:cubicBezTo>
                    <a:close/>
                    <a:moveTo>
                      <a:pt x="4803" y="4803"/>
                    </a:moveTo>
                    <a:cubicBezTo>
                      <a:pt x="4927" y="4678"/>
                      <a:pt x="5129" y="4678"/>
                      <a:pt x="5253" y="4803"/>
                    </a:cubicBezTo>
                    <a:cubicBezTo>
                      <a:pt x="5377" y="4927"/>
                      <a:pt x="5377" y="5128"/>
                      <a:pt x="5253" y="5253"/>
                    </a:cubicBezTo>
                    <a:cubicBezTo>
                      <a:pt x="5128" y="5377"/>
                      <a:pt x="4927" y="5377"/>
                      <a:pt x="4803" y="5252"/>
                    </a:cubicBezTo>
                    <a:lnTo>
                      <a:pt x="4803" y="5252"/>
                    </a:lnTo>
                    <a:cubicBezTo>
                      <a:pt x="4679" y="5128"/>
                      <a:pt x="4679" y="4927"/>
                      <a:pt x="4803" y="4803"/>
                    </a:cubicBezTo>
                    <a:close/>
                    <a:moveTo>
                      <a:pt x="5844" y="2052"/>
                    </a:moveTo>
                    <a:cubicBezTo>
                      <a:pt x="5562" y="2052"/>
                      <a:pt x="5332" y="1823"/>
                      <a:pt x="5332" y="1540"/>
                    </a:cubicBezTo>
                    <a:cubicBezTo>
                      <a:pt x="5332" y="1258"/>
                      <a:pt x="5562" y="1028"/>
                      <a:pt x="5844" y="1028"/>
                    </a:cubicBezTo>
                    <a:cubicBezTo>
                      <a:pt x="6127" y="1028"/>
                      <a:pt x="6356" y="1258"/>
                      <a:pt x="6356" y="1540"/>
                    </a:cubicBezTo>
                    <a:cubicBezTo>
                      <a:pt x="6356" y="1823"/>
                      <a:pt x="6127" y="2052"/>
                      <a:pt x="5844" y="2052"/>
                    </a:cubicBezTo>
                    <a:close/>
                  </a:path>
                </a:pathLst>
              </a:custGeom>
              <a:solidFill>
                <a:schemeClr val="bg1"/>
              </a:solidFill>
              <a:ln>
                <a:noFill/>
              </a:ln>
            </p:spPr>
            <p:txBody>
              <a:bodyPr/>
              <a:lstStyle/>
              <a:p>
                <a:endParaRPr lang="zh-CN" altLang="en-US">
                  <a:cs typeface="字魂58号-创中黑" panose="00000500000000000000" charset="-122"/>
                </a:endParaRPr>
              </a:p>
            </p:txBody>
          </p:sp>
          <p:sp>
            <p:nvSpPr>
              <p:cNvPr id="2" name="图形"/>
              <p:cNvSpPr txBox="1"/>
              <p:nvPr/>
            </p:nvSpPr>
            <p:spPr>
              <a:xfrm flipH="1">
                <a:off x="1531" y="7543"/>
                <a:ext cx="3635" cy="1452"/>
              </a:xfrm>
              <a:prstGeom prst="rect">
                <a:avLst/>
              </a:prstGeom>
              <a:noFill/>
              <a:ln w="9525">
                <a:noFill/>
                <a:miter/>
              </a:ln>
              <a:effectLst>
                <a:outerShdw sx="999" sy="999" algn="ctr" rotWithShape="0">
                  <a:srgbClr val="000000"/>
                </a:outerShdw>
              </a:effectLst>
            </p:spPr>
            <p:txBody>
              <a:bodyPr wrap="square" anchor="t">
                <a:spAutoFit/>
              </a:bodyPr>
              <a:lstStyle/>
              <a:p>
                <a:pPr algn="ctr">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a:t>
                </a:r>
                <a:endParaRPr lang="zh-CN" altLang="en-US" sz="1200" b="1" spc="250" dirty="0">
                  <a:solidFill>
                    <a:schemeClr val="tx1">
                      <a:lumMod val="50000"/>
                      <a:lumOff val="50000"/>
                    </a:schemeClr>
                  </a:solidFill>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10" name="图形"/>
              <p:cNvSpPr txBox="1"/>
              <p:nvPr/>
            </p:nvSpPr>
            <p:spPr>
              <a:xfrm>
                <a:off x="2133" y="6963"/>
                <a:ext cx="2448" cy="667"/>
              </a:xfrm>
              <a:prstGeom prst="rect">
                <a:avLst/>
              </a:prstGeom>
              <a:noFill/>
            </p:spPr>
            <p:txBody>
              <a:bodyPr wrap="none" rtlCol="0">
                <a:spAutoFit/>
              </a:bodyPr>
              <a:lstStyle/>
              <a:p>
                <a:pPr algn="l">
                  <a:lnSpc>
                    <a:spcPct val="120000"/>
                  </a:lnSpc>
                </a:pPr>
                <a:r>
                  <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b="1"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endParaRPr>
              </a:p>
            </p:txBody>
          </p:sp>
          <p:sp>
            <p:nvSpPr>
              <p:cNvPr id="24" name="图形"/>
              <p:cNvSpPr txBox="1"/>
              <p:nvPr/>
            </p:nvSpPr>
            <p:spPr>
              <a:xfrm flipH="1">
                <a:off x="5686" y="7543"/>
                <a:ext cx="3635" cy="1452"/>
              </a:xfrm>
              <a:prstGeom prst="rect">
                <a:avLst/>
              </a:prstGeom>
              <a:noFill/>
              <a:ln w="9525">
                <a:noFill/>
                <a:miter/>
              </a:ln>
              <a:effectLst>
                <a:outerShdw sx="999" sy="999" algn="ctr" rotWithShape="0">
                  <a:srgbClr val="000000"/>
                </a:outerShdw>
              </a:effectLst>
            </p:spPr>
            <p:txBody>
              <a:bodyPr wrap="square" anchor="t">
                <a:spAutoFit/>
              </a:bodyPr>
              <a:lstStyle/>
              <a:p>
                <a:pPr algn="ctr">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a:t>
                </a:r>
                <a:endParaRPr lang="zh-CN" altLang="en-US" sz="1200" b="1" spc="250" dirty="0">
                  <a:solidFill>
                    <a:schemeClr val="tx1">
                      <a:lumMod val="50000"/>
                      <a:lumOff val="50000"/>
                    </a:schemeClr>
                  </a:solidFill>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25" name="图形"/>
              <p:cNvSpPr txBox="1"/>
              <p:nvPr/>
            </p:nvSpPr>
            <p:spPr>
              <a:xfrm>
                <a:off x="6288" y="6963"/>
                <a:ext cx="2448" cy="667"/>
              </a:xfrm>
              <a:prstGeom prst="rect">
                <a:avLst/>
              </a:prstGeom>
              <a:noFill/>
            </p:spPr>
            <p:txBody>
              <a:bodyPr wrap="none" rtlCol="0">
                <a:spAutoFit/>
              </a:bodyPr>
              <a:lstStyle/>
              <a:p>
                <a:pPr algn="l">
                  <a:lnSpc>
                    <a:spcPct val="120000"/>
                  </a:lnSpc>
                </a:pPr>
                <a:r>
                  <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b="1">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Arial" panose="020B0604020202020204" pitchFamily="34" charset="0"/>
                </a:endParaRPr>
              </a:p>
            </p:txBody>
          </p:sp>
          <p:sp>
            <p:nvSpPr>
              <p:cNvPr id="33" name="图形"/>
              <p:cNvSpPr txBox="1"/>
              <p:nvPr/>
            </p:nvSpPr>
            <p:spPr>
              <a:xfrm flipH="1">
                <a:off x="9845" y="7543"/>
                <a:ext cx="3635" cy="1452"/>
              </a:xfrm>
              <a:prstGeom prst="rect">
                <a:avLst/>
              </a:prstGeom>
              <a:noFill/>
              <a:ln w="9525">
                <a:noFill/>
                <a:miter/>
              </a:ln>
              <a:effectLst>
                <a:outerShdw sx="999" sy="999" algn="ctr" rotWithShape="0">
                  <a:srgbClr val="000000"/>
                </a:outerShdw>
              </a:effectLst>
            </p:spPr>
            <p:txBody>
              <a:bodyPr wrap="square" anchor="t">
                <a:spAutoFit/>
              </a:bodyPr>
              <a:lstStyle/>
              <a:p>
                <a:pPr algn="ctr">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a:t>
                </a:r>
                <a:endParaRPr lang="zh-CN" altLang="en-US" sz="1200" b="1" spc="250" dirty="0">
                  <a:solidFill>
                    <a:schemeClr val="tx1">
                      <a:lumMod val="50000"/>
                      <a:lumOff val="50000"/>
                    </a:schemeClr>
                  </a:solidFill>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34" name="图形"/>
              <p:cNvSpPr txBox="1"/>
              <p:nvPr/>
            </p:nvSpPr>
            <p:spPr>
              <a:xfrm>
                <a:off x="10447" y="6963"/>
                <a:ext cx="2448" cy="667"/>
              </a:xfrm>
              <a:prstGeom prst="rect">
                <a:avLst/>
              </a:prstGeom>
              <a:noFill/>
            </p:spPr>
            <p:txBody>
              <a:bodyPr wrap="none" rtlCol="0">
                <a:spAutoFit/>
              </a:bodyPr>
              <a:lstStyle/>
              <a:p>
                <a:pPr algn="l">
                  <a:lnSpc>
                    <a:spcPct val="120000"/>
                  </a:lnSpc>
                </a:pPr>
                <a:r>
                  <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b="1">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Arial" panose="020B0604020202020204" pitchFamily="34" charset="0"/>
                </a:endParaRPr>
              </a:p>
            </p:txBody>
          </p:sp>
          <p:sp>
            <p:nvSpPr>
              <p:cNvPr id="35" name="图形"/>
              <p:cNvSpPr txBox="1"/>
              <p:nvPr/>
            </p:nvSpPr>
            <p:spPr>
              <a:xfrm flipH="1">
                <a:off x="14000" y="7543"/>
                <a:ext cx="3635" cy="1452"/>
              </a:xfrm>
              <a:prstGeom prst="rect">
                <a:avLst/>
              </a:prstGeom>
              <a:noFill/>
              <a:ln w="9525">
                <a:noFill/>
                <a:miter/>
              </a:ln>
              <a:effectLst>
                <a:outerShdw sx="999" sy="999" algn="ctr" rotWithShape="0">
                  <a:srgbClr val="000000"/>
                </a:outerShdw>
              </a:effectLst>
            </p:spPr>
            <p:txBody>
              <a:bodyPr wrap="square" anchor="t">
                <a:spAutoFit/>
              </a:bodyPr>
              <a:lstStyle/>
              <a:p>
                <a:pPr algn="ctr">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a:t>
                </a:r>
                <a:endParaRPr lang="zh-CN" altLang="en-US" sz="1200" b="1" spc="250" dirty="0">
                  <a:solidFill>
                    <a:schemeClr val="tx1">
                      <a:lumMod val="50000"/>
                      <a:lumOff val="50000"/>
                    </a:schemeClr>
                  </a:solidFill>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36" name="图形"/>
              <p:cNvSpPr txBox="1"/>
              <p:nvPr/>
            </p:nvSpPr>
            <p:spPr>
              <a:xfrm>
                <a:off x="14602" y="6963"/>
                <a:ext cx="2448" cy="667"/>
              </a:xfrm>
              <a:prstGeom prst="rect">
                <a:avLst/>
              </a:prstGeom>
              <a:noFill/>
            </p:spPr>
            <p:txBody>
              <a:bodyPr wrap="none" rtlCol="0">
                <a:spAutoFit/>
              </a:bodyPr>
              <a:lstStyle/>
              <a:p>
                <a:pPr algn="l">
                  <a:lnSpc>
                    <a:spcPct val="120000"/>
                  </a:lnSpc>
                </a:pPr>
                <a:r>
                  <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b="1">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Arial" panose="020B0604020202020204" pitchFamily="34" charset="0"/>
                </a:endParaRPr>
              </a:p>
            </p:txBody>
          </p:sp>
        </p:grpSp>
        <p:sp>
          <p:nvSpPr>
            <p:cNvPr id="4" name="图形"/>
            <p:cNvSpPr/>
            <p:nvPr/>
          </p:nvSpPr>
          <p:spPr>
            <a:xfrm rot="6420000" flipH="1" flipV="1">
              <a:off x="1922" y="3019"/>
              <a:ext cx="3504" cy="3504"/>
            </a:xfrm>
            <a:prstGeom prst="circularArrow">
              <a:avLst>
                <a:gd name="adj1" fmla="val 2959"/>
                <a:gd name="adj2" fmla="val 333811"/>
                <a:gd name="adj3" fmla="val 20418523"/>
                <a:gd name="adj4" fmla="val 8830923"/>
                <a:gd name="adj5" fmla="val 45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字魂58号-创中黑" panose="00000500000000000000" charset="-122"/>
              </a:endParaRPr>
            </a:p>
          </p:txBody>
        </p:sp>
        <p:sp>
          <p:nvSpPr>
            <p:cNvPr id="14" name="图形"/>
            <p:cNvSpPr/>
            <p:nvPr/>
          </p:nvSpPr>
          <p:spPr>
            <a:xfrm rot="11880000">
              <a:off x="14390" y="3019"/>
              <a:ext cx="3504" cy="3504"/>
            </a:xfrm>
            <a:prstGeom prst="circularArrow">
              <a:avLst>
                <a:gd name="adj1" fmla="val 2959"/>
                <a:gd name="adj2" fmla="val 333811"/>
                <a:gd name="adj3" fmla="val 20418523"/>
                <a:gd name="adj4" fmla="val 8830923"/>
                <a:gd name="adj5" fmla="val 45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字魂58号-创中黑" panose="00000500000000000000" charset="-122"/>
              </a:endParaRPr>
            </a:p>
          </p:txBody>
        </p:sp>
      </p:grpSp>
    </p:spTree>
    <p:custDataLst>
      <p:tags r:id="rId1"/>
    </p:custDataLst>
  </p:cSld>
  <p:clrMapOvr>
    <a:masterClrMapping/>
  </p:clrMapOvr>
  <p:transition advTm="2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37565" y="-857250"/>
            <a:ext cx="13117830" cy="8188325"/>
            <a:chOff x="-1319" y="-1350"/>
            <a:chExt cx="20658" cy="12895"/>
          </a:xfrm>
        </p:grpSpPr>
        <p:pic>
          <p:nvPicPr>
            <p:cNvPr id="20" name="图形" descr="3-41"/>
            <p:cNvPicPr>
              <a:picLocks noChangeAspect="1"/>
            </p:cNvPicPr>
            <p:nvPr/>
          </p:nvPicPr>
          <p:blipFill>
            <a:blip r:embed="rId1"/>
            <a:srcRect l="23967" t="-411" r="4670" b="11991"/>
            <a:stretch>
              <a:fillRect/>
            </a:stretch>
          </p:blipFill>
          <p:spPr>
            <a:xfrm rot="16200000" flipH="1" flipV="1">
              <a:off x="4176" y="-4177"/>
              <a:ext cx="10987" cy="19340"/>
            </a:xfrm>
            <a:prstGeom prst="rect">
              <a:avLst/>
            </a:prstGeom>
          </p:spPr>
        </p:pic>
        <p:pic>
          <p:nvPicPr>
            <p:cNvPr id="2" name="图形" descr="E:\001千图网\001素材\009女神节\女神节.png女神节"/>
            <p:cNvPicPr>
              <a:picLocks noChangeAspect="1"/>
            </p:cNvPicPr>
            <p:nvPr/>
          </p:nvPicPr>
          <p:blipFill>
            <a:blip r:embed="rId2"/>
            <a:srcRect t="18981" r="26029"/>
            <a:stretch>
              <a:fillRect/>
            </a:stretch>
          </p:blipFill>
          <p:spPr>
            <a:xfrm>
              <a:off x="1898" y="991"/>
              <a:ext cx="6845" cy="9997"/>
            </a:xfrm>
            <a:prstGeom prst="rect">
              <a:avLst/>
            </a:prstGeom>
          </p:spPr>
        </p:pic>
        <p:grpSp>
          <p:nvGrpSpPr>
            <p:cNvPr id="11" name="图形"/>
            <p:cNvGrpSpPr/>
            <p:nvPr/>
          </p:nvGrpSpPr>
          <p:grpSpPr>
            <a:xfrm>
              <a:off x="-1" y="7675"/>
              <a:ext cx="19200" cy="3312"/>
              <a:chOff x="1830" y="7991"/>
              <a:chExt cx="17369" cy="2996"/>
            </a:xfrm>
          </p:grpSpPr>
          <p:grpSp>
            <p:nvGrpSpPr>
              <p:cNvPr id="7" name="组合 6"/>
              <p:cNvGrpSpPr/>
              <p:nvPr/>
            </p:nvGrpSpPr>
            <p:grpSpPr>
              <a:xfrm>
                <a:off x="10515" y="7991"/>
                <a:ext cx="8684" cy="2996"/>
                <a:chOff x="10515" y="7991"/>
                <a:chExt cx="8684" cy="2996"/>
              </a:xfrm>
            </p:grpSpPr>
            <p:pic>
              <p:nvPicPr>
                <p:cNvPr id="5" name="图形" descr="3-4"/>
                <p:cNvPicPr>
                  <a:picLocks noChangeAspect="1"/>
                </p:cNvPicPr>
                <p:nvPr/>
              </p:nvPicPr>
              <p:blipFill>
                <a:blip r:embed="rId3"/>
                <a:srcRect t="57231"/>
                <a:stretch>
                  <a:fillRect/>
                </a:stretch>
              </p:blipFill>
              <p:spPr>
                <a:xfrm>
                  <a:off x="14247" y="7991"/>
                  <a:ext cx="4953" cy="2996"/>
                </a:xfrm>
                <a:prstGeom prst="rect">
                  <a:avLst/>
                </a:prstGeom>
              </p:spPr>
            </p:pic>
            <p:pic>
              <p:nvPicPr>
                <p:cNvPr id="6" name="图形"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8" name="组合 7"/>
              <p:cNvGrpSpPr/>
              <p:nvPr/>
            </p:nvGrpSpPr>
            <p:grpSpPr>
              <a:xfrm>
                <a:off x="1830" y="7991"/>
                <a:ext cx="8684" cy="2996"/>
                <a:chOff x="10515" y="7991"/>
                <a:chExt cx="8684" cy="2996"/>
              </a:xfrm>
            </p:grpSpPr>
            <p:pic>
              <p:nvPicPr>
                <p:cNvPr id="9" name="图形" descr="3-4"/>
                <p:cNvPicPr>
                  <a:picLocks noChangeAspect="1"/>
                </p:cNvPicPr>
                <p:nvPr/>
              </p:nvPicPr>
              <p:blipFill>
                <a:blip r:embed="rId3"/>
                <a:srcRect t="57231"/>
                <a:stretch>
                  <a:fillRect/>
                </a:stretch>
              </p:blipFill>
              <p:spPr>
                <a:xfrm>
                  <a:off x="14247" y="7991"/>
                  <a:ext cx="4953" cy="2996"/>
                </a:xfrm>
                <a:prstGeom prst="rect">
                  <a:avLst/>
                </a:prstGeom>
              </p:spPr>
            </p:pic>
            <p:pic>
              <p:nvPicPr>
                <p:cNvPr id="10" name="图形" descr="3-4"/>
                <p:cNvPicPr>
                  <a:picLocks noChangeAspect="1"/>
                </p:cNvPicPr>
                <p:nvPr/>
              </p:nvPicPr>
              <p:blipFill>
                <a:blip r:embed="rId3"/>
                <a:srcRect t="57231"/>
                <a:stretch>
                  <a:fillRect/>
                </a:stretch>
              </p:blipFill>
              <p:spPr>
                <a:xfrm flipH="1">
                  <a:off x="10515" y="7991"/>
                  <a:ext cx="4953" cy="2996"/>
                </a:xfrm>
                <a:prstGeom prst="rect">
                  <a:avLst/>
                </a:prstGeom>
              </p:spPr>
            </p:pic>
          </p:grpSp>
        </p:grpSp>
        <p:pic>
          <p:nvPicPr>
            <p:cNvPr id="12" name="图形" descr="3-42"/>
            <p:cNvPicPr>
              <a:picLocks noChangeAspect="1"/>
            </p:cNvPicPr>
            <p:nvPr/>
          </p:nvPicPr>
          <p:blipFill>
            <a:blip r:embed="rId4"/>
            <a:srcRect t="46296" r="43746" b="7157"/>
            <a:stretch>
              <a:fillRect/>
            </a:stretch>
          </p:blipFill>
          <p:spPr>
            <a:xfrm>
              <a:off x="-1" y="5961"/>
              <a:ext cx="4295" cy="5027"/>
            </a:xfrm>
            <a:prstGeom prst="rect">
              <a:avLst/>
            </a:prstGeom>
          </p:spPr>
        </p:pic>
        <p:pic>
          <p:nvPicPr>
            <p:cNvPr id="13" name="图形" descr="3-42"/>
            <p:cNvPicPr>
              <a:picLocks noChangeAspect="1"/>
            </p:cNvPicPr>
            <p:nvPr/>
          </p:nvPicPr>
          <p:blipFill>
            <a:blip r:embed="rId4"/>
            <a:srcRect l="71133" t="46296" r="288" b="7157"/>
            <a:stretch>
              <a:fillRect/>
            </a:stretch>
          </p:blipFill>
          <p:spPr>
            <a:xfrm>
              <a:off x="17018" y="6518"/>
              <a:ext cx="2182" cy="5027"/>
            </a:xfrm>
            <a:prstGeom prst="rect">
              <a:avLst/>
            </a:prstGeom>
          </p:spPr>
        </p:pic>
        <p:sp>
          <p:nvSpPr>
            <p:cNvPr id="77" name="图形"/>
            <p:cNvSpPr/>
            <p:nvPr/>
          </p:nvSpPr>
          <p:spPr>
            <a:xfrm>
              <a:off x="9711" y="3085"/>
              <a:ext cx="1137" cy="1137"/>
            </a:xfrm>
            <a:prstGeom prst="ellipse">
              <a:avLst/>
            </a:prstGeom>
            <a:gradFill>
              <a:gsLst>
                <a:gs pos="0">
                  <a:srgbClr val="F9D7D6"/>
                </a:gs>
                <a:gs pos="77000">
                  <a:srgbClr val="EF8D8C"/>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78" name="图形"/>
            <p:cNvSpPr/>
            <p:nvPr/>
          </p:nvSpPr>
          <p:spPr>
            <a:xfrm>
              <a:off x="13022" y="3672"/>
              <a:ext cx="400" cy="400"/>
            </a:xfrm>
            <a:prstGeom prst="ellipse">
              <a:avLst/>
            </a:prstGeom>
            <a:gradFill>
              <a:gsLst>
                <a:gs pos="0">
                  <a:srgbClr val="F9D7D6"/>
                </a:gs>
                <a:gs pos="79000">
                  <a:srgbClr val="EF8D8C"/>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35" name="图形"/>
            <p:cNvSpPr txBox="1"/>
            <p:nvPr/>
          </p:nvSpPr>
          <p:spPr>
            <a:xfrm>
              <a:off x="9867" y="3012"/>
              <a:ext cx="4486" cy="1307"/>
            </a:xfrm>
            <a:prstGeom prst="rect">
              <a:avLst/>
            </a:prstGeom>
            <a:noFill/>
          </p:spPr>
          <p:txBody>
            <a:bodyPr wrap="square" rtlCol="0">
              <a:spAutoFit/>
            </a:bodyPr>
            <a:lstStyle/>
            <a:p>
              <a:r>
                <a:rPr lang="en-US" altLang="zh-CN" sz="4800" b="1">
                  <a:solidFill>
                    <a:schemeClr val="bg1"/>
                  </a:solidFill>
                  <a:latin typeface="字魂113号-呆萌少女体" panose="00000500000000000000" charset="-122"/>
                  <a:ea typeface="字魂113号-呆萌少女体" panose="00000500000000000000" charset="-122"/>
                  <a:cs typeface="字魂58号-创中黑" panose="00000500000000000000" charset="-122"/>
                </a:rPr>
                <a:t>S </a:t>
              </a:r>
              <a:r>
                <a:rPr lang="en-US" altLang="zh-CN" sz="4400" b="1">
                  <a:solidFill>
                    <a:schemeClr val="tx1">
                      <a:lumMod val="85000"/>
                      <a:lumOff val="15000"/>
                    </a:schemeClr>
                  </a:solidFill>
                  <a:latin typeface="字魂113号-呆萌少女体" panose="00000500000000000000" charset="-122"/>
                  <a:ea typeface="字魂113号-呆萌少女体" panose="00000500000000000000" charset="-122"/>
                  <a:cs typeface="字魂58号-创中黑" panose="00000500000000000000" charset="-122"/>
                </a:rPr>
                <a:t>tep 03</a:t>
              </a:r>
              <a:endParaRPr lang="en-US" altLang="zh-CN" sz="4400" b="1">
                <a:solidFill>
                  <a:schemeClr val="tx1">
                    <a:lumMod val="85000"/>
                    <a:lumOff val="15000"/>
                  </a:schemeClr>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9" name="图形"/>
            <p:cNvSpPr txBox="1"/>
            <p:nvPr/>
          </p:nvSpPr>
          <p:spPr>
            <a:xfrm>
              <a:off x="9688" y="4365"/>
              <a:ext cx="7626" cy="1452"/>
            </a:xfrm>
            <a:prstGeom prst="rect">
              <a:avLst/>
            </a:prstGeom>
            <a:noFill/>
          </p:spPr>
          <p:txBody>
            <a:bodyPr wrap="square" rtlCol="0">
              <a:spAutoFit/>
            </a:bodyPr>
            <a:lstStyle/>
            <a:p>
              <a:pPr algn="dist"/>
              <a:r>
                <a:rPr lang="zh-CN" altLang="en-US" sz="5400" b="1">
                  <a:solidFill>
                    <a:srgbClr val="FA4444"/>
                  </a:solidFill>
                  <a:latin typeface="字魂113号-呆萌少女体" panose="00000500000000000000" charset="-122"/>
                  <a:ea typeface="字魂113号-呆萌少女体" panose="00000500000000000000" charset="-122"/>
                  <a:cs typeface="字魂58号-创中黑" panose="00000500000000000000" charset="-122"/>
                  <a:sym typeface="+mn-ea"/>
                </a:rPr>
                <a:t>活动开展流程</a:t>
              </a:r>
              <a:endParaRPr lang="zh-CN" altLang="en-US" sz="5400" b="1">
                <a:solidFill>
                  <a:srgbClr val="FA4444"/>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sp>
          <p:nvSpPr>
            <p:cNvPr id="3" name="图形"/>
            <p:cNvSpPr txBox="1"/>
            <p:nvPr/>
          </p:nvSpPr>
          <p:spPr>
            <a:xfrm>
              <a:off x="9688" y="5593"/>
              <a:ext cx="7807" cy="1016"/>
            </a:xfrm>
            <a:prstGeom prst="rect">
              <a:avLst/>
            </a:prstGeom>
            <a:noFill/>
          </p:spPr>
          <p:txBody>
            <a:bodyPr wrap="square" rtlCol="0">
              <a:spAutoFit/>
            </a:bodyPr>
            <a:lstStyle/>
            <a:p>
              <a:pPr>
                <a:lnSpc>
                  <a:spcPct val="150000"/>
                </a:lnSpc>
              </a:pP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 here</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 here</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 here</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here.</a:t>
              </a:r>
              <a:endParaRPr lang="en-US" altLang="zh-CN" sz="1200" dirty="0" err="1">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grpSp>
          <p:nvGrpSpPr>
            <p:cNvPr id="36" name="图形"/>
            <p:cNvGrpSpPr/>
            <p:nvPr/>
          </p:nvGrpSpPr>
          <p:grpSpPr>
            <a:xfrm flipV="1">
              <a:off x="15451" y="6951"/>
              <a:ext cx="1626" cy="211"/>
              <a:chOff x="2352" y="2058"/>
              <a:chExt cx="2344" cy="304"/>
            </a:xfrm>
            <a:gradFill>
              <a:gsLst>
                <a:gs pos="0">
                  <a:srgbClr val="FB6643"/>
                </a:gs>
                <a:gs pos="100000">
                  <a:srgbClr val="EF8D8C"/>
                </a:gs>
              </a:gsLst>
              <a:lin ang="5400000" scaled="0"/>
            </a:gradFill>
          </p:grpSpPr>
          <p:sp>
            <p:nvSpPr>
              <p:cNvPr id="37" name="图形"/>
              <p:cNvSpPr/>
              <p:nvPr/>
            </p:nvSpPr>
            <p:spPr>
              <a:xfrm>
                <a:off x="2352"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38" name="图形"/>
              <p:cNvSpPr/>
              <p:nvPr/>
            </p:nvSpPr>
            <p:spPr>
              <a:xfrm>
                <a:off x="2762"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39" name="图形"/>
              <p:cNvSpPr/>
              <p:nvPr/>
            </p:nvSpPr>
            <p:spPr>
              <a:xfrm>
                <a:off x="3167"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40" name="图形"/>
              <p:cNvSpPr/>
              <p:nvPr/>
            </p:nvSpPr>
            <p:spPr>
              <a:xfrm>
                <a:off x="3577"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41" name="图形"/>
              <p:cNvSpPr/>
              <p:nvPr/>
            </p:nvSpPr>
            <p:spPr>
              <a:xfrm>
                <a:off x="3987"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42" name="图形"/>
              <p:cNvSpPr/>
              <p:nvPr/>
            </p:nvSpPr>
            <p:spPr>
              <a:xfrm>
                <a:off x="4392"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grpSp>
        <p:cxnSp>
          <p:nvCxnSpPr>
            <p:cNvPr id="45" name="图形"/>
            <p:cNvCxnSpPr/>
            <p:nvPr/>
          </p:nvCxnSpPr>
          <p:spPr>
            <a:xfrm flipH="1">
              <a:off x="9867" y="7056"/>
              <a:ext cx="5025" cy="0"/>
            </a:xfrm>
            <a:prstGeom prst="line">
              <a:avLst/>
            </a:prstGeom>
            <a:ln>
              <a:solidFill>
                <a:srgbClr val="EF8D8C"/>
              </a:solidFill>
            </a:ln>
          </p:spPr>
          <p:style>
            <a:lnRef idx="1">
              <a:schemeClr val="accent1"/>
            </a:lnRef>
            <a:fillRef idx="0">
              <a:schemeClr val="accent1"/>
            </a:fillRef>
            <a:effectRef idx="0">
              <a:schemeClr val="accent1"/>
            </a:effectRef>
            <a:fontRef idx="minor">
              <a:schemeClr val="tx1"/>
            </a:fontRef>
          </p:style>
        </p:cxnSp>
        <p:sp>
          <p:nvSpPr>
            <p:cNvPr id="21" name="图形"/>
            <p:cNvSpPr txBox="1"/>
            <p:nvPr/>
          </p:nvSpPr>
          <p:spPr>
            <a:xfrm>
              <a:off x="9600" y="1077"/>
              <a:ext cx="8843" cy="483"/>
            </a:xfrm>
            <a:prstGeom prst="rect">
              <a:avLst/>
            </a:prstGeom>
            <a:noFill/>
          </p:spPr>
          <p:txBody>
            <a:bodyPr wrap="square" rtlCol="0">
              <a:spAutoFit/>
            </a:bodyPr>
            <a:lstStyle/>
            <a:p>
              <a:pPr algn="dist"/>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花样</a:t>
              </a:r>
              <a:r>
                <a:rPr lang="zh-CN" altLang="en-US"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百变</a:t>
              </a:r>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女王|无惧</a:t>
              </a:r>
              <a:r>
                <a:rPr lang="zh-CN" altLang="en-US"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魅力</a:t>
              </a:r>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时光</a:t>
              </a:r>
              <a:endPar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endParaRPr>
            </a:p>
          </p:txBody>
        </p:sp>
        <p:sp>
          <p:nvSpPr>
            <p:cNvPr id="4" name="图形"/>
            <p:cNvSpPr/>
            <p:nvPr/>
          </p:nvSpPr>
          <p:spPr>
            <a:xfrm rot="6480000">
              <a:off x="-1319" y="-1350"/>
              <a:ext cx="3233" cy="3233"/>
            </a:xfrm>
            <a:prstGeom prst="ellipse">
              <a:avLst/>
            </a:prstGeom>
            <a:gradFill>
              <a:gsLst>
                <a:gs pos="0">
                  <a:srgbClr val="EF8D8C"/>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14" name="图形"/>
            <p:cNvSpPr/>
            <p:nvPr/>
          </p:nvSpPr>
          <p:spPr>
            <a:xfrm rot="6480000">
              <a:off x="1884" y="1356"/>
              <a:ext cx="524" cy="524"/>
            </a:xfrm>
            <a:prstGeom prst="ellipse">
              <a:avLst/>
            </a:prstGeom>
            <a:gradFill>
              <a:gsLst>
                <a:gs pos="0">
                  <a:srgbClr val="EF8D8C"/>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spTree>
    <p:custDataLst>
      <p:tags r:id="rId5"/>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500" fill="hold">
                                          <p:stCondLst>
                                            <p:cond delay="0"/>
                                          </p:stCondLst>
                                        </p:cTn>
                                        <p:tgtEl>
                                          <p:spTgt spid="15"/>
                                        </p:tgtEl>
                                        <p:attrNameLst>
                                          <p:attrName>style.visibility</p:attrName>
                                        </p:attrNameLst>
                                      </p:cBhvr>
                                      <p:to>
                                        <p:strVal val="visible"/>
                                      </p:to>
                                    </p:set>
                                    <p:animEffect transition="in" filter="wheel(2)">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grpSp>
        <p:nvGrpSpPr>
          <p:cNvPr id="28" name="图形"/>
          <p:cNvGrpSpPr/>
          <p:nvPr/>
        </p:nvGrpSpPr>
        <p:grpSpPr>
          <a:xfrm>
            <a:off x="1225550" y="1849120"/>
            <a:ext cx="9831705" cy="3819525"/>
            <a:chOff x="1930" y="3110"/>
            <a:chExt cx="15483" cy="6015"/>
          </a:xfrm>
        </p:grpSpPr>
        <p:grpSp>
          <p:nvGrpSpPr>
            <p:cNvPr id="2" name="组合 1"/>
            <p:cNvGrpSpPr/>
            <p:nvPr/>
          </p:nvGrpSpPr>
          <p:grpSpPr>
            <a:xfrm>
              <a:off x="7293" y="3193"/>
              <a:ext cx="5314" cy="5297"/>
              <a:chOff x="2093" y="2273"/>
              <a:chExt cx="6821" cy="6797"/>
            </a:xfrm>
          </p:grpSpPr>
          <p:grpSp>
            <p:nvGrpSpPr>
              <p:cNvPr id="7" name="Group 4"/>
              <p:cNvGrpSpPr/>
              <p:nvPr/>
            </p:nvGrpSpPr>
            <p:grpSpPr>
              <a:xfrm>
                <a:off x="3800" y="2413"/>
                <a:ext cx="5114" cy="1267"/>
                <a:chOff x="1970895" y="1457778"/>
                <a:chExt cx="2768964" cy="685982"/>
              </a:xfrm>
              <a:solidFill>
                <a:srgbClr val="F7931E"/>
              </a:solidFill>
            </p:grpSpPr>
            <p:sp>
              <p:nvSpPr>
                <p:cNvPr id="8" name="图形"/>
                <p:cNvSpPr/>
                <p:nvPr/>
              </p:nvSpPr>
              <p:spPr>
                <a:xfrm>
                  <a:off x="1970895" y="1457778"/>
                  <a:ext cx="1961243" cy="685982"/>
                </a:xfrm>
                <a:prstGeom prst="notchedRightArrow">
                  <a:avLst>
                    <a:gd name="adj1" fmla="val 100000"/>
                    <a:gd name="adj2" fmla="val 4116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字魂58号-创中黑" panose="00000500000000000000" charset="-122"/>
                    <a:cs typeface="+mn-ea"/>
                    <a:sym typeface="+mn-lt"/>
                  </a:endParaRPr>
                </a:p>
              </p:txBody>
            </p:sp>
            <p:cxnSp>
              <p:nvCxnSpPr>
                <p:cNvPr id="9" name="图形"/>
                <p:cNvCxnSpPr/>
                <p:nvPr/>
              </p:nvCxnSpPr>
              <p:spPr>
                <a:xfrm>
                  <a:off x="3916899" y="1799975"/>
                  <a:ext cx="822960" cy="1588"/>
                </a:xfrm>
                <a:prstGeom prst="line">
                  <a:avLst/>
                </a:prstGeom>
                <a:grpFill/>
                <a:ln w="38100">
                  <a:solidFill>
                    <a:schemeClr val="bg1">
                      <a:lumMod val="85000"/>
                    </a:schemeClr>
                  </a:solidFill>
                  <a:prstDash val="solid"/>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sp>
            <p:nvSpPr>
              <p:cNvPr id="10" name="图形"/>
              <p:cNvSpPr>
                <a:spLocks noChangeAspect="1"/>
              </p:cNvSpPr>
              <p:nvPr/>
            </p:nvSpPr>
            <p:spPr>
              <a:xfrm>
                <a:off x="2093" y="2273"/>
                <a:ext cx="1548" cy="1548"/>
              </a:xfrm>
              <a:prstGeom prst="ellipse">
                <a:avLst/>
              </a:prstGeom>
              <a:solidFill>
                <a:schemeClr val="accent1"/>
              </a:solidFill>
              <a:ln w="381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5545">
                  <a:lnSpc>
                    <a:spcPct val="90000"/>
                  </a:lnSpc>
                  <a:spcBef>
                    <a:spcPct val="0"/>
                  </a:spcBef>
                  <a:spcAft>
                    <a:spcPct val="35000"/>
                  </a:spcAft>
                </a:pPr>
                <a:r>
                  <a:rPr lang="en-US" sz="3200" dirty="0">
                    <a:solidFill>
                      <a:schemeClr val="bg1"/>
                    </a:solidFill>
                    <a:latin typeface="字魂58号-创中黑" panose="00000500000000000000" charset="-122"/>
                    <a:cs typeface="+mn-ea"/>
                    <a:sym typeface="+mn-lt"/>
                  </a:rPr>
                  <a:t>01</a:t>
                </a:r>
                <a:endParaRPr lang="en-US" sz="3200" dirty="0">
                  <a:solidFill>
                    <a:schemeClr val="bg1"/>
                  </a:solidFill>
                  <a:latin typeface="字魂58号-创中黑" panose="00000500000000000000" charset="-122"/>
                  <a:cs typeface="+mn-ea"/>
                  <a:sym typeface="+mn-lt"/>
                </a:endParaRPr>
              </a:p>
            </p:txBody>
          </p:sp>
          <p:grpSp>
            <p:nvGrpSpPr>
              <p:cNvPr id="11" name="Group 6"/>
              <p:cNvGrpSpPr/>
              <p:nvPr/>
            </p:nvGrpSpPr>
            <p:grpSpPr>
              <a:xfrm>
                <a:off x="3800" y="5060"/>
                <a:ext cx="5114" cy="1267"/>
                <a:chOff x="1970895" y="2315028"/>
                <a:chExt cx="2768964" cy="685982"/>
              </a:xfrm>
              <a:solidFill>
                <a:srgbClr val="F7931E"/>
              </a:solidFill>
            </p:grpSpPr>
            <p:sp>
              <p:nvSpPr>
                <p:cNvPr id="12" name="图形"/>
                <p:cNvSpPr/>
                <p:nvPr/>
              </p:nvSpPr>
              <p:spPr>
                <a:xfrm>
                  <a:off x="1970895" y="2315028"/>
                  <a:ext cx="1961243" cy="685982"/>
                </a:xfrm>
                <a:prstGeom prst="notchedRightArrow">
                  <a:avLst>
                    <a:gd name="adj1" fmla="val 100000"/>
                    <a:gd name="adj2" fmla="val 411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字魂58号-创中黑" panose="00000500000000000000" charset="-122"/>
                    <a:cs typeface="+mn-ea"/>
                    <a:sym typeface="+mn-lt"/>
                  </a:endParaRPr>
                </a:p>
              </p:txBody>
            </p:sp>
            <p:cxnSp>
              <p:nvCxnSpPr>
                <p:cNvPr id="13" name="图形"/>
                <p:cNvCxnSpPr/>
                <p:nvPr/>
              </p:nvCxnSpPr>
              <p:spPr>
                <a:xfrm>
                  <a:off x="3916899" y="2657225"/>
                  <a:ext cx="822960" cy="1588"/>
                </a:xfrm>
                <a:prstGeom prst="line">
                  <a:avLst/>
                </a:prstGeom>
                <a:grpFill/>
                <a:ln w="38100">
                  <a:solidFill>
                    <a:schemeClr val="bg1">
                      <a:lumMod val="85000"/>
                    </a:schemeClr>
                  </a:solidFill>
                  <a:prstDash val="solid"/>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sp>
            <p:nvSpPr>
              <p:cNvPr id="14" name="图形"/>
              <p:cNvSpPr>
                <a:spLocks noChangeAspect="1"/>
              </p:cNvSpPr>
              <p:nvPr/>
            </p:nvSpPr>
            <p:spPr>
              <a:xfrm>
                <a:off x="2093" y="4920"/>
                <a:ext cx="1548" cy="1548"/>
              </a:xfrm>
              <a:prstGeom prst="ellipse">
                <a:avLst/>
              </a:prstGeom>
              <a:solidFill>
                <a:schemeClr val="accent2"/>
              </a:solidFill>
              <a:ln w="381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5545">
                  <a:lnSpc>
                    <a:spcPct val="90000"/>
                  </a:lnSpc>
                  <a:spcBef>
                    <a:spcPct val="0"/>
                  </a:spcBef>
                  <a:spcAft>
                    <a:spcPct val="35000"/>
                  </a:spcAft>
                </a:pPr>
                <a:r>
                  <a:rPr lang="en-US" sz="3200" dirty="0">
                    <a:solidFill>
                      <a:schemeClr val="bg1"/>
                    </a:solidFill>
                    <a:latin typeface="字魂58号-创中黑" panose="00000500000000000000" charset="-122"/>
                    <a:cs typeface="+mn-ea"/>
                    <a:sym typeface="+mn-lt"/>
                  </a:rPr>
                  <a:t>02</a:t>
                </a:r>
                <a:endParaRPr lang="en-US" sz="3200" dirty="0">
                  <a:solidFill>
                    <a:schemeClr val="bg1"/>
                  </a:solidFill>
                  <a:latin typeface="字魂58号-创中黑" panose="00000500000000000000" charset="-122"/>
                  <a:cs typeface="+mn-ea"/>
                  <a:sym typeface="+mn-lt"/>
                </a:endParaRPr>
              </a:p>
            </p:txBody>
          </p:sp>
          <p:grpSp>
            <p:nvGrpSpPr>
              <p:cNvPr id="15" name="Group 8"/>
              <p:cNvGrpSpPr/>
              <p:nvPr/>
            </p:nvGrpSpPr>
            <p:grpSpPr>
              <a:xfrm>
                <a:off x="3800" y="7662"/>
                <a:ext cx="5114" cy="1267"/>
                <a:chOff x="1970895" y="3172278"/>
                <a:chExt cx="2768964" cy="685982"/>
              </a:xfrm>
              <a:solidFill>
                <a:srgbClr val="F7931E"/>
              </a:solidFill>
            </p:grpSpPr>
            <p:sp>
              <p:nvSpPr>
                <p:cNvPr id="16" name="图形"/>
                <p:cNvSpPr/>
                <p:nvPr/>
              </p:nvSpPr>
              <p:spPr>
                <a:xfrm>
                  <a:off x="1970895" y="3172278"/>
                  <a:ext cx="1961243" cy="685982"/>
                </a:xfrm>
                <a:prstGeom prst="notchedRightArrow">
                  <a:avLst>
                    <a:gd name="adj1" fmla="val 100000"/>
                    <a:gd name="adj2" fmla="val 4116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字魂58号-创中黑" panose="00000500000000000000" charset="-122"/>
                    <a:cs typeface="+mn-ea"/>
                    <a:sym typeface="+mn-lt"/>
                  </a:endParaRPr>
                </a:p>
              </p:txBody>
            </p:sp>
            <p:cxnSp>
              <p:nvCxnSpPr>
                <p:cNvPr id="17" name="图形"/>
                <p:cNvCxnSpPr/>
                <p:nvPr/>
              </p:nvCxnSpPr>
              <p:spPr>
                <a:xfrm>
                  <a:off x="3916899" y="3514475"/>
                  <a:ext cx="822960" cy="1588"/>
                </a:xfrm>
                <a:prstGeom prst="line">
                  <a:avLst/>
                </a:prstGeom>
                <a:grpFill/>
                <a:ln w="38100">
                  <a:solidFill>
                    <a:schemeClr val="bg1">
                      <a:lumMod val="85000"/>
                    </a:schemeClr>
                  </a:solidFill>
                  <a:prstDash val="solid"/>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sp>
            <p:nvSpPr>
              <p:cNvPr id="18" name="图形"/>
              <p:cNvSpPr>
                <a:spLocks noChangeAspect="1"/>
              </p:cNvSpPr>
              <p:nvPr/>
            </p:nvSpPr>
            <p:spPr>
              <a:xfrm>
                <a:off x="2093" y="7522"/>
                <a:ext cx="1548" cy="1548"/>
              </a:xfrm>
              <a:prstGeom prst="ellipse">
                <a:avLst/>
              </a:prstGeom>
              <a:solidFill>
                <a:schemeClr val="accent1"/>
              </a:solidFill>
              <a:ln w="381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5545">
                  <a:lnSpc>
                    <a:spcPct val="90000"/>
                  </a:lnSpc>
                  <a:spcBef>
                    <a:spcPct val="0"/>
                  </a:spcBef>
                  <a:spcAft>
                    <a:spcPct val="35000"/>
                  </a:spcAft>
                </a:pPr>
                <a:r>
                  <a:rPr lang="en-US" sz="3200" dirty="0">
                    <a:solidFill>
                      <a:schemeClr val="bg1"/>
                    </a:solidFill>
                    <a:latin typeface="字魂58号-创中黑" panose="00000500000000000000" charset="-122"/>
                    <a:cs typeface="+mn-ea"/>
                    <a:sym typeface="+mn-lt"/>
                  </a:rPr>
                  <a:t>03</a:t>
                </a:r>
                <a:endParaRPr lang="en-US" sz="3200" dirty="0">
                  <a:solidFill>
                    <a:schemeClr val="bg1"/>
                  </a:solidFill>
                  <a:latin typeface="字魂58号-创中黑" panose="00000500000000000000" charset="-122"/>
                  <a:cs typeface="+mn-ea"/>
                  <a:sym typeface="+mn-lt"/>
                </a:endParaRPr>
              </a:p>
            </p:txBody>
          </p:sp>
        </p:grpSp>
        <p:sp>
          <p:nvSpPr>
            <p:cNvPr id="26" name="图形"/>
            <p:cNvSpPr/>
            <p:nvPr/>
          </p:nvSpPr>
          <p:spPr bwMode="auto">
            <a:xfrm>
              <a:off x="12794" y="3587"/>
              <a:ext cx="4619"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在此处添加您的文本内容添加您的文本内容添加您的文本内容在此处添加文本内容</a:t>
              </a:r>
              <a:endParaRPr lang="zh-CN" altLang="en-US" sz="1200" dirty="0">
                <a:solidFill>
                  <a:srgbClr val="17181C"/>
                </a:solidFill>
                <a:latin typeface="字魂58号-创中黑" panose="00000500000000000000" charset="-122"/>
                <a:ea typeface="字魂58号-创中黑" panose="00000500000000000000" charset="-122"/>
                <a:cs typeface="+mn-ea"/>
                <a:sym typeface="+mn-lt"/>
              </a:endParaRPr>
            </a:p>
          </p:txBody>
        </p:sp>
        <p:sp>
          <p:nvSpPr>
            <p:cNvPr id="27" name="图形"/>
            <p:cNvSpPr txBox="1"/>
            <p:nvPr/>
          </p:nvSpPr>
          <p:spPr bwMode="auto">
            <a:xfrm>
              <a:off x="12794" y="3110"/>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lstStyle/>
            <a:p>
              <a:pPr algn="l">
                <a:lnSpc>
                  <a:spcPct val="120000"/>
                </a:lnSpc>
              </a:pPr>
              <a:r>
                <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b="1" dirty="0">
                <a:solidFill>
                  <a:schemeClr val="tx1">
                    <a:lumMod val="65000"/>
                    <a:lumOff val="3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3" name="图形"/>
            <p:cNvSpPr/>
            <p:nvPr/>
          </p:nvSpPr>
          <p:spPr bwMode="auto">
            <a:xfrm>
              <a:off x="12794" y="5671"/>
              <a:ext cx="4619"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在此处添加您的文本内容添加您的文本内容添加您的文本内容在此处添加文本内容</a:t>
              </a:r>
              <a:endParaRPr lang="zh-CN" altLang="en-US" sz="1200" dirty="0">
                <a:solidFill>
                  <a:srgbClr val="17181C"/>
                </a:solidFill>
                <a:latin typeface="字魂58号-创中黑" panose="00000500000000000000" charset="-122"/>
                <a:ea typeface="字魂58号-创中黑" panose="00000500000000000000" charset="-122"/>
                <a:cs typeface="+mn-ea"/>
                <a:sym typeface="+mn-lt"/>
              </a:endParaRPr>
            </a:p>
          </p:txBody>
        </p:sp>
        <p:sp>
          <p:nvSpPr>
            <p:cNvPr id="4" name="图形"/>
            <p:cNvSpPr txBox="1"/>
            <p:nvPr/>
          </p:nvSpPr>
          <p:spPr bwMode="auto">
            <a:xfrm>
              <a:off x="12794" y="5194"/>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lstStyle/>
            <a:p>
              <a:pPr algn="l">
                <a:lnSpc>
                  <a:spcPct val="120000"/>
                </a:lnSpc>
              </a:pPr>
              <a:r>
                <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b="1" dirty="0">
                <a:solidFill>
                  <a:schemeClr val="tx1">
                    <a:lumMod val="65000"/>
                    <a:lumOff val="3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5" name="图形"/>
            <p:cNvSpPr/>
            <p:nvPr/>
          </p:nvSpPr>
          <p:spPr bwMode="auto">
            <a:xfrm>
              <a:off x="12794" y="7722"/>
              <a:ext cx="4619"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在此处添加您的文本内容添加您的文本内容添加您的文本内容在此处添加文本内容</a:t>
              </a:r>
              <a:endParaRPr lang="zh-CN" altLang="en-US" sz="1200" dirty="0">
                <a:solidFill>
                  <a:srgbClr val="17181C"/>
                </a:solidFill>
                <a:latin typeface="字魂58号-创中黑" panose="00000500000000000000" charset="-122"/>
                <a:ea typeface="字魂58号-创中黑" panose="00000500000000000000" charset="-122"/>
                <a:cs typeface="+mn-ea"/>
                <a:sym typeface="+mn-lt"/>
              </a:endParaRPr>
            </a:p>
          </p:txBody>
        </p:sp>
        <p:sp>
          <p:nvSpPr>
            <p:cNvPr id="6" name="图形"/>
            <p:cNvSpPr txBox="1"/>
            <p:nvPr/>
          </p:nvSpPr>
          <p:spPr bwMode="auto">
            <a:xfrm>
              <a:off x="12794" y="7245"/>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lstStyle/>
            <a:p>
              <a:pPr algn="l">
                <a:lnSpc>
                  <a:spcPct val="120000"/>
                </a:lnSpc>
              </a:pPr>
              <a:r>
                <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b="1" dirty="0">
                <a:solidFill>
                  <a:schemeClr val="tx1">
                    <a:lumMod val="65000"/>
                    <a:lumOff val="3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pic>
          <p:nvPicPr>
            <p:cNvPr id="22" name="图形" descr="E:\001千图网\001素材\009女神节\妇女节女神节快乐插画11.png妇女节女神节快乐插画11"/>
            <p:cNvPicPr>
              <a:picLocks noChangeAspect="1"/>
            </p:cNvPicPr>
            <p:nvPr/>
          </p:nvPicPr>
          <p:blipFill>
            <a:blip r:embed="rId2"/>
            <a:srcRect/>
            <a:stretch>
              <a:fillRect/>
            </a:stretch>
          </p:blipFill>
          <p:spPr>
            <a:xfrm>
              <a:off x="1930" y="3150"/>
              <a:ext cx="4482" cy="5975"/>
            </a:xfrm>
            <a:prstGeom prst="rect">
              <a:avLst/>
            </a:prstGeom>
          </p:spPr>
        </p:pic>
        <p:sp>
          <p:nvSpPr>
            <p:cNvPr id="23" name="图形"/>
            <p:cNvSpPr txBox="1"/>
            <p:nvPr/>
          </p:nvSpPr>
          <p:spPr>
            <a:xfrm>
              <a:off x="9168" y="3505"/>
              <a:ext cx="1728" cy="580"/>
            </a:xfrm>
            <a:prstGeom prst="rect">
              <a:avLst/>
            </a:prstGeom>
            <a:noFill/>
          </p:spPr>
          <p:txBody>
            <a:bodyPr wrap="none" rtlCol="0">
              <a:spAutoFit/>
            </a:bodyPr>
            <a:lstStyle/>
            <a:p>
              <a:r>
                <a:rPr lang="zh-CN" altLang="en-US">
                  <a:solidFill>
                    <a:schemeClr val="bg1"/>
                  </a:solidFill>
                  <a:latin typeface="字魂59号-创粗黑" panose="00000500000000000000" charset="-122"/>
                  <a:ea typeface="字魂59号-创粗黑" panose="00000500000000000000" charset="-122"/>
                  <a:cs typeface="字魂58号-创中黑" panose="00000500000000000000" charset="-122"/>
                </a:rPr>
                <a:t>文本内容</a:t>
              </a:r>
              <a:endParaRPr lang="zh-CN" altLang="en-US">
                <a:solidFill>
                  <a:schemeClr val="bg1"/>
                </a:solidFill>
                <a:latin typeface="字魂59号-创粗黑" panose="00000500000000000000" charset="-122"/>
                <a:ea typeface="字魂59号-创粗黑" panose="00000500000000000000" charset="-122"/>
                <a:cs typeface="字魂58号-创中黑" panose="00000500000000000000" charset="-122"/>
              </a:endParaRPr>
            </a:p>
          </p:txBody>
        </p:sp>
        <p:sp>
          <p:nvSpPr>
            <p:cNvPr id="24" name="图形"/>
            <p:cNvSpPr txBox="1"/>
            <p:nvPr/>
          </p:nvSpPr>
          <p:spPr>
            <a:xfrm>
              <a:off x="9168" y="5569"/>
              <a:ext cx="1728" cy="580"/>
            </a:xfrm>
            <a:prstGeom prst="rect">
              <a:avLst/>
            </a:prstGeom>
            <a:noFill/>
          </p:spPr>
          <p:txBody>
            <a:bodyPr wrap="none" rtlCol="0">
              <a:spAutoFit/>
            </a:bodyPr>
            <a:lstStyle/>
            <a:p>
              <a:pPr algn="l"/>
              <a:r>
                <a:rPr lang="zh-CN" altLang="en-US">
                  <a:solidFill>
                    <a:schemeClr val="bg1"/>
                  </a:solidFill>
                  <a:latin typeface="字魂59号-创粗黑" panose="00000500000000000000" charset="-122"/>
                  <a:ea typeface="字魂59号-创粗黑" panose="00000500000000000000" charset="-122"/>
                  <a:cs typeface="字魂58号-创中黑" panose="00000500000000000000" charset="-122"/>
                  <a:sym typeface="+mn-ea"/>
                </a:rPr>
                <a:t>文本内容</a:t>
              </a:r>
              <a:endParaRPr lang="zh-CN" altLang="en-US" b="1">
                <a:solidFill>
                  <a:schemeClr val="bg1"/>
                </a:solidFill>
                <a:latin typeface="字魂58号-创中黑" panose="00000500000000000000" charset="-122"/>
                <a:ea typeface="字魂58号-创中黑" panose="00000500000000000000" charset="-122"/>
                <a:cs typeface="字魂58号-创中黑" panose="00000500000000000000" charset="-122"/>
              </a:endParaRPr>
            </a:p>
          </p:txBody>
        </p:sp>
        <p:sp>
          <p:nvSpPr>
            <p:cNvPr id="25" name="图形"/>
            <p:cNvSpPr txBox="1"/>
            <p:nvPr/>
          </p:nvSpPr>
          <p:spPr>
            <a:xfrm>
              <a:off x="9168" y="7596"/>
              <a:ext cx="1728" cy="580"/>
            </a:xfrm>
            <a:prstGeom prst="rect">
              <a:avLst/>
            </a:prstGeom>
            <a:noFill/>
          </p:spPr>
          <p:txBody>
            <a:bodyPr wrap="none" rtlCol="0">
              <a:spAutoFit/>
            </a:bodyPr>
            <a:lstStyle/>
            <a:p>
              <a:pPr algn="l"/>
              <a:r>
                <a:rPr lang="zh-CN" altLang="en-US">
                  <a:solidFill>
                    <a:schemeClr val="bg1"/>
                  </a:solidFill>
                  <a:latin typeface="字魂59号-创粗黑" panose="00000500000000000000" charset="-122"/>
                  <a:ea typeface="字魂59号-创粗黑" panose="00000500000000000000" charset="-122"/>
                  <a:cs typeface="字魂58号-创中黑" panose="00000500000000000000" charset="-122"/>
                  <a:sym typeface="+mn-ea"/>
                </a:rPr>
                <a:t>文本内容</a:t>
              </a:r>
              <a:endParaRPr lang="zh-CN" altLang="en-US" b="1">
                <a:solidFill>
                  <a:schemeClr val="bg1"/>
                </a:solidFill>
                <a:latin typeface="字魂58号-创中黑" panose="00000500000000000000" charset="-122"/>
                <a:ea typeface="字魂58号-创中黑" panose="00000500000000000000" charset="-122"/>
                <a:cs typeface="字魂58号-创中黑" panose="00000500000000000000" charset="-122"/>
              </a:endParaRPr>
            </a:p>
          </p:txBody>
        </p:sp>
      </p:grpSp>
    </p:spTree>
    <p:custDataLst>
      <p:tags r:id="rId3"/>
    </p:custDataLst>
  </p:cSld>
  <p:clrMapOvr>
    <a:masterClrMapping/>
  </p:clrMapOvr>
  <p:transition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checkerboard(across)">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图形"/>
          <p:cNvGrpSpPr/>
          <p:nvPr/>
        </p:nvGrpSpPr>
        <p:grpSpPr>
          <a:xfrm>
            <a:off x="838835" y="1916430"/>
            <a:ext cx="10557510" cy="3611245"/>
            <a:chOff x="1036" y="3418"/>
            <a:chExt cx="16626" cy="5687"/>
          </a:xfrm>
        </p:grpSpPr>
        <p:sp>
          <p:nvSpPr>
            <p:cNvPr id="12" name="图形"/>
            <p:cNvSpPr/>
            <p:nvPr/>
          </p:nvSpPr>
          <p:spPr>
            <a:xfrm rot="768470">
              <a:off x="6782" y="7538"/>
              <a:ext cx="4165" cy="56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5000"/>
              </a:schemeClr>
            </a:solidFill>
            <a:ln w="25400" cap="flat" cmpd="sng" algn="ctr">
              <a:noFill/>
              <a:prstDash val="solid"/>
            </a:ln>
            <a:effectLst/>
          </p:spPr>
          <p:txBody>
            <a:bodyPr rtlCol="0" anchor="ctr"/>
            <a:lstStyle/>
            <a:p>
              <a:pPr algn="ctr" defTabSz="895985">
                <a:defRPr/>
              </a:pPr>
              <a:endParaRPr lang="en-US" sz="1765" kern="0">
                <a:solidFill>
                  <a:schemeClr val="tx1">
                    <a:lumMod val="75000"/>
                    <a:lumOff val="25000"/>
                  </a:schemeClr>
                </a:solidFill>
                <a:cs typeface="+mn-ea"/>
                <a:sym typeface="+mn-lt"/>
              </a:endParaRPr>
            </a:p>
          </p:txBody>
        </p:sp>
        <p:sp>
          <p:nvSpPr>
            <p:cNvPr id="13" name="图形"/>
            <p:cNvSpPr/>
            <p:nvPr/>
          </p:nvSpPr>
          <p:spPr>
            <a:xfrm rot="353949">
              <a:off x="6916" y="4654"/>
              <a:ext cx="5549" cy="57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5000"/>
              </a:schemeClr>
            </a:solidFill>
            <a:ln w="25400" cap="flat" cmpd="sng" algn="ctr">
              <a:noFill/>
              <a:prstDash val="solid"/>
            </a:ln>
            <a:effectLst/>
          </p:spPr>
          <p:txBody>
            <a:bodyPr rtlCol="0" anchor="ctr"/>
            <a:lstStyle/>
            <a:p>
              <a:pPr algn="ctr" defTabSz="895985">
                <a:defRPr/>
              </a:pPr>
              <a:endParaRPr lang="en-US" sz="1765" kern="0">
                <a:solidFill>
                  <a:schemeClr val="tx1">
                    <a:lumMod val="75000"/>
                    <a:lumOff val="25000"/>
                  </a:schemeClr>
                </a:solidFill>
                <a:cs typeface="+mn-ea"/>
                <a:sym typeface="+mn-lt"/>
              </a:endParaRPr>
            </a:p>
          </p:txBody>
        </p:sp>
        <p:sp>
          <p:nvSpPr>
            <p:cNvPr id="14" name="图形"/>
            <p:cNvSpPr/>
            <p:nvPr/>
          </p:nvSpPr>
          <p:spPr>
            <a:xfrm>
              <a:off x="5769" y="3944"/>
              <a:ext cx="1325" cy="1325"/>
            </a:xfrm>
            <a:prstGeom prst="ellipse">
              <a:avLst/>
            </a:prstGeom>
            <a:solidFill>
              <a:srgbClr val="FEB4B9"/>
            </a:solidFill>
            <a:ln w="25400" cap="flat" cmpd="sng" algn="ctr">
              <a:solidFill>
                <a:sysClr val="window" lastClr="FFFFFF">
                  <a:lumMod val="95000"/>
                </a:sysClr>
              </a:solidFill>
              <a:prstDash val="solid"/>
            </a:ln>
            <a:effectLst/>
          </p:spPr>
          <p:txBody>
            <a:bodyPr rot="0" spcFirstLastPara="0" vertOverflow="overflow" horzOverflow="overflow" vert="horz" wrap="square" lIns="89605" tIns="44803" rIns="89605" bIns="44803" numCol="1" spcCol="0" rtlCol="0" fromWordArt="0" anchor="ctr" anchorCtr="0" forceAA="0" compatLnSpc="1">
              <a:noAutofit/>
            </a:bodyPr>
            <a:lstStyle/>
            <a:p>
              <a:pPr algn="ctr" defTabSz="895985">
                <a:defRPr/>
              </a:pPr>
              <a:endParaRPr lang="en-US" sz="1765" kern="0">
                <a:solidFill>
                  <a:schemeClr val="tx1">
                    <a:lumMod val="75000"/>
                    <a:lumOff val="25000"/>
                  </a:schemeClr>
                </a:solidFill>
                <a:cs typeface="+mn-ea"/>
                <a:sym typeface="+mn-lt"/>
              </a:endParaRPr>
            </a:p>
          </p:txBody>
        </p:sp>
        <p:sp>
          <p:nvSpPr>
            <p:cNvPr id="15" name="图形"/>
            <p:cNvSpPr/>
            <p:nvPr/>
          </p:nvSpPr>
          <p:spPr>
            <a:xfrm rot="20513417">
              <a:off x="5738" y="6101"/>
              <a:ext cx="6658" cy="73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5000"/>
              </a:schemeClr>
            </a:solidFill>
            <a:ln w="25400" cap="flat" cmpd="sng" algn="ctr">
              <a:noFill/>
              <a:prstDash val="solid"/>
            </a:ln>
            <a:effectLst/>
          </p:spPr>
          <p:txBody>
            <a:bodyPr rtlCol="0" anchor="ctr"/>
            <a:lstStyle/>
            <a:p>
              <a:pPr algn="ctr" defTabSz="895985">
                <a:defRPr/>
              </a:pPr>
              <a:endParaRPr lang="en-US" sz="1765" kern="0">
                <a:solidFill>
                  <a:schemeClr val="tx1">
                    <a:lumMod val="75000"/>
                    <a:lumOff val="25000"/>
                  </a:schemeClr>
                </a:solidFill>
                <a:cs typeface="+mn-ea"/>
                <a:sym typeface="+mn-lt"/>
              </a:endParaRPr>
            </a:p>
          </p:txBody>
        </p:sp>
        <p:sp>
          <p:nvSpPr>
            <p:cNvPr id="16" name="图形"/>
            <p:cNvSpPr/>
            <p:nvPr/>
          </p:nvSpPr>
          <p:spPr>
            <a:xfrm>
              <a:off x="4647" y="6366"/>
              <a:ext cx="2244" cy="2244"/>
            </a:xfrm>
            <a:prstGeom prst="ellipse">
              <a:avLst/>
            </a:prstGeom>
            <a:solidFill>
              <a:srgbClr val="F4808B"/>
            </a:solidFill>
            <a:ln w="25400" cap="flat" cmpd="sng" algn="ctr">
              <a:solidFill>
                <a:sysClr val="window" lastClr="FFFFFF">
                  <a:lumMod val="95000"/>
                </a:sysClr>
              </a:solidFill>
              <a:prstDash val="solid"/>
            </a:ln>
            <a:effectLst/>
          </p:spPr>
          <p:txBody>
            <a:bodyPr rot="0" spcFirstLastPara="0" vertOverflow="overflow" horzOverflow="overflow" vert="horz" wrap="square" lIns="89605" tIns="44803" rIns="89605" bIns="44803" numCol="1" spcCol="0" rtlCol="0" fromWordArt="0" anchor="ctr" anchorCtr="0" forceAA="0" compatLnSpc="1">
              <a:noAutofit/>
            </a:bodyPr>
            <a:lstStyle/>
            <a:p>
              <a:pPr algn="ctr" defTabSz="895985">
                <a:defRPr/>
              </a:pPr>
              <a:endParaRPr lang="en-US" sz="1765" kern="0">
                <a:solidFill>
                  <a:schemeClr val="tx1">
                    <a:lumMod val="75000"/>
                    <a:lumOff val="25000"/>
                  </a:schemeClr>
                </a:solidFill>
                <a:cs typeface="+mn-ea"/>
                <a:sym typeface="+mn-lt"/>
              </a:endParaRPr>
            </a:p>
          </p:txBody>
        </p:sp>
        <p:sp>
          <p:nvSpPr>
            <p:cNvPr id="17" name="图形"/>
            <p:cNvSpPr/>
            <p:nvPr/>
          </p:nvSpPr>
          <p:spPr>
            <a:xfrm>
              <a:off x="11981" y="3931"/>
              <a:ext cx="2244" cy="2244"/>
            </a:xfrm>
            <a:prstGeom prst="ellipse">
              <a:avLst/>
            </a:prstGeom>
            <a:solidFill>
              <a:srgbClr val="F4808B"/>
            </a:solidFill>
            <a:ln w="25400" cap="flat" cmpd="sng" algn="ctr">
              <a:solidFill>
                <a:sysClr val="window" lastClr="FFFFFF">
                  <a:lumMod val="95000"/>
                </a:sysClr>
              </a:solidFill>
              <a:prstDash val="solid"/>
            </a:ln>
            <a:effectLst/>
          </p:spPr>
          <p:txBody>
            <a:bodyPr rot="0" spcFirstLastPara="0" vertOverflow="overflow" horzOverflow="overflow" vert="horz" wrap="square" lIns="89605" tIns="44803" rIns="89605" bIns="44803" numCol="1" spcCol="0" rtlCol="0" fromWordArt="0" anchor="ctr" anchorCtr="0" forceAA="0" compatLnSpc="1">
              <a:noAutofit/>
            </a:bodyPr>
            <a:lstStyle/>
            <a:p>
              <a:pPr algn="ctr" defTabSz="895985">
                <a:defRPr/>
              </a:pPr>
              <a:endParaRPr lang="en-US" sz="1765" kern="0">
                <a:solidFill>
                  <a:schemeClr val="tx1">
                    <a:lumMod val="75000"/>
                    <a:lumOff val="25000"/>
                  </a:schemeClr>
                </a:solidFill>
                <a:cs typeface="+mn-ea"/>
                <a:sym typeface="+mn-lt"/>
              </a:endParaRPr>
            </a:p>
          </p:txBody>
        </p:sp>
        <p:sp>
          <p:nvSpPr>
            <p:cNvPr id="18" name="图形"/>
            <p:cNvSpPr/>
            <p:nvPr/>
          </p:nvSpPr>
          <p:spPr>
            <a:xfrm>
              <a:off x="10369" y="7563"/>
              <a:ext cx="1325" cy="1325"/>
            </a:xfrm>
            <a:prstGeom prst="ellipse">
              <a:avLst/>
            </a:prstGeom>
            <a:solidFill>
              <a:srgbClr val="FEB4B9"/>
            </a:solidFill>
            <a:ln w="25400" cap="flat" cmpd="sng" algn="ctr">
              <a:solidFill>
                <a:sysClr val="window" lastClr="FFFFFF">
                  <a:lumMod val="95000"/>
                </a:sysClr>
              </a:solidFill>
              <a:prstDash val="solid"/>
            </a:ln>
            <a:effectLst/>
          </p:spPr>
          <p:txBody>
            <a:bodyPr rot="0" spcFirstLastPara="0" vertOverflow="overflow" horzOverflow="overflow" vert="horz" wrap="square" lIns="89605" tIns="44803" rIns="89605" bIns="44803" numCol="1" spcCol="0" rtlCol="0" fromWordArt="0" anchor="ctr" anchorCtr="0" forceAA="0" compatLnSpc="1">
              <a:noAutofit/>
            </a:bodyPr>
            <a:lstStyle/>
            <a:p>
              <a:pPr algn="ctr" defTabSz="895985">
                <a:defRPr/>
              </a:pPr>
              <a:endParaRPr lang="en-US" sz="1765" kern="0">
                <a:solidFill>
                  <a:schemeClr val="tx1">
                    <a:lumMod val="75000"/>
                    <a:lumOff val="25000"/>
                  </a:schemeClr>
                </a:solidFill>
                <a:cs typeface="+mn-ea"/>
                <a:sym typeface="+mn-lt"/>
              </a:endParaRPr>
            </a:p>
          </p:txBody>
        </p:sp>
        <p:sp>
          <p:nvSpPr>
            <p:cNvPr id="4" name="图形"/>
            <p:cNvSpPr txBox="1"/>
            <p:nvPr/>
          </p:nvSpPr>
          <p:spPr>
            <a:xfrm flipH="1">
              <a:off x="5835" y="4183"/>
              <a:ext cx="1171" cy="82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895985">
                <a:defRPr/>
              </a:pPr>
              <a:r>
                <a:rPr lang="en-US" altLang="zh-CN" sz="3530" b="0" dirty="0">
                  <a:solidFill>
                    <a:schemeClr val="bg1"/>
                  </a:solidFill>
                  <a:latin typeface="+mn-lt"/>
                  <a:ea typeface="+mn-ea"/>
                  <a:cs typeface="+mn-ea"/>
                  <a:sym typeface="+mn-lt"/>
                </a:rPr>
                <a:t>01</a:t>
              </a:r>
              <a:endParaRPr lang="zh-CN" altLang="en-US" sz="3530" b="0" dirty="0">
                <a:solidFill>
                  <a:schemeClr val="bg1"/>
                </a:solidFill>
                <a:latin typeface="+mn-lt"/>
                <a:ea typeface="+mn-ea"/>
                <a:cs typeface="+mn-ea"/>
                <a:sym typeface="+mn-lt"/>
              </a:endParaRPr>
            </a:p>
          </p:txBody>
        </p:sp>
        <p:sp>
          <p:nvSpPr>
            <p:cNvPr id="5" name="图形"/>
            <p:cNvSpPr txBox="1"/>
            <p:nvPr/>
          </p:nvSpPr>
          <p:spPr>
            <a:xfrm flipH="1">
              <a:off x="4973" y="7030"/>
              <a:ext cx="1585" cy="11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895985">
                <a:defRPr/>
              </a:pPr>
              <a:r>
                <a:rPr lang="en-US" altLang="zh-CN" sz="5290" b="0" dirty="0">
                  <a:solidFill>
                    <a:schemeClr val="bg1"/>
                  </a:solidFill>
                  <a:latin typeface="+mn-lt"/>
                  <a:ea typeface="+mn-ea"/>
                  <a:cs typeface="+mn-ea"/>
                  <a:sym typeface="+mn-lt"/>
                </a:rPr>
                <a:t>03</a:t>
              </a:r>
              <a:endParaRPr lang="zh-CN" altLang="en-US" sz="5290" b="0" dirty="0">
                <a:solidFill>
                  <a:schemeClr val="bg1"/>
                </a:solidFill>
                <a:latin typeface="+mn-lt"/>
                <a:ea typeface="+mn-ea"/>
                <a:cs typeface="+mn-ea"/>
                <a:sym typeface="+mn-lt"/>
              </a:endParaRPr>
            </a:p>
          </p:txBody>
        </p:sp>
        <p:sp>
          <p:nvSpPr>
            <p:cNvPr id="6" name="图形"/>
            <p:cNvSpPr txBox="1"/>
            <p:nvPr/>
          </p:nvSpPr>
          <p:spPr>
            <a:xfrm flipH="1">
              <a:off x="12331" y="4620"/>
              <a:ext cx="1585" cy="11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895985">
                <a:defRPr/>
              </a:pPr>
              <a:r>
                <a:rPr lang="en-US" altLang="zh-CN" sz="5290" b="0" dirty="0">
                  <a:solidFill>
                    <a:schemeClr val="bg1"/>
                  </a:solidFill>
                  <a:latin typeface="+mn-lt"/>
                  <a:ea typeface="+mn-ea"/>
                  <a:cs typeface="+mn-ea"/>
                  <a:sym typeface="+mn-lt"/>
                </a:rPr>
                <a:t>02</a:t>
              </a:r>
              <a:endParaRPr lang="zh-CN" altLang="en-US" sz="5290" b="0" dirty="0">
                <a:solidFill>
                  <a:schemeClr val="bg1"/>
                </a:solidFill>
                <a:latin typeface="+mn-lt"/>
                <a:ea typeface="+mn-ea"/>
                <a:cs typeface="+mn-ea"/>
                <a:sym typeface="+mn-lt"/>
              </a:endParaRPr>
            </a:p>
          </p:txBody>
        </p:sp>
        <p:sp>
          <p:nvSpPr>
            <p:cNvPr id="8" name="图形"/>
            <p:cNvSpPr txBox="1"/>
            <p:nvPr/>
          </p:nvSpPr>
          <p:spPr>
            <a:xfrm flipH="1">
              <a:off x="10446" y="7908"/>
              <a:ext cx="1171" cy="82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895985">
                <a:defRPr/>
              </a:pPr>
              <a:r>
                <a:rPr lang="en-US" altLang="zh-CN" sz="3530" b="0" dirty="0">
                  <a:solidFill>
                    <a:schemeClr val="bg1"/>
                  </a:solidFill>
                  <a:latin typeface="+mn-lt"/>
                  <a:ea typeface="+mn-ea"/>
                  <a:cs typeface="+mn-ea"/>
                  <a:sym typeface="+mn-lt"/>
                </a:rPr>
                <a:t>04</a:t>
              </a:r>
              <a:endParaRPr lang="zh-CN" altLang="en-US" sz="3530" b="0" dirty="0">
                <a:solidFill>
                  <a:schemeClr val="bg1"/>
                </a:solidFill>
                <a:latin typeface="+mn-lt"/>
                <a:ea typeface="+mn-ea"/>
                <a:cs typeface="+mn-ea"/>
                <a:sym typeface="+mn-lt"/>
              </a:endParaRPr>
            </a:p>
          </p:txBody>
        </p:sp>
        <p:sp>
          <p:nvSpPr>
            <p:cNvPr id="28" name="图形"/>
            <p:cNvSpPr txBox="1"/>
            <p:nvPr/>
          </p:nvSpPr>
          <p:spPr>
            <a:xfrm>
              <a:off x="14203" y="4016"/>
              <a:ext cx="2448" cy="580"/>
            </a:xfrm>
            <a:prstGeom prst="rect">
              <a:avLst/>
            </a:prstGeom>
            <a:noFill/>
          </p:spPr>
          <p:txBody>
            <a:bodyPr wrap="none" rtlCol="0">
              <a:spAutoFit/>
            </a:bodyPr>
            <a:lstStyle/>
            <a:p>
              <a:pPr algn="ctr"/>
              <a:r>
                <a:rPr lang="zh-CN" altLang="en-US">
                  <a:solidFill>
                    <a:srgbClr val="F4808B"/>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kumimoji="0" lang="zh-CN" altLang="en-US" sz="1800" i="0" u="none" strike="noStrike" kern="1200" cap="none" spc="0" normalizeH="0" baseline="0" noProof="0" dirty="0">
                <a:ln>
                  <a:noFill/>
                </a:ln>
                <a:solidFill>
                  <a:srgbClr val="F4808B"/>
                </a:solidFill>
                <a:effectLst/>
                <a:uLnTx/>
                <a:uFillTx/>
                <a:latin typeface="字魂59号-创粗黑" panose="00000500000000000000" charset="-122"/>
                <a:ea typeface="字魂59号-创粗黑" panose="00000500000000000000" charset="-122"/>
                <a:cs typeface="字魂58号-创中黑" panose="00000500000000000000" charset="-122"/>
                <a:sym typeface="+mn-ea"/>
              </a:endParaRPr>
            </a:p>
          </p:txBody>
        </p:sp>
        <p:sp>
          <p:nvSpPr>
            <p:cNvPr id="2" name="图形"/>
            <p:cNvSpPr txBox="1"/>
            <p:nvPr/>
          </p:nvSpPr>
          <p:spPr>
            <a:xfrm>
              <a:off x="14225" y="4471"/>
              <a:ext cx="3437" cy="1452"/>
            </a:xfrm>
            <a:prstGeom prst="rect">
              <a:avLst/>
            </a:prstGeom>
            <a:noFill/>
          </p:spPr>
          <p:txBody>
            <a:bodyPr wrap="square" rtlCol="0">
              <a:spAutoFit/>
            </a:bodyPr>
            <a:lstStyle/>
            <a:p>
              <a:pPr algn="l">
                <a:lnSpc>
                  <a:spcPct val="150000"/>
                </a:lnSpc>
              </a:pPr>
              <a:r>
                <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3" name="图形"/>
            <p:cNvSpPr txBox="1"/>
            <p:nvPr/>
          </p:nvSpPr>
          <p:spPr>
            <a:xfrm>
              <a:off x="11777" y="7198"/>
              <a:ext cx="2448" cy="580"/>
            </a:xfrm>
            <a:prstGeom prst="rect">
              <a:avLst/>
            </a:prstGeom>
            <a:noFill/>
          </p:spPr>
          <p:txBody>
            <a:bodyPr wrap="none" rtlCol="0">
              <a:spAutoFit/>
            </a:bodyPr>
            <a:lstStyle/>
            <a:p>
              <a:pPr algn="ctr"/>
              <a:r>
                <a:rPr lang="zh-CN" altLang="en-US">
                  <a:solidFill>
                    <a:srgbClr val="F4808B"/>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kumimoji="0" lang="zh-CN" altLang="en-US" sz="1800" i="0" u="none" strike="noStrike" kern="1200" cap="none" spc="0" normalizeH="0" baseline="0" noProof="0" dirty="0">
                <a:ln>
                  <a:noFill/>
                </a:ln>
                <a:solidFill>
                  <a:srgbClr val="F4808B"/>
                </a:solidFill>
                <a:effectLst/>
                <a:uLnTx/>
                <a:uFillTx/>
                <a:latin typeface="字魂59号-创粗黑" panose="00000500000000000000" charset="-122"/>
                <a:ea typeface="字魂59号-创粗黑" panose="00000500000000000000" charset="-122"/>
                <a:cs typeface="字魂58号-创中黑" panose="00000500000000000000" charset="-122"/>
                <a:sym typeface="+mn-ea"/>
              </a:endParaRPr>
            </a:p>
          </p:txBody>
        </p:sp>
        <p:sp>
          <p:nvSpPr>
            <p:cNvPr id="7" name="图形"/>
            <p:cNvSpPr txBox="1"/>
            <p:nvPr/>
          </p:nvSpPr>
          <p:spPr>
            <a:xfrm>
              <a:off x="11799" y="7653"/>
              <a:ext cx="3437" cy="1452"/>
            </a:xfrm>
            <a:prstGeom prst="rect">
              <a:avLst/>
            </a:prstGeom>
            <a:noFill/>
          </p:spPr>
          <p:txBody>
            <a:bodyPr wrap="square" rtlCol="0">
              <a:spAutoFit/>
            </a:bodyPr>
            <a:lstStyle/>
            <a:p>
              <a:pPr algn="l">
                <a:lnSpc>
                  <a:spcPct val="150000"/>
                </a:lnSpc>
              </a:pPr>
              <a:r>
                <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9" name="图形"/>
            <p:cNvSpPr txBox="1"/>
            <p:nvPr/>
          </p:nvSpPr>
          <p:spPr>
            <a:xfrm>
              <a:off x="2920" y="3418"/>
              <a:ext cx="2448" cy="580"/>
            </a:xfrm>
            <a:prstGeom prst="rect">
              <a:avLst/>
            </a:prstGeom>
            <a:noFill/>
          </p:spPr>
          <p:txBody>
            <a:bodyPr wrap="none" rtlCol="0">
              <a:spAutoFit/>
            </a:bodyPr>
            <a:lstStyle/>
            <a:p>
              <a:pPr algn="r"/>
              <a:r>
                <a:rPr lang="zh-CN" altLang="en-US">
                  <a:solidFill>
                    <a:srgbClr val="F4808B"/>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kumimoji="0" lang="zh-CN" altLang="en-US" sz="1800" i="0" u="none" strike="noStrike" kern="1200" cap="none" spc="0" normalizeH="0" baseline="0" noProof="0" dirty="0">
                <a:ln>
                  <a:noFill/>
                </a:ln>
                <a:solidFill>
                  <a:srgbClr val="F4808B"/>
                </a:solidFill>
                <a:effectLst/>
                <a:uLnTx/>
                <a:uFillTx/>
                <a:latin typeface="字魂59号-创粗黑" panose="00000500000000000000" charset="-122"/>
                <a:ea typeface="字魂59号-创粗黑" panose="00000500000000000000" charset="-122"/>
                <a:cs typeface="字魂58号-创中黑" panose="00000500000000000000" charset="-122"/>
                <a:sym typeface="+mn-ea"/>
              </a:endParaRPr>
            </a:p>
          </p:txBody>
        </p:sp>
        <p:sp>
          <p:nvSpPr>
            <p:cNvPr id="10" name="图形"/>
            <p:cNvSpPr txBox="1"/>
            <p:nvPr/>
          </p:nvSpPr>
          <p:spPr>
            <a:xfrm>
              <a:off x="1908" y="3806"/>
              <a:ext cx="3437" cy="1452"/>
            </a:xfrm>
            <a:prstGeom prst="rect">
              <a:avLst/>
            </a:prstGeom>
            <a:noFill/>
          </p:spPr>
          <p:txBody>
            <a:bodyPr wrap="square" rtlCol="0">
              <a:spAutoFit/>
            </a:bodyPr>
            <a:lstStyle/>
            <a:p>
              <a:pPr algn="r">
                <a:lnSpc>
                  <a:spcPct val="150000"/>
                </a:lnSpc>
              </a:pPr>
              <a:r>
                <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11" name="图形"/>
            <p:cNvSpPr txBox="1"/>
            <p:nvPr/>
          </p:nvSpPr>
          <p:spPr>
            <a:xfrm>
              <a:off x="2049" y="6618"/>
              <a:ext cx="2448" cy="580"/>
            </a:xfrm>
            <a:prstGeom prst="rect">
              <a:avLst/>
            </a:prstGeom>
            <a:noFill/>
          </p:spPr>
          <p:txBody>
            <a:bodyPr wrap="none" rtlCol="0">
              <a:spAutoFit/>
            </a:bodyPr>
            <a:lstStyle/>
            <a:p>
              <a:pPr algn="r"/>
              <a:r>
                <a:rPr lang="zh-CN" altLang="en-US">
                  <a:solidFill>
                    <a:srgbClr val="F4808B"/>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kumimoji="0" lang="zh-CN" altLang="en-US" sz="1800" i="0" u="none" strike="noStrike" kern="1200" cap="none" spc="0" normalizeH="0" baseline="0" noProof="0" dirty="0">
                <a:ln>
                  <a:noFill/>
                </a:ln>
                <a:solidFill>
                  <a:srgbClr val="F4808B"/>
                </a:solidFill>
                <a:effectLst/>
                <a:uLnTx/>
                <a:uFillTx/>
                <a:latin typeface="字魂59号-创粗黑" panose="00000500000000000000" charset="-122"/>
                <a:ea typeface="字魂59号-创粗黑" panose="00000500000000000000" charset="-122"/>
                <a:cs typeface="字魂58号-创中黑" panose="00000500000000000000" charset="-122"/>
                <a:sym typeface="+mn-ea"/>
              </a:endParaRPr>
            </a:p>
          </p:txBody>
        </p:sp>
        <p:sp>
          <p:nvSpPr>
            <p:cNvPr id="19" name="图形"/>
            <p:cNvSpPr txBox="1"/>
            <p:nvPr/>
          </p:nvSpPr>
          <p:spPr>
            <a:xfrm>
              <a:off x="1036" y="7072"/>
              <a:ext cx="3437" cy="1452"/>
            </a:xfrm>
            <a:prstGeom prst="rect">
              <a:avLst/>
            </a:prstGeom>
            <a:noFill/>
          </p:spPr>
          <p:txBody>
            <a:bodyPr wrap="square" rtlCol="0">
              <a:spAutoFit/>
            </a:bodyPr>
            <a:lstStyle/>
            <a:p>
              <a:pPr algn="r">
                <a:lnSpc>
                  <a:spcPct val="150000"/>
                </a:lnSpc>
              </a:pPr>
              <a:r>
                <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charset="-122"/>
                <a:ea typeface="字魂58号-创中黑" panose="00000500000000000000" charset="-122"/>
                <a:cs typeface="字魂58号-创中黑" panose="00000500000000000000" charset="-122"/>
                <a:sym typeface="+mn-ea"/>
              </a:endParaRPr>
            </a:p>
          </p:txBody>
        </p:sp>
      </p:grpSp>
    </p:spTree>
    <p:custDataLst>
      <p:tags r:id="rId1"/>
    </p:custDataLst>
  </p:cSld>
  <p:clrMapOvr>
    <a:masterClrMapping/>
  </p:clrMapOvr>
  <p:transition advTm="2000">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20"/>
                                        </p:tgtEl>
                                        <p:attrNameLst>
                                          <p:attrName>style.visibility</p:attrName>
                                        </p:attrNameLst>
                                      </p:cBhvr>
                                      <p:to>
                                        <p:strVal val="visible"/>
                                      </p:to>
                                    </p:set>
                                    <p:animEffect transition="in" filter="plus(i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1169035" y="1476375"/>
            <a:ext cx="9685020" cy="4291330"/>
            <a:chOff x="1841" y="2325"/>
            <a:chExt cx="15252" cy="6758"/>
          </a:xfrm>
        </p:grpSpPr>
        <p:grpSp>
          <p:nvGrpSpPr>
            <p:cNvPr id="189" name="图形"/>
            <p:cNvGrpSpPr/>
            <p:nvPr/>
          </p:nvGrpSpPr>
          <p:grpSpPr>
            <a:xfrm>
              <a:off x="9803" y="2325"/>
              <a:ext cx="7291" cy="1450"/>
              <a:chOff x="12003568" y="4905311"/>
              <a:chExt cx="9258936" cy="1842006"/>
            </a:xfrm>
          </p:grpSpPr>
          <p:sp>
            <p:nvSpPr>
              <p:cNvPr id="190" name="图形"/>
              <p:cNvSpPr txBox="1"/>
              <p:nvPr/>
            </p:nvSpPr>
            <p:spPr>
              <a:xfrm>
                <a:off x="14572046" y="5165681"/>
                <a:ext cx="6690458" cy="1288134"/>
              </a:xfrm>
              <a:prstGeom prst="rect">
                <a:avLst/>
              </a:prstGeom>
              <a:noFill/>
            </p:spPr>
            <p:txBody>
              <a:bodyPr wrap="square" lIns="91422" tIns="45711" rIns="91422" bIns="45711" rtlCol="0">
                <a:spAutoFit/>
              </a:bodyPr>
              <a:lstStyle/>
              <a:p>
                <a:pPr algn="l">
                  <a:lnSpc>
                    <a:spcPct val="150000"/>
                  </a:lnSpc>
                </a:pPr>
                <a:r>
                  <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此处添加您的文本内容添加文本内容添加文本内容添加文本内容添加文本内容添加文本内容</a:t>
                </a:r>
                <a:endParaRPr lang="en-US" sz="1200" dirty="0">
                  <a:latin typeface="字魂58号-创中黑" panose="00000500000000000000" charset="-122"/>
                  <a:cs typeface="Arial" panose="020B0604020202020204" pitchFamily="34" charset="0"/>
                </a:endParaRPr>
              </a:p>
            </p:txBody>
          </p:sp>
          <p:sp>
            <p:nvSpPr>
              <p:cNvPr id="191" name="图形"/>
              <p:cNvSpPr txBox="1"/>
              <p:nvPr/>
            </p:nvSpPr>
            <p:spPr>
              <a:xfrm>
                <a:off x="12003568" y="4905311"/>
                <a:ext cx="2842065" cy="1842006"/>
              </a:xfrm>
              <a:prstGeom prst="rect">
                <a:avLst/>
              </a:prstGeom>
              <a:noFill/>
            </p:spPr>
            <p:txBody>
              <a:bodyPr wrap="none" lIns="91422" tIns="45711" rIns="91422" bIns="45711" rtlCol="0">
                <a:spAutoFit/>
              </a:bodyPr>
              <a:lstStyle/>
              <a:p>
                <a:r>
                  <a:rPr lang="en-US" sz="5400">
                    <a:solidFill>
                      <a:schemeClr val="accent1"/>
                    </a:solidFill>
                    <a:latin typeface="字魂59号-创粗黑" panose="00000500000000000000" charset="-122"/>
                    <a:ea typeface="字魂59号-创粗黑" panose="00000500000000000000" charset="-122"/>
                    <a:cs typeface="Arial" panose="020B0604020202020204" pitchFamily="34" charset="0"/>
                  </a:rPr>
                  <a:t>15%</a:t>
                </a:r>
                <a:endParaRPr lang="en-US" sz="5400" dirty="0">
                  <a:solidFill>
                    <a:schemeClr val="accent1"/>
                  </a:solidFill>
                  <a:latin typeface="字魂59号-创粗黑" panose="00000500000000000000" charset="-122"/>
                  <a:ea typeface="字魂59号-创粗黑" panose="00000500000000000000" charset="-122"/>
                  <a:cs typeface="Arial" panose="020B0604020202020204" pitchFamily="34" charset="0"/>
                </a:endParaRPr>
              </a:p>
            </p:txBody>
          </p:sp>
        </p:grpSp>
        <p:grpSp>
          <p:nvGrpSpPr>
            <p:cNvPr id="2" name="图形"/>
            <p:cNvGrpSpPr/>
            <p:nvPr/>
          </p:nvGrpSpPr>
          <p:grpSpPr>
            <a:xfrm>
              <a:off x="9989" y="5156"/>
              <a:ext cx="7037" cy="3705"/>
              <a:chOff x="10624" y="5156"/>
              <a:chExt cx="6402" cy="3705"/>
            </a:xfrm>
          </p:grpSpPr>
          <p:sp>
            <p:nvSpPr>
              <p:cNvPr id="158" name="图形"/>
              <p:cNvSpPr/>
              <p:nvPr/>
            </p:nvSpPr>
            <p:spPr>
              <a:xfrm>
                <a:off x="10653" y="5220"/>
                <a:ext cx="6373" cy="516"/>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字魂58号-创中黑" panose="00000500000000000000" charset="-122"/>
                  <a:cs typeface="Arial" panose="020B0604020202020204" pitchFamily="34" charset="0"/>
                </a:endParaRPr>
              </a:p>
            </p:txBody>
          </p:sp>
          <p:sp>
            <p:nvSpPr>
              <p:cNvPr id="159" name="图形"/>
              <p:cNvSpPr/>
              <p:nvPr/>
            </p:nvSpPr>
            <p:spPr>
              <a:xfrm>
                <a:off x="10653" y="5220"/>
                <a:ext cx="3186" cy="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字魂58号-创中黑" panose="00000500000000000000" charset="-122"/>
                  <a:cs typeface="Arial" panose="020B0604020202020204" pitchFamily="34" charset="0"/>
                </a:endParaRPr>
              </a:p>
            </p:txBody>
          </p:sp>
          <p:sp>
            <p:nvSpPr>
              <p:cNvPr id="160" name="图形"/>
              <p:cNvSpPr txBox="1"/>
              <p:nvPr/>
            </p:nvSpPr>
            <p:spPr>
              <a:xfrm>
                <a:off x="10624" y="5156"/>
                <a:ext cx="1601" cy="62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b="1">
                    <a:solidFill>
                      <a:schemeClr val="bg1"/>
                    </a:solidFill>
                    <a:latin typeface="字魂58号-创中黑" panose="00000500000000000000" charset="-122"/>
                    <a:cs typeface="Arial" panose="020B0604020202020204" pitchFamily="34" charset="0"/>
                  </a:rPr>
                  <a:t>50%</a:t>
                </a:r>
                <a:endParaRPr lang="en-US" sz="1800" b="1" dirty="0">
                  <a:solidFill>
                    <a:schemeClr val="bg1"/>
                  </a:solidFill>
                  <a:latin typeface="字魂58号-创中黑" panose="00000500000000000000" charset="-122"/>
                  <a:cs typeface="Arial" panose="020B0604020202020204" pitchFamily="34" charset="0"/>
                </a:endParaRPr>
              </a:p>
            </p:txBody>
          </p:sp>
          <p:sp>
            <p:nvSpPr>
              <p:cNvPr id="161" name="图形"/>
              <p:cNvSpPr/>
              <p:nvPr/>
            </p:nvSpPr>
            <p:spPr>
              <a:xfrm>
                <a:off x="10653" y="7550"/>
                <a:ext cx="6373" cy="516"/>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字魂58号-创中黑" panose="00000500000000000000" charset="-122"/>
                  <a:cs typeface="Arial" panose="020B0604020202020204" pitchFamily="34" charset="0"/>
                </a:endParaRPr>
              </a:p>
            </p:txBody>
          </p:sp>
          <p:sp>
            <p:nvSpPr>
              <p:cNvPr id="162" name="图形"/>
              <p:cNvSpPr/>
              <p:nvPr/>
            </p:nvSpPr>
            <p:spPr>
              <a:xfrm>
                <a:off x="10653" y="7550"/>
                <a:ext cx="2624" cy="5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字魂58号-创中黑" panose="00000500000000000000" charset="-122"/>
                  <a:cs typeface="Arial" panose="020B0604020202020204" pitchFamily="34" charset="0"/>
                </a:endParaRPr>
              </a:p>
            </p:txBody>
          </p:sp>
          <p:sp>
            <p:nvSpPr>
              <p:cNvPr id="163" name="图形"/>
              <p:cNvSpPr txBox="1"/>
              <p:nvPr/>
            </p:nvSpPr>
            <p:spPr>
              <a:xfrm>
                <a:off x="10624" y="7488"/>
                <a:ext cx="1601" cy="62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bg1"/>
                    </a:solidFill>
                    <a:latin typeface="字魂58号-创中黑" panose="00000500000000000000" charset="-122"/>
                    <a:cs typeface="Arial" panose="020B0604020202020204" pitchFamily="34" charset="0"/>
                  </a:rPr>
                  <a:t>45%</a:t>
                </a:r>
                <a:endParaRPr lang="en-US" sz="1800" b="1" dirty="0">
                  <a:solidFill>
                    <a:schemeClr val="bg1"/>
                  </a:solidFill>
                  <a:latin typeface="字魂58号-创中黑" panose="00000500000000000000" charset="-122"/>
                  <a:cs typeface="Arial" panose="020B0604020202020204" pitchFamily="34" charset="0"/>
                </a:endParaRPr>
              </a:p>
            </p:txBody>
          </p:sp>
          <p:sp>
            <p:nvSpPr>
              <p:cNvPr id="164" name="图形"/>
              <p:cNvSpPr/>
              <p:nvPr/>
            </p:nvSpPr>
            <p:spPr>
              <a:xfrm>
                <a:off x="10653" y="6769"/>
                <a:ext cx="6373" cy="516"/>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字魂58号-创中黑" panose="00000500000000000000" charset="-122"/>
                  <a:cs typeface="Arial" panose="020B0604020202020204" pitchFamily="34" charset="0"/>
                </a:endParaRPr>
              </a:p>
            </p:txBody>
          </p:sp>
          <p:sp>
            <p:nvSpPr>
              <p:cNvPr id="165" name="图形"/>
              <p:cNvSpPr/>
              <p:nvPr/>
            </p:nvSpPr>
            <p:spPr>
              <a:xfrm>
                <a:off x="10653" y="6769"/>
                <a:ext cx="4748" cy="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字魂58号-创中黑" panose="00000500000000000000" charset="-122"/>
                  <a:cs typeface="Arial" panose="020B0604020202020204" pitchFamily="34" charset="0"/>
                </a:endParaRPr>
              </a:p>
            </p:txBody>
          </p:sp>
          <p:sp>
            <p:nvSpPr>
              <p:cNvPr id="166" name="图形"/>
              <p:cNvSpPr txBox="1"/>
              <p:nvPr/>
            </p:nvSpPr>
            <p:spPr>
              <a:xfrm>
                <a:off x="10624" y="6705"/>
                <a:ext cx="1601" cy="62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bg1"/>
                    </a:solidFill>
                    <a:latin typeface="字魂58号-创中黑" panose="00000500000000000000" charset="-122"/>
                    <a:cs typeface="Arial" panose="020B0604020202020204" pitchFamily="34" charset="0"/>
                  </a:rPr>
                  <a:t>75%</a:t>
                </a:r>
                <a:endParaRPr lang="en-US" sz="1800" b="1" dirty="0">
                  <a:solidFill>
                    <a:schemeClr val="bg1"/>
                  </a:solidFill>
                  <a:latin typeface="字魂58号-创中黑" panose="00000500000000000000" charset="-122"/>
                  <a:cs typeface="Arial" panose="020B0604020202020204" pitchFamily="34" charset="0"/>
                </a:endParaRPr>
              </a:p>
            </p:txBody>
          </p:sp>
          <p:sp>
            <p:nvSpPr>
              <p:cNvPr id="167" name="图形"/>
              <p:cNvSpPr/>
              <p:nvPr/>
            </p:nvSpPr>
            <p:spPr>
              <a:xfrm>
                <a:off x="10653" y="5988"/>
                <a:ext cx="6373" cy="516"/>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字魂58号-创中黑" panose="00000500000000000000" charset="-122"/>
                  <a:cs typeface="Arial" panose="020B0604020202020204" pitchFamily="34" charset="0"/>
                </a:endParaRPr>
              </a:p>
            </p:txBody>
          </p:sp>
          <p:sp>
            <p:nvSpPr>
              <p:cNvPr id="168" name="图形"/>
              <p:cNvSpPr/>
              <p:nvPr/>
            </p:nvSpPr>
            <p:spPr>
              <a:xfrm>
                <a:off x="10653" y="5988"/>
                <a:ext cx="3749" cy="5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字魂58号-创中黑" panose="00000500000000000000" charset="-122"/>
                  <a:cs typeface="Arial" panose="020B0604020202020204" pitchFamily="34" charset="0"/>
                </a:endParaRPr>
              </a:p>
            </p:txBody>
          </p:sp>
          <p:sp>
            <p:nvSpPr>
              <p:cNvPr id="169" name="图形"/>
              <p:cNvSpPr txBox="1"/>
              <p:nvPr/>
            </p:nvSpPr>
            <p:spPr>
              <a:xfrm>
                <a:off x="10624" y="5924"/>
                <a:ext cx="1601" cy="62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bg1"/>
                    </a:solidFill>
                    <a:latin typeface="字魂58号-创中黑" panose="00000500000000000000" charset="-122"/>
                    <a:cs typeface="Arial" panose="020B0604020202020204" pitchFamily="34" charset="0"/>
                  </a:rPr>
                  <a:t>62%</a:t>
                </a:r>
                <a:endParaRPr lang="en-US" sz="1800" b="1" dirty="0">
                  <a:solidFill>
                    <a:schemeClr val="bg1"/>
                  </a:solidFill>
                  <a:latin typeface="字魂58号-创中黑" panose="00000500000000000000" charset="-122"/>
                  <a:cs typeface="Arial" panose="020B0604020202020204" pitchFamily="34" charset="0"/>
                </a:endParaRPr>
              </a:p>
            </p:txBody>
          </p:sp>
          <p:sp>
            <p:nvSpPr>
              <p:cNvPr id="192" name="图形"/>
              <p:cNvSpPr/>
              <p:nvPr/>
            </p:nvSpPr>
            <p:spPr>
              <a:xfrm>
                <a:off x="10653" y="8298"/>
                <a:ext cx="6373" cy="516"/>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字魂58号-创中黑" panose="00000500000000000000" charset="-122"/>
                  <a:cs typeface="Arial" panose="020B0604020202020204" pitchFamily="34" charset="0"/>
                </a:endParaRPr>
              </a:p>
            </p:txBody>
          </p:sp>
          <p:sp>
            <p:nvSpPr>
              <p:cNvPr id="193" name="图形"/>
              <p:cNvSpPr/>
              <p:nvPr/>
            </p:nvSpPr>
            <p:spPr>
              <a:xfrm>
                <a:off x="10653" y="8298"/>
                <a:ext cx="5917" cy="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字魂58号-创中黑" panose="00000500000000000000" charset="-122"/>
                  <a:cs typeface="Arial" panose="020B0604020202020204" pitchFamily="34" charset="0"/>
                </a:endParaRPr>
              </a:p>
            </p:txBody>
          </p:sp>
          <p:sp>
            <p:nvSpPr>
              <p:cNvPr id="194" name="图形"/>
              <p:cNvSpPr txBox="1"/>
              <p:nvPr/>
            </p:nvSpPr>
            <p:spPr>
              <a:xfrm>
                <a:off x="10624" y="8233"/>
                <a:ext cx="1601" cy="62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b="1">
                    <a:solidFill>
                      <a:schemeClr val="bg1"/>
                    </a:solidFill>
                    <a:latin typeface="字魂58号-创中黑" panose="00000500000000000000" charset="-122"/>
                    <a:cs typeface="Arial" panose="020B0604020202020204" pitchFamily="34" charset="0"/>
                  </a:rPr>
                  <a:t>90%</a:t>
                </a:r>
                <a:endParaRPr lang="en-US" sz="1800" b="1" dirty="0">
                  <a:solidFill>
                    <a:schemeClr val="bg1"/>
                  </a:solidFill>
                  <a:latin typeface="字魂58号-创中黑" panose="00000500000000000000" charset="-122"/>
                  <a:cs typeface="Arial" panose="020B0604020202020204" pitchFamily="34" charset="0"/>
                </a:endParaRPr>
              </a:p>
            </p:txBody>
          </p:sp>
        </p:grpSp>
        <p:sp>
          <p:nvSpPr>
            <p:cNvPr id="199" name="图形"/>
            <p:cNvSpPr txBox="1"/>
            <p:nvPr/>
          </p:nvSpPr>
          <p:spPr>
            <a:xfrm>
              <a:off x="9854" y="3739"/>
              <a:ext cx="7239" cy="1450"/>
            </a:xfrm>
            <a:prstGeom prst="rect">
              <a:avLst/>
            </a:prstGeom>
            <a:noFill/>
          </p:spPr>
          <p:txBody>
            <a:bodyPr wrap="square" lIns="91422" tIns="45711" rIns="91422" bIns="45711" rtlCol="0">
              <a:spAutoFit/>
            </a:bodyPr>
            <a:lstStyle/>
            <a:p>
              <a:pPr algn="l">
                <a:lnSpc>
                  <a:spcPct val="150000"/>
                </a:lnSpc>
              </a:pPr>
              <a:r>
                <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此处添加您的文本内容添加文本内容添加文本内容添加文本内容添加文本内容添加文本内容此处添加您的文本内容添加文本内容</a:t>
              </a:r>
              <a:endParaRPr lang="en-US" sz="1200" dirty="0">
                <a:latin typeface="字魂58号-创中黑" panose="00000500000000000000" charset="-122"/>
                <a:cs typeface="Arial" panose="020B0604020202020204" pitchFamily="34" charset="0"/>
              </a:endParaRPr>
            </a:p>
            <a:p>
              <a:pPr algn="l">
                <a:lnSpc>
                  <a:spcPct val="150000"/>
                </a:lnSpc>
              </a:pPr>
              <a:endParaRPr lang="en-US" sz="1200" dirty="0">
                <a:latin typeface="字魂58号-创中黑" panose="00000500000000000000" charset="-122"/>
                <a:cs typeface="Arial" panose="020B0604020202020204" pitchFamily="34" charset="0"/>
              </a:endParaRPr>
            </a:p>
          </p:txBody>
        </p:sp>
        <p:grpSp>
          <p:nvGrpSpPr>
            <p:cNvPr id="8" name="图形"/>
            <p:cNvGrpSpPr/>
            <p:nvPr/>
          </p:nvGrpSpPr>
          <p:grpSpPr>
            <a:xfrm>
              <a:off x="1841" y="2675"/>
              <a:ext cx="7444" cy="6408"/>
              <a:chOff x="5900" y="2790"/>
              <a:chExt cx="7444" cy="6408"/>
            </a:xfrm>
          </p:grpSpPr>
          <p:sp>
            <p:nvSpPr>
              <p:cNvPr id="10" name="图形"/>
              <p:cNvSpPr txBox="1"/>
              <p:nvPr>
                <p:custDataLst>
                  <p:tags r:id="rId1"/>
                </p:custDataLst>
              </p:nvPr>
            </p:nvSpPr>
            <p:spPr bwMode="auto">
              <a:xfrm>
                <a:off x="7654" y="2878"/>
                <a:ext cx="5690" cy="1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在此处添加您的文本内容在此处添加文本内容添加文本内容添加文本内容添加文本内容添加文本内容</a:t>
                </a:r>
                <a:endPar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11" name="图形"/>
              <p:cNvSpPr/>
              <p:nvPr>
                <p:custDataLst>
                  <p:tags r:id="rId2"/>
                </p:custDataLst>
              </p:nvPr>
            </p:nvSpPr>
            <p:spPr>
              <a:xfrm>
                <a:off x="5988" y="2878"/>
                <a:ext cx="1262" cy="126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tx1">
                        <a:lumMod val="75000"/>
                        <a:lumOff val="25000"/>
                      </a:schemeClr>
                    </a:solidFill>
                    <a:cs typeface="字魂58号-创中黑" panose="00000500000000000000" charset="-122"/>
                  </a:rPr>
                  <a:t>01</a:t>
                </a:r>
                <a:endParaRPr lang="en-US" altLang="zh-CN" sz="2400" b="1" dirty="0">
                  <a:solidFill>
                    <a:schemeClr val="tx1">
                      <a:lumMod val="75000"/>
                      <a:lumOff val="25000"/>
                    </a:schemeClr>
                  </a:solidFill>
                  <a:cs typeface="字魂58号-创中黑" panose="00000500000000000000" charset="-122"/>
                </a:endParaRPr>
              </a:p>
            </p:txBody>
          </p:sp>
          <p:sp>
            <p:nvSpPr>
              <p:cNvPr id="12" name="图形"/>
              <p:cNvSpPr/>
              <p:nvPr>
                <p:custDataLst>
                  <p:tags r:id="rId3"/>
                </p:custDataLst>
              </p:nvPr>
            </p:nvSpPr>
            <p:spPr>
              <a:xfrm>
                <a:off x="5900" y="2790"/>
                <a:ext cx="1438" cy="1438"/>
              </a:xfrm>
              <a:prstGeom prst="ellipse">
                <a:avLst/>
              </a:prstGeom>
              <a:noFill/>
              <a:ln w="1270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字魂58号-创中黑" panose="00000500000000000000" charset="-122"/>
                </a:endParaRPr>
              </a:p>
            </p:txBody>
          </p:sp>
          <p:cxnSp>
            <p:nvCxnSpPr>
              <p:cNvPr id="13" name="图形"/>
              <p:cNvCxnSpPr>
                <a:stCxn id="12" idx="4"/>
                <a:endCxn id="18" idx="0"/>
              </p:cNvCxnSpPr>
              <p:nvPr>
                <p:custDataLst>
                  <p:tags r:id="rId4"/>
                </p:custDataLst>
              </p:nvPr>
            </p:nvCxnSpPr>
            <p:spPr>
              <a:xfrm>
                <a:off x="6620" y="4228"/>
                <a:ext cx="0" cy="1030"/>
              </a:xfrm>
              <a:prstGeom prst="line">
                <a:avLst/>
              </a:prstGeom>
              <a:noFill/>
              <a:ln w="12700">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7" name="图形"/>
              <p:cNvSpPr/>
              <p:nvPr>
                <p:custDataLst>
                  <p:tags r:id="rId5"/>
                </p:custDataLst>
              </p:nvPr>
            </p:nvSpPr>
            <p:spPr>
              <a:xfrm>
                <a:off x="5988" y="5345"/>
                <a:ext cx="1262" cy="126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tx1">
                        <a:lumMod val="75000"/>
                        <a:lumOff val="25000"/>
                      </a:schemeClr>
                    </a:solidFill>
                    <a:cs typeface="字魂58号-创中黑" panose="00000500000000000000" charset="-122"/>
                  </a:rPr>
                  <a:t>02</a:t>
                </a:r>
                <a:endParaRPr lang="en-US" altLang="zh-CN" sz="2400" b="1" dirty="0">
                  <a:solidFill>
                    <a:schemeClr val="tx1">
                      <a:lumMod val="75000"/>
                      <a:lumOff val="25000"/>
                    </a:schemeClr>
                  </a:solidFill>
                  <a:cs typeface="字魂58号-创中黑" panose="00000500000000000000" charset="-122"/>
                </a:endParaRPr>
              </a:p>
            </p:txBody>
          </p:sp>
          <p:sp>
            <p:nvSpPr>
              <p:cNvPr id="18" name="图形"/>
              <p:cNvSpPr/>
              <p:nvPr>
                <p:custDataLst>
                  <p:tags r:id="rId6"/>
                </p:custDataLst>
              </p:nvPr>
            </p:nvSpPr>
            <p:spPr>
              <a:xfrm>
                <a:off x="5900" y="5258"/>
                <a:ext cx="1438" cy="1435"/>
              </a:xfrm>
              <a:prstGeom prst="ellipse">
                <a:avLst/>
              </a:prstGeom>
              <a:noFill/>
              <a:ln w="1270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字魂58号-创中黑" panose="00000500000000000000" charset="-122"/>
                </a:endParaRPr>
              </a:p>
            </p:txBody>
          </p:sp>
          <p:cxnSp>
            <p:nvCxnSpPr>
              <p:cNvPr id="21" name="图形"/>
              <p:cNvCxnSpPr>
                <a:endCxn id="23" idx="0"/>
              </p:cNvCxnSpPr>
              <p:nvPr>
                <p:custDataLst>
                  <p:tags r:id="rId7"/>
                </p:custDataLst>
              </p:nvPr>
            </p:nvCxnSpPr>
            <p:spPr>
              <a:xfrm>
                <a:off x="6620" y="6730"/>
                <a:ext cx="0" cy="1030"/>
              </a:xfrm>
              <a:prstGeom prst="line">
                <a:avLst/>
              </a:prstGeom>
              <a:noFill/>
              <a:ln w="12700">
                <a:solidFill>
                  <a:schemeClr val="accent2">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22" name="图形"/>
              <p:cNvSpPr/>
              <p:nvPr>
                <p:custDataLst>
                  <p:tags r:id="rId8"/>
                </p:custDataLst>
              </p:nvPr>
            </p:nvSpPr>
            <p:spPr>
              <a:xfrm>
                <a:off x="5988" y="7848"/>
                <a:ext cx="1262" cy="126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tx1">
                        <a:lumMod val="75000"/>
                        <a:lumOff val="25000"/>
                      </a:schemeClr>
                    </a:solidFill>
                    <a:cs typeface="字魂58号-创中黑" panose="00000500000000000000" charset="-122"/>
                  </a:rPr>
                  <a:t>03</a:t>
                </a:r>
                <a:endParaRPr lang="en-US" altLang="zh-CN" sz="2400" b="1" dirty="0">
                  <a:solidFill>
                    <a:schemeClr val="tx1">
                      <a:lumMod val="75000"/>
                      <a:lumOff val="25000"/>
                    </a:schemeClr>
                  </a:solidFill>
                  <a:cs typeface="字魂58号-创中黑" panose="00000500000000000000" charset="-122"/>
                </a:endParaRPr>
              </a:p>
            </p:txBody>
          </p:sp>
          <p:sp>
            <p:nvSpPr>
              <p:cNvPr id="23" name="图形"/>
              <p:cNvSpPr/>
              <p:nvPr>
                <p:custDataLst>
                  <p:tags r:id="rId9"/>
                </p:custDataLst>
              </p:nvPr>
            </p:nvSpPr>
            <p:spPr>
              <a:xfrm>
                <a:off x="5900" y="7760"/>
                <a:ext cx="1438" cy="1438"/>
              </a:xfrm>
              <a:prstGeom prst="ellipse">
                <a:avLst/>
              </a:prstGeom>
              <a:noFill/>
              <a:ln w="1270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字魂58号-创中黑" panose="00000500000000000000" charset="-122"/>
                </a:endParaRPr>
              </a:p>
            </p:txBody>
          </p:sp>
          <p:sp>
            <p:nvSpPr>
              <p:cNvPr id="24" name="图形"/>
              <p:cNvSpPr txBox="1"/>
              <p:nvPr>
                <p:custDataLst>
                  <p:tags r:id="rId10"/>
                </p:custDataLst>
              </p:nvPr>
            </p:nvSpPr>
            <p:spPr bwMode="auto">
              <a:xfrm>
                <a:off x="7654" y="5258"/>
                <a:ext cx="5690" cy="1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在此处添加您的文本内容在此处添加文本内容添加文本内容添加文本内容添加文本内容添加文本内容</a:t>
                </a:r>
                <a:endPar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25" name="图形"/>
              <p:cNvSpPr txBox="1"/>
              <p:nvPr>
                <p:custDataLst>
                  <p:tags r:id="rId11"/>
                </p:custDataLst>
              </p:nvPr>
            </p:nvSpPr>
            <p:spPr bwMode="auto">
              <a:xfrm>
                <a:off x="7654" y="7638"/>
                <a:ext cx="5690" cy="1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在此处添加您的文本内容在此处添加文本内容添加文本内容添加文本内容添加文本内容添加文本内容</a:t>
                </a:r>
                <a:endPar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grpSp>
      </p:grpSp>
    </p:spTree>
    <p:custDataLst>
      <p:tags r:id="rId12"/>
    </p:custDataLst>
  </p:cSld>
  <p:clrMapOvr>
    <a:masterClrMapping/>
  </p:clrMapOvr>
  <p:transition advTm="2000">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91285" y="1234440"/>
            <a:ext cx="9540240" cy="5156200"/>
            <a:chOff x="2191" y="1944"/>
            <a:chExt cx="15024" cy="8120"/>
          </a:xfrm>
        </p:grpSpPr>
        <p:grpSp>
          <p:nvGrpSpPr>
            <p:cNvPr id="25" name="图形"/>
            <p:cNvGrpSpPr/>
            <p:nvPr/>
          </p:nvGrpSpPr>
          <p:grpSpPr>
            <a:xfrm>
              <a:off x="2191" y="3139"/>
              <a:ext cx="15024" cy="5039"/>
              <a:chOff x="1651" y="3679"/>
              <a:chExt cx="15024" cy="5039"/>
            </a:xfrm>
          </p:grpSpPr>
          <p:sp>
            <p:nvSpPr>
              <p:cNvPr id="34" name="图形"/>
              <p:cNvSpPr/>
              <p:nvPr/>
            </p:nvSpPr>
            <p:spPr>
              <a:xfrm>
                <a:off x="1674" y="6061"/>
                <a:ext cx="4592" cy="5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a:solidFill>
                      <a:schemeClr val="bg1"/>
                    </a:solidFill>
                    <a:latin typeface="字魂59号-创粗黑" panose="00000500000000000000" charset="-122"/>
                    <a:ea typeface="字魂59号-创粗黑" panose="00000500000000000000" charset="-122"/>
                    <a:cs typeface="字魂59号-创粗黑" panose="00000500000000000000" charset="-122"/>
                    <a:sym typeface="+mn-ea"/>
                  </a:rPr>
                  <a:t>预设标题文本内容</a:t>
                </a:r>
                <a:endParaRPr lang="zh-CN" altLang="en-US" dirty="0">
                  <a:solidFill>
                    <a:schemeClr val="bg1"/>
                  </a:solidFill>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12" name="图形"/>
              <p:cNvSpPr>
                <a:spLocks noChangeArrowheads="1"/>
              </p:cNvSpPr>
              <p:nvPr/>
            </p:nvSpPr>
            <p:spPr bwMode="auto">
              <a:xfrm>
                <a:off x="1651" y="3830"/>
                <a:ext cx="120" cy="595"/>
              </a:xfrm>
              <a:prstGeom prst="rect">
                <a:avLst/>
              </a:prstGeom>
              <a:solidFill>
                <a:schemeClr val="accent2"/>
              </a:solidFill>
              <a:ln>
                <a:noFill/>
              </a:ln>
            </p:spPr>
            <p:txBody>
              <a:bodyPr/>
              <a:lstStyle/>
              <a:p>
                <a:endParaRPr lang="zh-CN" altLang="en-US" sz="1600">
                  <a:cs typeface="字魂58号-创中黑" panose="00000500000000000000" charset="-122"/>
                </a:endParaRPr>
              </a:p>
            </p:txBody>
          </p:sp>
          <p:sp>
            <p:nvSpPr>
              <p:cNvPr id="13" name="图形"/>
              <p:cNvSpPr>
                <a:spLocks noChangeArrowheads="1"/>
              </p:cNvSpPr>
              <p:nvPr/>
            </p:nvSpPr>
            <p:spPr bwMode="auto">
              <a:xfrm>
                <a:off x="1651" y="7407"/>
                <a:ext cx="120" cy="595"/>
              </a:xfrm>
              <a:prstGeom prst="rect">
                <a:avLst/>
              </a:prstGeom>
              <a:solidFill>
                <a:schemeClr val="accent1"/>
              </a:solidFill>
              <a:ln>
                <a:noFill/>
              </a:ln>
            </p:spPr>
            <p:txBody>
              <a:bodyPr/>
              <a:lstStyle/>
              <a:p>
                <a:endParaRPr lang="zh-CN" altLang="en-US" sz="1600">
                  <a:cs typeface="字魂58号-创中黑" panose="00000500000000000000" charset="-122"/>
                </a:endParaRPr>
              </a:p>
            </p:txBody>
          </p:sp>
          <p:sp>
            <p:nvSpPr>
              <p:cNvPr id="15" name="图形"/>
              <p:cNvSpPr txBox="1"/>
              <p:nvPr/>
            </p:nvSpPr>
            <p:spPr>
              <a:xfrm>
                <a:off x="1886" y="3679"/>
                <a:ext cx="2849" cy="580"/>
              </a:xfrm>
              <a:prstGeom prst="rect">
                <a:avLst/>
              </a:prstGeom>
              <a:noFill/>
            </p:spPr>
            <p:txBody>
              <a:bodyPr wrap="none" rtlCol="0">
                <a:spAutoFit/>
              </a:bodyPr>
              <a:lstStyle/>
              <a:p>
                <a:r>
                  <a:rPr lang="en-US" altLang="zh-CN">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01.</a:t>
                </a:r>
                <a:r>
                  <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预设标题文本</a:t>
                </a: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6" name="图形"/>
              <p:cNvSpPr txBox="1"/>
              <p:nvPr/>
            </p:nvSpPr>
            <p:spPr>
              <a:xfrm>
                <a:off x="1886" y="4119"/>
                <a:ext cx="4168" cy="871"/>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rPr>
                  <a:t>在此处添加您的文本内容</a:t>
                </a: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a:t>
                </a:r>
                <a:endPar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17" name="图形"/>
              <p:cNvSpPr txBox="1"/>
              <p:nvPr/>
            </p:nvSpPr>
            <p:spPr>
              <a:xfrm>
                <a:off x="1886" y="7210"/>
                <a:ext cx="2907" cy="580"/>
              </a:xfrm>
              <a:prstGeom prst="rect">
                <a:avLst/>
              </a:prstGeom>
              <a:noFill/>
            </p:spPr>
            <p:txBody>
              <a:bodyPr wrap="none" rtlCol="0">
                <a:spAutoFit/>
              </a:bodyPr>
              <a:lstStyle/>
              <a:p>
                <a:r>
                  <a:rPr lang="en-US" altLang="zh-CN">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03.</a:t>
                </a:r>
                <a:r>
                  <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预设标题文本</a:t>
                </a: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8" name="图形"/>
              <p:cNvSpPr txBox="1"/>
              <p:nvPr/>
            </p:nvSpPr>
            <p:spPr>
              <a:xfrm>
                <a:off x="1886" y="7650"/>
                <a:ext cx="4168" cy="871"/>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rPr>
                  <a:t>在此处添加您的文本内容</a:t>
                </a: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a:t>
                </a:r>
                <a:endPar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33" name="图形"/>
              <p:cNvSpPr/>
              <p:nvPr/>
            </p:nvSpPr>
            <p:spPr>
              <a:xfrm>
                <a:off x="12018" y="6122"/>
                <a:ext cx="4592" cy="5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a:solidFill>
                      <a:schemeClr val="bg1"/>
                    </a:solidFill>
                    <a:latin typeface="字魂59号-创粗黑" panose="00000500000000000000" charset="-122"/>
                    <a:ea typeface="字魂59号-创粗黑" panose="00000500000000000000" charset="-122"/>
                    <a:cs typeface="字魂59号-创粗黑" panose="00000500000000000000" charset="-122"/>
                    <a:sym typeface="+mn-ea"/>
                  </a:rPr>
                  <a:t>预设标题文本内容</a:t>
                </a:r>
                <a:endParaRPr lang="zh-CN" altLang="en-US" dirty="0">
                  <a:solidFill>
                    <a:schemeClr val="bg1"/>
                  </a:solidFill>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19" name="图形"/>
              <p:cNvSpPr>
                <a:spLocks noChangeArrowheads="1"/>
              </p:cNvSpPr>
              <p:nvPr/>
            </p:nvSpPr>
            <p:spPr bwMode="auto">
              <a:xfrm>
                <a:off x="16548" y="4027"/>
                <a:ext cx="120" cy="595"/>
              </a:xfrm>
              <a:prstGeom prst="rect">
                <a:avLst/>
              </a:prstGeom>
              <a:solidFill>
                <a:schemeClr val="accent1"/>
              </a:solidFill>
              <a:ln>
                <a:noFill/>
              </a:ln>
            </p:spPr>
            <p:txBody>
              <a:bodyPr/>
              <a:lstStyle/>
              <a:p>
                <a:endParaRPr lang="zh-CN" altLang="en-US" sz="1600">
                  <a:cs typeface="字魂58号-创中黑" panose="00000500000000000000" charset="-122"/>
                </a:endParaRPr>
              </a:p>
            </p:txBody>
          </p:sp>
          <p:sp>
            <p:nvSpPr>
              <p:cNvPr id="20" name="图形"/>
              <p:cNvSpPr>
                <a:spLocks noChangeArrowheads="1"/>
              </p:cNvSpPr>
              <p:nvPr/>
            </p:nvSpPr>
            <p:spPr bwMode="auto">
              <a:xfrm>
                <a:off x="16555" y="7574"/>
                <a:ext cx="120" cy="595"/>
              </a:xfrm>
              <a:prstGeom prst="rect">
                <a:avLst/>
              </a:prstGeom>
              <a:solidFill>
                <a:schemeClr val="accent2"/>
              </a:solidFill>
              <a:ln>
                <a:noFill/>
              </a:ln>
            </p:spPr>
            <p:txBody>
              <a:bodyPr/>
              <a:lstStyle/>
              <a:p>
                <a:endParaRPr lang="zh-CN" altLang="en-US" sz="1600">
                  <a:cs typeface="字魂58号-创中黑" panose="00000500000000000000" charset="-122"/>
                </a:endParaRPr>
              </a:p>
            </p:txBody>
          </p:sp>
          <p:sp>
            <p:nvSpPr>
              <p:cNvPr id="21" name="图形"/>
              <p:cNvSpPr txBox="1"/>
              <p:nvPr/>
            </p:nvSpPr>
            <p:spPr>
              <a:xfrm flipH="1">
                <a:off x="13406" y="3906"/>
                <a:ext cx="2904" cy="580"/>
              </a:xfrm>
              <a:prstGeom prst="rect">
                <a:avLst/>
              </a:prstGeom>
              <a:noFill/>
            </p:spPr>
            <p:txBody>
              <a:bodyPr wrap="none" rtlCol="0">
                <a:spAutoFit/>
              </a:bodyPr>
              <a:lstStyle/>
              <a:p>
                <a:r>
                  <a:rPr lang="en-US" altLang="zh-CN">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02.</a:t>
                </a:r>
                <a:r>
                  <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预设标题文本</a:t>
                </a: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22" name="图形"/>
              <p:cNvSpPr txBox="1"/>
              <p:nvPr/>
            </p:nvSpPr>
            <p:spPr>
              <a:xfrm flipH="1">
                <a:off x="12142" y="4346"/>
                <a:ext cx="4168" cy="871"/>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rPr>
                  <a:t>在此处添加您的文本内容</a:t>
                </a: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a:t>
                </a:r>
                <a:endPar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23" name="图形"/>
              <p:cNvSpPr txBox="1"/>
              <p:nvPr/>
            </p:nvSpPr>
            <p:spPr>
              <a:xfrm flipH="1">
                <a:off x="13406" y="7407"/>
                <a:ext cx="2911" cy="580"/>
              </a:xfrm>
              <a:prstGeom prst="rect">
                <a:avLst/>
              </a:prstGeom>
              <a:noFill/>
            </p:spPr>
            <p:txBody>
              <a:bodyPr wrap="none" rtlCol="0">
                <a:spAutoFit/>
              </a:bodyPr>
              <a:lstStyle/>
              <a:p>
                <a:r>
                  <a:rPr lang="en-US" altLang="zh-CN">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04.</a:t>
                </a:r>
                <a:r>
                  <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预设标题文本</a:t>
                </a: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24" name="图形"/>
              <p:cNvSpPr txBox="1"/>
              <p:nvPr/>
            </p:nvSpPr>
            <p:spPr>
              <a:xfrm flipH="1">
                <a:off x="12149" y="7847"/>
                <a:ext cx="4168" cy="871"/>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rPr>
                  <a:t>在此处添加您的文本内容</a:t>
                </a: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a:t>
                </a:r>
                <a:endPar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grpSp>
        <p:pic>
          <p:nvPicPr>
            <p:cNvPr id="2" name="图形" descr="C:/Users/Administrator/AppData/Local/Temp/picturecompress_20220215143804/output_1.pngoutput_1"/>
            <p:cNvPicPr>
              <a:picLocks noChangeAspect="1"/>
            </p:cNvPicPr>
            <p:nvPr/>
          </p:nvPicPr>
          <p:blipFill>
            <a:blip r:embed="rId1"/>
            <a:stretch>
              <a:fillRect/>
            </a:stretch>
          </p:blipFill>
          <p:spPr>
            <a:xfrm>
              <a:off x="5551" y="1944"/>
              <a:ext cx="8120" cy="8120"/>
            </a:xfrm>
            <a:prstGeom prst="rect">
              <a:avLst/>
            </a:prstGeom>
          </p:spPr>
        </p:pic>
      </p:grpSp>
    </p:spTree>
    <p:custDataLst>
      <p:tags r:id="rId2"/>
    </p:custDataLst>
  </p:cSld>
  <p:clrMapOvr>
    <a:masterClrMapping/>
  </p:clrMapOvr>
  <p:transition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plus(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37565" y="-857250"/>
            <a:ext cx="13117830" cy="8188325"/>
            <a:chOff x="-1319" y="-1350"/>
            <a:chExt cx="20658" cy="12895"/>
          </a:xfrm>
        </p:grpSpPr>
        <p:pic>
          <p:nvPicPr>
            <p:cNvPr id="20" name="图形" descr="3-41"/>
            <p:cNvPicPr>
              <a:picLocks noChangeAspect="1"/>
            </p:cNvPicPr>
            <p:nvPr/>
          </p:nvPicPr>
          <p:blipFill>
            <a:blip r:embed="rId1"/>
            <a:srcRect l="23967" t="-411" r="4670" b="11991"/>
            <a:stretch>
              <a:fillRect/>
            </a:stretch>
          </p:blipFill>
          <p:spPr>
            <a:xfrm rot="16200000" flipH="1" flipV="1">
              <a:off x="4176" y="-4177"/>
              <a:ext cx="10987" cy="19340"/>
            </a:xfrm>
            <a:prstGeom prst="rect">
              <a:avLst/>
            </a:prstGeom>
          </p:spPr>
        </p:pic>
        <p:pic>
          <p:nvPicPr>
            <p:cNvPr id="2" name="图形" descr="E:\001千图网\001素材\009女神节\女神节.png女神节"/>
            <p:cNvPicPr>
              <a:picLocks noChangeAspect="1"/>
            </p:cNvPicPr>
            <p:nvPr/>
          </p:nvPicPr>
          <p:blipFill>
            <a:blip r:embed="rId2"/>
            <a:srcRect t="18981" r="26029"/>
            <a:stretch>
              <a:fillRect/>
            </a:stretch>
          </p:blipFill>
          <p:spPr>
            <a:xfrm>
              <a:off x="1898" y="991"/>
              <a:ext cx="6845" cy="9997"/>
            </a:xfrm>
            <a:prstGeom prst="rect">
              <a:avLst/>
            </a:prstGeom>
          </p:spPr>
        </p:pic>
        <p:grpSp>
          <p:nvGrpSpPr>
            <p:cNvPr id="11" name="图形"/>
            <p:cNvGrpSpPr/>
            <p:nvPr/>
          </p:nvGrpSpPr>
          <p:grpSpPr>
            <a:xfrm>
              <a:off x="-1" y="7675"/>
              <a:ext cx="19200" cy="3312"/>
              <a:chOff x="1830" y="7991"/>
              <a:chExt cx="17369" cy="2996"/>
            </a:xfrm>
          </p:grpSpPr>
          <p:grpSp>
            <p:nvGrpSpPr>
              <p:cNvPr id="7" name="组合 6"/>
              <p:cNvGrpSpPr/>
              <p:nvPr/>
            </p:nvGrpSpPr>
            <p:grpSpPr>
              <a:xfrm>
                <a:off x="10515" y="7991"/>
                <a:ext cx="8684" cy="2996"/>
                <a:chOff x="10515" y="7991"/>
                <a:chExt cx="8684" cy="2996"/>
              </a:xfrm>
            </p:grpSpPr>
            <p:pic>
              <p:nvPicPr>
                <p:cNvPr id="5" name="图形" descr="3-4"/>
                <p:cNvPicPr>
                  <a:picLocks noChangeAspect="1"/>
                </p:cNvPicPr>
                <p:nvPr/>
              </p:nvPicPr>
              <p:blipFill>
                <a:blip r:embed="rId3"/>
                <a:srcRect t="57231"/>
                <a:stretch>
                  <a:fillRect/>
                </a:stretch>
              </p:blipFill>
              <p:spPr>
                <a:xfrm>
                  <a:off x="14247" y="7991"/>
                  <a:ext cx="4953" cy="2996"/>
                </a:xfrm>
                <a:prstGeom prst="rect">
                  <a:avLst/>
                </a:prstGeom>
              </p:spPr>
            </p:pic>
            <p:pic>
              <p:nvPicPr>
                <p:cNvPr id="6" name="图形"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8" name="组合 7"/>
              <p:cNvGrpSpPr/>
              <p:nvPr/>
            </p:nvGrpSpPr>
            <p:grpSpPr>
              <a:xfrm>
                <a:off x="1830" y="7991"/>
                <a:ext cx="8684" cy="2996"/>
                <a:chOff x="10515" y="7991"/>
                <a:chExt cx="8684" cy="2996"/>
              </a:xfrm>
            </p:grpSpPr>
            <p:pic>
              <p:nvPicPr>
                <p:cNvPr id="9" name="图形" descr="3-4"/>
                <p:cNvPicPr>
                  <a:picLocks noChangeAspect="1"/>
                </p:cNvPicPr>
                <p:nvPr/>
              </p:nvPicPr>
              <p:blipFill>
                <a:blip r:embed="rId3"/>
                <a:srcRect t="57231"/>
                <a:stretch>
                  <a:fillRect/>
                </a:stretch>
              </p:blipFill>
              <p:spPr>
                <a:xfrm>
                  <a:off x="14247" y="7991"/>
                  <a:ext cx="4953" cy="2996"/>
                </a:xfrm>
                <a:prstGeom prst="rect">
                  <a:avLst/>
                </a:prstGeom>
              </p:spPr>
            </p:pic>
            <p:pic>
              <p:nvPicPr>
                <p:cNvPr id="10" name="图形" descr="3-4"/>
                <p:cNvPicPr>
                  <a:picLocks noChangeAspect="1"/>
                </p:cNvPicPr>
                <p:nvPr/>
              </p:nvPicPr>
              <p:blipFill>
                <a:blip r:embed="rId3"/>
                <a:srcRect t="57231"/>
                <a:stretch>
                  <a:fillRect/>
                </a:stretch>
              </p:blipFill>
              <p:spPr>
                <a:xfrm flipH="1">
                  <a:off x="10515" y="7991"/>
                  <a:ext cx="4953" cy="2996"/>
                </a:xfrm>
                <a:prstGeom prst="rect">
                  <a:avLst/>
                </a:prstGeom>
              </p:spPr>
            </p:pic>
          </p:grpSp>
        </p:grpSp>
        <p:pic>
          <p:nvPicPr>
            <p:cNvPr id="12" name="图形" descr="3-42"/>
            <p:cNvPicPr>
              <a:picLocks noChangeAspect="1"/>
            </p:cNvPicPr>
            <p:nvPr/>
          </p:nvPicPr>
          <p:blipFill>
            <a:blip r:embed="rId4"/>
            <a:srcRect t="46296" r="43746" b="7157"/>
            <a:stretch>
              <a:fillRect/>
            </a:stretch>
          </p:blipFill>
          <p:spPr>
            <a:xfrm>
              <a:off x="-1" y="5961"/>
              <a:ext cx="4295" cy="5027"/>
            </a:xfrm>
            <a:prstGeom prst="rect">
              <a:avLst/>
            </a:prstGeom>
          </p:spPr>
        </p:pic>
        <p:pic>
          <p:nvPicPr>
            <p:cNvPr id="13" name="图形" descr="3-42"/>
            <p:cNvPicPr>
              <a:picLocks noChangeAspect="1"/>
            </p:cNvPicPr>
            <p:nvPr/>
          </p:nvPicPr>
          <p:blipFill>
            <a:blip r:embed="rId4"/>
            <a:srcRect l="71133" t="46296" r="288" b="7157"/>
            <a:stretch>
              <a:fillRect/>
            </a:stretch>
          </p:blipFill>
          <p:spPr>
            <a:xfrm>
              <a:off x="17018" y="6518"/>
              <a:ext cx="2182" cy="5027"/>
            </a:xfrm>
            <a:prstGeom prst="rect">
              <a:avLst/>
            </a:prstGeom>
          </p:spPr>
        </p:pic>
        <p:sp>
          <p:nvSpPr>
            <p:cNvPr id="77" name="图形"/>
            <p:cNvSpPr/>
            <p:nvPr/>
          </p:nvSpPr>
          <p:spPr>
            <a:xfrm>
              <a:off x="9711" y="3085"/>
              <a:ext cx="1137" cy="1137"/>
            </a:xfrm>
            <a:prstGeom prst="ellipse">
              <a:avLst/>
            </a:prstGeom>
            <a:gradFill>
              <a:gsLst>
                <a:gs pos="0">
                  <a:srgbClr val="F9D7D6"/>
                </a:gs>
                <a:gs pos="77000">
                  <a:srgbClr val="EF8D8C"/>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78" name="图形"/>
            <p:cNvSpPr/>
            <p:nvPr/>
          </p:nvSpPr>
          <p:spPr>
            <a:xfrm>
              <a:off x="13022" y="3672"/>
              <a:ext cx="400" cy="400"/>
            </a:xfrm>
            <a:prstGeom prst="ellipse">
              <a:avLst/>
            </a:prstGeom>
            <a:gradFill>
              <a:gsLst>
                <a:gs pos="0">
                  <a:srgbClr val="F9D7D6"/>
                </a:gs>
                <a:gs pos="79000">
                  <a:srgbClr val="EF8D8C"/>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35" name="图形"/>
            <p:cNvSpPr txBox="1"/>
            <p:nvPr/>
          </p:nvSpPr>
          <p:spPr>
            <a:xfrm>
              <a:off x="9867" y="3012"/>
              <a:ext cx="4432" cy="1307"/>
            </a:xfrm>
            <a:prstGeom prst="rect">
              <a:avLst/>
            </a:prstGeom>
            <a:noFill/>
          </p:spPr>
          <p:txBody>
            <a:bodyPr wrap="square" rtlCol="0">
              <a:spAutoFit/>
            </a:bodyPr>
            <a:lstStyle/>
            <a:p>
              <a:r>
                <a:rPr lang="en-US" altLang="zh-CN" sz="4800" b="1">
                  <a:solidFill>
                    <a:schemeClr val="bg1"/>
                  </a:solidFill>
                  <a:latin typeface="字魂113号-呆萌少女体" panose="00000500000000000000" charset="-122"/>
                  <a:ea typeface="字魂113号-呆萌少女体" panose="00000500000000000000" charset="-122"/>
                  <a:cs typeface="字魂58号-创中黑" panose="00000500000000000000" charset="-122"/>
                </a:rPr>
                <a:t>S </a:t>
              </a:r>
              <a:r>
                <a:rPr lang="en-US" altLang="zh-CN" sz="4400" b="1">
                  <a:solidFill>
                    <a:schemeClr val="tx1">
                      <a:lumMod val="85000"/>
                      <a:lumOff val="15000"/>
                    </a:schemeClr>
                  </a:solidFill>
                  <a:latin typeface="字魂113号-呆萌少女体" panose="00000500000000000000" charset="-122"/>
                  <a:ea typeface="字魂113号-呆萌少女体" panose="00000500000000000000" charset="-122"/>
                  <a:cs typeface="字魂58号-创中黑" panose="00000500000000000000" charset="-122"/>
                </a:rPr>
                <a:t>tep 04</a:t>
              </a:r>
              <a:endParaRPr lang="en-US" altLang="zh-CN" sz="4400" b="1">
                <a:solidFill>
                  <a:schemeClr val="tx1">
                    <a:lumMod val="85000"/>
                    <a:lumOff val="15000"/>
                  </a:schemeClr>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9" name="图形"/>
            <p:cNvSpPr txBox="1"/>
            <p:nvPr/>
          </p:nvSpPr>
          <p:spPr>
            <a:xfrm>
              <a:off x="9688" y="4365"/>
              <a:ext cx="7626" cy="1452"/>
            </a:xfrm>
            <a:prstGeom prst="rect">
              <a:avLst/>
            </a:prstGeom>
            <a:noFill/>
          </p:spPr>
          <p:txBody>
            <a:bodyPr wrap="square" rtlCol="0">
              <a:spAutoFit/>
            </a:bodyPr>
            <a:lstStyle/>
            <a:p>
              <a:pPr algn="dist"/>
              <a:r>
                <a:rPr lang="zh-CN" altLang="en-US" sz="5400" b="1">
                  <a:solidFill>
                    <a:srgbClr val="FA4444"/>
                  </a:solidFill>
                  <a:latin typeface="字魂113号-呆萌少女体" panose="00000500000000000000" charset="-122"/>
                  <a:ea typeface="字魂113号-呆萌少女体" panose="00000500000000000000" charset="-122"/>
                  <a:cs typeface="字魂58号-创中黑" panose="00000500000000000000" charset="-122"/>
                  <a:sym typeface="+mn-ea"/>
                </a:rPr>
                <a:t>活动执行方案</a:t>
              </a:r>
              <a:endParaRPr lang="zh-CN" altLang="en-US" sz="5400" b="1">
                <a:solidFill>
                  <a:srgbClr val="FA4444"/>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sp>
          <p:nvSpPr>
            <p:cNvPr id="3" name="图形"/>
            <p:cNvSpPr txBox="1"/>
            <p:nvPr/>
          </p:nvSpPr>
          <p:spPr>
            <a:xfrm>
              <a:off x="9688" y="5593"/>
              <a:ext cx="7807" cy="1016"/>
            </a:xfrm>
            <a:prstGeom prst="rect">
              <a:avLst/>
            </a:prstGeom>
            <a:noFill/>
          </p:spPr>
          <p:txBody>
            <a:bodyPr wrap="square" rtlCol="0">
              <a:spAutoFit/>
            </a:bodyPr>
            <a:lstStyle/>
            <a:p>
              <a:pPr>
                <a:lnSpc>
                  <a:spcPct val="150000"/>
                </a:lnSpc>
              </a:pP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 here</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 here</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 here</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here.</a:t>
              </a:r>
              <a:endParaRPr lang="en-US" altLang="zh-CN" sz="1200" dirty="0" err="1">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grpSp>
          <p:nvGrpSpPr>
            <p:cNvPr id="36" name="图形"/>
            <p:cNvGrpSpPr/>
            <p:nvPr/>
          </p:nvGrpSpPr>
          <p:grpSpPr>
            <a:xfrm flipV="1">
              <a:off x="15451" y="6951"/>
              <a:ext cx="1626" cy="211"/>
              <a:chOff x="2352" y="2058"/>
              <a:chExt cx="2344" cy="304"/>
            </a:xfrm>
            <a:gradFill>
              <a:gsLst>
                <a:gs pos="0">
                  <a:srgbClr val="FB6643"/>
                </a:gs>
                <a:gs pos="100000">
                  <a:srgbClr val="EF8D8C"/>
                </a:gs>
              </a:gsLst>
              <a:lin ang="5400000" scaled="0"/>
            </a:gradFill>
          </p:grpSpPr>
          <p:sp>
            <p:nvSpPr>
              <p:cNvPr id="37" name="图形"/>
              <p:cNvSpPr/>
              <p:nvPr/>
            </p:nvSpPr>
            <p:spPr>
              <a:xfrm>
                <a:off x="2352"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38" name="图形"/>
              <p:cNvSpPr/>
              <p:nvPr/>
            </p:nvSpPr>
            <p:spPr>
              <a:xfrm>
                <a:off x="2762"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39" name="图形"/>
              <p:cNvSpPr/>
              <p:nvPr/>
            </p:nvSpPr>
            <p:spPr>
              <a:xfrm>
                <a:off x="3167"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40" name="图形"/>
              <p:cNvSpPr/>
              <p:nvPr/>
            </p:nvSpPr>
            <p:spPr>
              <a:xfrm>
                <a:off x="3577"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41" name="图形"/>
              <p:cNvSpPr/>
              <p:nvPr/>
            </p:nvSpPr>
            <p:spPr>
              <a:xfrm>
                <a:off x="3987"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42" name="图形"/>
              <p:cNvSpPr/>
              <p:nvPr/>
            </p:nvSpPr>
            <p:spPr>
              <a:xfrm>
                <a:off x="4392"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grpSp>
        <p:cxnSp>
          <p:nvCxnSpPr>
            <p:cNvPr id="45" name="图形"/>
            <p:cNvCxnSpPr/>
            <p:nvPr/>
          </p:nvCxnSpPr>
          <p:spPr>
            <a:xfrm flipH="1">
              <a:off x="9867" y="7056"/>
              <a:ext cx="5025" cy="0"/>
            </a:xfrm>
            <a:prstGeom prst="line">
              <a:avLst/>
            </a:prstGeom>
            <a:ln>
              <a:solidFill>
                <a:srgbClr val="EF8D8C"/>
              </a:solidFill>
            </a:ln>
          </p:spPr>
          <p:style>
            <a:lnRef idx="1">
              <a:schemeClr val="accent1"/>
            </a:lnRef>
            <a:fillRef idx="0">
              <a:schemeClr val="accent1"/>
            </a:fillRef>
            <a:effectRef idx="0">
              <a:schemeClr val="accent1"/>
            </a:effectRef>
            <a:fontRef idx="minor">
              <a:schemeClr val="tx1"/>
            </a:fontRef>
          </p:style>
        </p:cxnSp>
        <p:sp>
          <p:nvSpPr>
            <p:cNvPr id="21" name="图形"/>
            <p:cNvSpPr txBox="1"/>
            <p:nvPr/>
          </p:nvSpPr>
          <p:spPr>
            <a:xfrm>
              <a:off x="9600" y="1077"/>
              <a:ext cx="8843" cy="483"/>
            </a:xfrm>
            <a:prstGeom prst="rect">
              <a:avLst/>
            </a:prstGeom>
            <a:noFill/>
          </p:spPr>
          <p:txBody>
            <a:bodyPr wrap="square" rtlCol="0">
              <a:spAutoFit/>
            </a:bodyPr>
            <a:lstStyle/>
            <a:p>
              <a:pPr algn="dist"/>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花样</a:t>
              </a:r>
              <a:r>
                <a:rPr lang="zh-CN" altLang="en-US"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百变</a:t>
              </a:r>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女王|无惧</a:t>
              </a:r>
              <a:r>
                <a:rPr lang="zh-CN" altLang="en-US"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魅力</a:t>
              </a:r>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时光</a:t>
              </a:r>
              <a:endPar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endParaRPr>
            </a:p>
          </p:txBody>
        </p:sp>
        <p:sp>
          <p:nvSpPr>
            <p:cNvPr id="4" name="图形"/>
            <p:cNvSpPr/>
            <p:nvPr/>
          </p:nvSpPr>
          <p:spPr>
            <a:xfrm rot="6480000">
              <a:off x="-1319" y="-1350"/>
              <a:ext cx="3233" cy="3233"/>
            </a:xfrm>
            <a:prstGeom prst="ellipse">
              <a:avLst/>
            </a:prstGeom>
            <a:gradFill>
              <a:gsLst>
                <a:gs pos="0">
                  <a:srgbClr val="EF8D8C"/>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14" name="图形"/>
            <p:cNvSpPr/>
            <p:nvPr/>
          </p:nvSpPr>
          <p:spPr>
            <a:xfrm rot="6480000">
              <a:off x="1884" y="1356"/>
              <a:ext cx="524" cy="524"/>
            </a:xfrm>
            <a:prstGeom prst="ellipse">
              <a:avLst/>
            </a:prstGeom>
            <a:gradFill>
              <a:gsLst>
                <a:gs pos="0">
                  <a:srgbClr val="EF8D8C"/>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spTree>
    <p:custDataLst>
      <p:tags r:id="rId5"/>
    </p:custDataLst>
  </p:cSld>
  <p:clrMapOvr>
    <a:masterClrMapping/>
  </p:clrMapOvr>
  <p:transition advTm="2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图形"/>
          <p:cNvGrpSpPr/>
          <p:nvPr/>
        </p:nvGrpSpPr>
        <p:grpSpPr>
          <a:xfrm>
            <a:off x="1319530" y="1534795"/>
            <a:ext cx="9505950" cy="3853180"/>
            <a:chOff x="2078" y="2417"/>
            <a:chExt cx="14970" cy="6068"/>
          </a:xfrm>
        </p:grpSpPr>
        <p:sp>
          <p:nvSpPr>
            <p:cNvPr id="14" name="图形"/>
            <p:cNvSpPr>
              <a:spLocks noChangeArrowheads="1"/>
            </p:cNvSpPr>
            <p:nvPr/>
          </p:nvSpPr>
          <p:spPr bwMode="auto">
            <a:xfrm>
              <a:off x="2078" y="2417"/>
              <a:ext cx="14970" cy="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2" tIns="45702" rIns="91402" bIns="45702">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4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在此处添加文本内容在此处添加您的文本内容此处添加您的文本内容添加文本内容在此处添加文本内容在此处添加您的文本内容此处添加您的文本内容添加文本内容在此处添加文本内容在此处添加您的文本内容此处添加您的文本内容添加文本内容在此处添加文本内容</a:t>
              </a:r>
              <a:endParaRPr lang="zh-CN" altLang="en-US" sz="1400" noProof="0" dirty="0">
                <a:ln>
                  <a:noFill/>
                </a:ln>
                <a:solidFill>
                  <a:schemeClr val="tx1">
                    <a:lumMod val="75000"/>
                    <a:lumOff val="25000"/>
                  </a:schemeClr>
                </a:solidFill>
                <a:effectLst/>
                <a:uLnTx/>
                <a:uFillTx/>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15" name="图形"/>
            <p:cNvSpPr>
              <a:spLocks noChangeArrowheads="1"/>
            </p:cNvSpPr>
            <p:nvPr/>
          </p:nvSpPr>
          <p:spPr bwMode="auto">
            <a:xfrm>
              <a:off x="12233" y="4815"/>
              <a:ext cx="2842"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indent="0" algn="l" eaLnBrk="1" fontAlgn="auto" hangingPunct="1">
                <a:spcBef>
                  <a:spcPts val="0"/>
                </a:spcBef>
                <a:spcAft>
                  <a:spcPts val="0"/>
                </a:spcAft>
                <a:buNone/>
                <a:defRPr/>
              </a:pPr>
              <a:r>
                <a:rPr lang="zh-CN" altLang="en-US" sz="1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mn-ea"/>
                </a:rPr>
                <a:t>预设标题文本</a:t>
              </a:r>
              <a:endParaRPr lang="zh-CN" altLang="en-US" sz="1800" b="1" noProof="0" dirty="0">
                <a:ln>
                  <a:noFill/>
                </a:ln>
                <a:solidFill>
                  <a:schemeClr val="tx1"/>
                </a:solidFill>
                <a:effectLst/>
                <a:uLnTx/>
                <a:uFillTx/>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16" name="图形"/>
            <p:cNvSpPr>
              <a:spLocks noChangeArrowheads="1"/>
            </p:cNvSpPr>
            <p:nvPr/>
          </p:nvSpPr>
          <p:spPr bwMode="auto">
            <a:xfrm>
              <a:off x="12233" y="5388"/>
              <a:ext cx="4619" cy="1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2" tIns="45702" rIns="91402" bIns="45702">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在此处添加您的文本内容此处添加您的文本内容添加文本内容在此处添加文本内容</a:t>
              </a:r>
              <a:endParaRPr lang="zh-CN" altLang="en-US" sz="1200" noProof="0" dirty="0">
                <a:ln>
                  <a:noFill/>
                </a:ln>
                <a:solidFill>
                  <a:schemeClr val="tx1">
                    <a:lumMod val="75000"/>
                    <a:lumOff val="25000"/>
                  </a:schemeClr>
                </a:solidFill>
                <a:effectLst/>
                <a:uLnTx/>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18" name="图形"/>
            <p:cNvSpPr>
              <a:spLocks noChangeArrowheads="1"/>
            </p:cNvSpPr>
            <p:nvPr/>
          </p:nvSpPr>
          <p:spPr bwMode="auto">
            <a:xfrm>
              <a:off x="12233" y="6898"/>
              <a:ext cx="2842"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indent="0" algn="l" eaLnBrk="1" fontAlgn="auto" hangingPunct="1">
                <a:spcBef>
                  <a:spcPts val="0"/>
                </a:spcBef>
                <a:spcAft>
                  <a:spcPts val="0"/>
                </a:spcAft>
                <a:buNone/>
                <a:defRPr/>
              </a:pPr>
              <a:r>
                <a:rPr lang="zh-CN" altLang="en-US" sz="1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mn-ea"/>
                </a:rPr>
                <a:t>预设标题文本</a:t>
              </a:r>
              <a:endParaRPr lang="zh-CN" altLang="en-US" sz="1800" b="1" noProof="0" dirty="0">
                <a:ln>
                  <a:noFill/>
                </a:ln>
                <a:solidFill>
                  <a:schemeClr val="tx1"/>
                </a:solidFill>
                <a:effectLst/>
                <a:uLnTx/>
                <a:uFillTx/>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19" name="图形"/>
            <p:cNvSpPr>
              <a:spLocks noChangeArrowheads="1"/>
            </p:cNvSpPr>
            <p:nvPr/>
          </p:nvSpPr>
          <p:spPr bwMode="auto">
            <a:xfrm>
              <a:off x="12233" y="7471"/>
              <a:ext cx="4619" cy="1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2" tIns="45702" rIns="91402" bIns="45702">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在此处添加您的文本内容此处添加您的文本内容添加文本内容在此处添加文本内容</a:t>
              </a:r>
              <a:endParaRPr lang="zh-CN" altLang="en-US" sz="1200" noProof="0" dirty="0">
                <a:ln>
                  <a:noFill/>
                </a:ln>
                <a:solidFill>
                  <a:schemeClr val="tx1">
                    <a:lumMod val="75000"/>
                    <a:lumOff val="25000"/>
                  </a:schemeClr>
                </a:solidFill>
                <a:effectLst/>
                <a:uLnTx/>
                <a:uFillTx/>
                <a:latin typeface="字魂58号-创中黑" panose="00000500000000000000" charset="-122"/>
                <a:ea typeface="字魂58号-创中黑" panose="00000500000000000000" charset="-122"/>
                <a:cs typeface="字魂58号-创中黑" panose="00000500000000000000" charset="-122"/>
                <a:sym typeface="+mn-ea"/>
              </a:endParaRPr>
            </a:p>
          </p:txBody>
        </p:sp>
        <p:grpSp>
          <p:nvGrpSpPr>
            <p:cNvPr id="21" name="图形"/>
            <p:cNvGrpSpPr/>
            <p:nvPr/>
          </p:nvGrpSpPr>
          <p:grpSpPr>
            <a:xfrm>
              <a:off x="2243" y="4938"/>
              <a:ext cx="7851" cy="3414"/>
              <a:chOff x="2481" y="4813"/>
              <a:chExt cx="7851" cy="3414"/>
            </a:xfrm>
          </p:grpSpPr>
          <p:grpSp>
            <p:nvGrpSpPr>
              <p:cNvPr id="22" name="组合 21"/>
              <p:cNvGrpSpPr/>
              <p:nvPr/>
            </p:nvGrpSpPr>
            <p:grpSpPr>
              <a:xfrm>
                <a:off x="2481" y="4813"/>
                <a:ext cx="7851" cy="529"/>
                <a:chOff x="1372" y="2760"/>
                <a:chExt cx="7851" cy="529"/>
              </a:xfrm>
            </p:grpSpPr>
            <p:sp>
              <p:nvSpPr>
                <p:cNvPr id="32" name="图形"/>
                <p:cNvSpPr/>
                <p:nvPr/>
              </p:nvSpPr>
              <p:spPr>
                <a:xfrm>
                  <a:off x="1372" y="2760"/>
                  <a:ext cx="7851" cy="529"/>
                </a:xfrm>
                <a:prstGeom prst="roundRect">
                  <a:avLst>
                    <a:gd name="adj" fmla="val 0"/>
                  </a:avLst>
                </a:prstGeom>
                <a:solidFill>
                  <a:schemeClr val="bg2">
                    <a:lumMod val="90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字魂59号-创粗黑" panose="00000500000000000000" charset="-122"/>
                  </a:endParaRPr>
                </a:p>
              </p:txBody>
            </p:sp>
            <p:sp>
              <p:nvSpPr>
                <p:cNvPr id="33" name="图形"/>
                <p:cNvSpPr/>
                <p:nvPr/>
              </p:nvSpPr>
              <p:spPr>
                <a:xfrm>
                  <a:off x="1372" y="2760"/>
                  <a:ext cx="6615" cy="529"/>
                </a:xfrm>
                <a:prstGeom prst="roundRect">
                  <a:avLst>
                    <a:gd name="adj" fmla="val 0"/>
                  </a:avLst>
                </a:prstGeom>
                <a:gradFill>
                  <a:gsLst>
                    <a:gs pos="0">
                      <a:schemeClr val="accent1"/>
                    </a:gs>
                    <a:gs pos="96000">
                      <a:schemeClr val="accent2"/>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字魂59号-创粗黑" panose="00000500000000000000" charset="-122"/>
                  </a:endParaRPr>
                </a:p>
              </p:txBody>
            </p:sp>
          </p:grpSp>
          <p:grpSp>
            <p:nvGrpSpPr>
              <p:cNvPr id="23" name="组合 22"/>
              <p:cNvGrpSpPr/>
              <p:nvPr/>
            </p:nvGrpSpPr>
            <p:grpSpPr>
              <a:xfrm>
                <a:off x="2481" y="5748"/>
                <a:ext cx="7851" cy="529"/>
                <a:chOff x="1372" y="2760"/>
                <a:chExt cx="7851" cy="529"/>
              </a:xfrm>
            </p:grpSpPr>
            <p:sp>
              <p:nvSpPr>
                <p:cNvPr id="30" name="图形"/>
                <p:cNvSpPr/>
                <p:nvPr/>
              </p:nvSpPr>
              <p:spPr>
                <a:xfrm>
                  <a:off x="1372" y="2760"/>
                  <a:ext cx="7851" cy="529"/>
                </a:xfrm>
                <a:prstGeom prst="roundRect">
                  <a:avLst>
                    <a:gd name="adj" fmla="val 0"/>
                  </a:avLst>
                </a:prstGeom>
                <a:solidFill>
                  <a:schemeClr val="bg2">
                    <a:lumMod val="90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字魂59号-创粗黑" panose="00000500000000000000" charset="-122"/>
                  </a:endParaRPr>
                </a:p>
              </p:txBody>
            </p:sp>
            <p:sp>
              <p:nvSpPr>
                <p:cNvPr id="31" name="图形"/>
                <p:cNvSpPr/>
                <p:nvPr/>
              </p:nvSpPr>
              <p:spPr>
                <a:xfrm>
                  <a:off x="1372" y="2760"/>
                  <a:ext cx="4046" cy="529"/>
                </a:xfrm>
                <a:prstGeom prst="roundRect">
                  <a:avLst>
                    <a:gd name="adj" fmla="val 0"/>
                  </a:avLst>
                </a:prstGeom>
                <a:gradFill>
                  <a:gsLst>
                    <a:gs pos="0">
                      <a:schemeClr val="accent1"/>
                    </a:gs>
                    <a:gs pos="96000">
                      <a:schemeClr val="accent2"/>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字魂59号-创粗黑" panose="00000500000000000000" charset="-122"/>
                  </a:endParaRPr>
                </a:p>
              </p:txBody>
            </p:sp>
          </p:grpSp>
          <p:grpSp>
            <p:nvGrpSpPr>
              <p:cNvPr id="24" name="组合 23"/>
              <p:cNvGrpSpPr/>
              <p:nvPr/>
            </p:nvGrpSpPr>
            <p:grpSpPr>
              <a:xfrm>
                <a:off x="2481" y="7698"/>
                <a:ext cx="7851" cy="529"/>
                <a:chOff x="1372" y="2760"/>
                <a:chExt cx="7851" cy="529"/>
              </a:xfrm>
            </p:grpSpPr>
            <p:sp>
              <p:nvSpPr>
                <p:cNvPr id="28" name="图形"/>
                <p:cNvSpPr/>
                <p:nvPr/>
              </p:nvSpPr>
              <p:spPr>
                <a:xfrm>
                  <a:off x="1372" y="2760"/>
                  <a:ext cx="7851" cy="529"/>
                </a:xfrm>
                <a:prstGeom prst="roundRect">
                  <a:avLst>
                    <a:gd name="adj" fmla="val 0"/>
                  </a:avLst>
                </a:prstGeom>
                <a:solidFill>
                  <a:schemeClr val="bg2">
                    <a:lumMod val="90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字魂59号-创粗黑" panose="00000500000000000000" charset="-122"/>
                  </a:endParaRPr>
                </a:p>
              </p:txBody>
            </p:sp>
            <p:sp>
              <p:nvSpPr>
                <p:cNvPr id="29" name="图形"/>
                <p:cNvSpPr/>
                <p:nvPr/>
              </p:nvSpPr>
              <p:spPr>
                <a:xfrm>
                  <a:off x="1372" y="2760"/>
                  <a:ext cx="5718" cy="529"/>
                </a:xfrm>
                <a:prstGeom prst="roundRect">
                  <a:avLst>
                    <a:gd name="adj" fmla="val 0"/>
                  </a:avLst>
                </a:prstGeom>
                <a:gradFill>
                  <a:gsLst>
                    <a:gs pos="0">
                      <a:schemeClr val="accent1"/>
                    </a:gs>
                    <a:gs pos="96000">
                      <a:schemeClr val="accent2"/>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字魂59号-创粗黑" panose="00000500000000000000" charset="-122"/>
                  </a:endParaRPr>
                </a:p>
              </p:txBody>
            </p:sp>
          </p:grpSp>
          <p:grpSp>
            <p:nvGrpSpPr>
              <p:cNvPr id="25" name="组合 24"/>
              <p:cNvGrpSpPr/>
              <p:nvPr/>
            </p:nvGrpSpPr>
            <p:grpSpPr>
              <a:xfrm>
                <a:off x="2481" y="6738"/>
                <a:ext cx="7851" cy="529"/>
                <a:chOff x="1372" y="2760"/>
                <a:chExt cx="7851" cy="529"/>
              </a:xfrm>
            </p:grpSpPr>
            <p:sp>
              <p:nvSpPr>
                <p:cNvPr id="26" name="图形"/>
                <p:cNvSpPr/>
                <p:nvPr/>
              </p:nvSpPr>
              <p:spPr>
                <a:xfrm>
                  <a:off x="1372" y="2760"/>
                  <a:ext cx="7851" cy="529"/>
                </a:xfrm>
                <a:prstGeom prst="roundRect">
                  <a:avLst>
                    <a:gd name="adj" fmla="val 0"/>
                  </a:avLst>
                </a:prstGeom>
                <a:solidFill>
                  <a:schemeClr val="bg2">
                    <a:lumMod val="90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字魂59号-创粗黑" panose="00000500000000000000" charset="-122"/>
                  </a:endParaRPr>
                </a:p>
              </p:txBody>
            </p:sp>
            <p:sp>
              <p:nvSpPr>
                <p:cNvPr id="27" name="图形"/>
                <p:cNvSpPr/>
                <p:nvPr/>
              </p:nvSpPr>
              <p:spPr>
                <a:xfrm>
                  <a:off x="1372" y="2760"/>
                  <a:ext cx="5718" cy="529"/>
                </a:xfrm>
                <a:prstGeom prst="roundRect">
                  <a:avLst>
                    <a:gd name="adj" fmla="val 0"/>
                  </a:avLst>
                </a:prstGeom>
                <a:gradFill>
                  <a:gsLst>
                    <a:gs pos="0">
                      <a:schemeClr val="accent1"/>
                    </a:gs>
                    <a:gs pos="96000">
                      <a:schemeClr val="accent2"/>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字魂59号-创粗黑" panose="00000500000000000000" charset="-122"/>
                  </a:endParaRPr>
                </a:p>
              </p:txBody>
            </p:sp>
          </p:grpSp>
        </p:grpSp>
        <p:grpSp>
          <p:nvGrpSpPr>
            <p:cNvPr id="7" name="图形"/>
            <p:cNvGrpSpPr/>
            <p:nvPr/>
          </p:nvGrpSpPr>
          <p:grpSpPr>
            <a:xfrm>
              <a:off x="10747" y="4895"/>
              <a:ext cx="1091" cy="1091"/>
              <a:chOff x="11547" y="4783"/>
              <a:chExt cx="1460" cy="1460"/>
            </a:xfrm>
          </p:grpSpPr>
          <p:sp>
            <p:nvSpPr>
              <p:cNvPr id="2" name="图形"/>
              <p:cNvSpPr/>
              <p:nvPr/>
            </p:nvSpPr>
            <p:spPr>
              <a:xfrm>
                <a:off x="11652" y="4887"/>
                <a:ext cx="1252" cy="1252"/>
              </a:xfrm>
              <a:prstGeom prst="ellipse">
                <a:avLst/>
              </a:prstGeom>
              <a:gradFill>
                <a:gsLst>
                  <a:gs pos="0">
                    <a:schemeClr val="accent1"/>
                  </a:gs>
                  <a:gs pos="96000">
                    <a:schemeClr val="accent2"/>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字魂58号-创中黑" panose="00000500000000000000" charset="-122"/>
                  <a:ea typeface="+mn-ea"/>
                  <a:cs typeface="字魂58号-创中黑" panose="00000500000000000000" charset="-122"/>
                </a:endParaRPr>
              </a:p>
            </p:txBody>
          </p:sp>
          <p:sp>
            <p:nvSpPr>
              <p:cNvPr id="3" name="图形"/>
              <p:cNvSpPr/>
              <p:nvPr/>
            </p:nvSpPr>
            <p:spPr>
              <a:xfrm>
                <a:off x="11547" y="4783"/>
                <a:ext cx="1461" cy="1461"/>
              </a:xfrm>
              <a:prstGeom prst="ellipse">
                <a:avLst/>
              </a:prstGeom>
              <a:noFill/>
              <a:ln>
                <a:gradFill>
                  <a:gsLst>
                    <a:gs pos="0">
                      <a:schemeClr val="accent1"/>
                    </a:gs>
                    <a:gs pos="100000">
                      <a:schemeClr val="accent2">
                        <a:alpha val="100000"/>
                      </a:schemeClr>
                    </a:gs>
                  </a:gsLst>
                  <a:lin ang="1614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字魂58号-创中黑" panose="00000500000000000000" charset="-122"/>
                  <a:ea typeface="+mn-ea"/>
                  <a:cs typeface="字魂58号-创中黑" panose="00000500000000000000" charset="-122"/>
                </a:endParaRPr>
              </a:p>
            </p:txBody>
          </p:sp>
          <p:grpSp>
            <p:nvGrpSpPr>
              <p:cNvPr id="107" name="Group 106"/>
              <p:cNvGrpSpPr/>
              <p:nvPr/>
            </p:nvGrpSpPr>
            <p:grpSpPr>
              <a:xfrm>
                <a:off x="12000" y="5267"/>
                <a:ext cx="554" cy="508"/>
                <a:chOff x="7816850" y="1350963"/>
                <a:chExt cx="895350" cy="820737"/>
              </a:xfrm>
              <a:solidFill>
                <a:schemeClr val="bg1"/>
              </a:solidFill>
            </p:grpSpPr>
            <p:sp>
              <p:nvSpPr>
                <p:cNvPr id="108" name="图形"/>
                <p:cNvSpPr/>
                <p:nvPr/>
              </p:nvSpPr>
              <p:spPr bwMode="auto">
                <a:xfrm>
                  <a:off x="7850188" y="1792288"/>
                  <a:ext cx="828675" cy="379412"/>
                </a:xfrm>
                <a:custGeom>
                  <a:avLst/>
                  <a:gdLst>
                    <a:gd name="T0" fmla="*/ 119 w 218"/>
                    <a:gd name="T1" fmla="*/ 26 h 100"/>
                    <a:gd name="T2" fmla="*/ 99 w 218"/>
                    <a:gd name="T3" fmla="*/ 26 h 100"/>
                    <a:gd name="T4" fmla="*/ 73 w 218"/>
                    <a:gd name="T5" fmla="*/ 0 h 100"/>
                    <a:gd name="T6" fmla="*/ 0 w 218"/>
                    <a:gd name="T7" fmla="*/ 0 h 100"/>
                    <a:gd name="T8" fmla="*/ 0 w 218"/>
                    <a:gd name="T9" fmla="*/ 70 h 100"/>
                    <a:gd name="T10" fmla="*/ 29 w 218"/>
                    <a:gd name="T11" fmla="*/ 100 h 100"/>
                    <a:gd name="T12" fmla="*/ 189 w 218"/>
                    <a:gd name="T13" fmla="*/ 100 h 100"/>
                    <a:gd name="T14" fmla="*/ 218 w 218"/>
                    <a:gd name="T15" fmla="*/ 70 h 100"/>
                    <a:gd name="T16" fmla="*/ 218 w 218"/>
                    <a:gd name="T17" fmla="*/ 0 h 100"/>
                    <a:gd name="T18" fmla="*/ 145 w 218"/>
                    <a:gd name="T19" fmla="*/ 0 h 100"/>
                    <a:gd name="T20" fmla="*/ 119 w 218"/>
                    <a:gd name="T21" fmla="*/ 2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00">
                      <a:moveTo>
                        <a:pt x="119" y="26"/>
                      </a:moveTo>
                      <a:cubicBezTo>
                        <a:pt x="99" y="26"/>
                        <a:pt x="99" y="26"/>
                        <a:pt x="99" y="26"/>
                      </a:cubicBezTo>
                      <a:cubicBezTo>
                        <a:pt x="85" y="26"/>
                        <a:pt x="73" y="14"/>
                        <a:pt x="73" y="0"/>
                      </a:cubicBezTo>
                      <a:cubicBezTo>
                        <a:pt x="0" y="0"/>
                        <a:pt x="0" y="0"/>
                        <a:pt x="0" y="0"/>
                      </a:cubicBezTo>
                      <a:cubicBezTo>
                        <a:pt x="0" y="70"/>
                        <a:pt x="0" y="70"/>
                        <a:pt x="0" y="70"/>
                      </a:cubicBezTo>
                      <a:cubicBezTo>
                        <a:pt x="0" y="86"/>
                        <a:pt x="13" y="100"/>
                        <a:pt x="29" y="100"/>
                      </a:cubicBezTo>
                      <a:cubicBezTo>
                        <a:pt x="189" y="100"/>
                        <a:pt x="189" y="100"/>
                        <a:pt x="189" y="100"/>
                      </a:cubicBezTo>
                      <a:cubicBezTo>
                        <a:pt x="205" y="100"/>
                        <a:pt x="218" y="86"/>
                        <a:pt x="218" y="70"/>
                      </a:cubicBezTo>
                      <a:cubicBezTo>
                        <a:pt x="218" y="0"/>
                        <a:pt x="218" y="0"/>
                        <a:pt x="218" y="0"/>
                      </a:cubicBezTo>
                      <a:cubicBezTo>
                        <a:pt x="145" y="0"/>
                        <a:pt x="145" y="0"/>
                        <a:pt x="145" y="0"/>
                      </a:cubicBezTo>
                      <a:cubicBezTo>
                        <a:pt x="145" y="14"/>
                        <a:pt x="133" y="26"/>
                        <a:pt x="11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字魂59号-创粗黑" panose="00000500000000000000" charset="-122"/>
                  </a:endParaRPr>
                </a:p>
              </p:txBody>
            </p:sp>
            <p:sp>
              <p:nvSpPr>
                <p:cNvPr id="109" name="图形"/>
                <p:cNvSpPr>
                  <a:spLocks noEditPoints="1"/>
                </p:cNvSpPr>
                <p:nvPr/>
              </p:nvSpPr>
              <p:spPr bwMode="auto">
                <a:xfrm>
                  <a:off x="7816850" y="1350963"/>
                  <a:ext cx="895350" cy="498475"/>
                </a:xfrm>
                <a:custGeom>
                  <a:avLst/>
                  <a:gdLst>
                    <a:gd name="T0" fmla="*/ 204 w 236"/>
                    <a:gd name="T1" fmla="*/ 44 h 131"/>
                    <a:gd name="T2" fmla="*/ 163 w 236"/>
                    <a:gd name="T3" fmla="*/ 44 h 131"/>
                    <a:gd name="T4" fmla="*/ 163 w 236"/>
                    <a:gd name="T5" fmla="*/ 30 h 131"/>
                    <a:gd name="T6" fmla="*/ 133 w 236"/>
                    <a:gd name="T7" fmla="*/ 0 h 131"/>
                    <a:gd name="T8" fmla="*/ 103 w 236"/>
                    <a:gd name="T9" fmla="*/ 0 h 131"/>
                    <a:gd name="T10" fmla="*/ 73 w 236"/>
                    <a:gd name="T11" fmla="*/ 30 h 131"/>
                    <a:gd name="T12" fmla="*/ 73 w 236"/>
                    <a:gd name="T13" fmla="*/ 44 h 131"/>
                    <a:gd name="T14" fmla="*/ 32 w 236"/>
                    <a:gd name="T15" fmla="*/ 44 h 131"/>
                    <a:gd name="T16" fmla="*/ 0 w 236"/>
                    <a:gd name="T17" fmla="*/ 75 h 131"/>
                    <a:gd name="T18" fmla="*/ 0 w 236"/>
                    <a:gd name="T19" fmla="*/ 106 h 131"/>
                    <a:gd name="T20" fmla="*/ 92 w 236"/>
                    <a:gd name="T21" fmla="*/ 106 h 131"/>
                    <a:gd name="T22" fmla="*/ 92 w 236"/>
                    <a:gd name="T23" fmla="*/ 115 h 131"/>
                    <a:gd name="T24" fmla="*/ 108 w 236"/>
                    <a:gd name="T25" fmla="*/ 131 h 131"/>
                    <a:gd name="T26" fmla="*/ 128 w 236"/>
                    <a:gd name="T27" fmla="*/ 131 h 131"/>
                    <a:gd name="T28" fmla="*/ 144 w 236"/>
                    <a:gd name="T29" fmla="*/ 115 h 131"/>
                    <a:gd name="T30" fmla="*/ 144 w 236"/>
                    <a:gd name="T31" fmla="*/ 106 h 131"/>
                    <a:gd name="T32" fmla="*/ 236 w 236"/>
                    <a:gd name="T33" fmla="*/ 106 h 131"/>
                    <a:gd name="T34" fmla="*/ 236 w 236"/>
                    <a:gd name="T35" fmla="*/ 75 h 131"/>
                    <a:gd name="T36" fmla="*/ 204 w 236"/>
                    <a:gd name="T37" fmla="*/ 44 h 131"/>
                    <a:gd name="T38" fmla="*/ 92 w 236"/>
                    <a:gd name="T39" fmla="*/ 30 h 131"/>
                    <a:gd name="T40" fmla="*/ 103 w 236"/>
                    <a:gd name="T41" fmla="*/ 19 h 131"/>
                    <a:gd name="T42" fmla="*/ 133 w 236"/>
                    <a:gd name="T43" fmla="*/ 19 h 131"/>
                    <a:gd name="T44" fmla="*/ 144 w 236"/>
                    <a:gd name="T45" fmla="*/ 30 h 131"/>
                    <a:gd name="T46" fmla="*/ 144 w 236"/>
                    <a:gd name="T47" fmla="*/ 44 h 131"/>
                    <a:gd name="T48" fmla="*/ 92 w 236"/>
                    <a:gd name="T49" fmla="*/ 44 h 131"/>
                    <a:gd name="T50" fmla="*/ 92 w 236"/>
                    <a:gd name="T5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31">
                      <a:moveTo>
                        <a:pt x="204" y="44"/>
                      </a:moveTo>
                      <a:cubicBezTo>
                        <a:pt x="163" y="44"/>
                        <a:pt x="163" y="44"/>
                        <a:pt x="163" y="44"/>
                      </a:cubicBezTo>
                      <a:cubicBezTo>
                        <a:pt x="163" y="30"/>
                        <a:pt x="163" y="30"/>
                        <a:pt x="163" y="30"/>
                      </a:cubicBezTo>
                      <a:cubicBezTo>
                        <a:pt x="163" y="14"/>
                        <a:pt x="150" y="0"/>
                        <a:pt x="133" y="0"/>
                      </a:cubicBezTo>
                      <a:cubicBezTo>
                        <a:pt x="103" y="0"/>
                        <a:pt x="103" y="0"/>
                        <a:pt x="103" y="0"/>
                      </a:cubicBezTo>
                      <a:cubicBezTo>
                        <a:pt x="86" y="0"/>
                        <a:pt x="73" y="14"/>
                        <a:pt x="73" y="30"/>
                      </a:cubicBezTo>
                      <a:cubicBezTo>
                        <a:pt x="73" y="44"/>
                        <a:pt x="73" y="44"/>
                        <a:pt x="73" y="44"/>
                      </a:cubicBezTo>
                      <a:cubicBezTo>
                        <a:pt x="32" y="44"/>
                        <a:pt x="32" y="44"/>
                        <a:pt x="32" y="44"/>
                      </a:cubicBezTo>
                      <a:cubicBezTo>
                        <a:pt x="15" y="44"/>
                        <a:pt x="0" y="58"/>
                        <a:pt x="0" y="75"/>
                      </a:cubicBezTo>
                      <a:cubicBezTo>
                        <a:pt x="0" y="106"/>
                        <a:pt x="0" y="106"/>
                        <a:pt x="0" y="106"/>
                      </a:cubicBezTo>
                      <a:cubicBezTo>
                        <a:pt x="92" y="106"/>
                        <a:pt x="92" y="106"/>
                        <a:pt x="92" y="106"/>
                      </a:cubicBezTo>
                      <a:cubicBezTo>
                        <a:pt x="92" y="115"/>
                        <a:pt x="92" y="115"/>
                        <a:pt x="92" y="115"/>
                      </a:cubicBezTo>
                      <a:cubicBezTo>
                        <a:pt x="92" y="124"/>
                        <a:pt x="99" y="131"/>
                        <a:pt x="108" y="131"/>
                      </a:cubicBezTo>
                      <a:cubicBezTo>
                        <a:pt x="128" y="131"/>
                        <a:pt x="128" y="131"/>
                        <a:pt x="128" y="131"/>
                      </a:cubicBezTo>
                      <a:cubicBezTo>
                        <a:pt x="137" y="131"/>
                        <a:pt x="144" y="124"/>
                        <a:pt x="144" y="115"/>
                      </a:cubicBezTo>
                      <a:cubicBezTo>
                        <a:pt x="144" y="106"/>
                        <a:pt x="144" y="106"/>
                        <a:pt x="144" y="106"/>
                      </a:cubicBezTo>
                      <a:cubicBezTo>
                        <a:pt x="236" y="106"/>
                        <a:pt x="236" y="106"/>
                        <a:pt x="236" y="106"/>
                      </a:cubicBezTo>
                      <a:cubicBezTo>
                        <a:pt x="236" y="75"/>
                        <a:pt x="236" y="75"/>
                        <a:pt x="236" y="75"/>
                      </a:cubicBezTo>
                      <a:cubicBezTo>
                        <a:pt x="236" y="58"/>
                        <a:pt x="221" y="44"/>
                        <a:pt x="204" y="44"/>
                      </a:cubicBezTo>
                      <a:close/>
                      <a:moveTo>
                        <a:pt x="92" y="30"/>
                      </a:moveTo>
                      <a:cubicBezTo>
                        <a:pt x="92" y="24"/>
                        <a:pt x="97" y="19"/>
                        <a:pt x="103" y="19"/>
                      </a:cubicBezTo>
                      <a:cubicBezTo>
                        <a:pt x="133" y="19"/>
                        <a:pt x="133" y="19"/>
                        <a:pt x="133" y="19"/>
                      </a:cubicBezTo>
                      <a:cubicBezTo>
                        <a:pt x="139" y="19"/>
                        <a:pt x="144" y="24"/>
                        <a:pt x="144" y="30"/>
                      </a:cubicBezTo>
                      <a:cubicBezTo>
                        <a:pt x="144" y="44"/>
                        <a:pt x="144" y="44"/>
                        <a:pt x="144" y="44"/>
                      </a:cubicBezTo>
                      <a:cubicBezTo>
                        <a:pt x="92" y="44"/>
                        <a:pt x="92" y="44"/>
                        <a:pt x="92" y="44"/>
                      </a:cubicBezTo>
                      <a:lnTo>
                        <a:pt x="92"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字魂59号-创粗黑" panose="00000500000000000000" charset="-122"/>
                  </a:endParaRPr>
                </a:p>
              </p:txBody>
            </p:sp>
          </p:grpSp>
        </p:grpSp>
        <p:sp>
          <p:nvSpPr>
            <p:cNvPr id="9" name="图形"/>
            <p:cNvSpPr/>
            <p:nvPr/>
          </p:nvSpPr>
          <p:spPr>
            <a:xfrm>
              <a:off x="10903" y="7133"/>
              <a:ext cx="936" cy="936"/>
            </a:xfrm>
            <a:prstGeom prst="ellipse">
              <a:avLst/>
            </a:prstGeom>
            <a:gradFill>
              <a:gsLst>
                <a:gs pos="0">
                  <a:schemeClr val="accent1"/>
                </a:gs>
                <a:gs pos="96000">
                  <a:schemeClr val="accent2"/>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字魂58号-创中黑" panose="00000500000000000000" charset="-122"/>
                <a:ea typeface="+mn-ea"/>
                <a:cs typeface="字魂58号-创中黑" panose="00000500000000000000" charset="-122"/>
              </a:endParaRPr>
            </a:p>
          </p:txBody>
        </p:sp>
        <p:sp>
          <p:nvSpPr>
            <p:cNvPr id="10" name="图形"/>
            <p:cNvSpPr/>
            <p:nvPr/>
          </p:nvSpPr>
          <p:spPr>
            <a:xfrm>
              <a:off x="10825" y="7055"/>
              <a:ext cx="1092" cy="1092"/>
            </a:xfrm>
            <a:prstGeom prst="ellipse">
              <a:avLst/>
            </a:prstGeom>
            <a:noFill/>
            <a:ln>
              <a:gradFill>
                <a:gsLst>
                  <a:gs pos="0">
                    <a:schemeClr val="accent1"/>
                  </a:gs>
                  <a:gs pos="100000">
                    <a:schemeClr val="accent2">
                      <a:alpha val="100000"/>
                    </a:schemeClr>
                  </a:gs>
                </a:gsLst>
                <a:lin ang="1614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字魂58号-创中黑" panose="00000500000000000000" charset="-122"/>
                <a:ea typeface="+mn-ea"/>
                <a:cs typeface="字魂58号-创中黑" panose="00000500000000000000" charset="-122"/>
              </a:endParaRPr>
            </a:p>
          </p:txBody>
        </p:sp>
        <p:grpSp>
          <p:nvGrpSpPr>
            <p:cNvPr id="177" name="图形"/>
            <p:cNvGrpSpPr/>
            <p:nvPr/>
          </p:nvGrpSpPr>
          <p:grpSpPr>
            <a:xfrm>
              <a:off x="11194" y="7368"/>
              <a:ext cx="393" cy="397"/>
              <a:chOff x="3459163" y="2605088"/>
              <a:chExt cx="561975" cy="566737"/>
            </a:xfrm>
            <a:solidFill>
              <a:schemeClr val="bg1"/>
            </a:solidFill>
          </p:grpSpPr>
          <p:sp>
            <p:nvSpPr>
              <p:cNvPr id="178" name="图形"/>
              <p:cNvSpPr>
                <a:spLocks noEditPoints="1"/>
              </p:cNvSpPr>
              <p:nvPr/>
            </p:nvSpPr>
            <p:spPr bwMode="auto">
              <a:xfrm>
                <a:off x="3459163" y="2605088"/>
                <a:ext cx="561975" cy="566737"/>
              </a:xfrm>
              <a:custGeom>
                <a:avLst/>
                <a:gdLst>
                  <a:gd name="T0" fmla="*/ 0 w 354"/>
                  <a:gd name="T1" fmla="*/ 0 h 357"/>
                  <a:gd name="T2" fmla="*/ 0 w 354"/>
                  <a:gd name="T3" fmla="*/ 357 h 357"/>
                  <a:gd name="T4" fmla="*/ 354 w 354"/>
                  <a:gd name="T5" fmla="*/ 357 h 357"/>
                  <a:gd name="T6" fmla="*/ 354 w 354"/>
                  <a:gd name="T7" fmla="*/ 0 h 357"/>
                  <a:gd name="T8" fmla="*/ 0 w 354"/>
                  <a:gd name="T9" fmla="*/ 0 h 357"/>
                  <a:gd name="T10" fmla="*/ 133 w 354"/>
                  <a:gd name="T11" fmla="*/ 45 h 357"/>
                  <a:gd name="T12" fmla="*/ 155 w 354"/>
                  <a:gd name="T13" fmla="*/ 45 h 357"/>
                  <a:gd name="T14" fmla="*/ 155 w 354"/>
                  <a:gd name="T15" fmla="*/ 67 h 357"/>
                  <a:gd name="T16" fmla="*/ 133 w 354"/>
                  <a:gd name="T17" fmla="*/ 67 h 357"/>
                  <a:gd name="T18" fmla="*/ 133 w 354"/>
                  <a:gd name="T19" fmla="*/ 45 h 357"/>
                  <a:gd name="T20" fmla="*/ 88 w 354"/>
                  <a:gd name="T21" fmla="*/ 45 h 357"/>
                  <a:gd name="T22" fmla="*/ 111 w 354"/>
                  <a:gd name="T23" fmla="*/ 45 h 357"/>
                  <a:gd name="T24" fmla="*/ 111 w 354"/>
                  <a:gd name="T25" fmla="*/ 67 h 357"/>
                  <a:gd name="T26" fmla="*/ 88 w 354"/>
                  <a:gd name="T27" fmla="*/ 67 h 357"/>
                  <a:gd name="T28" fmla="*/ 88 w 354"/>
                  <a:gd name="T29" fmla="*/ 45 h 357"/>
                  <a:gd name="T30" fmla="*/ 44 w 354"/>
                  <a:gd name="T31" fmla="*/ 45 h 357"/>
                  <a:gd name="T32" fmla="*/ 66 w 354"/>
                  <a:gd name="T33" fmla="*/ 45 h 357"/>
                  <a:gd name="T34" fmla="*/ 66 w 354"/>
                  <a:gd name="T35" fmla="*/ 67 h 357"/>
                  <a:gd name="T36" fmla="*/ 44 w 354"/>
                  <a:gd name="T37" fmla="*/ 67 h 357"/>
                  <a:gd name="T38" fmla="*/ 44 w 354"/>
                  <a:gd name="T39" fmla="*/ 45 h 357"/>
                  <a:gd name="T40" fmla="*/ 310 w 354"/>
                  <a:gd name="T41" fmla="*/ 312 h 357"/>
                  <a:gd name="T42" fmla="*/ 44 w 354"/>
                  <a:gd name="T43" fmla="*/ 312 h 357"/>
                  <a:gd name="T44" fmla="*/ 44 w 354"/>
                  <a:gd name="T45" fmla="*/ 89 h 357"/>
                  <a:gd name="T46" fmla="*/ 310 w 354"/>
                  <a:gd name="T47" fmla="*/ 89 h 357"/>
                  <a:gd name="T48" fmla="*/ 310 w 354"/>
                  <a:gd name="T49" fmla="*/ 31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4" h="357">
                    <a:moveTo>
                      <a:pt x="0" y="0"/>
                    </a:moveTo>
                    <a:lnTo>
                      <a:pt x="0" y="357"/>
                    </a:lnTo>
                    <a:lnTo>
                      <a:pt x="354" y="357"/>
                    </a:lnTo>
                    <a:lnTo>
                      <a:pt x="354" y="0"/>
                    </a:lnTo>
                    <a:lnTo>
                      <a:pt x="0" y="0"/>
                    </a:lnTo>
                    <a:close/>
                    <a:moveTo>
                      <a:pt x="133" y="45"/>
                    </a:moveTo>
                    <a:lnTo>
                      <a:pt x="155" y="45"/>
                    </a:lnTo>
                    <a:lnTo>
                      <a:pt x="155" y="67"/>
                    </a:lnTo>
                    <a:lnTo>
                      <a:pt x="133" y="67"/>
                    </a:lnTo>
                    <a:lnTo>
                      <a:pt x="133" y="45"/>
                    </a:lnTo>
                    <a:close/>
                    <a:moveTo>
                      <a:pt x="88" y="45"/>
                    </a:moveTo>
                    <a:lnTo>
                      <a:pt x="111" y="45"/>
                    </a:lnTo>
                    <a:lnTo>
                      <a:pt x="111" y="67"/>
                    </a:lnTo>
                    <a:lnTo>
                      <a:pt x="88" y="67"/>
                    </a:lnTo>
                    <a:lnTo>
                      <a:pt x="88" y="45"/>
                    </a:lnTo>
                    <a:close/>
                    <a:moveTo>
                      <a:pt x="44" y="45"/>
                    </a:moveTo>
                    <a:lnTo>
                      <a:pt x="66" y="45"/>
                    </a:lnTo>
                    <a:lnTo>
                      <a:pt x="66" y="67"/>
                    </a:lnTo>
                    <a:lnTo>
                      <a:pt x="44" y="67"/>
                    </a:lnTo>
                    <a:lnTo>
                      <a:pt x="44" y="45"/>
                    </a:lnTo>
                    <a:close/>
                    <a:moveTo>
                      <a:pt x="310" y="312"/>
                    </a:moveTo>
                    <a:lnTo>
                      <a:pt x="44" y="312"/>
                    </a:lnTo>
                    <a:lnTo>
                      <a:pt x="44" y="89"/>
                    </a:lnTo>
                    <a:lnTo>
                      <a:pt x="310" y="89"/>
                    </a:lnTo>
                    <a:lnTo>
                      <a:pt x="310" y="3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字魂59号-创粗黑" panose="00000500000000000000" charset="-122"/>
                </a:endParaRPr>
              </a:p>
            </p:txBody>
          </p:sp>
          <p:sp>
            <p:nvSpPr>
              <p:cNvPr id="179" name="图形"/>
              <p:cNvSpPr/>
              <p:nvPr/>
            </p:nvSpPr>
            <p:spPr bwMode="auto">
              <a:xfrm>
                <a:off x="3598863" y="2817813"/>
                <a:ext cx="282575" cy="247650"/>
              </a:xfrm>
              <a:custGeom>
                <a:avLst/>
                <a:gdLst>
                  <a:gd name="T0" fmla="*/ 45 w 178"/>
                  <a:gd name="T1" fmla="*/ 156 h 156"/>
                  <a:gd name="T2" fmla="*/ 133 w 178"/>
                  <a:gd name="T3" fmla="*/ 156 h 156"/>
                  <a:gd name="T4" fmla="*/ 133 w 178"/>
                  <a:gd name="T5" fmla="*/ 89 h 156"/>
                  <a:gd name="T6" fmla="*/ 178 w 178"/>
                  <a:gd name="T7" fmla="*/ 89 h 156"/>
                  <a:gd name="T8" fmla="*/ 89 w 178"/>
                  <a:gd name="T9" fmla="*/ 0 h 156"/>
                  <a:gd name="T10" fmla="*/ 0 w 178"/>
                  <a:gd name="T11" fmla="*/ 89 h 156"/>
                  <a:gd name="T12" fmla="*/ 45 w 178"/>
                  <a:gd name="T13" fmla="*/ 89 h 156"/>
                  <a:gd name="T14" fmla="*/ 45 w 178"/>
                  <a:gd name="T15" fmla="*/ 15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8" h="156">
                    <a:moveTo>
                      <a:pt x="45" y="156"/>
                    </a:moveTo>
                    <a:lnTo>
                      <a:pt x="133" y="156"/>
                    </a:lnTo>
                    <a:lnTo>
                      <a:pt x="133" y="89"/>
                    </a:lnTo>
                    <a:lnTo>
                      <a:pt x="178" y="89"/>
                    </a:lnTo>
                    <a:lnTo>
                      <a:pt x="89" y="0"/>
                    </a:lnTo>
                    <a:lnTo>
                      <a:pt x="0" y="89"/>
                    </a:lnTo>
                    <a:lnTo>
                      <a:pt x="45" y="89"/>
                    </a:lnTo>
                    <a:lnTo>
                      <a:pt x="45"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字魂59号-创粗黑" panose="00000500000000000000" charset="-122"/>
                </a:endParaRPr>
              </a:p>
            </p:txBody>
          </p:sp>
        </p:grpSp>
      </p:grpSp>
    </p:spTree>
    <p:custDataLst>
      <p:tags r:id="rId1"/>
    </p:custDataLst>
  </p:cSld>
  <p:clrMapOvr>
    <a:masterClrMapping/>
  </p:clrMapOvr>
  <p:transition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800" y="-824230"/>
            <a:ext cx="12945745" cy="7804150"/>
            <a:chOff x="-80" y="-1298"/>
            <a:chExt cx="20387" cy="12290"/>
          </a:xfrm>
        </p:grpSpPr>
        <p:pic>
          <p:nvPicPr>
            <p:cNvPr id="20" name="图形" descr="3-41"/>
            <p:cNvPicPr>
              <a:picLocks noChangeAspect="1"/>
            </p:cNvPicPr>
            <p:nvPr/>
          </p:nvPicPr>
          <p:blipFill>
            <a:blip r:embed="rId1"/>
            <a:srcRect r="28637" b="11580"/>
            <a:stretch>
              <a:fillRect/>
            </a:stretch>
          </p:blipFill>
          <p:spPr>
            <a:xfrm rot="5400000" flipV="1">
              <a:off x="4176" y="-4176"/>
              <a:ext cx="10987" cy="19340"/>
            </a:xfrm>
            <a:prstGeom prst="rect">
              <a:avLst/>
            </a:prstGeom>
          </p:spPr>
        </p:pic>
        <p:pic>
          <p:nvPicPr>
            <p:cNvPr id="48" name="图形" descr="C:/Users/Administrator/AppData/Local/Temp/picturecompress_20220215105246/output_1.pngoutput_1"/>
            <p:cNvPicPr>
              <a:picLocks noChangeAspect="1"/>
            </p:cNvPicPr>
            <p:nvPr/>
          </p:nvPicPr>
          <p:blipFill>
            <a:blip r:embed="rId2"/>
            <a:srcRect/>
            <a:stretch>
              <a:fillRect/>
            </a:stretch>
          </p:blipFill>
          <p:spPr>
            <a:xfrm flipH="1">
              <a:off x="-80" y="2267"/>
              <a:ext cx="8100" cy="8100"/>
            </a:xfrm>
            <a:prstGeom prst="rect">
              <a:avLst/>
            </a:prstGeom>
          </p:spPr>
        </p:pic>
        <p:sp>
          <p:nvSpPr>
            <p:cNvPr id="21" name="图形"/>
            <p:cNvSpPr/>
            <p:nvPr/>
          </p:nvSpPr>
          <p:spPr>
            <a:xfrm rot="11982951">
              <a:off x="15590" y="2305"/>
              <a:ext cx="640" cy="640"/>
            </a:xfrm>
            <a:prstGeom prst="ellipse">
              <a:avLst/>
            </a:prstGeom>
            <a:gradFill>
              <a:gsLst>
                <a:gs pos="0">
                  <a:srgbClr val="F9D7D6">
                    <a:alpha val="0"/>
                  </a:srgbClr>
                </a:gs>
                <a:gs pos="100000">
                  <a:srgbClr val="EF8D8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58号-创中黑" panose="00000500000000000000" charset="-122"/>
                <a:ea typeface="字魂58号-创中黑" panose="00000500000000000000" charset="-122"/>
                <a:cs typeface="字魂58号-创中黑" panose="00000500000000000000" charset="-122"/>
              </a:endParaRPr>
            </a:p>
          </p:txBody>
        </p:sp>
        <p:sp>
          <p:nvSpPr>
            <p:cNvPr id="22" name="图形"/>
            <p:cNvSpPr/>
            <p:nvPr/>
          </p:nvSpPr>
          <p:spPr>
            <a:xfrm rot="11982951">
              <a:off x="15590" y="4032"/>
              <a:ext cx="640" cy="640"/>
            </a:xfrm>
            <a:prstGeom prst="ellipse">
              <a:avLst/>
            </a:prstGeom>
            <a:gradFill>
              <a:gsLst>
                <a:gs pos="0">
                  <a:srgbClr val="F9D7D6">
                    <a:alpha val="0"/>
                  </a:srgbClr>
                </a:gs>
                <a:gs pos="100000">
                  <a:srgbClr val="EF8D8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58号-创中黑" panose="00000500000000000000" charset="-122"/>
                <a:ea typeface="字魂58号-创中黑" panose="00000500000000000000" charset="-122"/>
                <a:cs typeface="字魂58号-创中黑" panose="00000500000000000000" charset="-122"/>
              </a:endParaRPr>
            </a:p>
          </p:txBody>
        </p:sp>
        <p:sp>
          <p:nvSpPr>
            <p:cNvPr id="27" name="图形"/>
            <p:cNvSpPr/>
            <p:nvPr/>
          </p:nvSpPr>
          <p:spPr>
            <a:xfrm rot="11982951">
              <a:off x="15608" y="5796"/>
              <a:ext cx="640" cy="640"/>
            </a:xfrm>
            <a:prstGeom prst="ellipse">
              <a:avLst/>
            </a:prstGeom>
            <a:gradFill>
              <a:gsLst>
                <a:gs pos="0">
                  <a:srgbClr val="F9D7D6">
                    <a:alpha val="0"/>
                  </a:srgbClr>
                </a:gs>
                <a:gs pos="100000">
                  <a:srgbClr val="EF8D8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58号-创中黑" panose="00000500000000000000" charset="-122"/>
                <a:ea typeface="字魂58号-创中黑" panose="00000500000000000000" charset="-122"/>
                <a:cs typeface="字魂58号-创中黑" panose="00000500000000000000" charset="-122"/>
              </a:endParaRPr>
            </a:p>
          </p:txBody>
        </p:sp>
        <p:sp>
          <p:nvSpPr>
            <p:cNvPr id="28" name="图形"/>
            <p:cNvSpPr/>
            <p:nvPr/>
          </p:nvSpPr>
          <p:spPr>
            <a:xfrm rot="11982951">
              <a:off x="15608" y="7523"/>
              <a:ext cx="640" cy="640"/>
            </a:xfrm>
            <a:prstGeom prst="ellipse">
              <a:avLst/>
            </a:prstGeom>
            <a:gradFill>
              <a:gsLst>
                <a:gs pos="0">
                  <a:srgbClr val="F9D7D6">
                    <a:alpha val="0"/>
                  </a:srgbClr>
                </a:gs>
                <a:gs pos="100000">
                  <a:srgbClr val="EF8D8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58号-创中黑" panose="00000500000000000000" charset="-122"/>
                <a:ea typeface="字魂58号-创中黑" panose="00000500000000000000" charset="-122"/>
                <a:cs typeface="字魂58号-创中黑" panose="00000500000000000000" charset="-122"/>
              </a:endParaRPr>
            </a:p>
          </p:txBody>
        </p:sp>
        <p:grpSp>
          <p:nvGrpSpPr>
            <p:cNvPr id="2" name="图形"/>
            <p:cNvGrpSpPr/>
            <p:nvPr/>
          </p:nvGrpSpPr>
          <p:grpSpPr>
            <a:xfrm>
              <a:off x="9814" y="2137"/>
              <a:ext cx="7548" cy="6664"/>
              <a:chOff x="9105" y="2267"/>
              <a:chExt cx="7548" cy="6664"/>
            </a:xfrm>
          </p:grpSpPr>
          <p:grpSp>
            <p:nvGrpSpPr>
              <p:cNvPr id="3" name="组合 2"/>
              <p:cNvGrpSpPr/>
              <p:nvPr/>
            </p:nvGrpSpPr>
            <p:grpSpPr>
              <a:xfrm>
                <a:off x="9105" y="2267"/>
                <a:ext cx="7548" cy="1355"/>
                <a:chOff x="8235" y="3291"/>
                <a:chExt cx="7548" cy="1355"/>
              </a:xfrm>
            </p:grpSpPr>
            <p:sp>
              <p:nvSpPr>
                <p:cNvPr id="115" name="图形"/>
                <p:cNvSpPr txBox="1"/>
                <p:nvPr/>
              </p:nvSpPr>
              <p:spPr>
                <a:xfrm>
                  <a:off x="8235" y="3291"/>
                  <a:ext cx="1520" cy="1355"/>
                </a:xfrm>
                <a:prstGeom prst="rect">
                  <a:avLst/>
                </a:prstGeom>
                <a:noFill/>
              </p:spPr>
              <p:txBody>
                <a:bodyPr wrap="square" rtlCol="0">
                  <a:spAutoFit/>
                </a:bodyPr>
                <a:lstStyle/>
                <a:p>
                  <a:r>
                    <a:rPr lang="en-US" altLang="zh-CN" sz="5000" b="1">
                      <a:solidFill>
                        <a:srgbClr val="FA4444"/>
                      </a:solidFill>
                      <a:latin typeface="字魂113号-呆萌少女体" panose="00000500000000000000" charset="-122"/>
                      <a:ea typeface="字魂113号-呆萌少女体" panose="00000500000000000000" charset="-122"/>
                      <a:cs typeface="字魂58号-创中黑" panose="00000500000000000000" charset="-122"/>
                    </a:rPr>
                    <a:t>01.</a:t>
                  </a:r>
                  <a:endParaRPr lang="en-US" altLang="zh-CN" sz="5000" b="1">
                    <a:solidFill>
                      <a:srgbClr val="FA4444"/>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16" name="图形"/>
                <p:cNvSpPr txBox="1"/>
                <p:nvPr/>
              </p:nvSpPr>
              <p:spPr>
                <a:xfrm>
                  <a:off x="9525" y="3375"/>
                  <a:ext cx="5047" cy="919"/>
                </a:xfrm>
                <a:prstGeom prst="rect">
                  <a:avLst/>
                </a:prstGeom>
                <a:noFill/>
              </p:spPr>
              <p:txBody>
                <a:bodyPr wrap="square" rtlCol="0">
                  <a:spAutoFit/>
                </a:bodyPr>
                <a:lstStyle/>
                <a:p>
                  <a:pPr algn="dist"/>
                  <a:r>
                    <a:rPr lang="zh-CN" altLang="en-US" sz="3200" b="1">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rPr>
                    <a:t>市场活动分析</a:t>
                  </a:r>
                  <a:endParaRPr lang="zh-CN" altLang="en-US" sz="3200" b="1">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17" name="图形"/>
                <p:cNvSpPr txBox="1"/>
                <p:nvPr/>
              </p:nvSpPr>
              <p:spPr>
                <a:xfrm>
                  <a:off x="9645" y="4133"/>
                  <a:ext cx="6138" cy="362"/>
                </a:xfrm>
                <a:prstGeom prst="rect">
                  <a:avLst/>
                </a:prstGeom>
                <a:noFill/>
              </p:spPr>
              <p:txBody>
                <a:bodyPr wrap="square" rtlCol="0">
                  <a:spAutoFit/>
                </a:bodyPr>
                <a:lstStyle/>
                <a:p>
                  <a:pPr algn="l"/>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Enter </a:t>
                  </a:r>
                  <a:r>
                    <a:rPr lang="en-US"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the core</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text</a:t>
                  </a:r>
                  <a:r>
                    <a:rPr 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Enter</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the core</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content.</a:t>
                  </a:r>
                  <a:r>
                    <a:rPr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Enter</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the core</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content.</a:t>
                  </a:r>
                  <a:endParaRPr lang="en-US" alt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grpSp>
          <p:grpSp>
            <p:nvGrpSpPr>
              <p:cNvPr id="4" name="组合 3"/>
              <p:cNvGrpSpPr/>
              <p:nvPr/>
            </p:nvGrpSpPr>
            <p:grpSpPr>
              <a:xfrm>
                <a:off x="9105" y="4036"/>
                <a:ext cx="7548" cy="1355"/>
                <a:chOff x="8235" y="3291"/>
                <a:chExt cx="7548" cy="1355"/>
              </a:xfrm>
            </p:grpSpPr>
            <p:sp>
              <p:nvSpPr>
                <p:cNvPr id="5" name="图形"/>
                <p:cNvSpPr txBox="1"/>
                <p:nvPr/>
              </p:nvSpPr>
              <p:spPr>
                <a:xfrm>
                  <a:off x="8235" y="3291"/>
                  <a:ext cx="1520" cy="1355"/>
                </a:xfrm>
                <a:prstGeom prst="rect">
                  <a:avLst/>
                </a:prstGeom>
                <a:noFill/>
              </p:spPr>
              <p:txBody>
                <a:bodyPr wrap="square" rtlCol="0">
                  <a:spAutoFit/>
                </a:bodyPr>
                <a:lstStyle/>
                <a:p>
                  <a:r>
                    <a:rPr lang="en-US" altLang="zh-CN" sz="5000" b="1">
                      <a:solidFill>
                        <a:srgbClr val="FA4444"/>
                      </a:solidFill>
                      <a:latin typeface="字魂113号-呆萌少女体" panose="00000500000000000000" charset="-122"/>
                      <a:ea typeface="字魂113号-呆萌少女体" panose="00000500000000000000" charset="-122"/>
                      <a:cs typeface="字魂58号-创中黑" panose="00000500000000000000" charset="-122"/>
                    </a:rPr>
                    <a:t>02.</a:t>
                  </a:r>
                  <a:endParaRPr lang="en-US" altLang="zh-CN" sz="5000" b="1">
                    <a:solidFill>
                      <a:srgbClr val="FA4444"/>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6" name="图形"/>
                <p:cNvSpPr txBox="1"/>
                <p:nvPr/>
              </p:nvSpPr>
              <p:spPr>
                <a:xfrm>
                  <a:off x="9525" y="3375"/>
                  <a:ext cx="5047" cy="919"/>
                </a:xfrm>
                <a:prstGeom prst="rect">
                  <a:avLst/>
                </a:prstGeom>
                <a:noFill/>
              </p:spPr>
              <p:txBody>
                <a:bodyPr wrap="square" rtlCol="0">
                  <a:spAutoFit/>
                </a:bodyPr>
                <a:lstStyle/>
                <a:p>
                  <a:pPr algn="dist"/>
                  <a:r>
                    <a:rPr lang="zh-CN" altLang="en-US" sz="3200" b="1">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rPr>
                    <a:t>活动营销策略</a:t>
                  </a:r>
                  <a:endParaRPr lang="zh-CN" altLang="en-US" sz="3200" b="1">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7" name="图形"/>
                <p:cNvSpPr txBox="1"/>
                <p:nvPr/>
              </p:nvSpPr>
              <p:spPr>
                <a:xfrm>
                  <a:off x="9645" y="4133"/>
                  <a:ext cx="6138" cy="362"/>
                </a:xfrm>
                <a:prstGeom prst="rect">
                  <a:avLst/>
                </a:prstGeom>
                <a:noFill/>
              </p:spPr>
              <p:txBody>
                <a:bodyPr wrap="square" rtlCol="0">
                  <a:spAutoFit/>
                </a:bodyPr>
                <a:lstStyle/>
                <a:p>
                  <a:pPr algn="l"/>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Enter </a:t>
                  </a:r>
                  <a:r>
                    <a:rPr lang="en-US"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the core</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text</a:t>
                  </a:r>
                  <a:r>
                    <a:rPr 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Enter</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the core</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content.</a:t>
                  </a:r>
                  <a:r>
                    <a:rPr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Enter</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the core</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content.</a:t>
                  </a:r>
                  <a:endParaRPr lang="en-US" alt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grpSp>
          <p:grpSp>
            <p:nvGrpSpPr>
              <p:cNvPr id="8" name="组合 7"/>
              <p:cNvGrpSpPr/>
              <p:nvPr/>
            </p:nvGrpSpPr>
            <p:grpSpPr>
              <a:xfrm>
                <a:off x="9105" y="5806"/>
                <a:ext cx="7548" cy="1355"/>
                <a:chOff x="8235" y="3291"/>
                <a:chExt cx="7548" cy="1355"/>
              </a:xfrm>
            </p:grpSpPr>
            <p:sp>
              <p:nvSpPr>
                <p:cNvPr id="9" name="图形"/>
                <p:cNvSpPr txBox="1"/>
                <p:nvPr/>
              </p:nvSpPr>
              <p:spPr>
                <a:xfrm>
                  <a:off x="8235" y="3291"/>
                  <a:ext cx="1520" cy="1355"/>
                </a:xfrm>
                <a:prstGeom prst="rect">
                  <a:avLst/>
                </a:prstGeom>
                <a:noFill/>
              </p:spPr>
              <p:txBody>
                <a:bodyPr wrap="square" rtlCol="0">
                  <a:spAutoFit/>
                </a:bodyPr>
                <a:lstStyle/>
                <a:p>
                  <a:r>
                    <a:rPr lang="en-US" altLang="zh-CN" sz="5000" b="1">
                      <a:solidFill>
                        <a:srgbClr val="FA4444"/>
                      </a:solidFill>
                      <a:latin typeface="字魂113号-呆萌少女体" panose="00000500000000000000" charset="-122"/>
                      <a:ea typeface="字魂113号-呆萌少女体" panose="00000500000000000000" charset="-122"/>
                      <a:cs typeface="字魂58号-创中黑" panose="00000500000000000000" charset="-122"/>
                    </a:rPr>
                    <a:t>03.</a:t>
                  </a:r>
                  <a:endParaRPr lang="en-US" altLang="zh-CN" sz="5000" b="1">
                    <a:solidFill>
                      <a:srgbClr val="FA4444"/>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0" name="图形"/>
                <p:cNvSpPr txBox="1"/>
                <p:nvPr/>
              </p:nvSpPr>
              <p:spPr>
                <a:xfrm>
                  <a:off x="9525" y="3375"/>
                  <a:ext cx="5047" cy="919"/>
                </a:xfrm>
                <a:prstGeom prst="rect">
                  <a:avLst/>
                </a:prstGeom>
                <a:noFill/>
              </p:spPr>
              <p:txBody>
                <a:bodyPr wrap="square" rtlCol="0">
                  <a:spAutoFit/>
                </a:bodyPr>
                <a:lstStyle/>
                <a:p>
                  <a:pPr algn="dist"/>
                  <a:r>
                    <a:rPr lang="zh-CN" altLang="en-US" sz="3200" b="1">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rPr>
                    <a:t>活动开展流程</a:t>
                  </a:r>
                  <a:endParaRPr lang="zh-CN" altLang="en-US" sz="3200" b="1">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1" name="图形"/>
                <p:cNvSpPr txBox="1"/>
                <p:nvPr/>
              </p:nvSpPr>
              <p:spPr>
                <a:xfrm>
                  <a:off x="9645" y="4133"/>
                  <a:ext cx="6138" cy="362"/>
                </a:xfrm>
                <a:prstGeom prst="rect">
                  <a:avLst/>
                </a:prstGeom>
                <a:noFill/>
              </p:spPr>
              <p:txBody>
                <a:bodyPr wrap="square" rtlCol="0">
                  <a:spAutoFit/>
                </a:bodyPr>
                <a:lstStyle/>
                <a:p>
                  <a:pPr algn="l"/>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Enter </a:t>
                  </a:r>
                  <a:r>
                    <a:rPr lang="en-US"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the core</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text</a:t>
                  </a:r>
                  <a:r>
                    <a:rPr 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Enter</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the core</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content.</a:t>
                  </a:r>
                  <a:r>
                    <a:rPr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Enter</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the core</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content.</a:t>
                  </a:r>
                  <a:endParaRPr lang="en-US" alt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grpSp>
          <p:grpSp>
            <p:nvGrpSpPr>
              <p:cNvPr id="12" name="组合 11"/>
              <p:cNvGrpSpPr/>
              <p:nvPr/>
            </p:nvGrpSpPr>
            <p:grpSpPr>
              <a:xfrm>
                <a:off x="9105" y="7576"/>
                <a:ext cx="7548" cy="1355"/>
                <a:chOff x="8235" y="3291"/>
                <a:chExt cx="7548" cy="1355"/>
              </a:xfrm>
            </p:grpSpPr>
            <p:sp>
              <p:nvSpPr>
                <p:cNvPr id="13" name="图形"/>
                <p:cNvSpPr txBox="1"/>
                <p:nvPr/>
              </p:nvSpPr>
              <p:spPr>
                <a:xfrm>
                  <a:off x="8235" y="3291"/>
                  <a:ext cx="1520" cy="1355"/>
                </a:xfrm>
                <a:prstGeom prst="rect">
                  <a:avLst/>
                </a:prstGeom>
                <a:noFill/>
              </p:spPr>
              <p:txBody>
                <a:bodyPr wrap="square" rtlCol="0">
                  <a:spAutoFit/>
                </a:bodyPr>
                <a:lstStyle/>
                <a:p>
                  <a:r>
                    <a:rPr lang="en-US" altLang="zh-CN" sz="5000" b="1">
                      <a:solidFill>
                        <a:srgbClr val="FA4444"/>
                      </a:solidFill>
                      <a:latin typeface="字魂113号-呆萌少女体" panose="00000500000000000000" charset="-122"/>
                      <a:ea typeface="字魂113号-呆萌少女体" panose="00000500000000000000" charset="-122"/>
                      <a:cs typeface="字魂58号-创中黑" panose="00000500000000000000" charset="-122"/>
                    </a:rPr>
                    <a:t>04.</a:t>
                  </a:r>
                  <a:endParaRPr lang="en-US" altLang="zh-CN" sz="5000" b="1">
                    <a:solidFill>
                      <a:srgbClr val="FA4444"/>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4" name="图形"/>
                <p:cNvSpPr txBox="1"/>
                <p:nvPr/>
              </p:nvSpPr>
              <p:spPr>
                <a:xfrm>
                  <a:off x="9525" y="3355"/>
                  <a:ext cx="5047" cy="919"/>
                </a:xfrm>
                <a:prstGeom prst="rect">
                  <a:avLst/>
                </a:prstGeom>
                <a:noFill/>
              </p:spPr>
              <p:txBody>
                <a:bodyPr wrap="square" rtlCol="0">
                  <a:spAutoFit/>
                </a:bodyPr>
                <a:lstStyle/>
                <a:p>
                  <a:pPr algn="dist"/>
                  <a:r>
                    <a:rPr lang="zh-CN" altLang="en-US" sz="3200" b="1">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rPr>
                    <a:t>活动执行方案</a:t>
                  </a:r>
                  <a:endParaRPr lang="zh-CN" altLang="en-US" sz="3200" b="1">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5" name="图形"/>
                <p:cNvSpPr txBox="1"/>
                <p:nvPr/>
              </p:nvSpPr>
              <p:spPr>
                <a:xfrm>
                  <a:off x="9645" y="4133"/>
                  <a:ext cx="6138" cy="362"/>
                </a:xfrm>
                <a:prstGeom prst="rect">
                  <a:avLst/>
                </a:prstGeom>
                <a:noFill/>
              </p:spPr>
              <p:txBody>
                <a:bodyPr wrap="square" rtlCol="0">
                  <a:spAutoFit/>
                </a:bodyPr>
                <a:lstStyle/>
                <a:p>
                  <a:pPr algn="l"/>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Enter </a:t>
                  </a:r>
                  <a:r>
                    <a:rPr lang="en-US"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the core</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text</a:t>
                  </a:r>
                  <a:r>
                    <a:rPr 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Enter</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the core</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content.</a:t>
                  </a:r>
                  <a:r>
                    <a:rPr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Enter</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the core</a:t>
                  </a:r>
                  <a:r>
                    <a:rPr sz="900" dirty="0">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a:t>
                  </a:r>
                  <a:r>
                    <a:rPr 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content.</a:t>
                  </a:r>
                  <a:endParaRPr lang="en-US" altLang="en-US" sz="900" dirty="0" err="1">
                    <a:solidFill>
                      <a:schemeClr val="tx1">
                        <a:lumMod val="65000"/>
                        <a:lumOff val="35000"/>
                      </a:schemeClr>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grpSp>
        </p:grpSp>
        <p:sp>
          <p:nvSpPr>
            <p:cNvPr id="19" name="图形"/>
            <p:cNvSpPr/>
            <p:nvPr/>
          </p:nvSpPr>
          <p:spPr>
            <a:xfrm rot="8202952">
              <a:off x="1282" y="1053"/>
              <a:ext cx="1222" cy="1222"/>
            </a:xfrm>
            <a:prstGeom prst="ellipse">
              <a:avLst/>
            </a:prstGeom>
            <a:gradFill>
              <a:gsLst>
                <a:gs pos="0">
                  <a:srgbClr val="F9D7D6">
                    <a:alpha val="0"/>
                  </a:srgbClr>
                </a:gs>
                <a:gs pos="100000">
                  <a:srgbClr val="EF8D8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58号-创中黑" panose="00000500000000000000" charset="-122"/>
                <a:ea typeface="字魂58号-创中黑" panose="00000500000000000000" charset="-122"/>
                <a:cs typeface="字魂58号-创中黑" panose="00000500000000000000" charset="-122"/>
              </a:endParaRPr>
            </a:p>
          </p:txBody>
        </p:sp>
        <p:sp>
          <p:nvSpPr>
            <p:cNvPr id="17" name="图形"/>
            <p:cNvSpPr txBox="1"/>
            <p:nvPr/>
          </p:nvSpPr>
          <p:spPr>
            <a:xfrm>
              <a:off x="1450" y="985"/>
              <a:ext cx="5796" cy="1743"/>
            </a:xfrm>
            <a:prstGeom prst="rect">
              <a:avLst/>
            </a:prstGeom>
            <a:noFill/>
            <a:effectLst>
              <a:outerShdw blurRad="1270000" dist="266700" dir="2700000" algn="tl" rotWithShape="0">
                <a:prstClr val="black">
                  <a:alpha val="20000"/>
                </a:prstClr>
              </a:outerShdw>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600" b="1">
                  <a:ln>
                    <a:solidFill>
                      <a:srgbClr val="FB6643"/>
                    </a:solid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目录</a:t>
              </a:r>
              <a:r>
                <a:rPr lang="en-US" altLang="zh-CN" sz="2400" b="1" dirty="0">
                  <a:solidFill>
                    <a:schemeClr val="tx1">
                      <a:lumMod val="85000"/>
                      <a:lumOff val="15000"/>
                    </a:schemeClr>
                  </a:solidFill>
                  <a:latin typeface="字魂113号-呆萌少女体" panose="00000500000000000000" charset="-122"/>
                  <a:ea typeface="字魂113号-呆萌少女体" panose="00000500000000000000" charset="-122"/>
                  <a:cs typeface="字魂58号-创中黑" panose="00000500000000000000" charset="-122"/>
                </a:rPr>
                <a:t>CONTENT</a:t>
              </a:r>
              <a:endParaRPr lang="en-US" altLang="zh-CN" sz="2400" b="1" dirty="0">
                <a:solidFill>
                  <a:schemeClr val="tx1">
                    <a:lumMod val="85000"/>
                    <a:lumOff val="15000"/>
                  </a:schemeClr>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29" name="图形"/>
            <p:cNvSpPr/>
            <p:nvPr/>
          </p:nvSpPr>
          <p:spPr>
            <a:xfrm rot="13602954">
              <a:off x="17353" y="-1298"/>
              <a:ext cx="2954" cy="2954"/>
            </a:xfrm>
            <a:prstGeom prst="ellipse">
              <a:avLst/>
            </a:prstGeom>
            <a:gradFill>
              <a:gsLst>
                <a:gs pos="0">
                  <a:srgbClr val="F9D7D6"/>
                </a:gs>
                <a:gs pos="100000">
                  <a:srgbClr val="EF8D8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58号-创中黑" panose="00000500000000000000" charset="-122"/>
                <a:ea typeface="字魂58号-创中黑" panose="00000500000000000000" charset="-122"/>
                <a:cs typeface="字魂58号-创中黑" panose="00000500000000000000" charset="-122"/>
              </a:endParaRPr>
            </a:p>
          </p:txBody>
        </p:sp>
        <p:sp>
          <p:nvSpPr>
            <p:cNvPr id="30" name="图形"/>
            <p:cNvSpPr/>
            <p:nvPr/>
          </p:nvSpPr>
          <p:spPr>
            <a:xfrm rot="18690219">
              <a:off x="9813" y="889"/>
              <a:ext cx="593" cy="593"/>
            </a:xfrm>
            <a:prstGeom prst="ellipse">
              <a:avLst/>
            </a:prstGeom>
            <a:gradFill>
              <a:gsLst>
                <a:gs pos="0">
                  <a:srgbClr val="EF8D8C"/>
                </a:gs>
                <a:gs pos="100000">
                  <a:srgbClr val="F9D7D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58号-创中黑" panose="00000500000000000000" charset="-122"/>
                <a:ea typeface="字魂58号-创中黑" panose="00000500000000000000" charset="-122"/>
                <a:cs typeface="字魂58号-创中黑" panose="00000500000000000000" charset="-122"/>
              </a:endParaRPr>
            </a:p>
          </p:txBody>
        </p:sp>
        <p:sp>
          <p:nvSpPr>
            <p:cNvPr id="31" name="图形"/>
            <p:cNvSpPr/>
            <p:nvPr/>
          </p:nvSpPr>
          <p:spPr>
            <a:xfrm rot="18690219">
              <a:off x="17959" y="4884"/>
              <a:ext cx="593" cy="593"/>
            </a:xfrm>
            <a:prstGeom prst="ellipse">
              <a:avLst/>
            </a:prstGeom>
            <a:gradFill>
              <a:gsLst>
                <a:gs pos="0">
                  <a:srgbClr val="EF8D8C"/>
                </a:gs>
                <a:gs pos="100000">
                  <a:srgbClr val="F9D7D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58号-创中黑" panose="00000500000000000000" charset="-122"/>
                <a:ea typeface="字魂58号-创中黑" panose="00000500000000000000" charset="-122"/>
                <a:cs typeface="字魂58号-创中黑" panose="00000500000000000000" charset="-122"/>
              </a:endParaRPr>
            </a:p>
          </p:txBody>
        </p:sp>
        <p:grpSp>
          <p:nvGrpSpPr>
            <p:cNvPr id="40" name="图形"/>
            <p:cNvGrpSpPr/>
            <p:nvPr/>
          </p:nvGrpSpPr>
          <p:grpSpPr>
            <a:xfrm>
              <a:off x="9825" y="9322"/>
              <a:ext cx="9442" cy="1671"/>
              <a:chOff x="8593" y="9091"/>
              <a:chExt cx="10760" cy="1904"/>
            </a:xfrm>
          </p:grpSpPr>
          <p:grpSp>
            <p:nvGrpSpPr>
              <p:cNvPr id="24" name="组合 23"/>
              <p:cNvGrpSpPr/>
              <p:nvPr/>
            </p:nvGrpSpPr>
            <p:grpSpPr>
              <a:xfrm>
                <a:off x="13893" y="9111"/>
                <a:ext cx="5460" cy="1884"/>
                <a:chOff x="10515" y="7991"/>
                <a:chExt cx="8684" cy="2996"/>
              </a:xfrm>
            </p:grpSpPr>
            <p:pic>
              <p:nvPicPr>
                <p:cNvPr id="32" name="图形" descr="3-4"/>
                <p:cNvPicPr>
                  <a:picLocks noChangeAspect="1"/>
                </p:cNvPicPr>
                <p:nvPr/>
              </p:nvPicPr>
              <p:blipFill>
                <a:blip r:embed="rId3"/>
                <a:srcRect t="57231"/>
                <a:stretch>
                  <a:fillRect/>
                </a:stretch>
              </p:blipFill>
              <p:spPr>
                <a:xfrm>
                  <a:off x="14247" y="7991"/>
                  <a:ext cx="4953" cy="2996"/>
                </a:xfrm>
                <a:prstGeom prst="rect">
                  <a:avLst/>
                </a:prstGeom>
              </p:spPr>
            </p:pic>
            <p:pic>
              <p:nvPicPr>
                <p:cNvPr id="33" name="图形"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37" name="组合 36"/>
              <p:cNvGrpSpPr/>
              <p:nvPr/>
            </p:nvGrpSpPr>
            <p:grpSpPr>
              <a:xfrm>
                <a:off x="8593" y="9091"/>
                <a:ext cx="5460" cy="1884"/>
                <a:chOff x="10515" y="7991"/>
                <a:chExt cx="8684" cy="2996"/>
              </a:xfrm>
            </p:grpSpPr>
            <p:pic>
              <p:nvPicPr>
                <p:cNvPr id="38" name="图形" descr="3-4"/>
                <p:cNvPicPr>
                  <a:picLocks noChangeAspect="1"/>
                </p:cNvPicPr>
                <p:nvPr/>
              </p:nvPicPr>
              <p:blipFill>
                <a:blip r:embed="rId3"/>
                <a:srcRect t="57231"/>
                <a:stretch>
                  <a:fillRect/>
                </a:stretch>
              </p:blipFill>
              <p:spPr>
                <a:xfrm>
                  <a:off x="14247" y="7991"/>
                  <a:ext cx="4953" cy="2996"/>
                </a:xfrm>
                <a:prstGeom prst="rect">
                  <a:avLst/>
                </a:prstGeom>
              </p:spPr>
            </p:pic>
            <p:pic>
              <p:nvPicPr>
                <p:cNvPr id="39" name="图形" descr="3-4"/>
                <p:cNvPicPr>
                  <a:picLocks noChangeAspect="1"/>
                </p:cNvPicPr>
                <p:nvPr/>
              </p:nvPicPr>
              <p:blipFill>
                <a:blip r:embed="rId3"/>
                <a:srcRect t="57231"/>
                <a:stretch>
                  <a:fillRect/>
                </a:stretch>
              </p:blipFill>
              <p:spPr>
                <a:xfrm flipH="1">
                  <a:off x="10515" y="7991"/>
                  <a:ext cx="4953" cy="2996"/>
                </a:xfrm>
                <a:prstGeom prst="rect">
                  <a:avLst/>
                </a:prstGeom>
              </p:spPr>
            </p:pic>
          </p:grpSp>
        </p:grpSp>
        <p:grpSp>
          <p:nvGrpSpPr>
            <p:cNvPr id="41" name="图形"/>
            <p:cNvGrpSpPr/>
            <p:nvPr/>
          </p:nvGrpSpPr>
          <p:grpSpPr>
            <a:xfrm>
              <a:off x="-7" y="9249"/>
              <a:ext cx="9841" cy="1742"/>
              <a:chOff x="8593" y="9091"/>
              <a:chExt cx="10760" cy="1904"/>
            </a:xfrm>
          </p:grpSpPr>
          <p:grpSp>
            <p:nvGrpSpPr>
              <p:cNvPr id="42" name="组合 41"/>
              <p:cNvGrpSpPr/>
              <p:nvPr/>
            </p:nvGrpSpPr>
            <p:grpSpPr>
              <a:xfrm>
                <a:off x="13893" y="9111"/>
                <a:ext cx="5460" cy="1884"/>
                <a:chOff x="10515" y="7991"/>
                <a:chExt cx="8684" cy="2996"/>
              </a:xfrm>
            </p:grpSpPr>
            <p:pic>
              <p:nvPicPr>
                <p:cNvPr id="43" name="图形" descr="3-4"/>
                <p:cNvPicPr>
                  <a:picLocks noChangeAspect="1"/>
                </p:cNvPicPr>
                <p:nvPr/>
              </p:nvPicPr>
              <p:blipFill>
                <a:blip r:embed="rId3"/>
                <a:srcRect t="57231"/>
                <a:stretch>
                  <a:fillRect/>
                </a:stretch>
              </p:blipFill>
              <p:spPr>
                <a:xfrm>
                  <a:off x="14247" y="7991"/>
                  <a:ext cx="4953" cy="2996"/>
                </a:xfrm>
                <a:prstGeom prst="rect">
                  <a:avLst/>
                </a:prstGeom>
              </p:spPr>
            </p:pic>
            <p:pic>
              <p:nvPicPr>
                <p:cNvPr id="44" name="图形"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45" name="组合 44"/>
              <p:cNvGrpSpPr/>
              <p:nvPr/>
            </p:nvGrpSpPr>
            <p:grpSpPr>
              <a:xfrm>
                <a:off x="8593" y="9091"/>
                <a:ext cx="5460" cy="1884"/>
                <a:chOff x="10515" y="7991"/>
                <a:chExt cx="8684" cy="2996"/>
              </a:xfrm>
            </p:grpSpPr>
            <p:pic>
              <p:nvPicPr>
                <p:cNvPr id="46" name="图形" descr="3-4"/>
                <p:cNvPicPr>
                  <a:picLocks noChangeAspect="1"/>
                </p:cNvPicPr>
                <p:nvPr/>
              </p:nvPicPr>
              <p:blipFill>
                <a:blip r:embed="rId3"/>
                <a:srcRect t="57231"/>
                <a:stretch>
                  <a:fillRect/>
                </a:stretch>
              </p:blipFill>
              <p:spPr>
                <a:xfrm>
                  <a:off x="14247" y="7991"/>
                  <a:ext cx="4953" cy="2996"/>
                </a:xfrm>
                <a:prstGeom prst="rect">
                  <a:avLst/>
                </a:prstGeom>
              </p:spPr>
            </p:pic>
            <p:pic>
              <p:nvPicPr>
                <p:cNvPr id="47" name="图形" descr="3-4"/>
                <p:cNvPicPr>
                  <a:picLocks noChangeAspect="1"/>
                </p:cNvPicPr>
                <p:nvPr/>
              </p:nvPicPr>
              <p:blipFill>
                <a:blip r:embed="rId3"/>
                <a:srcRect t="57231"/>
                <a:stretch>
                  <a:fillRect/>
                </a:stretch>
              </p:blipFill>
              <p:spPr>
                <a:xfrm flipH="1">
                  <a:off x="10515" y="7991"/>
                  <a:ext cx="4953" cy="2996"/>
                </a:xfrm>
                <a:prstGeom prst="rect">
                  <a:avLst/>
                </a:prstGeom>
              </p:spPr>
            </p:pic>
          </p:grpSp>
        </p:grpSp>
      </p:grpSp>
    </p:spTree>
    <p:custDataLst>
      <p:tags r:id="rId4"/>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图形"/>
          <p:cNvGrpSpPr/>
          <p:nvPr/>
        </p:nvGrpSpPr>
        <p:grpSpPr>
          <a:xfrm>
            <a:off x="709930" y="1473835"/>
            <a:ext cx="10857230" cy="4380230"/>
            <a:chOff x="1051" y="1981"/>
            <a:chExt cx="17098" cy="6898"/>
          </a:xfrm>
        </p:grpSpPr>
        <p:sp>
          <p:nvSpPr>
            <p:cNvPr id="27" name="图形"/>
            <p:cNvSpPr/>
            <p:nvPr/>
          </p:nvSpPr>
          <p:spPr>
            <a:xfrm flipV="1">
              <a:off x="6415" y="2667"/>
              <a:ext cx="6163" cy="6212"/>
            </a:xfrm>
            <a:prstGeom prst="ellipse">
              <a:avLst/>
            </a:prstGeom>
            <a:gradFill>
              <a:gsLst>
                <a:gs pos="0">
                  <a:schemeClr val="accent2"/>
                </a:gs>
                <a:gs pos="59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字魂59号-创粗黑" panose="00000500000000000000" charset="-122"/>
              </a:endParaRPr>
            </a:p>
          </p:txBody>
        </p:sp>
        <p:grpSp>
          <p:nvGrpSpPr>
            <p:cNvPr id="14" name="组合 13"/>
            <p:cNvGrpSpPr/>
            <p:nvPr/>
          </p:nvGrpSpPr>
          <p:grpSpPr>
            <a:xfrm>
              <a:off x="1051" y="1981"/>
              <a:ext cx="17098" cy="6878"/>
              <a:chOff x="1051" y="1981"/>
              <a:chExt cx="17098" cy="6878"/>
            </a:xfrm>
          </p:grpSpPr>
          <p:pic>
            <p:nvPicPr>
              <p:cNvPr id="2" name="图形" descr="E:\001千图网\001素材\009女神节\B38.pngB38"/>
              <p:cNvPicPr>
                <a:picLocks noChangeAspect="1"/>
              </p:cNvPicPr>
              <p:nvPr/>
            </p:nvPicPr>
            <p:blipFill>
              <a:blip r:embed="rId1"/>
              <a:srcRect b="3912"/>
              <a:stretch>
                <a:fillRect/>
              </a:stretch>
            </p:blipFill>
            <p:spPr>
              <a:xfrm>
                <a:off x="6716" y="1981"/>
                <a:ext cx="5367" cy="6878"/>
              </a:xfrm>
              <a:prstGeom prst="rect">
                <a:avLst/>
              </a:prstGeom>
            </p:spPr>
          </p:pic>
          <p:sp>
            <p:nvSpPr>
              <p:cNvPr id="3" name="图形"/>
              <p:cNvSpPr/>
              <p:nvPr/>
            </p:nvSpPr>
            <p:spPr>
              <a:xfrm flipH="1">
                <a:off x="13664" y="3916"/>
                <a:ext cx="4485" cy="411"/>
              </a:xfrm>
              <a:prstGeom prst="parallelogram">
                <a:avLst/>
              </a:prstGeom>
              <a:gradFill>
                <a:gsLst>
                  <a:gs pos="55000">
                    <a:schemeClr val="accent1">
                      <a:lumMod val="40000"/>
                      <a:lumOff val="60000"/>
                      <a:alpha val="0"/>
                    </a:schemeClr>
                  </a:gs>
                  <a:gs pos="96000">
                    <a:schemeClr val="accent2">
                      <a:lumMod val="60000"/>
                      <a:lumOff val="4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字魂59号-创粗黑" panose="00000500000000000000" charset="-122"/>
                </a:endParaRPr>
              </a:p>
            </p:txBody>
          </p:sp>
          <p:sp>
            <p:nvSpPr>
              <p:cNvPr id="4" name="图形"/>
              <p:cNvSpPr/>
              <p:nvPr/>
            </p:nvSpPr>
            <p:spPr>
              <a:xfrm flipH="1">
                <a:off x="13664" y="5988"/>
                <a:ext cx="4485" cy="411"/>
              </a:xfrm>
              <a:prstGeom prst="parallelogram">
                <a:avLst/>
              </a:prstGeom>
              <a:gradFill>
                <a:gsLst>
                  <a:gs pos="55000">
                    <a:schemeClr val="accent1">
                      <a:lumMod val="40000"/>
                      <a:lumOff val="60000"/>
                      <a:alpha val="0"/>
                    </a:schemeClr>
                  </a:gs>
                  <a:gs pos="96000">
                    <a:schemeClr val="accent2">
                      <a:lumMod val="60000"/>
                      <a:lumOff val="4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字魂59号-创粗黑" panose="00000500000000000000" charset="-122"/>
                </a:endParaRPr>
              </a:p>
            </p:txBody>
          </p:sp>
          <p:sp>
            <p:nvSpPr>
              <p:cNvPr id="31" name="图形"/>
              <p:cNvSpPr/>
              <p:nvPr/>
            </p:nvSpPr>
            <p:spPr>
              <a:xfrm>
                <a:off x="1051" y="3916"/>
                <a:ext cx="4485" cy="411"/>
              </a:xfrm>
              <a:prstGeom prst="parallelogram">
                <a:avLst/>
              </a:prstGeom>
              <a:gradFill>
                <a:gsLst>
                  <a:gs pos="55000">
                    <a:schemeClr val="accent1">
                      <a:lumMod val="40000"/>
                      <a:lumOff val="60000"/>
                      <a:alpha val="0"/>
                    </a:schemeClr>
                  </a:gs>
                  <a:gs pos="96000">
                    <a:schemeClr val="accent2">
                      <a:lumMod val="60000"/>
                      <a:lumOff val="4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字魂59号-创粗黑" panose="00000500000000000000" charset="-122"/>
                </a:endParaRPr>
              </a:p>
            </p:txBody>
          </p:sp>
          <p:sp>
            <p:nvSpPr>
              <p:cNvPr id="32" name="图形"/>
              <p:cNvSpPr/>
              <p:nvPr/>
            </p:nvSpPr>
            <p:spPr>
              <a:xfrm>
                <a:off x="1051" y="5988"/>
                <a:ext cx="4485" cy="411"/>
              </a:xfrm>
              <a:prstGeom prst="parallelogram">
                <a:avLst/>
              </a:prstGeom>
              <a:gradFill>
                <a:gsLst>
                  <a:gs pos="55000">
                    <a:schemeClr val="accent1">
                      <a:lumMod val="40000"/>
                      <a:lumOff val="60000"/>
                      <a:alpha val="0"/>
                    </a:schemeClr>
                  </a:gs>
                  <a:gs pos="96000">
                    <a:schemeClr val="accent2">
                      <a:lumMod val="60000"/>
                      <a:lumOff val="4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字魂59号-创粗黑" panose="00000500000000000000" charset="-122"/>
                </a:endParaRPr>
              </a:p>
            </p:txBody>
          </p:sp>
          <p:sp>
            <p:nvSpPr>
              <p:cNvPr id="5" name="图形"/>
              <p:cNvSpPr txBox="1"/>
              <p:nvPr/>
            </p:nvSpPr>
            <p:spPr>
              <a:xfrm>
                <a:off x="13772" y="3753"/>
                <a:ext cx="3235" cy="6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fontAlgn="auto" hangingPunct="1">
                  <a:spcBef>
                    <a:spcPts val="0"/>
                  </a:spcBef>
                  <a:spcAft>
                    <a:spcPts val="0"/>
                  </a:spcAft>
                  <a:defRPr/>
                </a:pPr>
                <a:r>
                  <a:rPr lang="zh-CN" altLang="en-US" sz="20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mn-ea"/>
                  </a:rPr>
                  <a:t>预设标题文本</a:t>
                </a:r>
                <a:endParaRPr lang="zh-CN" altLang="en-US" sz="2000" noProof="0" dirty="0">
                  <a:ln>
                    <a:noFill/>
                  </a:ln>
                  <a:solidFill>
                    <a:schemeClr val="tx1"/>
                  </a:solidFill>
                  <a:effectLst/>
                  <a:uLnTx/>
                  <a:uFillTx/>
                  <a:latin typeface="字魂59号-创粗黑" panose="00000500000000000000" charset="-122"/>
                  <a:ea typeface="字魂59号-创粗黑" panose="00000500000000000000" charset="-122"/>
                  <a:cs typeface="+mn-ea"/>
                  <a:sym typeface="+mn-ea"/>
                </a:endParaRPr>
              </a:p>
            </p:txBody>
          </p:sp>
          <p:sp>
            <p:nvSpPr>
              <p:cNvPr id="6" name="图形"/>
              <p:cNvSpPr txBox="1"/>
              <p:nvPr/>
            </p:nvSpPr>
            <p:spPr>
              <a:xfrm>
                <a:off x="13772" y="5685"/>
                <a:ext cx="3235" cy="6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fontAlgn="auto" hangingPunct="1">
                  <a:spcBef>
                    <a:spcPts val="0"/>
                  </a:spcBef>
                  <a:spcAft>
                    <a:spcPts val="0"/>
                  </a:spcAft>
                  <a:defRPr/>
                </a:pPr>
                <a:r>
                  <a:rPr lang="zh-CN" altLang="en-US" sz="20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mn-ea"/>
                  </a:rPr>
                  <a:t>预设标题文本</a:t>
                </a:r>
                <a:endParaRPr lang="zh-CN" altLang="en-US" sz="2000" noProof="0" dirty="0">
                  <a:ln>
                    <a:noFill/>
                  </a:ln>
                  <a:solidFill>
                    <a:schemeClr val="tx1"/>
                  </a:solidFill>
                  <a:effectLst/>
                  <a:uLnTx/>
                  <a:uFillTx/>
                  <a:latin typeface="字魂59号-创粗黑" panose="00000500000000000000" charset="-122"/>
                  <a:ea typeface="字魂59号-创粗黑" panose="00000500000000000000" charset="-122"/>
                  <a:cs typeface="+mn-ea"/>
                  <a:sym typeface="+mn-ea"/>
                </a:endParaRPr>
              </a:p>
            </p:txBody>
          </p:sp>
          <p:sp>
            <p:nvSpPr>
              <p:cNvPr id="7" name="图形"/>
              <p:cNvSpPr txBox="1"/>
              <p:nvPr/>
            </p:nvSpPr>
            <p:spPr>
              <a:xfrm>
                <a:off x="2170" y="3754"/>
                <a:ext cx="3235" cy="6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fontAlgn="auto" hangingPunct="1">
                  <a:spcBef>
                    <a:spcPts val="0"/>
                  </a:spcBef>
                  <a:spcAft>
                    <a:spcPts val="0"/>
                  </a:spcAft>
                  <a:defRPr/>
                </a:pPr>
                <a:r>
                  <a:rPr lang="zh-CN" altLang="en-US" sz="20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mn-ea"/>
                  </a:rPr>
                  <a:t>预设标题文本</a:t>
                </a:r>
                <a:endParaRPr lang="zh-CN" altLang="en-US" sz="2000" noProof="0" dirty="0">
                  <a:ln>
                    <a:noFill/>
                  </a:ln>
                  <a:solidFill>
                    <a:schemeClr val="tx1"/>
                  </a:solidFill>
                  <a:effectLst/>
                  <a:uLnTx/>
                  <a:uFillTx/>
                  <a:latin typeface="字魂59号-创粗黑" panose="00000500000000000000" charset="-122"/>
                  <a:ea typeface="字魂59号-创粗黑" panose="00000500000000000000" charset="-122"/>
                  <a:cs typeface="+mn-ea"/>
                  <a:sym typeface="+mn-ea"/>
                </a:endParaRPr>
              </a:p>
            </p:txBody>
          </p:sp>
          <p:sp>
            <p:nvSpPr>
              <p:cNvPr id="8" name="图形"/>
              <p:cNvSpPr txBox="1"/>
              <p:nvPr/>
            </p:nvSpPr>
            <p:spPr>
              <a:xfrm>
                <a:off x="2170" y="5686"/>
                <a:ext cx="3235" cy="6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fontAlgn="auto" hangingPunct="1">
                  <a:spcBef>
                    <a:spcPts val="0"/>
                  </a:spcBef>
                  <a:spcAft>
                    <a:spcPts val="0"/>
                  </a:spcAft>
                  <a:defRPr/>
                </a:pPr>
                <a:r>
                  <a:rPr lang="zh-CN" altLang="en-US" sz="20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mn-ea"/>
                  </a:rPr>
                  <a:t>预设标题文本</a:t>
                </a:r>
                <a:endParaRPr lang="zh-CN" altLang="en-US" sz="2000" noProof="0" dirty="0">
                  <a:ln>
                    <a:noFill/>
                  </a:ln>
                  <a:solidFill>
                    <a:schemeClr val="tx1"/>
                  </a:solidFill>
                  <a:effectLst/>
                  <a:uLnTx/>
                  <a:uFillTx/>
                  <a:latin typeface="字魂59号-创粗黑" panose="00000500000000000000" charset="-122"/>
                  <a:ea typeface="字魂59号-创粗黑" panose="00000500000000000000" charset="-122"/>
                  <a:cs typeface="+mn-ea"/>
                  <a:sym typeface="+mn-ea"/>
                </a:endParaRPr>
              </a:p>
            </p:txBody>
          </p:sp>
          <p:sp>
            <p:nvSpPr>
              <p:cNvPr id="9" name="图形"/>
              <p:cNvSpPr/>
              <p:nvPr/>
            </p:nvSpPr>
            <p:spPr>
              <a:xfrm>
                <a:off x="13829" y="4382"/>
                <a:ext cx="4038" cy="87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在此处添加您的文本内容此处添加您的文本内容添加文本内容在此处添加文本内容</a:t>
                </a:r>
                <a:endParaRPr lang="zh-CN" altLang="en-US" sz="1000" kern="0" spc="200" noProof="0" dirty="0">
                  <a:ln>
                    <a:noFill/>
                  </a:ln>
                  <a:solidFill>
                    <a:schemeClr val="tx1">
                      <a:lumMod val="75000"/>
                      <a:lumOff val="25000"/>
                    </a:schemeClr>
                  </a:solidFill>
                  <a:effectLst/>
                  <a:uLnTx/>
                  <a:uFillTx/>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10" name="图形"/>
              <p:cNvSpPr/>
              <p:nvPr/>
            </p:nvSpPr>
            <p:spPr>
              <a:xfrm>
                <a:off x="13825" y="6427"/>
                <a:ext cx="3909" cy="87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在此处添加您的文本内容此处添加您的文本内容添加文本内容在此处添加文本内容</a:t>
                </a:r>
                <a:endParaRPr lang="zh-CN" altLang="en-US" sz="1000" kern="0" spc="200" noProof="0" dirty="0">
                  <a:ln>
                    <a:noFill/>
                  </a:ln>
                  <a:solidFill>
                    <a:schemeClr val="tx1">
                      <a:lumMod val="75000"/>
                      <a:lumOff val="25000"/>
                    </a:schemeClr>
                  </a:solidFill>
                  <a:effectLst/>
                  <a:uLnTx/>
                  <a:uFillTx/>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11" name="图形"/>
              <p:cNvSpPr/>
              <p:nvPr/>
            </p:nvSpPr>
            <p:spPr>
              <a:xfrm>
                <a:off x="1384" y="4382"/>
                <a:ext cx="3911" cy="87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在此处添加您的文本内容此处添加您的文本内容添加文本内容在此处添加文本内容</a:t>
                </a:r>
                <a:endParaRPr lang="zh-CN" altLang="en-US" sz="1000" kern="0" spc="200" noProof="0" dirty="0">
                  <a:ln>
                    <a:noFill/>
                  </a:ln>
                  <a:solidFill>
                    <a:schemeClr val="tx1">
                      <a:lumMod val="75000"/>
                      <a:lumOff val="25000"/>
                    </a:schemeClr>
                  </a:solidFill>
                  <a:effectLst/>
                  <a:uLnTx/>
                  <a:uFillTx/>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12" name="图形"/>
              <p:cNvSpPr/>
              <p:nvPr/>
            </p:nvSpPr>
            <p:spPr>
              <a:xfrm>
                <a:off x="1384" y="6427"/>
                <a:ext cx="3911" cy="87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在此处添加您的文本内容此处添加您的文本内容添加文本内容在此处添加文本内容</a:t>
                </a:r>
                <a:endParaRPr lang="zh-CN" altLang="en-US" sz="1000" kern="0" spc="200" noProof="0" dirty="0">
                  <a:ln>
                    <a:noFill/>
                  </a:ln>
                  <a:solidFill>
                    <a:schemeClr val="tx1">
                      <a:lumMod val="75000"/>
                      <a:lumOff val="25000"/>
                    </a:schemeClr>
                  </a:solidFill>
                  <a:effectLst/>
                  <a:uLnTx/>
                  <a:uFillTx/>
                  <a:latin typeface="字魂59号-创粗黑" panose="00000500000000000000" charset="-122"/>
                  <a:ea typeface="字魂59号-创粗黑" panose="00000500000000000000" charset="-122"/>
                  <a:cs typeface="字魂59号-创粗黑" panose="00000500000000000000" charset="-122"/>
                  <a:sym typeface="+mn-ea"/>
                </a:endParaRPr>
              </a:p>
            </p:txBody>
          </p:sp>
        </p:grpSp>
      </p:grpSp>
    </p:spTree>
    <p:custDataLst>
      <p:tags r:id="rId2"/>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500" fill="hold">
                                          <p:stCondLst>
                                            <p:cond delay="0"/>
                                          </p:stCondLst>
                                        </p:cTn>
                                        <p:tgtEl>
                                          <p:spTgt spid="15"/>
                                        </p:tgtEl>
                                        <p:attrNameLst>
                                          <p:attrName>style.visibility</p:attrName>
                                        </p:attrNameLst>
                                      </p:cBhvr>
                                      <p:to>
                                        <p:strVal val="visible"/>
                                      </p:to>
                                    </p:set>
                                    <p:animEffect transition="in" filter="plus(ou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1397635" y="1649095"/>
            <a:ext cx="9860280" cy="4209415"/>
            <a:chOff x="1645" y="2148"/>
            <a:chExt cx="15528" cy="6629"/>
          </a:xfrm>
        </p:grpSpPr>
        <p:grpSp>
          <p:nvGrpSpPr>
            <p:cNvPr id="4" name="组合 3"/>
            <p:cNvGrpSpPr/>
            <p:nvPr/>
          </p:nvGrpSpPr>
          <p:grpSpPr>
            <a:xfrm>
              <a:off x="1645" y="2889"/>
              <a:ext cx="15528" cy="5889"/>
              <a:chOff x="1530" y="1920"/>
              <a:chExt cx="11359" cy="4308"/>
            </a:xfrm>
          </p:grpSpPr>
          <p:sp>
            <p:nvSpPr>
              <p:cNvPr id="5" name="图形"/>
              <p:cNvSpPr/>
              <p:nvPr/>
            </p:nvSpPr>
            <p:spPr bwMode="auto">
              <a:xfrm>
                <a:off x="5043" y="2547"/>
                <a:ext cx="2153" cy="1528"/>
              </a:xfrm>
              <a:custGeom>
                <a:avLst/>
                <a:gdLst>
                  <a:gd name="T0" fmla="*/ 91 w 309"/>
                  <a:gd name="T1" fmla="*/ 0 h 219"/>
                  <a:gd name="T2" fmla="*/ 0 w 309"/>
                  <a:gd name="T3" fmla="*/ 219 h 219"/>
                  <a:gd name="T4" fmla="*/ 309 w 309"/>
                  <a:gd name="T5" fmla="*/ 219 h 219"/>
                  <a:gd name="T6" fmla="*/ 91 w 309"/>
                  <a:gd name="T7" fmla="*/ 0 h 219"/>
                </a:gdLst>
                <a:ahLst/>
                <a:cxnLst>
                  <a:cxn ang="0">
                    <a:pos x="T0" y="T1"/>
                  </a:cxn>
                  <a:cxn ang="0">
                    <a:pos x="T2" y="T3"/>
                  </a:cxn>
                  <a:cxn ang="0">
                    <a:pos x="T4" y="T5"/>
                  </a:cxn>
                  <a:cxn ang="0">
                    <a:pos x="T6" y="T7"/>
                  </a:cxn>
                </a:cxnLst>
                <a:rect l="0" t="0" r="r" b="b"/>
                <a:pathLst>
                  <a:path w="309" h="219">
                    <a:moveTo>
                      <a:pt x="91" y="0"/>
                    </a:moveTo>
                    <a:cubicBezTo>
                      <a:pt x="35" y="56"/>
                      <a:pt x="0" y="133"/>
                      <a:pt x="0" y="219"/>
                    </a:cubicBezTo>
                    <a:cubicBezTo>
                      <a:pt x="309" y="219"/>
                      <a:pt x="309" y="219"/>
                      <a:pt x="309" y="219"/>
                    </a:cubicBezTo>
                    <a:cubicBezTo>
                      <a:pt x="91" y="0"/>
                      <a:pt x="91" y="0"/>
                      <a:pt x="91" y="0"/>
                    </a:cubicBezTo>
                  </a:path>
                </a:pathLst>
              </a:custGeom>
              <a:solidFill>
                <a:schemeClr val="accent2"/>
              </a:solidFill>
              <a:ln>
                <a:noFill/>
              </a:ln>
            </p:spPr>
            <p:txBody>
              <a:bodyPr/>
              <a:lstStyle/>
              <a:p>
                <a:endParaRPr lang="zh-CN" altLang="en-US" sz="1600">
                  <a:cs typeface="字魂58号-创中黑" panose="00000500000000000000" charset="-122"/>
                </a:endParaRPr>
              </a:p>
            </p:txBody>
          </p:sp>
          <p:sp>
            <p:nvSpPr>
              <p:cNvPr id="6" name="图形"/>
              <p:cNvSpPr/>
              <p:nvPr/>
            </p:nvSpPr>
            <p:spPr bwMode="auto">
              <a:xfrm>
                <a:off x="5676" y="1920"/>
                <a:ext cx="1519" cy="2155"/>
              </a:xfrm>
              <a:custGeom>
                <a:avLst/>
                <a:gdLst>
                  <a:gd name="T0" fmla="*/ 218 w 218"/>
                  <a:gd name="T1" fmla="*/ 0 h 309"/>
                  <a:gd name="T2" fmla="*/ 0 w 218"/>
                  <a:gd name="T3" fmla="*/ 90 h 309"/>
                  <a:gd name="T4" fmla="*/ 218 w 218"/>
                  <a:gd name="T5" fmla="*/ 309 h 309"/>
                  <a:gd name="T6" fmla="*/ 218 w 218"/>
                  <a:gd name="T7" fmla="*/ 0 h 309"/>
                </a:gdLst>
                <a:ahLst/>
                <a:cxnLst>
                  <a:cxn ang="0">
                    <a:pos x="T0" y="T1"/>
                  </a:cxn>
                  <a:cxn ang="0">
                    <a:pos x="T2" y="T3"/>
                  </a:cxn>
                  <a:cxn ang="0">
                    <a:pos x="T4" y="T5"/>
                  </a:cxn>
                  <a:cxn ang="0">
                    <a:pos x="T6" y="T7"/>
                  </a:cxn>
                </a:cxnLst>
                <a:rect l="0" t="0" r="r" b="b"/>
                <a:pathLst>
                  <a:path w="218" h="309">
                    <a:moveTo>
                      <a:pt x="218" y="0"/>
                    </a:moveTo>
                    <a:cubicBezTo>
                      <a:pt x="133" y="0"/>
                      <a:pt x="56" y="34"/>
                      <a:pt x="0" y="90"/>
                    </a:cubicBezTo>
                    <a:cubicBezTo>
                      <a:pt x="218" y="309"/>
                      <a:pt x="218" y="309"/>
                      <a:pt x="218" y="309"/>
                    </a:cubicBezTo>
                    <a:cubicBezTo>
                      <a:pt x="218" y="0"/>
                      <a:pt x="218" y="0"/>
                      <a:pt x="218" y="0"/>
                    </a:cubicBezTo>
                  </a:path>
                </a:pathLst>
              </a:custGeom>
              <a:solidFill>
                <a:srgbClr val="24A9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7" name="图形"/>
              <p:cNvSpPr/>
              <p:nvPr/>
            </p:nvSpPr>
            <p:spPr bwMode="auto">
              <a:xfrm>
                <a:off x="7196" y="1920"/>
                <a:ext cx="2161" cy="2155"/>
              </a:xfrm>
              <a:custGeom>
                <a:avLst/>
                <a:gdLst>
                  <a:gd name="T0" fmla="*/ 219 w 310"/>
                  <a:gd name="T1" fmla="*/ 90 h 309"/>
                  <a:gd name="T2" fmla="*/ 0 w 310"/>
                  <a:gd name="T3" fmla="*/ 0 h 309"/>
                  <a:gd name="T4" fmla="*/ 0 w 310"/>
                  <a:gd name="T5" fmla="*/ 309 h 309"/>
                  <a:gd name="T6" fmla="*/ 310 w 310"/>
                  <a:gd name="T7" fmla="*/ 309 h 309"/>
                  <a:gd name="T8" fmla="*/ 219 w 310"/>
                  <a:gd name="T9" fmla="*/ 90 h 309"/>
                </a:gdLst>
                <a:ahLst/>
                <a:cxnLst>
                  <a:cxn ang="0">
                    <a:pos x="T0" y="T1"/>
                  </a:cxn>
                  <a:cxn ang="0">
                    <a:pos x="T2" y="T3"/>
                  </a:cxn>
                  <a:cxn ang="0">
                    <a:pos x="T4" y="T5"/>
                  </a:cxn>
                  <a:cxn ang="0">
                    <a:pos x="T6" y="T7"/>
                  </a:cxn>
                  <a:cxn ang="0">
                    <a:pos x="T8" y="T9"/>
                  </a:cxn>
                </a:cxnLst>
                <a:rect l="0" t="0" r="r" b="b"/>
                <a:pathLst>
                  <a:path w="310" h="309">
                    <a:moveTo>
                      <a:pt x="219" y="90"/>
                    </a:moveTo>
                    <a:cubicBezTo>
                      <a:pt x="163" y="34"/>
                      <a:pt x="86" y="0"/>
                      <a:pt x="0" y="0"/>
                    </a:cubicBezTo>
                    <a:cubicBezTo>
                      <a:pt x="0" y="309"/>
                      <a:pt x="0" y="309"/>
                      <a:pt x="0" y="309"/>
                    </a:cubicBezTo>
                    <a:cubicBezTo>
                      <a:pt x="310" y="309"/>
                      <a:pt x="310" y="309"/>
                      <a:pt x="310" y="309"/>
                    </a:cubicBezTo>
                    <a:cubicBezTo>
                      <a:pt x="310" y="223"/>
                      <a:pt x="275" y="146"/>
                      <a:pt x="219" y="90"/>
                    </a:cubicBezTo>
                  </a:path>
                </a:pathLst>
              </a:custGeom>
              <a:solidFill>
                <a:schemeClr val="accent2"/>
              </a:solidFill>
              <a:ln>
                <a:noFill/>
              </a:ln>
            </p:spPr>
            <p:txBody>
              <a:bodyPr/>
              <a:lstStyle/>
              <a:p>
                <a:endParaRPr lang="zh-CN" altLang="en-US" sz="1600">
                  <a:cs typeface="字魂58号-创中黑" panose="00000500000000000000" charset="-122"/>
                </a:endParaRPr>
              </a:p>
            </p:txBody>
          </p:sp>
          <p:sp>
            <p:nvSpPr>
              <p:cNvPr id="8" name="图形"/>
              <p:cNvSpPr/>
              <p:nvPr/>
            </p:nvSpPr>
            <p:spPr bwMode="auto">
              <a:xfrm>
                <a:off x="7196" y="4075"/>
                <a:ext cx="1528" cy="2153"/>
              </a:xfrm>
              <a:custGeom>
                <a:avLst/>
                <a:gdLst>
                  <a:gd name="T0" fmla="*/ 0 w 219"/>
                  <a:gd name="T1" fmla="*/ 309 h 309"/>
                  <a:gd name="T2" fmla="*/ 219 w 219"/>
                  <a:gd name="T3" fmla="*/ 219 h 309"/>
                  <a:gd name="T4" fmla="*/ 0 w 219"/>
                  <a:gd name="T5" fmla="*/ 0 h 309"/>
                  <a:gd name="T6" fmla="*/ 0 w 219"/>
                  <a:gd name="T7" fmla="*/ 309 h 309"/>
                </a:gdLst>
                <a:ahLst/>
                <a:cxnLst>
                  <a:cxn ang="0">
                    <a:pos x="T0" y="T1"/>
                  </a:cxn>
                  <a:cxn ang="0">
                    <a:pos x="T2" y="T3"/>
                  </a:cxn>
                  <a:cxn ang="0">
                    <a:pos x="T4" y="T5"/>
                  </a:cxn>
                  <a:cxn ang="0">
                    <a:pos x="T6" y="T7"/>
                  </a:cxn>
                </a:cxnLst>
                <a:rect l="0" t="0" r="r" b="b"/>
                <a:pathLst>
                  <a:path w="219" h="309">
                    <a:moveTo>
                      <a:pt x="0" y="309"/>
                    </a:moveTo>
                    <a:cubicBezTo>
                      <a:pt x="86" y="309"/>
                      <a:pt x="163" y="275"/>
                      <a:pt x="219" y="219"/>
                    </a:cubicBezTo>
                    <a:cubicBezTo>
                      <a:pt x="0" y="0"/>
                      <a:pt x="0" y="0"/>
                      <a:pt x="0" y="0"/>
                    </a:cubicBezTo>
                    <a:cubicBezTo>
                      <a:pt x="0" y="309"/>
                      <a:pt x="0" y="309"/>
                      <a:pt x="0" y="309"/>
                    </a:cubicBezTo>
                  </a:path>
                </a:pathLst>
              </a:custGeom>
              <a:solidFill>
                <a:schemeClr val="accent2"/>
              </a:solidFill>
              <a:ln>
                <a:noFill/>
              </a:ln>
            </p:spPr>
            <p:txBody>
              <a:bodyPr/>
              <a:lstStyle/>
              <a:p>
                <a:endParaRPr lang="zh-CN" altLang="en-US" sz="1600">
                  <a:cs typeface="字魂58号-创中黑" panose="00000500000000000000" charset="-122"/>
                </a:endParaRPr>
              </a:p>
            </p:txBody>
          </p:sp>
          <p:sp>
            <p:nvSpPr>
              <p:cNvPr id="10" name="图形"/>
              <p:cNvSpPr/>
              <p:nvPr/>
            </p:nvSpPr>
            <p:spPr bwMode="auto">
              <a:xfrm>
                <a:off x="7196" y="4075"/>
                <a:ext cx="2161" cy="1526"/>
              </a:xfrm>
              <a:custGeom>
                <a:avLst/>
                <a:gdLst>
                  <a:gd name="T0" fmla="*/ 310 w 310"/>
                  <a:gd name="T1" fmla="*/ 0 h 219"/>
                  <a:gd name="T2" fmla="*/ 0 w 310"/>
                  <a:gd name="T3" fmla="*/ 0 h 219"/>
                  <a:gd name="T4" fmla="*/ 219 w 310"/>
                  <a:gd name="T5" fmla="*/ 219 h 219"/>
                  <a:gd name="T6" fmla="*/ 310 w 310"/>
                  <a:gd name="T7" fmla="*/ 0 h 219"/>
                </a:gdLst>
                <a:ahLst/>
                <a:cxnLst>
                  <a:cxn ang="0">
                    <a:pos x="T0" y="T1"/>
                  </a:cxn>
                  <a:cxn ang="0">
                    <a:pos x="T2" y="T3"/>
                  </a:cxn>
                  <a:cxn ang="0">
                    <a:pos x="T4" y="T5"/>
                  </a:cxn>
                  <a:cxn ang="0">
                    <a:pos x="T6" y="T7"/>
                  </a:cxn>
                </a:cxnLst>
                <a:rect l="0" t="0" r="r" b="b"/>
                <a:pathLst>
                  <a:path w="310" h="219">
                    <a:moveTo>
                      <a:pt x="310" y="0"/>
                    </a:moveTo>
                    <a:cubicBezTo>
                      <a:pt x="0" y="0"/>
                      <a:pt x="0" y="0"/>
                      <a:pt x="0" y="0"/>
                    </a:cubicBezTo>
                    <a:cubicBezTo>
                      <a:pt x="219" y="219"/>
                      <a:pt x="219" y="219"/>
                      <a:pt x="219" y="219"/>
                    </a:cubicBezTo>
                    <a:cubicBezTo>
                      <a:pt x="275" y="163"/>
                      <a:pt x="310" y="85"/>
                      <a:pt x="310" y="0"/>
                    </a:cubicBezTo>
                  </a:path>
                </a:pathLst>
              </a:custGeom>
              <a:solidFill>
                <a:schemeClr val="accent3"/>
              </a:solidFill>
              <a:ln>
                <a:noFill/>
              </a:ln>
            </p:spPr>
            <p:txBody>
              <a:bodyPr/>
              <a:lstStyle/>
              <a:p>
                <a:endParaRPr lang="zh-CN" altLang="en-US" sz="1600">
                  <a:cs typeface="字魂58号-创中黑" panose="00000500000000000000" charset="-122"/>
                </a:endParaRPr>
              </a:p>
            </p:txBody>
          </p:sp>
          <p:sp>
            <p:nvSpPr>
              <p:cNvPr id="11" name="图形"/>
              <p:cNvSpPr/>
              <p:nvPr/>
            </p:nvSpPr>
            <p:spPr bwMode="auto">
              <a:xfrm>
                <a:off x="5043" y="4075"/>
                <a:ext cx="2153" cy="2153"/>
              </a:xfrm>
              <a:custGeom>
                <a:avLst/>
                <a:gdLst>
                  <a:gd name="T0" fmla="*/ 0 w 309"/>
                  <a:gd name="T1" fmla="*/ 0 h 309"/>
                  <a:gd name="T2" fmla="*/ 91 w 309"/>
                  <a:gd name="T3" fmla="*/ 219 h 309"/>
                  <a:gd name="T4" fmla="*/ 309 w 309"/>
                  <a:gd name="T5" fmla="*/ 309 h 309"/>
                  <a:gd name="T6" fmla="*/ 309 w 309"/>
                  <a:gd name="T7" fmla="*/ 0 h 309"/>
                  <a:gd name="T8" fmla="*/ 0 w 309"/>
                  <a:gd name="T9" fmla="*/ 0 h 309"/>
                </a:gdLst>
                <a:ahLst/>
                <a:cxnLst>
                  <a:cxn ang="0">
                    <a:pos x="T0" y="T1"/>
                  </a:cxn>
                  <a:cxn ang="0">
                    <a:pos x="T2" y="T3"/>
                  </a:cxn>
                  <a:cxn ang="0">
                    <a:pos x="T4" y="T5"/>
                  </a:cxn>
                  <a:cxn ang="0">
                    <a:pos x="T6" y="T7"/>
                  </a:cxn>
                  <a:cxn ang="0">
                    <a:pos x="T8" y="T9"/>
                  </a:cxn>
                </a:cxnLst>
                <a:rect l="0" t="0" r="r" b="b"/>
                <a:pathLst>
                  <a:path w="309" h="309">
                    <a:moveTo>
                      <a:pt x="0" y="0"/>
                    </a:moveTo>
                    <a:cubicBezTo>
                      <a:pt x="0" y="85"/>
                      <a:pt x="35" y="163"/>
                      <a:pt x="91" y="219"/>
                    </a:cubicBezTo>
                    <a:cubicBezTo>
                      <a:pt x="147" y="275"/>
                      <a:pt x="224" y="309"/>
                      <a:pt x="309" y="309"/>
                    </a:cubicBezTo>
                    <a:cubicBezTo>
                      <a:pt x="309" y="0"/>
                      <a:pt x="309" y="0"/>
                      <a:pt x="309" y="0"/>
                    </a:cubicBezTo>
                    <a:cubicBezTo>
                      <a:pt x="0" y="0"/>
                      <a:pt x="0" y="0"/>
                      <a:pt x="0" y="0"/>
                    </a:cubicBezTo>
                  </a:path>
                </a:pathLst>
              </a:custGeom>
              <a:solidFill>
                <a:schemeClr val="accent1"/>
              </a:solidFill>
              <a:ln>
                <a:noFill/>
              </a:ln>
            </p:spPr>
            <p:txBody>
              <a:bodyPr/>
              <a:lstStyle/>
              <a:p>
                <a:endParaRPr lang="zh-CN" altLang="en-US" sz="1600">
                  <a:cs typeface="字魂58号-创中黑" panose="00000500000000000000" charset="-122"/>
                </a:endParaRPr>
              </a:p>
            </p:txBody>
          </p:sp>
          <p:sp>
            <p:nvSpPr>
              <p:cNvPr id="12" name="图形"/>
              <p:cNvSpPr/>
              <p:nvPr/>
            </p:nvSpPr>
            <p:spPr bwMode="auto">
              <a:xfrm>
                <a:off x="5676" y="1920"/>
                <a:ext cx="1519" cy="2155"/>
              </a:xfrm>
              <a:custGeom>
                <a:avLst/>
                <a:gdLst>
                  <a:gd name="T0" fmla="*/ 218 w 218"/>
                  <a:gd name="T1" fmla="*/ 146 h 309"/>
                  <a:gd name="T2" fmla="*/ 218 w 218"/>
                  <a:gd name="T3" fmla="*/ 0 h 309"/>
                  <a:gd name="T4" fmla="*/ 0 w 218"/>
                  <a:gd name="T5" fmla="*/ 90 h 309"/>
                  <a:gd name="T6" fmla="*/ 218 w 218"/>
                  <a:gd name="T7" fmla="*/ 309 h 309"/>
                  <a:gd name="T8" fmla="*/ 218 w 218"/>
                  <a:gd name="T9" fmla="*/ 146 h 309"/>
                </a:gdLst>
                <a:ahLst/>
                <a:cxnLst>
                  <a:cxn ang="0">
                    <a:pos x="T0" y="T1"/>
                  </a:cxn>
                  <a:cxn ang="0">
                    <a:pos x="T2" y="T3"/>
                  </a:cxn>
                  <a:cxn ang="0">
                    <a:pos x="T4" y="T5"/>
                  </a:cxn>
                  <a:cxn ang="0">
                    <a:pos x="T6" y="T7"/>
                  </a:cxn>
                  <a:cxn ang="0">
                    <a:pos x="T8" y="T9"/>
                  </a:cxn>
                </a:cxnLst>
                <a:rect l="0" t="0" r="r" b="b"/>
                <a:pathLst>
                  <a:path w="218" h="309">
                    <a:moveTo>
                      <a:pt x="218" y="146"/>
                    </a:moveTo>
                    <a:cubicBezTo>
                      <a:pt x="218" y="0"/>
                      <a:pt x="218" y="0"/>
                      <a:pt x="218" y="0"/>
                    </a:cubicBezTo>
                    <a:cubicBezTo>
                      <a:pt x="133" y="0"/>
                      <a:pt x="56" y="34"/>
                      <a:pt x="0" y="90"/>
                    </a:cubicBezTo>
                    <a:cubicBezTo>
                      <a:pt x="218" y="309"/>
                      <a:pt x="218" y="309"/>
                      <a:pt x="218" y="309"/>
                    </a:cubicBezTo>
                    <a:cubicBezTo>
                      <a:pt x="218" y="146"/>
                      <a:pt x="218" y="146"/>
                      <a:pt x="218" y="146"/>
                    </a:cubicBezTo>
                  </a:path>
                </a:pathLst>
              </a:custGeom>
              <a:solidFill>
                <a:schemeClr val="accent1"/>
              </a:solidFill>
              <a:ln>
                <a:noFill/>
              </a:ln>
            </p:spPr>
            <p:txBody>
              <a:bodyPr/>
              <a:lstStyle/>
              <a:p>
                <a:endParaRPr lang="zh-CN" altLang="en-US" sz="1600">
                  <a:cs typeface="字魂58号-创中黑" panose="00000500000000000000" charset="-122"/>
                </a:endParaRPr>
              </a:p>
            </p:txBody>
          </p:sp>
          <p:sp>
            <p:nvSpPr>
              <p:cNvPr id="13" name="图形"/>
              <p:cNvSpPr/>
              <p:nvPr/>
            </p:nvSpPr>
            <p:spPr bwMode="auto">
              <a:xfrm>
                <a:off x="5922" y="3167"/>
                <a:ext cx="1274" cy="908"/>
              </a:xfrm>
              <a:custGeom>
                <a:avLst/>
                <a:gdLst>
                  <a:gd name="T0" fmla="*/ 53 w 183"/>
                  <a:gd name="T1" fmla="*/ 0 h 130"/>
                  <a:gd name="T2" fmla="*/ 0 w 183"/>
                  <a:gd name="T3" fmla="*/ 130 h 130"/>
                  <a:gd name="T4" fmla="*/ 183 w 183"/>
                  <a:gd name="T5" fmla="*/ 130 h 130"/>
                  <a:gd name="T6" fmla="*/ 53 w 183"/>
                  <a:gd name="T7" fmla="*/ 0 h 130"/>
                </a:gdLst>
                <a:ahLst/>
                <a:cxnLst>
                  <a:cxn ang="0">
                    <a:pos x="T0" y="T1"/>
                  </a:cxn>
                  <a:cxn ang="0">
                    <a:pos x="T2" y="T3"/>
                  </a:cxn>
                  <a:cxn ang="0">
                    <a:pos x="T4" y="T5"/>
                  </a:cxn>
                  <a:cxn ang="0">
                    <a:pos x="T6" y="T7"/>
                  </a:cxn>
                </a:cxnLst>
                <a:rect l="0" t="0" r="r" b="b"/>
                <a:pathLst>
                  <a:path w="183" h="130">
                    <a:moveTo>
                      <a:pt x="53" y="0"/>
                    </a:moveTo>
                    <a:cubicBezTo>
                      <a:pt x="20" y="33"/>
                      <a:pt x="0" y="79"/>
                      <a:pt x="0" y="130"/>
                    </a:cubicBezTo>
                    <a:cubicBezTo>
                      <a:pt x="183" y="130"/>
                      <a:pt x="183" y="130"/>
                      <a:pt x="183" y="130"/>
                    </a:cubicBezTo>
                    <a:cubicBezTo>
                      <a:pt x="53" y="0"/>
                      <a:pt x="53" y="0"/>
                      <a:pt x="53" y="0"/>
                    </a:cubicBezTo>
                  </a:path>
                </a:pathLst>
              </a:custGeom>
              <a:solidFill>
                <a:schemeClr val="accent1"/>
              </a:solidFill>
              <a:ln>
                <a:noFill/>
              </a:ln>
            </p:spPr>
            <p:txBody>
              <a:bodyPr/>
              <a:lstStyle/>
              <a:p>
                <a:endParaRPr lang="zh-CN" altLang="en-US" sz="1600">
                  <a:cs typeface="字魂58号-创中黑" panose="00000500000000000000" charset="-122"/>
                </a:endParaRPr>
              </a:p>
            </p:txBody>
          </p:sp>
          <p:sp>
            <p:nvSpPr>
              <p:cNvPr id="14" name="图形"/>
              <p:cNvSpPr/>
              <p:nvPr/>
            </p:nvSpPr>
            <p:spPr bwMode="auto">
              <a:xfrm>
                <a:off x="6290" y="3167"/>
                <a:ext cx="905" cy="908"/>
              </a:xfrm>
              <a:custGeom>
                <a:avLst/>
                <a:gdLst>
                  <a:gd name="T0" fmla="*/ 0 w 130"/>
                  <a:gd name="T1" fmla="*/ 0 h 130"/>
                  <a:gd name="T2" fmla="*/ 0 w 130"/>
                  <a:gd name="T3" fmla="*/ 0 h 130"/>
                  <a:gd name="T4" fmla="*/ 130 w 130"/>
                  <a:gd name="T5" fmla="*/ 130 h 130"/>
                  <a:gd name="T6" fmla="*/ 0 w 130"/>
                  <a:gd name="T7" fmla="*/ 0 h 130"/>
                </a:gdLst>
                <a:ahLst/>
                <a:cxnLst>
                  <a:cxn ang="0">
                    <a:pos x="T0" y="T1"/>
                  </a:cxn>
                  <a:cxn ang="0">
                    <a:pos x="T2" y="T3"/>
                  </a:cxn>
                  <a:cxn ang="0">
                    <a:pos x="T4" y="T5"/>
                  </a:cxn>
                  <a:cxn ang="0">
                    <a:pos x="T6" y="T7"/>
                  </a:cxn>
                </a:cxnLst>
                <a:rect l="0" t="0" r="r" b="b"/>
                <a:pathLst>
                  <a:path w="130" h="130">
                    <a:moveTo>
                      <a:pt x="0" y="0"/>
                    </a:moveTo>
                    <a:cubicBezTo>
                      <a:pt x="0" y="0"/>
                      <a:pt x="0" y="0"/>
                      <a:pt x="0" y="0"/>
                    </a:cubicBezTo>
                    <a:cubicBezTo>
                      <a:pt x="130" y="130"/>
                      <a:pt x="130" y="130"/>
                      <a:pt x="130" y="130"/>
                    </a:cubicBezTo>
                    <a:cubicBezTo>
                      <a:pt x="0" y="0"/>
                      <a:pt x="0" y="0"/>
                      <a:pt x="0" y="0"/>
                    </a:cubicBezTo>
                  </a:path>
                </a:pathLst>
              </a:custGeom>
              <a:solidFill>
                <a:srgbClr val="21327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15" name="图形"/>
              <p:cNvSpPr/>
              <p:nvPr/>
            </p:nvSpPr>
            <p:spPr bwMode="auto">
              <a:xfrm>
                <a:off x="6290" y="2792"/>
                <a:ext cx="905" cy="1282"/>
              </a:xfrm>
              <a:custGeom>
                <a:avLst/>
                <a:gdLst>
                  <a:gd name="T0" fmla="*/ 130 w 130"/>
                  <a:gd name="T1" fmla="*/ 0 h 184"/>
                  <a:gd name="T2" fmla="*/ 0 w 130"/>
                  <a:gd name="T3" fmla="*/ 54 h 184"/>
                  <a:gd name="T4" fmla="*/ 130 w 130"/>
                  <a:gd name="T5" fmla="*/ 184 h 184"/>
                  <a:gd name="T6" fmla="*/ 130 w 130"/>
                  <a:gd name="T7" fmla="*/ 21 h 184"/>
                  <a:gd name="T8" fmla="*/ 130 w 130"/>
                  <a:gd name="T9" fmla="*/ 0 h 184"/>
                </a:gdLst>
                <a:ahLst/>
                <a:cxnLst>
                  <a:cxn ang="0">
                    <a:pos x="T0" y="T1"/>
                  </a:cxn>
                  <a:cxn ang="0">
                    <a:pos x="T2" y="T3"/>
                  </a:cxn>
                  <a:cxn ang="0">
                    <a:pos x="T4" y="T5"/>
                  </a:cxn>
                  <a:cxn ang="0">
                    <a:pos x="T6" y="T7"/>
                  </a:cxn>
                  <a:cxn ang="0">
                    <a:pos x="T8" y="T9"/>
                  </a:cxn>
                </a:cxnLst>
                <a:rect l="0" t="0" r="r" b="b"/>
                <a:pathLst>
                  <a:path w="130" h="184">
                    <a:moveTo>
                      <a:pt x="130" y="0"/>
                    </a:moveTo>
                    <a:cubicBezTo>
                      <a:pt x="80" y="0"/>
                      <a:pt x="34" y="21"/>
                      <a:pt x="0" y="54"/>
                    </a:cubicBezTo>
                    <a:cubicBezTo>
                      <a:pt x="130" y="184"/>
                      <a:pt x="130" y="184"/>
                      <a:pt x="130" y="184"/>
                    </a:cubicBezTo>
                    <a:cubicBezTo>
                      <a:pt x="130" y="21"/>
                      <a:pt x="130" y="21"/>
                      <a:pt x="130" y="21"/>
                    </a:cubicBezTo>
                    <a:cubicBezTo>
                      <a:pt x="130" y="0"/>
                      <a:pt x="130" y="0"/>
                      <a:pt x="130" y="0"/>
                    </a:cubicBezTo>
                  </a:path>
                </a:pathLst>
              </a:custGeom>
              <a:solidFill>
                <a:schemeClr val="bg2">
                  <a:lumMod val="85000"/>
                </a:schemeClr>
              </a:solidFill>
              <a:ln>
                <a:noFill/>
              </a:ln>
            </p:spPr>
            <p:txBody>
              <a:bodyPr/>
              <a:lstStyle/>
              <a:p>
                <a:endParaRPr lang="zh-CN" altLang="en-US" sz="1600">
                  <a:cs typeface="字魂58号-创中黑" panose="00000500000000000000" charset="-122"/>
                </a:endParaRPr>
              </a:p>
            </p:txBody>
          </p:sp>
          <p:sp>
            <p:nvSpPr>
              <p:cNvPr id="16" name="图形"/>
              <p:cNvSpPr/>
              <p:nvPr/>
            </p:nvSpPr>
            <p:spPr bwMode="auto">
              <a:xfrm>
                <a:off x="7196" y="2792"/>
                <a:ext cx="1282" cy="1282"/>
              </a:xfrm>
              <a:custGeom>
                <a:avLst/>
                <a:gdLst>
                  <a:gd name="T0" fmla="*/ 0 w 184"/>
                  <a:gd name="T1" fmla="*/ 0 h 184"/>
                  <a:gd name="T2" fmla="*/ 0 w 184"/>
                  <a:gd name="T3" fmla="*/ 184 h 184"/>
                  <a:gd name="T4" fmla="*/ 184 w 184"/>
                  <a:gd name="T5" fmla="*/ 184 h 184"/>
                  <a:gd name="T6" fmla="*/ 184 w 184"/>
                  <a:gd name="T7" fmla="*/ 184 h 184"/>
                  <a:gd name="T8" fmla="*/ 131 w 184"/>
                  <a:gd name="T9" fmla="*/ 54 h 184"/>
                  <a:gd name="T10" fmla="*/ 0 w 184"/>
                  <a:gd name="T11" fmla="*/ 0 h 184"/>
                </a:gdLst>
                <a:ahLst/>
                <a:cxnLst>
                  <a:cxn ang="0">
                    <a:pos x="T0" y="T1"/>
                  </a:cxn>
                  <a:cxn ang="0">
                    <a:pos x="T2" y="T3"/>
                  </a:cxn>
                  <a:cxn ang="0">
                    <a:pos x="T4" y="T5"/>
                  </a:cxn>
                  <a:cxn ang="0">
                    <a:pos x="T6" y="T7"/>
                  </a:cxn>
                  <a:cxn ang="0">
                    <a:pos x="T8" y="T9"/>
                  </a:cxn>
                  <a:cxn ang="0">
                    <a:pos x="T10" y="T11"/>
                  </a:cxn>
                </a:cxnLst>
                <a:rect l="0" t="0" r="r" b="b"/>
                <a:pathLst>
                  <a:path w="184" h="184">
                    <a:moveTo>
                      <a:pt x="0" y="0"/>
                    </a:moveTo>
                    <a:cubicBezTo>
                      <a:pt x="0" y="184"/>
                      <a:pt x="0" y="184"/>
                      <a:pt x="0" y="184"/>
                    </a:cubicBezTo>
                    <a:cubicBezTo>
                      <a:pt x="184" y="184"/>
                      <a:pt x="184" y="184"/>
                      <a:pt x="184" y="184"/>
                    </a:cubicBezTo>
                    <a:cubicBezTo>
                      <a:pt x="184" y="184"/>
                      <a:pt x="184" y="184"/>
                      <a:pt x="184" y="184"/>
                    </a:cubicBezTo>
                    <a:cubicBezTo>
                      <a:pt x="184" y="133"/>
                      <a:pt x="164" y="87"/>
                      <a:pt x="131" y="54"/>
                    </a:cubicBezTo>
                    <a:cubicBezTo>
                      <a:pt x="97" y="21"/>
                      <a:pt x="51" y="0"/>
                      <a:pt x="0" y="0"/>
                    </a:cubicBezTo>
                  </a:path>
                </a:pathLst>
              </a:custGeom>
              <a:solidFill>
                <a:schemeClr val="accent1"/>
              </a:solidFill>
              <a:ln>
                <a:noFill/>
              </a:ln>
            </p:spPr>
            <p:txBody>
              <a:bodyPr/>
              <a:lstStyle/>
              <a:p>
                <a:endParaRPr lang="zh-CN" altLang="en-US" sz="1600">
                  <a:cs typeface="字魂58号-创中黑" panose="00000500000000000000" charset="-122"/>
                </a:endParaRPr>
              </a:p>
            </p:txBody>
          </p:sp>
          <p:sp>
            <p:nvSpPr>
              <p:cNvPr id="17" name="图形"/>
              <p:cNvSpPr/>
              <p:nvPr/>
            </p:nvSpPr>
            <p:spPr bwMode="auto">
              <a:xfrm>
                <a:off x="7196" y="4075"/>
                <a:ext cx="914" cy="1282"/>
              </a:xfrm>
              <a:custGeom>
                <a:avLst/>
                <a:gdLst>
                  <a:gd name="T0" fmla="*/ 0 w 131"/>
                  <a:gd name="T1" fmla="*/ 0 h 184"/>
                  <a:gd name="T2" fmla="*/ 0 w 131"/>
                  <a:gd name="T3" fmla="*/ 184 h 184"/>
                  <a:gd name="T4" fmla="*/ 0 w 131"/>
                  <a:gd name="T5" fmla="*/ 184 h 184"/>
                  <a:gd name="T6" fmla="*/ 131 w 131"/>
                  <a:gd name="T7" fmla="*/ 130 h 184"/>
                  <a:gd name="T8" fmla="*/ 0 w 131"/>
                  <a:gd name="T9" fmla="*/ 0 h 184"/>
                </a:gdLst>
                <a:ahLst/>
                <a:cxnLst>
                  <a:cxn ang="0">
                    <a:pos x="T0" y="T1"/>
                  </a:cxn>
                  <a:cxn ang="0">
                    <a:pos x="T2" y="T3"/>
                  </a:cxn>
                  <a:cxn ang="0">
                    <a:pos x="T4" y="T5"/>
                  </a:cxn>
                  <a:cxn ang="0">
                    <a:pos x="T6" y="T7"/>
                  </a:cxn>
                  <a:cxn ang="0">
                    <a:pos x="T8" y="T9"/>
                  </a:cxn>
                </a:cxnLst>
                <a:rect l="0" t="0" r="r" b="b"/>
                <a:pathLst>
                  <a:path w="131" h="184">
                    <a:moveTo>
                      <a:pt x="0" y="0"/>
                    </a:moveTo>
                    <a:cubicBezTo>
                      <a:pt x="0" y="184"/>
                      <a:pt x="0" y="184"/>
                      <a:pt x="0" y="184"/>
                    </a:cubicBezTo>
                    <a:cubicBezTo>
                      <a:pt x="0" y="184"/>
                      <a:pt x="0" y="184"/>
                      <a:pt x="0" y="184"/>
                    </a:cubicBezTo>
                    <a:cubicBezTo>
                      <a:pt x="51" y="184"/>
                      <a:pt x="97" y="163"/>
                      <a:pt x="131" y="130"/>
                    </a:cubicBezTo>
                    <a:cubicBezTo>
                      <a:pt x="0" y="0"/>
                      <a:pt x="0" y="0"/>
                      <a:pt x="0" y="0"/>
                    </a:cubicBezTo>
                  </a:path>
                </a:pathLst>
              </a:custGeom>
              <a:solidFill>
                <a:schemeClr val="accent1"/>
              </a:solidFill>
              <a:ln>
                <a:noFill/>
              </a:ln>
            </p:spPr>
            <p:txBody>
              <a:bodyPr/>
              <a:lstStyle/>
              <a:p>
                <a:endParaRPr lang="zh-CN" altLang="en-US" sz="1600">
                  <a:cs typeface="字魂58号-创中黑" panose="00000500000000000000" charset="-122"/>
                </a:endParaRPr>
              </a:p>
            </p:txBody>
          </p:sp>
          <p:sp>
            <p:nvSpPr>
              <p:cNvPr id="18" name="图形"/>
              <p:cNvSpPr/>
              <p:nvPr/>
            </p:nvSpPr>
            <p:spPr bwMode="auto">
              <a:xfrm>
                <a:off x="7196" y="4075"/>
                <a:ext cx="914" cy="905"/>
              </a:xfrm>
              <a:custGeom>
                <a:avLst/>
                <a:gdLst>
                  <a:gd name="T0" fmla="*/ 0 w 131"/>
                  <a:gd name="T1" fmla="*/ 0 h 130"/>
                  <a:gd name="T2" fmla="*/ 0 w 131"/>
                  <a:gd name="T3" fmla="*/ 0 h 130"/>
                  <a:gd name="T4" fmla="*/ 131 w 131"/>
                  <a:gd name="T5" fmla="*/ 130 h 130"/>
                  <a:gd name="T6" fmla="*/ 131 w 131"/>
                  <a:gd name="T7" fmla="*/ 130 h 130"/>
                  <a:gd name="T8" fmla="*/ 0 w 131"/>
                  <a:gd name="T9" fmla="*/ 0 h 130"/>
                </a:gdLst>
                <a:ahLst/>
                <a:cxnLst>
                  <a:cxn ang="0">
                    <a:pos x="T0" y="T1"/>
                  </a:cxn>
                  <a:cxn ang="0">
                    <a:pos x="T2" y="T3"/>
                  </a:cxn>
                  <a:cxn ang="0">
                    <a:pos x="T4" y="T5"/>
                  </a:cxn>
                  <a:cxn ang="0">
                    <a:pos x="T6" y="T7"/>
                  </a:cxn>
                  <a:cxn ang="0">
                    <a:pos x="T8" y="T9"/>
                  </a:cxn>
                </a:cxnLst>
                <a:rect l="0" t="0" r="r" b="b"/>
                <a:pathLst>
                  <a:path w="131" h="130">
                    <a:moveTo>
                      <a:pt x="0" y="0"/>
                    </a:moveTo>
                    <a:cubicBezTo>
                      <a:pt x="0" y="0"/>
                      <a:pt x="0" y="0"/>
                      <a:pt x="0" y="0"/>
                    </a:cubicBezTo>
                    <a:cubicBezTo>
                      <a:pt x="131" y="130"/>
                      <a:pt x="131" y="130"/>
                      <a:pt x="131" y="130"/>
                    </a:cubicBezTo>
                    <a:cubicBezTo>
                      <a:pt x="131" y="130"/>
                      <a:pt x="131" y="130"/>
                      <a:pt x="131" y="130"/>
                    </a:cubicBezTo>
                    <a:cubicBezTo>
                      <a:pt x="0" y="0"/>
                      <a:pt x="0" y="0"/>
                      <a:pt x="0" y="0"/>
                    </a:cubicBezTo>
                  </a:path>
                </a:pathLst>
              </a:custGeom>
              <a:solidFill>
                <a:srgbClr val="1C20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19" name="图形"/>
              <p:cNvSpPr/>
              <p:nvPr/>
            </p:nvSpPr>
            <p:spPr bwMode="auto">
              <a:xfrm>
                <a:off x="8478" y="40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729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21" name="图形"/>
              <p:cNvSpPr/>
              <p:nvPr/>
            </p:nvSpPr>
            <p:spPr bwMode="auto">
              <a:xfrm>
                <a:off x="8478" y="407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22" name="图形"/>
              <p:cNvSpPr/>
              <p:nvPr/>
            </p:nvSpPr>
            <p:spPr bwMode="auto">
              <a:xfrm>
                <a:off x="7196" y="4075"/>
                <a:ext cx="1282" cy="905"/>
              </a:xfrm>
              <a:custGeom>
                <a:avLst/>
                <a:gdLst>
                  <a:gd name="T0" fmla="*/ 184 w 184"/>
                  <a:gd name="T1" fmla="*/ 0 h 130"/>
                  <a:gd name="T2" fmla="*/ 0 w 184"/>
                  <a:gd name="T3" fmla="*/ 0 h 130"/>
                  <a:gd name="T4" fmla="*/ 131 w 184"/>
                  <a:gd name="T5" fmla="*/ 130 h 130"/>
                  <a:gd name="T6" fmla="*/ 184 w 184"/>
                  <a:gd name="T7" fmla="*/ 0 h 130"/>
                </a:gdLst>
                <a:ahLst/>
                <a:cxnLst>
                  <a:cxn ang="0">
                    <a:pos x="T0" y="T1"/>
                  </a:cxn>
                  <a:cxn ang="0">
                    <a:pos x="T2" y="T3"/>
                  </a:cxn>
                  <a:cxn ang="0">
                    <a:pos x="T4" y="T5"/>
                  </a:cxn>
                  <a:cxn ang="0">
                    <a:pos x="T6" y="T7"/>
                  </a:cxn>
                </a:cxnLst>
                <a:rect l="0" t="0" r="r" b="b"/>
                <a:pathLst>
                  <a:path w="184" h="130">
                    <a:moveTo>
                      <a:pt x="184" y="0"/>
                    </a:moveTo>
                    <a:cubicBezTo>
                      <a:pt x="0" y="0"/>
                      <a:pt x="0" y="0"/>
                      <a:pt x="0" y="0"/>
                    </a:cubicBezTo>
                    <a:cubicBezTo>
                      <a:pt x="131" y="130"/>
                      <a:pt x="131" y="130"/>
                      <a:pt x="131" y="130"/>
                    </a:cubicBezTo>
                    <a:cubicBezTo>
                      <a:pt x="164" y="97"/>
                      <a:pt x="184" y="51"/>
                      <a:pt x="184" y="0"/>
                    </a:cubicBezTo>
                  </a:path>
                </a:pathLst>
              </a:custGeom>
              <a:solidFill>
                <a:schemeClr val="bg1">
                  <a:lumMod val="85000"/>
                </a:schemeClr>
              </a:solidFill>
              <a:ln>
                <a:noFill/>
              </a:ln>
            </p:spPr>
            <p:txBody>
              <a:bodyPr/>
              <a:lstStyle/>
              <a:p>
                <a:endParaRPr lang="zh-CN" altLang="en-US" sz="1600">
                  <a:cs typeface="字魂58号-创中黑" panose="00000500000000000000" charset="-122"/>
                </a:endParaRPr>
              </a:p>
            </p:txBody>
          </p:sp>
          <p:sp>
            <p:nvSpPr>
              <p:cNvPr id="23" name="图形"/>
              <p:cNvSpPr/>
              <p:nvPr/>
            </p:nvSpPr>
            <p:spPr bwMode="auto">
              <a:xfrm>
                <a:off x="5922" y="4075"/>
                <a:ext cx="1274" cy="1282"/>
              </a:xfrm>
              <a:custGeom>
                <a:avLst/>
                <a:gdLst>
                  <a:gd name="T0" fmla="*/ 183 w 183"/>
                  <a:gd name="T1" fmla="*/ 0 h 184"/>
                  <a:gd name="T2" fmla="*/ 183 w 183"/>
                  <a:gd name="T3" fmla="*/ 0 h 184"/>
                  <a:gd name="T4" fmla="*/ 0 w 183"/>
                  <a:gd name="T5" fmla="*/ 0 h 184"/>
                  <a:gd name="T6" fmla="*/ 53 w 183"/>
                  <a:gd name="T7" fmla="*/ 130 h 184"/>
                  <a:gd name="T8" fmla="*/ 183 w 183"/>
                  <a:gd name="T9" fmla="*/ 184 h 184"/>
                  <a:gd name="T10" fmla="*/ 183 w 183"/>
                  <a:gd name="T11" fmla="*/ 0 h 184"/>
                </a:gdLst>
                <a:ahLst/>
                <a:cxnLst>
                  <a:cxn ang="0">
                    <a:pos x="T0" y="T1"/>
                  </a:cxn>
                  <a:cxn ang="0">
                    <a:pos x="T2" y="T3"/>
                  </a:cxn>
                  <a:cxn ang="0">
                    <a:pos x="T4" y="T5"/>
                  </a:cxn>
                  <a:cxn ang="0">
                    <a:pos x="T6" y="T7"/>
                  </a:cxn>
                  <a:cxn ang="0">
                    <a:pos x="T8" y="T9"/>
                  </a:cxn>
                  <a:cxn ang="0">
                    <a:pos x="T10" y="T11"/>
                  </a:cxn>
                </a:cxnLst>
                <a:rect l="0" t="0" r="r" b="b"/>
                <a:pathLst>
                  <a:path w="183" h="184">
                    <a:moveTo>
                      <a:pt x="183" y="0"/>
                    </a:moveTo>
                    <a:cubicBezTo>
                      <a:pt x="183" y="0"/>
                      <a:pt x="183" y="0"/>
                      <a:pt x="183" y="0"/>
                    </a:cubicBezTo>
                    <a:cubicBezTo>
                      <a:pt x="0" y="0"/>
                      <a:pt x="0" y="0"/>
                      <a:pt x="0" y="0"/>
                    </a:cubicBezTo>
                    <a:cubicBezTo>
                      <a:pt x="0" y="51"/>
                      <a:pt x="20" y="97"/>
                      <a:pt x="53" y="130"/>
                    </a:cubicBezTo>
                    <a:cubicBezTo>
                      <a:pt x="87" y="163"/>
                      <a:pt x="133" y="184"/>
                      <a:pt x="183" y="184"/>
                    </a:cubicBezTo>
                    <a:cubicBezTo>
                      <a:pt x="183" y="0"/>
                      <a:pt x="183" y="0"/>
                      <a:pt x="183" y="0"/>
                    </a:cubicBezTo>
                  </a:path>
                </a:pathLst>
              </a:custGeom>
              <a:solidFill>
                <a:schemeClr val="bg2">
                  <a:lumMod val="85000"/>
                </a:schemeClr>
              </a:solidFill>
              <a:ln>
                <a:noFill/>
              </a:ln>
            </p:spPr>
            <p:txBody>
              <a:bodyPr/>
              <a:lstStyle/>
              <a:p>
                <a:endParaRPr lang="zh-CN" altLang="en-US" sz="1600">
                  <a:cs typeface="字魂58号-创中黑" panose="00000500000000000000" charset="-122"/>
                </a:endParaRPr>
              </a:p>
            </p:txBody>
          </p:sp>
          <p:sp>
            <p:nvSpPr>
              <p:cNvPr id="24" name="图形"/>
              <p:cNvSpPr/>
              <p:nvPr/>
            </p:nvSpPr>
            <p:spPr bwMode="auto">
              <a:xfrm>
                <a:off x="5922" y="4075"/>
                <a:ext cx="1274" cy="0"/>
              </a:xfrm>
              <a:custGeom>
                <a:avLst/>
                <a:gdLst>
                  <a:gd name="T0" fmla="*/ 581 w 581"/>
                  <a:gd name="T1" fmla="*/ 581 w 581"/>
                  <a:gd name="T2" fmla="*/ 0 w 581"/>
                  <a:gd name="T3" fmla="*/ 0 w 581"/>
                  <a:gd name="T4" fmla="*/ 0 w 581"/>
                  <a:gd name="T5" fmla="*/ 0 w 581"/>
                  <a:gd name="T6" fmla="*/ 581 w 581"/>
                </a:gdLst>
                <a:ahLst/>
                <a:cxnLst>
                  <a:cxn ang="0">
                    <a:pos x="T0" y="0"/>
                  </a:cxn>
                  <a:cxn ang="0">
                    <a:pos x="T1" y="0"/>
                  </a:cxn>
                  <a:cxn ang="0">
                    <a:pos x="T2" y="0"/>
                  </a:cxn>
                  <a:cxn ang="0">
                    <a:pos x="T3" y="0"/>
                  </a:cxn>
                  <a:cxn ang="0">
                    <a:pos x="T4" y="0"/>
                  </a:cxn>
                  <a:cxn ang="0">
                    <a:pos x="T5" y="0"/>
                  </a:cxn>
                  <a:cxn ang="0">
                    <a:pos x="T6" y="0"/>
                  </a:cxn>
                </a:cxnLst>
                <a:rect l="0" t="0" r="r" b="b"/>
                <a:pathLst>
                  <a:path w="581">
                    <a:moveTo>
                      <a:pt x="581" y="0"/>
                    </a:moveTo>
                    <a:lnTo>
                      <a:pt x="581" y="0"/>
                    </a:lnTo>
                    <a:lnTo>
                      <a:pt x="0" y="0"/>
                    </a:lnTo>
                    <a:lnTo>
                      <a:pt x="0" y="0"/>
                    </a:lnTo>
                    <a:lnTo>
                      <a:pt x="0" y="0"/>
                    </a:lnTo>
                    <a:lnTo>
                      <a:pt x="0" y="0"/>
                    </a:lnTo>
                    <a:lnTo>
                      <a:pt x="581" y="0"/>
                    </a:lnTo>
                    <a:close/>
                  </a:path>
                </a:pathLst>
              </a:custGeom>
              <a:solidFill>
                <a:srgbClr val="2D11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25" name="图形"/>
              <p:cNvSpPr/>
              <p:nvPr/>
            </p:nvSpPr>
            <p:spPr bwMode="auto">
              <a:xfrm>
                <a:off x="5922" y="4075"/>
                <a:ext cx="1274" cy="0"/>
              </a:xfrm>
              <a:custGeom>
                <a:avLst/>
                <a:gdLst>
                  <a:gd name="T0" fmla="*/ 581 w 581"/>
                  <a:gd name="T1" fmla="*/ 581 w 581"/>
                  <a:gd name="T2" fmla="*/ 0 w 581"/>
                  <a:gd name="T3" fmla="*/ 0 w 581"/>
                  <a:gd name="T4" fmla="*/ 0 w 581"/>
                  <a:gd name="T5" fmla="*/ 0 w 581"/>
                  <a:gd name="T6" fmla="*/ 581 w 581"/>
                </a:gdLst>
                <a:ahLst/>
                <a:cxnLst>
                  <a:cxn ang="0">
                    <a:pos x="T0" y="0"/>
                  </a:cxn>
                  <a:cxn ang="0">
                    <a:pos x="T1" y="0"/>
                  </a:cxn>
                  <a:cxn ang="0">
                    <a:pos x="T2" y="0"/>
                  </a:cxn>
                  <a:cxn ang="0">
                    <a:pos x="T3" y="0"/>
                  </a:cxn>
                  <a:cxn ang="0">
                    <a:pos x="T4" y="0"/>
                  </a:cxn>
                  <a:cxn ang="0">
                    <a:pos x="T5" y="0"/>
                  </a:cxn>
                  <a:cxn ang="0">
                    <a:pos x="T6" y="0"/>
                  </a:cxn>
                </a:cxnLst>
                <a:rect l="0" t="0" r="r" b="b"/>
                <a:pathLst>
                  <a:path w="581">
                    <a:moveTo>
                      <a:pt x="581" y="0"/>
                    </a:moveTo>
                    <a:lnTo>
                      <a:pt x="581" y="0"/>
                    </a:lnTo>
                    <a:lnTo>
                      <a:pt x="0" y="0"/>
                    </a:lnTo>
                    <a:lnTo>
                      <a:pt x="0" y="0"/>
                    </a:lnTo>
                    <a:lnTo>
                      <a:pt x="0" y="0"/>
                    </a:lnTo>
                    <a:lnTo>
                      <a:pt x="0" y="0"/>
                    </a:lnTo>
                    <a:lnTo>
                      <a:pt x="5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26" name="图形"/>
              <p:cNvSpPr>
                <a:spLocks noChangeShapeType="1"/>
              </p:cNvSpPr>
              <p:nvPr/>
            </p:nvSpPr>
            <p:spPr bwMode="auto">
              <a:xfrm>
                <a:off x="7196" y="4075"/>
                <a:ext cx="0"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27" name="图形"/>
              <p:cNvSpPr>
                <a:spLocks noChangeShapeType="1"/>
              </p:cNvSpPr>
              <p:nvPr/>
            </p:nvSpPr>
            <p:spPr bwMode="auto">
              <a:xfrm>
                <a:off x="7196" y="4075"/>
                <a:ext cx="0"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28" name="图形"/>
              <p:cNvSpPr>
                <a:spLocks noChangeShapeType="1"/>
              </p:cNvSpPr>
              <p:nvPr/>
            </p:nvSpPr>
            <p:spPr bwMode="auto">
              <a:xfrm>
                <a:off x="7196" y="4075"/>
                <a:ext cx="0"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29" name="图形"/>
              <p:cNvSpPr>
                <a:spLocks noChangeShapeType="1"/>
              </p:cNvSpPr>
              <p:nvPr/>
            </p:nvSpPr>
            <p:spPr bwMode="auto">
              <a:xfrm>
                <a:off x="7196" y="4075"/>
                <a:ext cx="0"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30" name="图形"/>
              <p:cNvSpPr/>
              <p:nvPr/>
            </p:nvSpPr>
            <p:spPr bwMode="auto">
              <a:xfrm>
                <a:off x="7196" y="4075"/>
                <a:ext cx="0" cy="1282"/>
              </a:xfrm>
              <a:custGeom>
                <a:avLst/>
                <a:gdLst>
                  <a:gd name="T0" fmla="*/ 0 h 585"/>
                  <a:gd name="T1" fmla="*/ 585 h 585"/>
                  <a:gd name="T2" fmla="*/ 585 h 585"/>
                  <a:gd name="T3" fmla="*/ 585 h 585"/>
                  <a:gd name="T4" fmla="*/ 0 h 585"/>
                </a:gdLst>
                <a:ahLst/>
                <a:cxnLst>
                  <a:cxn ang="0">
                    <a:pos x="0" y="T0"/>
                  </a:cxn>
                  <a:cxn ang="0">
                    <a:pos x="0" y="T1"/>
                  </a:cxn>
                  <a:cxn ang="0">
                    <a:pos x="0" y="T2"/>
                  </a:cxn>
                  <a:cxn ang="0">
                    <a:pos x="0" y="T3"/>
                  </a:cxn>
                  <a:cxn ang="0">
                    <a:pos x="0" y="T4"/>
                  </a:cxn>
                </a:cxnLst>
                <a:rect l="0" t="0" r="r" b="b"/>
                <a:pathLst>
                  <a:path h="585">
                    <a:moveTo>
                      <a:pt x="0" y="0"/>
                    </a:moveTo>
                    <a:lnTo>
                      <a:pt x="0" y="585"/>
                    </a:lnTo>
                    <a:lnTo>
                      <a:pt x="0" y="585"/>
                    </a:lnTo>
                    <a:lnTo>
                      <a:pt x="0" y="585"/>
                    </a:lnTo>
                    <a:lnTo>
                      <a:pt x="0" y="0"/>
                    </a:lnTo>
                    <a:close/>
                  </a:path>
                </a:pathLst>
              </a:custGeom>
              <a:solidFill>
                <a:srgbClr val="1C20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31" name="图形"/>
              <p:cNvSpPr/>
              <p:nvPr/>
            </p:nvSpPr>
            <p:spPr bwMode="auto">
              <a:xfrm>
                <a:off x="7196" y="4075"/>
                <a:ext cx="0" cy="1282"/>
              </a:xfrm>
              <a:custGeom>
                <a:avLst/>
                <a:gdLst>
                  <a:gd name="T0" fmla="*/ 0 h 585"/>
                  <a:gd name="T1" fmla="*/ 585 h 585"/>
                  <a:gd name="T2" fmla="*/ 585 h 585"/>
                  <a:gd name="T3" fmla="*/ 585 h 585"/>
                  <a:gd name="T4" fmla="*/ 0 h 585"/>
                </a:gdLst>
                <a:ahLst/>
                <a:cxnLst>
                  <a:cxn ang="0">
                    <a:pos x="0" y="T0"/>
                  </a:cxn>
                  <a:cxn ang="0">
                    <a:pos x="0" y="T1"/>
                  </a:cxn>
                  <a:cxn ang="0">
                    <a:pos x="0" y="T2"/>
                  </a:cxn>
                  <a:cxn ang="0">
                    <a:pos x="0" y="T3"/>
                  </a:cxn>
                  <a:cxn ang="0">
                    <a:pos x="0" y="T4"/>
                  </a:cxn>
                </a:cxnLst>
                <a:rect l="0" t="0" r="r" b="b"/>
                <a:pathLst>
                  <a:path h="585">
                    <a:moveTo>
                      <a:pt x="0" y="0"/>
                    </a:moveTo>
                    <a:lnTo>
                      <a:pt x="0" y="585"/>
                    </a:lnTo>
                    <a:lnTo>
                      <a:pt x="0" y="585"/>
                    </a:lnTo>
                    <a:lnTo>
                      <a:pt x="0" y="58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32" name="图形"/>
              <p:cNvSpPr>
                <a:spLocks noChangeShapeType="1"/>
              </p:cNvSpPr>
              <p:nvPr/>
            </p:nvSpPr>
            <p:spPr bwMode="auto">
              <a:xfrm>
                <a:off x="7196" y="4075"/>
                <a:ext cx="0"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33" name="图形"/>
              <p:cNvSpPr>
                <a:spLocks noChangeShapeType="1"/>
              </p:cNvSpPr>
              <p:nvPr/>
            </p:nvSpPr>
            <p:spPr bwMode="auto">
              <a:xfrm>
                <a:off x="7196" y="4075"/>
                <a:ext cx="0"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34" name="图形"/>
              <p:cNvSpPr/>
              <p:nvPr/>
            </p:nvSpPr>
            <p:spPr bwMode="auto">
              <a:xfrm>
                <a:off x="6143" y="3014"/>
                <a:ext cx="2113" cy="2113"/>
              </a:xfrm>
              <a:custGeom>
                <a:avLst/>
                <a:gdLst>
                  <a:gd name="T0" fmla="*/ 259 w 303"/>
                  <a:gd name="T1" fmla="*/ 45 h 303"/>
                  <a:gd name="T2" fmla="*/ 151 w 303"/>
                  <a:gd name="T3" fmla="*/ 0 h 303"/>
                  <a:gd name="T4" fmla="*/ 44 w 303"/>
                  <a:gd name="T5" fmla="*/ 45 h 303"/>
                  <a:gd name="T6" fmla="*/ 0 w 303"/>
                  <a:gd name="T7" fmla="*/ 152 h 303"/>
                  <a:gd name="T8" fmla="*/ 44 w 303"/>
                  <a:gd name="T9" fmla="*/ 259 h 303"/>
                  <a:gd name="T10" fmla="*/ 151 w 303"/>
                  <a:gd name="T11" fmla="*/ 303 h 303"/>
                  <a:gd name="T12" fmla="*/ 259 w 303"/>
                  <a:gd name="T13" fmla="*/ 259 h 303"/>
                  <a:gd name="T14" fmla="*/ 303 w 303"/>
                  <a:gd name="T15" fmla="*/ 152 h 303"/>
                  <a:gd name="T16" fmla="*/ 259 w 303"/>
                  <a:gd name="T17" fmla="*/ 4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303">
                    <a:moveTo>
                      <a:pt x="259" y="45"/>
                    </a:moveTo>
                    <a:cubicBezTo>
                      <a:pt x="231" y="17"/>
                      <a:pt x="193" y="0"/>
                      <a:pt x="151" y="0"/>
                    </a:cubicBezTo>
                    <a:cubicBezTo>
                      <a:pt x="110" y="0"/>
                      <a:pt x="72" y="17"/>
                      <a:pt x="44" y="45"/>
                    </a:cubicBezTo>
                    <a:cubicBezTo>
                      <a:pt x="17" y="72"/>
                      <a:pt x="0" y="110"/>
                      <a:pt x="0" y="152"/>
                    </a:cubicBezTo>
                    <a:cubicBezTo>
                      <a:pt x="0" y="194"/>
                      <a:pt x="17" y="232"/>
                      <a:pt x="44" y="259"/>
                    </a:cubicBezTo>
                    <a:cubicBezTo>
                      <a:pt x="72" y="286"/>
                      <a:pt x="110" y="303"/>
                      <a:pt x="151" y="303"/>
                    </a:cubicBezTo>
                    <a:cubicBezTo>
                      <a:pt x="193" y="303"/>
                      <a:pt x="231" y="286"/>
                      <a:pt x="259" y="259"/>
                    </a:cubicBezTo>
                    <a:cubicBezTo>
                      <a:pt x="286" y="232"/>
                      <a:pt x="303" y="194"/>
                      <a:pt x="303" y="152"/>
                    </a:cubicBezTo>
                    <a:cubicBezTo>
                      <a:pt x="303" y="110"/>
                      <a:pt x="286" y="72"/>
                      <a:pt x="259" y="4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sp>
            <p:nvSpPr>
              <p:cNvPr id="36" name="图形"/>
              <p:cNvSpPr/>
              <p:nvPr/>
            </p:nvSpPr>
            <p:spPr bwMode="auto">
              <a:xfrm>
                <a:off x="7432" y="4798"/>
                <a:ext cx="15" cy="22"/>
              </a:xfrm>
              <a:custGeom>
                <a:avLst/>
                <a:gdLst>
                  <a:gd name="T0" fmla="*/ 2 w 2"/>
                  <a:gd name="T1" fmla="*/ 1 h 3"/>
                  <a:gd name="T2" fmla="*/ 0 w 2"/>
                  <a:gd name="T3" fmla="*/ 3 h 3"/>
                  <a:gd name="T4" fmla="*/ 0 w 2"/>
                  <a:gd name="T5" fmla="*/ 2 h 3"/>
                  <a:gd name="T6" fmla="*/ 0 w 2"/>
                  <a:gd name="T7" fmla="*/ 1 h 3"/>
                  <a:gd name="T8" fmla="*/ 1 w 2"/>
                  <a:gd name="T9" fmla="*/ 0 h 3"/>
                  <a:gd name="T10" fmla="*/ 1 w 2"/>
                  <a:gd name="T11" fmla="*/ 0 h 3"/>
                  <a:gd name="T12" fmla="*/ 2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1"/>
                    </a:moveTo>
                    <a:cubicBezTo>
                      <a:pt x="2" y="2"/>
                      <a:pt x="1" y="3"/>
                      <a:pt x="0" y="3"/>
                    </a:cubicBezTo>
                    <a:cubicBezTo>
                      <a:pt x="0" y="3"/>
                      <a:pt x="0" y="2"/>
                      <a:pt x="0" y="2"/>
                    </a:cubicBezTo>
                    <a:cubicBezTo>
                      <a:pt x="0" y="1"/>
                      <a:pt x="0" y="1"/>
                      <a:pt x="0" y="1"/>
                    </a:cubicBezTo>
                    <a:cubicBezTo>
                      <a:pt x="0" y="0"/>
                      <a:pt x="0" y="0"/>
                      <a:pt x="1" y="0"/>
                    </a:cubicBezTo>
                    <a:cubicBezTo>
                      <a:pt x="1" y="0"/>
                      <a:pt x="1" y="0"/>
                      <a:pt x="1" y="0"/>
                    </a:cubicBezTo>
                    <a:cubicBezTo>
                      <a:pt x="2" y="1"/>
                      <a:pt x="2" y="1"/>
                      <a:pt x="2" y="1"/>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字魂58号-创中黑" panose="00000500000000000000" charset="-122"/>
                </a:endParaRPr>
              </a:p>
            </p:txBody>
          </p:sp>
          <p:cxnSp>
            <p:nvCxnSpPr>
              <p:cNvPr id="40" name="图形"/>
              <p:cNvCxnSpPr/>
              <p:nvPr/>
            </p:nvCxnSpPr>
            <p:spPr>
              <a:xfrm flipH="1">
                <a:off x="1530" y="2337"/>
                <a:ext cx="4370" cy="0"/>
              </a:xfrm>
              <a:prstGeom prst="line">
                <a:avLst/>
              </a:prstGeom>
              <a:ln w="9525">
                <a:solidFill>
                  <a:schemeClr val="bg2">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1" name="图形"/>
              <p:cNvCxnSpPr>
                <a:endCxn id="11" idx="0"/>
              </p:cNvCxnSpPr>
              <p:nvPr/>
            </p:nvCxnSpPr>
            <p:spPr>
              <a:xfrm>
                <a:off x="1530" y="3966"/>
                <a:ext cx="3513" cy="0"/>
              </a:xfrm>
              <a:prstGeom prst="line">
                <a:avLst/>
              </a:prstGeom>
              <a:ln w="9525">
                <a:solidFill>
                  <a:schemeClr val="bg2">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2" name="图形"/>
              <p:cNvCxnSpPr/>
              <p:nvPr/>
            </p:nvCxnSpPr>
            <p:spPr>
              <a:xfrm flipH="1">
                <a:off x="1530" y="5837"/>
                <a:ext cx="4370" cy="0"/>
              </a:xfrm>
              <a:prstGeom prst="line">
                <a:avLst/>
              </a:prstGeom>
              <a:ln w="9525">
                <a:solidFill>
                  <a:schemeClr val="bg2">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图形"/>
              <p:cNvCxnSpPr/>
              <p:nvPr/>
            </p:nvCxnSpPr>
            <p:spPr>
              <a:xfrm flipH="1">
                <a:off x="8488" y="2337"/>
                <a:ext cx="4370" cy="0"/>
              </a:xfrm>
              <a:prstGeom prst="line">
                <a:avLst/>
              </a:prstGeom>
              <a:ln w="9525">
                <a:solidFill>
                  <a:schemeClr val="bg2">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图形"/>
              <p:cNvCxnSpPr/>
              <p:nvPr/>
            </p:nvCxnSpPr>
            <p:spPr>
              <a:xfrm>
                <a:off x="9376" y="4267"/>
                <a:ext cx="3513" cy="0"/>
              </a:xfrm>
              <a:prstGeom prst="line">
                <a:avLst/>
              </a:prstGeom>
              <a:ln w="9525">
                <a:solidFill>
                  <a:schemeClr val="bg2">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图形"/>
              <p:cNvCxnSpPr/>
              <p:nvPr/>
            </p:nvCxnSpPr>
            <p:spPr>
              <a:xfrm flipH="1">
                <a:off x="8478" y="5837"/>
                <a:ext cx="4370" cy="0"/>
              </a:xfrm>
              <a:prstGeom prst="line">
                <a:avLst/>
              </a:prstGeom>
              <a:ln w="9525">
                <a:solidFill>
                  <a:schemeClr val="bg2">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图形"/>
              <p:cNvSpPr txBox="1"/>
              <p:nvPr/>
            </p:nvSpPr>
            <p:spPr>
              <a:xfrm>
                <a:off x="8014" y="2685"/>
                <a:ext cx="1099" cy="459"/>
              </a:xfrm>
              <a:prstGeom prst="rect">
                <a:avLst/>
              </a:prstGeom>
              <a:noFill/>
            </p:spPr>
            <p:txBody>
              <a:bodyPr wrap="square">
                <a:spAutoFit/>
              </a:bodyPr>
              <a:lstStyle>
                <a:defPPr>
                  <a:defRPr lang="zh-CN"/>
                </a:defPPr>
                <a:lvl1pPr>
                  <a:defRPr>
                    <a:solidFill>
                      <a:schemeClr val="bg1"/>
                    </a:solidFill>
                    <a:latin typeface="方正中等线简体" panose="02000000000000000000" pitchFamily="65" charset="-122"/>
                    <a:ea typeface="方正中等线简体" panose="02000000000000000000" pitchFamily="65" charset="-122"/>
                  </a:defRPr>
                </a:lvl1pPr>
              </a:lstStyle>
              <a:p>
                <a:pPr algn="ctr"/>
                <a:r>
                  <a:rPr lang="en-US" altLang="zh-CN" sz="2000" dirty="0">
                    <a:latin typeface="字魂58号-创中黑" panose="00000500000000000000" charset="-122"/>
                    <a:ea typeface="字魂58号-创中黑" panose="00000500000000000000" charset="-122"/>
                    <a:cs typeface="字魂58号-创中黑" panose="00000500000000000000" charset="-122"/>
                  </a:rPr>
                  <a:t>25%</a:t>
                </a:r>
                <a:endParaRPr lang="zh-CN" altLang="en-US" sz="2000" dirty="0">
                  <a:latin typeface="字魂58号-创中黑" panose="00000500000000000000" charset="-122"/>
                  <a:ea typeface="字魂58号-创中黑" panose="00000500000000000000" charset="-122"/>
                  <a:cs typeface="字魂58号-创中黑" panose="00000500000000000000" charset="-122"/>
                </a:endParaRPr>
              </a:p>
            </p:txBody>
          </p:sp>
          <p:sp>
            <p:nvSpPr>
              <p:cNvPr id="56" name="图形"/>
              <p:cNvSpPr txBox="1"/>
              <p:nvPr/>
            </p:nvSpPr>
            <p:spPr>
              <a:xfrm>
                <a:off x="6009" y="2214"/>
                <a:ext cx="1099" cy="459"/>
              </a:xfrm>
              <a:prstGeom prst="rect">
                <a:avLst/>
              </a:prstGeom>
              <a:noFill/>
            </p:spPr>
            <p:txBody>
              <a:bodyPr wrap="square">
                <a:spAutoFit/>
              </a:bodyPr>
              <a:lstStyle>
                <a:defPPr>
                  <a:defRPr lang="zh-CN"/>
                </a:defPPr>
                <a:lvl1pPr>
                  <a:defRPr>
                    <a:solidFill>
                      <a:schemeClr val="bg1"/>
                    </a:solidFill>
                    <a:latin typeface="方正中等线简体" panose="02000000000000000000" pitchFamily="65" charset="-122"/>
                    <a:ea typeface="方正中等线简体" panose="02000000000000000000" pitchFamily="65" charset="-122"/>
                  </a:defRPr>
                </a:lvl1pPr>
              </a:lstStyle>
              <a:p>
                <a:pPr algn="ctr"/>
                <a:r>
                  <a:rPr lang="en-US" altLang="zh-CN" sz="2000" dirty="0">
                    <a:latin typeface="字魂58号-创中黑" panose="00000500000000000000" charset="-122"/>
                    <a:ea typeface="字魂58号-创中黑" panose="00000500000000000000" charset="-122"/>
                    <a:cs typeface="字魂58号-创中黑" panose="00000500000000000000" charset="-122"/>
                  </a:rPr>
                  <a:t>13%</a:t>
                </a:r>
                <a:endParaRPr lang="zh-CN" altLang="en-US" sz="2000" dirty="0">
                  <a:latin typeface="字魂58号-创中黑" panose="00000500000000000000" charset="-122"/>
                  <a:ea typeface="字魂58号-创中黑" panose="00000500000000000000" charset="-122"/>
                  <a:cs typeface="字魂58号-创中黑" panose="00000500000000000000" charset="-122"/>
                </a:endParaRPr>
              </a:p>
            </p:txBody>
          </p:sp>
          <p:sp>
            <p:nvSpPr>
              <p:cNvPr id="57" name="图形"/>
              <p:cNvSpPr txBox="1"/>
              <p:nvPr/>
            </p:nvSpPr>
            <p:spPr>
              <a:xfrm>
                <a:off x="5045" y="3119"/>
                <a:ext cx="1099" cy="459"/>
              </a:xfrm>
              <a:prstGeom prst="rect">
                <a:avLst/>
              </a:prstGeom>
              <a:noFill/>
            </p:spPr>
            <p:txBody>
              <a:bodyPr wrap="square">
                <a:spAutoFit/>
              </a:bodyPr>
              <a:lstStyle>
                <a:defPPr>
                  <a:defRPr lang="zh-CN"/>
                </a:defPPr>
                <a:lvl1pPr>
                  <a:defRPr>
                    <a:solidFill>
                      <a:schemeClr val="bg1"/>
                    </a:solidFill>
                    <a:latin typeface="方正中等线简体" panose="02000000000000000000" pitchFamily="65" charset="-122"/>
                    <a:ea typeface="方正中等线简体" panose="02000000000000000000" pitchFamily="65" charset="-122"/>
                  </a:defRPr>
                </a:lvl1pPr>
              </a:lstStyle>
              <a:p>
                <a:pPr algn="ctr"/>
                <a:r>
                  <a:rPr lang="en-US" altLang="zh-CN" sz="2000" dirty="0">
                    <a:latin typeface="字魂58号-创中黑" panose="00000500000000000000" charset="-122"/>
                    <a:ea typeface="字魂58号-创中黑" panose="00000500000000000000" charset="-122"/>
                    <a:cs typeface="字魂58号-创中黑" panose="00000500000000000000" charset="-122"/>
                  </a:rPr>
                  <a:t>12%</a:t>
                </a:r>
                <a:endParaRPr lang="zh-CN" altLang="en-US" sz="2000" dirty="0">
                  <a:latin typeface="字魂58号-创中黑" panose="00000500000000000000" charset="-122"/>
                  <a:ea typeface="字魂58号-创中黑" panose="00000500000000000000" charset="-122"/>
                  <a:cs typeface="字魂58号-创中黑" panose="00000500000000000000" charset="-122"/>
                </a:endParaRPr>
              </a:p>
            </p:txBody>
          </p:sp>
          <p:sp>
            <p:nvSpPr>
              <p:cNvPr id="58" name="图形"/>
              <p:cNvSpPr txBox="1"/>
              <p:nvPr/>
            </p:nvSpPr>
            <p:spPr>
              <a:xfrm>
                <a:off x="5433" y="4888"/>
                <a:ext cx="1099" cy="459"/>
              </a:xfrm>
              <a:prstGeom prst="rect">
                <a:avLst/>
              </a:prstGeom>
              <a:noFill/>
            </p:spPr>
            <p:txBody>
              <a:bodyPr wrap="square">
                <a:spAutoFit/>
              </a:bodyPr>
              <a:lstStyle>
                <a:defPPr>
                  <a:defRPr lang="zh-CN"/>
                </a:defPPr>
                <a:lvl1pPr>
                  <a:defRPr>
                    <a:solidFill>
                      <a:schemeClr val="bg1"/>
                    </a:solidFill>
                    <a:latin typeface="方正中等线简体" panose="02000000000000000000" pitchFamily="65" charset="-122"/>
                    <a:ea typeface="方正中等线简体" panose="02000000000000000000" pitchFamily="65" charset="-122"/>
                  </a:defRPr>
                </a:lvl1pPr>
              </a:lstStyle>
              <a:p>
                <a:pPr algn="ctr"/>
                <a:r>
                  <a:rPr lang="en-US" altLang="zh-CN" sz="2000" dirty="0">
                    <a:latin typeface="字魂58号-创中黑" panose="00000500000000000000" charset="-122"/>
                    <a:ea typeface="字魂58号-创中黑" panose="00000500000000000000" charset="-122"/>
                    <a:cs typeface="字魂58号-创中黑" panose="00000500000000000000" charset="-122"/>
                  </a:rPr>
                  <a:t>25%</a:t>
                </a:r>
                <a:endParaRPr lang="zh-CN" altLang="en-US" sz="2000" dirty="0">
                  <a:latin typeface="字魂58号-创中黑" panose="00000500000000000000" charset="-122"/>
                  <a:ea typeface="字魂58号-创中黑" panose="00000500000000000000" charset="-122"/>
                  <a:cs typeface="字魂58号-创中黑" panose="00000500000000000000" charset="-122"/>
                </a:endParaRPr>
              </a:p>
            </p:txBody>
          </p:sp>
          <p:sp>
            <p:nvSpPr>
              <p:cNvPr id="59" name="图形"/>
              <p:cNvSpPr txBox="1"/>
              <p:nvPr/>
            </p:nvSpPr>
            <p:spPr>
              <a:xfrm>
                <a:off x="7287" y="5286"/>
                <a:ext cx="1099" cy="459"/>
              </a:xfrm>
              <a:prstGeom prst="rect">
                <a:avLst/>
              </a:prstGeom>
              <a:noFill/>
            </p:spPr>
            <p:txBody>
              <a:bodyPr wrap="square">
                <a:spAutoFit/>
              </a:bodyPr>
              <a:lstStyle>
                <a:defPPr>
                  <a:defRPr lang="zh-CN"/>
                </a:defPPr>
                <a:lvl1pPr>
                  <a:defRPr>
                    <a:solidFill>
                      <a:schemeClr val="bg1"/>
                    </a:solidFill>
                    <a:latin typeface="方正中等线简体" panose="02000000000000000000" pitchFamily="65" charset="-122"/>
                    <a:ea typeface="方正中等线简体" panose="02000000000000000000" pitchFamily="65" charset="-122"/>
                  </a:defRPr>
                </a:lvl1pPr>
              </a:lstStyle>
              <a:p>
                <a:pPr algn="ctr"/>
                <a:r>
                  <a:rPr lang="en-US" altLang="zh-CN" sz="2000" dirty="0">
                    <a:latin typeface="字魂58号-创中黑" panose="00000500000000000000" charset="-122"/>
                    <a:ea typeface="字魂58号-创中黑" panose="00000500000000000000" charset="-122"/>
                    <a:cs typeface="字魂58号-创中黑" panose="00000500000000000000" charset="-122"/>
                  </a:rPr>
                  <a:t>13%</a:t>
                </a:r>
                <a:endParaRPr lang="zh-CN" altLang="en-US" sz="2000" dirty="0">
                  <a:latin typeface="字魂58号-创中黑" panose="00000500000000000000" charset="-122"/>
                  <a:ea typeface="字魂58号-创中黑" panose="00000500000000000000" charset="-122"/>
                  <a:cs typeface="字魂58号-创中黑" panose="00000500000000000000" charset="-122"/>
                </a:endParaRPr>
              </a:p>
            </p:txBody>
          </p:sp>
          <p:sp>
            <p:nvSpPr>
              <p:cNvPr id="60" name="图形"/>
              <p:cNvSpPr txBox="1"/>
              <p:nvPr/>
            </p:nvSpPr>
            <p:spPr>
              <a:xfrm>
                <a:off x="8262" y="4360"/>
                <a:ext cx="1099" cy="459"/>
              </a:xfrm>
              <a:prstGeom prst="rect">
                <a:avLst/>
              </a:prstGeom>
              <a:noFill/>
            </p:spPr>
            <p:txBody>
              <a:bodyPr wrap="square">
                <a:spAutoFit/>
              </a:bodyPr>
              <a:lstStyle>
                <a:defPPr>
                  <a:defRPr lang="zh-CN"/>
                </a:defPPr>
                <a:lvl1pPr>
                  <a:defRPr>
                    <a:solidFill>
                      <a:schemeClr val="bg1"/>
                    </a:solidFill>
                    <a:latin typeface="方正中等线简体" panose="02000000000000000000" pitchFamily="65" charset="-122"/>
                    <a:ea typeface="方正中等线简体" panose="02000000000000000000" pitchFamily="65" charset="-122"/>
                  </a:defRPr>
                </a:lvl1pPr>
              </a:lstStyle>
              <a:p>
                <a:pPr algn="ctr"/>
                <a:r>
                  <a:rPr lang="en-US" altLang="zh-CN" sz="2000" dirty="0">
                    <a:latin typeface="字魂58号-创中黑" panose="00000500000000000000" charset="-122"/>
                    <a:ea typeface="字魂58号-创中黑" panose="00000500000000000000" charset="-122"/>
                    <a:cs typeface="字魂58号-创中黑" panose="00000500000000000000" charset="-122"/>
                  </a:rPr>
                  <a:t>12%</a:t>
                </a:r>
                <a:endParaRPr lang="zh-CN" altLang="en-US" sz="2000" dirty="0">
                  <a:latin typeface="字魂58号-创中黑" panose="00000500000000000000" charset="-122"/>
                  <a:ea typeface="字魂58号-创中黑" panose="00000500000000000000" charset="-122"/>
                  <a:cs typeface="字魂58号-创中黑" panose="00000500000000000000" charset="-122"/>
                </a:endParaRPr>
              </a:p>
            </p:txBody>
          </p:sp>
        </p:grpSp>
        <p:grpSp>
          <p:nvGrpSpPr>
            <p:cNvPr id="52" name="组合 51"/>
            <p:cNvGrpSpPr/>
            <p:nvPr/>
          </p:nvGrpSpPr>
          <p:grpSpPr>
            <a:xfrm>
              <a:off x="1645" y="2148"/>
              <a:ext cx="4806" cy="6109"/>
              <a:chOff x="1645" y="2148"/>
              <a:chExt cx="4806" cy="6109"/>
            </a:xfrm>
          </p:grpSpPr>
          <p:sp>
            <p:nvSpPr>
              <p:cNvPr id="43" name="图形"/>
              <p:cNvSpPr txBox="1"/>
              <p:nvPr/>
            </p:nvSpPr>
            <p:spPr>
              <a:xfrm>
                <a:off x="1645" y="2148"/>
                <a:ext cx="2849" cy="580"/>
              </a:xfrm>
              <a:prstGeom prst="rect">
                <a:avLst/>
              </a:prstGeom>
              <a:noFill/>
            </p:spPr>
            <p:txBody>
              <a:bodyPr wrap="none" rtlCol="0">
                <a:spAutoFit/>
              </a:bodyPr>
              <a:lstStyle/>
              <a:p>
                <a:r>
                  <a:rPr lang="en-US" altLang="zh-CN">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01.</a:t>
                </a:r>
                <a:r>
                  <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预设标题文本</a:t>
                </a: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44" name="图形"/>
              <p:cNvSpPr txBox="1"/>
              <p:nvPr/>
            </p:nvSpPr>
            <p:spPr>
              <a:xfrm>
                <a:off x="1645" y="2588"/>
                <a:ext cx="4806" cy="871"/>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rPr>
                  <a:t>在此处添加您的文本内容</a:t>
                </a: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在此处添加您的文本内容此处添加您的文本内容添加文本内容添加文本内容</a:t>
                </a:r>
                <a:endPar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45" name="图形"/>
              <p:cNvSpPr txBox="1"/>
              <p:nvPr/>
            </p:nvSpPr>
            <p:spPr>
              <a:xfrm>
                <a:off x="1645" y="4385"/>
                <a:ext cx="2907" cy="580"/>
              </a:xfrm>
              <a:prstGeom prst="rect">
                <a:avLst/>
              </a:prstGeom>
              <a:noFill/>
            </p:spPr>
            <p:txBody>
              <a:bodyPr wrap="none" rtlCol="0">
                <a:spAutoFit/>
              </a:bodyPr>
              <a:lstStyle/>
              <a:p>
                <a:r>
                  <a:rPr lang="en-US" altLang="zh-CN">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03.</a:t>
                </a:r>
                <a:r>
                  <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预设标题文本</a:t>
                </a: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46" name="图形"/>
              <p:cNvSpPr txBox="1"/>
              <p:nvPr/>
            </p:nvSpPr>
            <p:spPr>
              <a:xfrm>
                <a:off x="1645" y="4825"/>
                <a:ext cx="4806" cy="871"/>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rPr>
                  <a:t>在此处添加您的文本内容</a:t>
                </a: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在此处添加您的文本内容此处添加您的文本内容添加文本内容添加文本内容</a:t>
                </a:r>
                <a:endPar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47" name="图形"/>
              <p:cNvSpPr txBox="1"/>
              <p:nvPr/>
            </p:nvSpPr>
            <p:spPr>
              <a:xfrm>
                <a:off x="1645" y="6946"/>
                <a:ext cx="2903" cy="580"/>
              </a:xfrm>
              <a:prstGeom prst="rect">
                <a:avLst/>
              </a:prstGeom>
              <a:noFill/>
            </p:spPr>
            <p:txBody>
              <a:bodyPr wrap="none" rtlCol="0">
                <a:spAutoFit/>
              </a:bodyPr>
              <a:lstStyle/>
              <a:p>
                <a:r>
                  <a:rPr lang="en-US" altLang="zh-CN">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05.</a:t>
                </a:r>
                <a:r>
                  <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预设标题文本</a:t>
                </a: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48" name="图形"/>
              <p:cNvSpPr txBox="1"/>
              <p:nvPr/>
            </p:nvSpPr>
            <p:spPr>
              <a:xfrm>
                <a:off x="1645" y="7386"/>
                <a:ext cx="4806" cy="871"/>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rPr>
                  <a:t>在此处添加您的文本内容</a:t>
                </a: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在此处添加您的文本内容此处添加您的文本内容添加文本内容添加文本内容</a:t>
                </a:r>
                <a:endPar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grpSp>
        <p:grpSp>
          <p:nvGrpSpPr>
            <p:cNvPr id="53" name="组合 52"/>
            <p:cNvGrpSpPr/>
            <p:nvPr/>
          </p:nvGrpSpPr>
          <p:grpSpPr>
            <a:xfrm flipH="1">
              <a:off x="12311" y="2149"/>
              <a:ext cx="4806" cy="6109"/>
              <a:chOff x="1645" y="2148"/>
              <a:chExt cx="4806" cy="6109"/>
            </a:xfrm>
          </p:grpSpPr>
          <p:sp>
            <p:nvSpPr>
              <p:cNvPr id="54" name="图形"/>
              <p:cNvSpPr txBox="1"/>
              <p:nvPr/>
            </p:nvSpPr>
            <p:spPr>
              <a:xfrm>
                <a:off x="1645" y="2148"/>
                <a:ext cx="2904" cy="580"/>
              </a:xfrm>
              <a:prstGeom prst="rect">
                <a:avLst/>
              </a:prstGeom>
              <a:noFill/>
            </p:spPr>
            <p:txBody>
              <a:bodyPr wrap="none" rtlCol="0">
                <a:spAutoFit/>
              </a:bodyPr>
              <a:lstStyle/>
              <a:p>
                <a:r>
                  <a:rPr lang="en-US" altLang="zh-CN">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02.</a:t>
                </a:r>
                <a:r>
                  <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预设标题文本</a:t>
                </a: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61" name="图形"/>
              <p:cNvSpPr txBox="1"/>
              <p:nvPr/>
            </p:nvSpPr>
            <p:spPr>
              <a:xfrm>
                <a:off x="1645" y="2588"/>
                <a:ext cx="4806" cy="871"/>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rPr>
                  <a:t>在此处添加您的文本内容</a:t>
                </a: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在此处添加您的文本内容此处添加您的文本内容添加文本内容添加文本内容</a:t>
                </a:r>
                <a:endPar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62" name="图形"/>
              <p:cNvSpPr txBox="1"/>
              <p:nvPr/>
            </p:nvSpPr>
            <p:spPr>
              <a:xfrm>
                <a:off x="1645" y="4385"/>
                <a:ext cx="2911" cy="580"/>
              </a:xfrm>
              <a:prstGeom prst="rect">
                <a:avLst/>
              </a:prstGeom>
              <a:noFill/>
            </p:spPr>
            <p:txBody>
              <a:bodyPr wrap="none" rtlCol="0">
                <a:spAutoFit/>
              </a:bodyPr>
              <a:lstStyle/>
              <a:p>
                <a:r>
                  <a:rPr lang="en-US" altLang="zh-CN">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04.</a:t>
                </a:r>
                <a:r>
                  <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预设标题文本</a:t>
                </a: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63" name="图形"/>
              <p:cNvSpPr txBox="1"/>
              <p:nvPr/>
            </p:nvSpPr>
            <p:spPr>
              <a:xfrm>
                <a:off x="1645" y="4825"/>
                <a:ext cx="4806" cy="871"/>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rPr>
                  <a:t>在此处添加您的文本内容</a:t>
                </a: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在此处添加您的文本内容此处添加您的文本内容添加文本内容添加文本内容</a:t>
                </a:r>
                <a:endPar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64" name="图形"/>
              <p:cNvSpPr txBox="1"/>
              <p:nvPr/>
            </p:nvSpPr>
            <p:spPr>
              <a:xfrm>
                <a:off x="1645" y="6946"/>
                <a:ext cx="2908" cy="580"/>
              </a:xfrm>
              <a:prstGeom prst="rect">
                <a:avLst/>
              </a:prstGeom>
              <a:noFill/>
            </p:spPr>
            <p:txBody>
              <a:bodyPr wrap="none" rtlCol="0">
                <a:spAutoFit/>
              </a:bodyPr>
              <a:lstStyle/>
              <a:p>
                <a:r>
                  <a:rPr lang="en-US" altLang="zh-CN">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06.</a:t>
                </a:r>
                <a:r>
                  <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预设标题文本</a:t>
                </a: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65" name="图形"/>
              <p:cNvSpPr txBox="1"/>
              <p:nvPr/>
            </p:nvSpPr>
            <p:spPr>
              <a:xfrm>
                <a:off x="1645" y="7386"/>
                <a:ext cx="4806" cy="871"/>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rPr>
                  <a:t>在此处添加您的文本内容</a:t>
                </a:r>
                <a:r>
                  <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在此处添加您的文本内容此处添加您的文本内容添加文本内容添加文本内容</a:t>
                </a:r>
                <a:endParaRPr lang="zh-CN" altLang="en-US" sz="10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grpSp>
      </p:grpSp>
    </p:spTree>
    <p:custDataLst>
      <p:tags r:id="rId1"/>
    </p:custDataLst>
  </p:cSld>
  <p:clrMapOvr>
    <a:masterClrMapping/>
  </p:clrMapOvr>
  <p:transition advTm="2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图形"/>
          <p:cNvGrpSpPr/>
          <p:nvPr/>
        </p:nvGrpSpPr>
        <p:grpSpPr>
          <a:xfrm>
            <a:off x="788670" y="1847215"/>
            <a:ext cx="10504170" cy="3761740"/>
            <a:chOff x="1242" y="2909"/>
            <a:chExt cx="16542" cy="5924"/>
          </a:xfrm>
        </p:grpSpPr>
        <p:sp>
          <p:nvSpPr>
            <p:cNvPr id="3" name="图形"/>
            <p:cNvSpPr/>
            <p:nvPr/>
          </p:nvSpPr>
          <p:spPr>
            <a:xfrm>
              <a:off x="1242" y="4386"/>
              <a:ext cx="909" cy="909"/>
            </a:xfrm>
            <a:prstGeom prst="ellipse">
              <a:avLst/>
            </a:prstGeom>
            <a:gradFill>
              <a:gsLst>
                <a:gs pos="2000">
                  <a:schemeClr val="accent1"/>
                </a:gs>
                <a:gs pos="100000">
                  <a:schemeClr val="accent2"/>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9号-创粗黑" panose="00000500000000000000" charset="-122"/>
              </a:endParaRPr>
            </a:p>
          </p:txBody>
        </p:sp>
        <p:sp>
          <p:nvSpPr>
            <p:cNvPr id="4" name="图形"/>
            <p:cNvSpPr/>
            <p:nvPr/>
          </p:nvSpPr>
          <p:spPr>
            <a:xfrm>
              <a:off x="7967" y="2909"/>
              <a:ext cx="3605" cy="3605"/>
            </a:xfrm>
            <a:prstGeom prst="ellipse">
              <a:avLst/>
            </a:prstGeom>
            <a:gradFill>
              <a:gsLst>
                <a:gs pos="2000">
                  <a:schemeClr val="accent1"/>
                </a:gs>
                <a:gs pos="100000">
                  <a:schemeClr val="accent2"/>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9号-创粗黑" panose="00000500000000000000" charset="-122"/>
              </a:endParaRPr>
            </a:p>
          </p:txBody>
        </p:sp>
        <p:sp>
          <p:nvSpPr>
            <p:cNvPr id="5" name="图形"/>
            <p:cNvSpPr/>
            <p:nvPr/>
          </p:nvSpPr>
          <p:spPr>
            <a:xfrm>
              <a:off x="16876" y="4386"/>
              <a:ext cx="909" cy="909"/>
            </a:xfrm>
            <a:prstGeom prst="ellipse">
              <a:avLst/>
            </a:prstGeom>
            <a:gradFill>
              <a:gsLst>
                <a:gs pos="2000">
                  <a:schemeClr val="accent1"/>
                </a:gs>
                <a:gs pos="100000">
                  <a:schemeClr val="accent2"/>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9号-创粗黑" panose="00000500000000000000" charset="-122"/>
              </a:endParaRPr>
            </a:p>
          </p:txBody>
        </p:sp>
        <p:sp>
          <p:nvSpPr>
            <p:cNvPr id="6" name="图形"/>
            <p:cNvSpPr/>
            <p:nvPr/>
          </p:nvSpPr>
          <p:spPr>
            <a:xfrm>
              <a:off x="3795" y="3403"/>
              <a:ext cx="2873" cy="2873"/>
            </a:xfrm>
            <a:prstGeom prst="ellipse">
              <a:avLst/>
            </a:prstGeom>
            <a:gradFill>
              <a:gsLst>
                <a:gs pos="2000">
                  <a:schemeClr val="accent1"/>
                </a:gs>
                <a:gs pos="100000">
                  <a:schemeClr val="accent2"/>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9号-创粗黑" panose="00000500000000000000" charset="-122"/>
              </a:endParaRPr>
            </a:p>
          </p:txBody>
        </p:sp>
        <p:sp>
          <p:nvSpPr>
            <p:cNvPr id="7" name="图形"/>
            <p:cNvSpPr/>
            <p:nvPr/>
          </p:nvSpPr>
          <p:spPr>
            <a:xfrm>
              <a:off x="12629" y="3404"/>
              <a:ext cx="2873" cy="2873"/>
            </a:xfrm>
            <a:prstGeom prst="ellipse">
              <a:avLst/>
            </a:prstGeom>
            <a:gradFill>
              <a:gsLst>
                <a:gs pos="2000">
                  <a:schemeClr val="accent1"/>
                </a:gs>
                <a:gs pos="100000">
                  <a:schemeClr val="accent2"/>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9号-创粗黑" panose="00000500000000000000" charset="-122"/>
              </a:endParaRPr>
            </a:p>
          </p:txBody>
        </p:sp>
        <p:grpSp>
          <p:nvGrpSpPr>
            <p:cNvPr id="82" name="图形"/>
            <p:cNvGrpSpPr/>
            <p:nvPr/>
          </p:nvGrpSpPr>
          <p:grpSpPr>
            <a:xfrm>
              <a:off x="4967" y="3891"/>
              <a:ext cx="557" cy="557"/>
              <a:chOff x="9053513" y="484188"/>
              <a:chExt cx="490538" cy="488950"/>
            </a:xfrm>
            <a:solidFill>
              <a:schemeClr val="bg1"/>
            </a:solidFill>
          </p:grpSpPr>
          <p:sp>
            <p:nvSpPr>
              <p:cNvPr id="83" name="图形"/>
              <p:cNvSpPr>
                <a:spLocks noEditPoints="1"/>
              </p:cNvSpPr>
              <p:nvPr/>
            </p:nvSpPr>
            <p:spPr bwMode="auto">
              <a:xfrm>
                <a:off x="9053513" y="484188"/>
                <a:ext cx="152400" cy="48895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字魂59号-创粗黑" panose="00000500000000000000" charset="-122"/>
                </a:endParaRPr>
              </a:p>
            </p:txBody>
          </p:sp>
          <p:sp>
            <p:nvSpPr>
              <p:cNvPr id="84" name="图形"/>
              <p:cNvSpPr>
                <a:spLocks noEditPoints="1"/>
              </p:cNvSpPr>
              <p:nvPr/>
            </p:nvSpPr>
            <p:spPr bwMode="auto">
              <a:xfrm>
                <a:off x="9390063" y="484188"/>
                <a:ext cx="153988" cy="48895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字魂59号-创粗黑" panose="00000500000000000000" charset="-122"/>
                </a:endParaRPr>
              </a:p>
            </p:txBody>
          </p:sp>
          <p:sp>
            <p:nvSpPr>
              <p:cNvPr id="85" name="图形"/>
              <p:cNvSpPr>
                <a:spLocks noEditPoints="1"/>
              </p:cNvSpPr>
              <p:nvPr/>
            </p:nvSpPr>
            <p:spPr bwMode="auto">
              <a:xfrm>
                <a:off x="9221788" y="484188"/>
                <a:ext cx="153988" cy="48895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字魂59号-创粗黑" panose="00000500000000000000" charset="-122"/>
                </a:endParaRPr>
              </a:p>
            </p:txBody>
          </p:sp>
        </p:grpSp>
        <p:grpSp>
          <p:nvGrpSpPr>
            <p:cNvPr id="98" name="图形"/>
            <p:cNvGrpSpPr/>
            <p:nvPr/>
          </p:nvGrpSpPr>
          <p:grpSpPr>
            <a:xfrm>
              <a:off x="9100" y="3508"/>
              <a:ext cx="1338" cy="1330"/>
              <a:chOff x="6259514" y="2238375"/>
              <a:chExt cx="320675" cy="319088"/>
            </a:xfrm>
            <a:solidFill>
              <a:schemeClr val="bg1"/>
            </a:solidFill>
          </p:grpSpPr>
          <p:sp>
            <p:nvSpPr>
              <p:cNvPr id="99" name="图形"/>
              <p:cNvSpPr>
                <a:spLocks noEditPoints="1"/>
              </p:cNvSpPr>
              <p:nvPr/>
            </p:nvSpPr>
            <p:spPr bwMode="auto">
              <a:xfrm>
                <a:off x="6259514" y="2238375"/>
                <a:ext cx="320675" cy="319088"/>
              </a:xfrm>
              <a:custGeom>
                <a:avLst/>
                <a:gdLst>
                  <a:gd name="T0" fmla="*/ 60 w 120"/>
                  <a:gd name="T1" fmla="*/ 120 h 120"/>
                  <a:gd name="T2" fmla="*/ 48 w 120"/>
                  <a:gd name="T3" fmla="*/ 108 h 120"/>
                  <a:gd name="T4" fmla="*/ 48 w 120"/>
                  <a:gd name="T5" fmla="*/ 106 h 120"/>
                  <a:gd name="T6" fmla="*/ 14 w 120"/>
                  <a:gd name="T7" fmla="*/ 72 h 120"/>
                  <a:gd name="T8" fmla="*/ 12 w 120"/>
                  <a:gd name="T9" fmla="*/ 72 h 120"/>
                  <a:gd name="T10" fmla="*/ 0 w 120"/>
                  <a:gd name="T11" fmla="*/ 60 h 120"/>
                  <a:gd name="T12" fmla="*/ 12 w 120"/>
                  <a:gd name="T13" fmla="*/ 48 h 120"/>
                  <a:gd name="T14" fmla="*/ 14 w 120"/>
                  <a:gd name="T15" fmla="*/ 48 h 120"/>
                  <a:gd name="T16" fmla="*/ 48 w 120"/>
                  <a:gd name="T17" fmla="*/ 14 h 120"/>
                  <a:gd name="T18" fmla="*/ 48 w 120"/>
                  <a:gd name="T19" fmla="*/ 12 h 120"/>
                  <a:gd name="T20" fmla="*/ 60 w 120"/>
                  <a:gd name="T21" fmla="*/ 0 h 120"/>
                  <a:gd name="T22" fmla="*/ 72 w 120"/>
                  <a:gd name="T23" fmla="*/ 12 h 120"/>
                  <a:gd name="T24" fmla="*/ 72 w 120"/>
                  <a:gd name="T25" fmla="*/ 14 h 120"/>
                  <a:gd name="T26" fmla="*/ 106 w 120"/>
                  <a:gd name="T27" fmla="*/ 48 h 120"/>
                  <a:gd name="T28" fmla="*/ 108 w 120"/>
                  <a:gd name="T29" fmla="*/ 48 h 120"/>
                  <a:gd name="T30" fmla="*/ 120 w 120"/>
                  <a:gd name="T31" fmla="*/ 60 h 120"/>
                  <a:gd name="T32" fmla="*/ 108 w 120"/>
                  <a:gd name="T33" fmla="*/ 72 h 120"/>
                  <a:gd name="T34" fmla="*/ 106 w 120"/>
                  <a:gd name="T35" fmla="*/ 72 h 120"/>
                  <a:gd name="T36" fmla="*/ 72 w 120"/>
                  <a:gd name="T37" fmla="*/ 106 h 120"/>
                  <a:gd name="T38" fmla="*/ 72 w 120"/>
                  <a:gd name="T39" fmla="*/ 108 h 120"/>
                  <a:gd name="T40" fmla="*/ 60 w 120"/>
                  <a:gd name="T41" fmla="*/ 120 h 120"/>
                  <a:gd name="T42" fmla="*/ 12 w 120"/>
                  <a:gd name="T43" fmla="*/ 56 h 120"/>
                  <a:gd name="T44" fmla="*/ 8 w 120"/>
                  <a:gd name="T45" fmla="*/ 60 h 120"/>
                  <a:gd name="T46" fmla="*/ 12 w 120"/>
                  <a:gd name="T47" fmla="*/ 64 h 120"/>
                  <a:gd name="T48" fmla="*/ 17 w 120"/>
                  <a:gd name="T49" fmla="*/ 64 h 120"/>
                  <a:gd name="T50" fmla="*/ 21 w 120"/>
                  <a:gd name="T51" fmla="*/ 67 h 120"/>
                  <a:gd name="T52" fmla="*/ 53 w 120"/>
                  <a:gd name="T53" fmla="*/ 99 h 120"/>
                  <a:gd name="T54" fmla="*/ 56 w 120"/>
                  <a:gd name="T55" fmla="*/ 103 h 120"/>
                  <a:gd name="T56" fmla="*/ 56 w 120"/>
                  <a:gd name="T57" fmla="*/ 108 h 120"/>
                  <a:gd name="T58" fmla="*/ 60 w 120"/>
                  <a:gd name="T59" fmla="*/ 112 h 120"/>
                  <a:gd name="T60" fmla="*/ 64 w 120"/>
                  <a:gd name="T61" fmla="*/ 108 h 120"/>
                  <a:gd name="T62" fmla="*/ 64 w 120"/>
                  <a:gd name="T63" fmla="*/ 103 h 120"/>
                  <a:gd name="T64" fmla="*/ 67 w 120"/>
                  <a:gd name="T65" fmla="*/ 99 h 120"/>
                  <a:gd name="T66" fmla="*/ 99 w 120"/>
                  <a:gd name="T67" fmla="*/ 67 h 120"/>
                  <a:gd name="T68" fmla="*/ 103 w 120"/>
                  <a:gd name="T69" fmla="*/ 64 h 120"/>
                  <a:gd name="T70" fmla="*/ 108 w 120"/>
                  <a:gd name="T71" fmla="*/ 64 h 120"/>
                  <a:gd name="T72" fmla="*/ 112 w 120"/>
                  <a:gd name="T73" fmla="*/ 60 h 120"/>
                  <a:gd name="T74" fmla="*/ 108 w 120"/>
                  <a:gd name="T75" fmla="*/ 56 h 120"/>
                  <a:gd name="T76" fmla="*/ 103 w 120"/>
                  <a:gd name="T77" fmla="*/ 56 h 120"/>
                  <a:gd name="T78" fmla="*/ 99 w 120"/>
                  <a:gd name="T79" fmla="*/ 53 h 120"/>
                  <a:gd name="T80" fmla="*/ 67 w 120"/>
                  <a:gd name="T81" fmla="*/ 21 h 120"/>
                  <a:gd name="T82" fmla="*/ 64 w 120"/>
                  <a:gd name="T83" fmla="*/ 17 h 120"/>
                  <a:gd name="T84" fmla="*/ 64 w 120"/>
                  <a:gd name="T85" fmla="*/ 12 h 120"/>
                  <a:gd name="T86" fmla="*/ 60 w 120"/>
                  <a:gd name="T87" fmla="*/ 8 h 120"/>
                  <a:gd name="T88" fmla="*/ 56 w 120"/>
                  <a:gd name="T89" fmla="*/ 12 h 120"/>
                  <a:gd name="T90" fmla="*/ 56 w 120"/>
                  <a:gd name="T91" fmla="*/ 17 h 120"/>
                  <a:gd name="T92" fmla="*/ 53 w 120"/>
                  <a:gd name="T93" fmla="*/ 21 h 120"/>
                  <a:gd name="T94" fmla="*/ 21 w 120"/>
                  <a:gd name="T95" fmla="*/ 53 h 120"/>
                  <a:gd name="T96" fmla="*/ 17 w 120"/>
                  <a:gd name="T97" fmla="*/ 56 h 120"/>
                  <a:gd name="T98" fmla="*/ 12 w 120"/>
                  <a:gd name="T99"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 h="120">
                    <a:moveTo>
                      <a:pt x="60" y="120"/>
                    </a:moveTo>
                    <a:cubicBezTo>
                      <a:pt x="53" y="120"/>
                      <a:pt x="48" y="115"/>
                      <a:pt x="48" y="108"/>
                    </a:cubicBezTo>
                    <a:cubicBezTo>
                      <a:pt x="48" y="106"/>
                      <a:pt x="48" y="106"/>
                      <a:pt x="48" y="106"/>
                    </a:cubicBezTo>
                    <a:cubicBezTo>
                      <a:pt x="31" y="102"/>
                      <a:pt x="18" y="89"/>
                      <a:pt x="14" y="72"/>
                    </a:cubicBezTo>
                    <a:cubicBezTo>
                      <a:pt x="12" y="72"/>
                      <a:pt x="12" y="72"/>
                      <a:pt x="12" y="72"/>
                    </a:cubicBezTo>
                    <a:cubicBezTo>
                      <a:pt x="5" y="72"/>
                      <a:pt x="0" y="67"/>
                      <a:pt x="0" y="60"/>
                    </a:cubicBezTo>
                    <a:cubicBezTo>
                      <a:pt x="0" y="53"/>
                      <a:pt x="5" y="48"/>
                      <a:pt x="12" y="48"/>
                    </a:cubicBezTo>
                    <a:cubicBezTo>
                      <a:pt x="14" y="48"/>
                      <a:pt x="14" y="48"/>
                      <a:pt x="14" y="48"/>
                    </a:cubicBezTo>
                    <a:cubicBezTo>
                      <a:pt x="18" y="31"/>
                      <a:pt x="31" y="18"/>
                      <a:pt x="48" y="14"/>
                    </a:cubicBezTo>
                    <a:cubicBezTo>
                      <a:pt x="48" y="12"/>
                      <a:pt x="48" y="12"/>
                      <a:pt x="48" y="12"/>
                    </a:cubicBezTo>
                    <a:cubicBezTo>
                      <a:pt x="48" y="5"/>
                      <a:pt x="53" y="0"/>
                      <a:pt x="60" y="0"/>
                    </a:cubicBezTo>
                    <a:cubicBezTo>
                      <a:pt x="67" y="0"/>
                      <a:pt x="72" y="5"/>
                      <a:pt x="72" y="12"/>
                    </a:cubicBezTo>
                    <a:cubicBezTo>
                      <a:pt x="72" y="14"/>
                      <a:pt x="72" y="14"/>
                      <a:pt x="72" y="14"/>
                    </a:cubicBezTo>
                    <a:cubicBezTo>
                      <a:pt x="89" y="18"/>
                      <a:pt x="102" y="31"/>
                      <a:pt x="106" y="48"/>
                    </a:cubicBezTo>
                    <a:cubicBezTo>
                      <a:pt x="108" y="48"/>
                      <a:pt x="108" y="48"/>
                      <a:pt x="108" y="48"/>
                    </a:cubicBezTo>
                    <a:cubicBezTo>
                      <a:pt x="115" y="48"/>
                      <a:pt x="120" y="53"/>
                      <a:pt x="120" y="60"/>
                    </a:cubicBezTo>
                    <a:cubicBezTo>
                      <a:pt x="120" y="67"/>
                      <a:pt x="115" y="72"/>
                      <a:pt x="108" y="72"/>
                    </a:cubicBezTo>
                    <a:cubicBezTo>
                      <a:pt x="106" y="72"/>
                      <a:pt x="106" y="72"/>
                      <a:pt x="106" y="72"/>
                    </a:cubicBezTo>
                    <a:cubicBezTo>
                      <a:pt x="102" y="89"/>
                      <a:pt x="89" y="102"/>
                      <a:pt x="72" y="106"/>
                    </a:cubicBezTo>
                    <a:cubicBezTo>
                      <a:pt x="72" y="108"/>
                      <a:pt x="72" y="108"/>
                      <a:pt x="72" y="108"/>
                    </a:cubicBezTo>
                    <a:cubicBezTo>
                      <a:pt x="72" y="115"/>
                      <a:pt x="67" y="120"/>
                      <a:pt x="60" y="120"/>
                    </a:cubicBezTo>
                    <a:close/>
                    <a:moveTo>
                      <a:pt x="12" y="56"/>
                    </a:moveTo>
                    <a:cubicBezTo>
                      <a:pt x="10" y="56"/>
                      <a:pt x="8" y="58"/>
                      <a:pt x="8" y="60"/>
                    </a:cubicBezTo>
                    <a:cubicBezTo>
                      <a:pt x="8" y="62"/>
                      <a:pt x="10" y="64"/>
                      <a:pt x="12" y="64"/>
                    </a:cubicBezTo>
                    <a:cubicBezTo>
                      <a:pt x="17" y="64"/>
                      <a:pt x="17" y="64"/>
                      <a:pt x="17" y="64"/>
                    </a:cubicBezTo>
                    <a:cubicBezTo>
                      <a:pt x="19" y="64"/>
                      <a:pt x="20" y="65"/>
                      <a:pt x="21" y="67"/>
                    </a:cubicBezTo>
                    <a:cubicBezTo>
                      <a:pt x="24" y="83"/>
                      <a:pt x="37" y="96"/>
                      <a:pt x="53" y="99"/>
                    </a:cubicBezTo>
                    <a:cubicBezTo>
                      <a:pt x="55" y="100"/>
                      <a:pt x="56" y="101"/>
                      <a:pt x="56" y="103"/>
                    </a:cubicBezTo>
                    <a:cubicBezTo>
                      <a:pt x="56" y="108"/>
                      <a:pt x="56" y="108"/>
                      <a:pt x="56" y="108"/>
                    </a:cubicBezTo>
                    <a:cubicBezTo>
                      <a:pt x="56" y="110"/>
                      <a:pt x="58" y="112"/>
                      <a:pt x="60" y="112"/>
                    </a:cubicBezTo>
                    <a:cubicBezTo>
                      <a:pt x="62" y="112"/>
                      <a:pt x="64" y="110"/>
                      <a:pt x="64" y="108"/>
                    </a:cubicBezTo>
                    <a:cubicBezTo>
                      <a:pt x="64" y="103"/>
                      <a:pt x="64" y="103"/>
                      <a:pt x="64" y="103"/>
                    </a:cubicBezTo>
                    <a:cubicBezTo>
                      <a:pt x="64" y="101"/>
                      <a:pt x="65" y="100"/>
                      <a:pt x="67" y="99"/>
                    </a:cubicBezTo>
                    <a:cubicBezTo>
                      <a:pt x="83" y="96"/>
                      <a:pt x="96" y="83"/>
                      <a:pt x="99" y="67"/>
                    </a:cubicBezTo>
                    <a:cubicBezTo>
                      <a:pt x="100" y="65"/>
                      <a:pt x="101" y="64"/>
                      <a:pt x="103" y="64"/>
                    </a:cubicBezTo>
                    <a:cubicBezTo>
                      <a:pt x="108" y="64"/>
                      <a:pt x="108" y="64"/>
                      <a:pt x="108" y="64"/>
                    </a:cubicBezTo>
                    <a:cubicBezTo>
                      <a:pt x="110" y="64"/>
                      <a:pt x="112" y="62"/>
                      <a:pt x="112" y="60"/>
                    </a:cubicBezTo>
                    <a:cubicBezTo>
                      <a:pt x="112" y="58"/>
                      <a:pt x="110" y="56"/>
                      <a:pt x="108" y="56"/>
                    </a:cubicBezTo>
                    <a:cubicBezTo>
                      <a:pt x="103" y="56"/>
                      <a:pt x="103" y="56"/>
                      <a:pt x="103" y="56"/>
                    </a:cubicBezTo>
                    <a:cubicBezTo>
                      <a:pt x="101" y="56"/>
                      <a:pt x="100" y="55"/>
                      <a:pt x="99" y="53"/>
                    </a:cubicBezTo>
                    <a:cubicBezTo>
                      <a:pt x="96" y="37"/>
                      <a:pt x="83" y="24"/>
                      <a:pt x="67" y="21"/>
                    </a:cubicBezTo>
                    <a:cubicBezTo>
                      <a:pt x="65" y="20"/>
                      <a:pt x="64" y="19"/>
                      <a:pt x="64" y="17"/>
                    </a:cubicBezTo>
                    <a:cubicBezTo>
                      <a:pt x="64" y="12"/>
                      <a:pt x="64" y="12"/>
                      <a:pt x="64" y="12"/>
                    </a:cubicBezTo>
                    <a:cubicBezTo>
                      <a:pt x="64" y="10"/>
                      <a:pt x="62" y="8"/>
                      <a:pt x="60" y="8"/>
                    </a:cubicBezTo>
                    <a:cubicBezTo>
                      <a:pt x="58" y="8"/>
                      <a:pt x="56" y="10"/>
                      <a:pt x="56" y="12"/>
                    </a:cubicBezTo>
                    <a:cubicBezTo>
                      <a:pt x="56" y="17"/>
                      <a:pt x="56" y="17"/>
                      <a:pt x="56" y="17"/>
                    </a:cubicBezTo>
                    <a:cubicBezTo>
                      <a:pt x="56" y="19"/>
                      <a:pt x="55" y="20"/>
                      <a:pt x="53" y="21"/>
                    </a:cubicBezTo>
                    <a:cubicBezTo>
                      <a:pt x="37" y="24"/>
                      <a:pt x="24" y="37"/>
                      <a:pt x="21" y="53"/>
                    </a:cubicBezTo>
                    <a:cubicBezTo>
                      <a:pt x="20" y="55"/>
                      <a:pt x="19" y="56"/>
                      <a:pt x="17" y="56"/>
                    </a:cubicBezTo>
                    <a:lnTo>
                      <a:pt x="12"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字魂59号-创粗黑" panose="00000500000000000000" charset="-122"/>
                </a:endParaRPr>
              </a:p>
            </p:txBody>
          </p:sp>
          <p:sp>
            <p:nvSpPr>
              <p:cNvPr id="100" name="图形"/>
              <p:cNvSpPr>
                <a:spLocks noEditPoints="1"/>
              </p:cNvSpPr>
              <p:nvPr/>
            </p:nvSpPr>
            <p:spPr bwMode="auto">
              <a:xfrm>
                <a:off x="6361114" y="2338388"/>
                <a:ext cx="117475" cy="117475"/>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4 h 44"/>
                  <a:gd name="T12" fmla="*/ 4 w 44"/>
                  <a:gd name="T13" fmla="*/ 22 h 44"/>
                  <a:gd name="T14" fmla="*/ 22 w 44"/>
                  <a:gd name="T15" fmla="*/ 40 h 44"/>
                  <a:gd name="T16" fmla="*/ 40 w 44"/>
                  <a:gd name="T17" fmla="*/ 22 h 44"/>
                  <a:gd name="T18" fmla="*/ 22 w 44"/>
                  <a:gd name="T1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4"/>
                    </a:moveTo>
                    <a:cubicBezTo>
                      <a:pt x="12" y="4"/>
                      <a:pt x="4" y="12"/>
                      <a:pt x="4" y="22"/>
                    </a:cubicBezTo>
                    <a:cubicBezTo>
                      <a:pt x="4" y="32"/>
                      <a:pt x="12" y="40"/>
                      <a:pt x="22" y="40"/>
                    </a:cubicBezTo>
                    <a:cubicBezTo>
                      <a:pt x="32" y="40"/>
                      <a:pt x="40" y="32"/>
                      <a:pt x="40" y="22"/>
                    </a:cubicBezTo>
                    <a:cubicBezTo>
                      <a:pt x="40" y="12"/>
                      <a:pt x="32" y="4"/>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字魂59号-创粗黑" panose="00000500000000000000" charset="-122"/>
                </a:endParaRPr>
              </a:p>
            </p:txBody>
          </p:sp>
        </p:grpSp>
        <p:grpSp>
          <p:nvGrpSpPr>
            <p:cNvPr id="128" name="图形"/>
            <p:cNvGrpSpPr/>
            <p:nvPr/>
          </p:nvGrpSpPr>
          <p:grpSpPr>
            <a:xfrm>
              <a:off x="13800" y="3932"/>
              <a:ext cx="575" cy="585"/>
              <a:chOff x="9632950" y="3167063"/>
              <a:chExt cx="471488" cy="479425"/>
            </a:xfrm>
            <a:solidFill>
              <a:schemeClr val="bg1"/>
            </a:solidFill>
          </p:grpSpPr>
          <p:sp>
            <p:nvSpPr>
              <p:cNvPr id="126" name="图形"/>
              <p:cNvSpPr/>
              <p:nvPr/>
            </p:nvSpPr>
            <p:spPr bwMode="auto">
              <a:xfrm>
                <a:off x="9632950" y="3167063"/>
                <a:ext cx="309563" cy="479425"/>
              </a:xfrm>
              <a:custGeom>
                <a:avLst/>
                <a:gdLst>
                  <a:gd name="T0" fmla="*/ 109 w 117"/>
                  <a:gd name="T1" fmla="*/ 129 h 181"/>
                  <a:gd name="T2" fmla="*/ 109 w 117"/>
                  <a:gd name="T3" fmla="*/ 168 h 181"/>
                  <a:gd name="T4" fmla="*/ 104 w 117"/>
                  <a:gd name="T5" fmla="*/ 173 h 181"/>
                  <a:gd name="T6" fmla="*/ 100 w 117"/>
                  <a:gd name="T7" fmla="*/ 171 h 181"/>
                  <a:gd name="T8" fmla="*/ 52 w 117"/>
                  <a:gd name="T9" fmla="*/ 123 h 181"/>
                  <a:gd name="T10" fmla="*/ 13 w 117"/>
                  <a:gd name="T11" fmla="*/ 123 h 181"/>
                  <a:gd name="T12" fmla="*/ 8 w 117"/>
                  <a:gd name="T13" fmla="*/ 118 h 181"/>
                  <a:gd name="T14" fmla="*/ 8 w 117"/>
                  <a:gd name="T15" fmla="*/ 63 h 181"/>
                  <a:gd name="T16" fmla="*/ 13 w 117"/>
                  <a:gd name="T17" fmla="*/ 58 h 181"/>
                  <a:gd name="T18" fmla="*/ 52 w 117"/>
                  <a:gd name="T19" fmla="*/ 58 h 181"/>
                  <a:gd name="T20" fmla="*/ 100 w 117"/>
                  <a:gd name="T21" fmla="*/ 9 h 181"/>
                  <a:gd name="T22" fmla="*/ 104 w 117"/>
                  <a:gd name="T23" fmla="*/ 8 h 181"/>
                  <a:gd name="T24" fmla="*/ 109 w 117"/>
                  <a:gd name="T25" fmla="*/ 13 h 181"/>
                  <a:gd name="T26" fmla="*/ 109 w 117"/>
                  <a:gd name="T27" fmla="*/ 50 h 181"/>
                  <a:gd name="T28" fmla="*/ 117 w 117"/>
                  <a:gd name="T29" fmla="*/ 50 h 181"/>
                  <a:gd name="T30" fmla="*/ 117 w 117"/>
                  <a:gd name="T31" fmla="*/ 13 h 181"/>
                  <a:gd name="T32" fmla="*/ 104 w 117"/>
                  <a:gd name="T33" fmla="*/ 0 h 181"/>
                  <a:gd name="T34" fmla="*/ 95 w 117"/>
                  <a:gd name="T35" fmla="*/ 4 h 181"/>
                  <a:gd name="T36" fmla="*/ 49 w 117"/>
                  <a:gd name="T37" fmla="*/ 50 h 181"/>
                  <a:gd name="T38" fmla="*/ 13 w 117"/>
                  <a:gd name="T39" fmla="*/ 50 h 181"/>
                  <a:gd name="T40" fmla="*/ 0 w 117"/>
                  <a:gd name="T41" fmla="*/ 63 h 181"/>
                  <a:gd name="T42" fmla="*/ 0 w 117"/>
                  <a:gd name="T43" fmla="*/ 118 h 181"/>
                  <a:gd name="T44" fmla="*/ 13 w 117"/>
                  <a:gd name="T45" fmla="*/ 131 h 181"/>
                  <a:gd name="T46" fmla="*/ 49 w 117"/>
                  <a:gd name="T47" fmla="*/ 131 h 181"/>
                  <a:gd name="T48" fmla="*/ 95 w 117"/>
                  <a:gd name="T49" fmla="*/ 177 h 181"/>
                  <a:gd name="T50" fmla="*/ 104 w 117"/>
                  <a:gd name="T51" fmla="*/ 181 h 181"/>
                  <a:gd name="T52" fmla="*/ 117 w 117"/>
                  <a:gd name="T53" fmla="*/ 168 h 181"/>
                  <a:gd name="T54" fmla="*/ 117 w 117"/>
                  <a:gd name="T55" fmla="*/ 129 h 181"/>
                  <a:gd name="T56" fmla="*/ 109 w 117"/>
                  <a:gd name="T57" fmla="*/ 12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81">
                    <a:moveTo>
                      <a:pt x="109" y="129"/>
                    </a:moveTo>
                    <a:cubicBezTo>
                      <a:pt x="109" y="168"/>
                      <a:pt x="109" y="168"/>
                      <a:pt x="109" y="168"/>
                    </a:cubicBezTo>
                    <a:cubicBezTo>
                      <a:pt x="109" y="170"/>
                      <a:pt x="107" y="173"/>
                      <a:pt x="104" y="173"/>
                    </a:cubicBezTo>
                    <a:cubicBezTo>
                      <a:pt x="103" y="173"/>
                      <a:pt x="101" y="172"/>
                      <a:pt x="100" y="171"/>
                    </a:cubicBezTo>
                    <a:cubicBezTo>
                      <a:pt x="52" y="123"/>
                      <a:pt x="52" y="123"/>
                      <a:pt x="52" y="123"/>
                    </a:cubicBezTo>
                    <a:cubicBezTo>
                      <a:pt x="13" y="123"/>
                      <a:pt x="13" y="123"/>
                      <a:pt x="13" y="123"/>
                    </a:cubicBezTo>
                    <a:cubicBezTo>
                      <a:pt x="10" y="123"/>
                      <a:pt x="8" y="120"/>
                      <a:pt x="8" y="118"/>
                    </a:cubicBezTo>
                    <a:cubicBezTo>
                      <a:pt x="8" y="63"/>
                      <a:pt x="8" y="63"/>
                      <a:pt x="8" y="63"/>
                    </a:cubicBezTo>
                    <a:cubicBezTo>
                      <a:pt x="8" y="60"/>
                      <a:pt x="10" y="58"/>
                      <a:pt x="13" y="58"/>
                    </a:cubicBezTo>
                    <a:cubicBezTo>
                      <a:pt x="52" y="58"/>
                      <a:pt x="52" y="58"/>
                      <a:pt x="52" y="58"/>
                    </a:cubicBezTo>
                    <a:cubicBezTo>
                      <a:pt x="100" y="9"/>
                      <a:pt x="100" y="9"/>
                      <a:pt x="100" y="9"/>
                    </a:cubicBezTo>
                    <a:cubicBezTo>
                      <a:pt x="101" y="8"/>
                      <a:pt x="103" y="8"/>
                      <a:pt x="104" y="8"/>
                    </a:cubicBezTo>
                    <a:cubicBezTo>
                      <a:pt x="107" y="8"/>
                      <a:pt x="109" y="10"/>
                      <a:pt x="109" y="13"/>
                    </a:cubicBezTo>
                    <a:cubicBezTo>
                      <a:pt x="109" y="50"/>
                      <a:pt x="109" y="50"/>
                      <a:pt x="109" y="50"/>
                    </a:cubicBezTo>
                    <a:cubicBezTo>
                      <a:pt x="117" y="50"/>
                      <a:pt x="117" y="50"/>
                      <a:pt x="117" y="50"/>
                    </a:cubicBezTo>
                    <a:cubicBezTo>
                      <a:pt x="117" y="13"/>
                      <a:pt x="117" y="13"/>
                      <a:pt x="117" y="13"/>
                    </a:cubicBezTo>
                    <a:cubicBezTo>
                      <a:pt x="117" y="6"/>
                      <a:pt x="111" y="0"/>
                      <a:pt x="104" y="0"/>
                    </a:cubicBezTo>
                    <a:cubicBezTo>
                      <a:pt x="101" y="0"/>
                      <a:pt x="97" y="1"/>
                      <a:pt x="95" y="4"/>
                    </a:cubicBezTo>
                    <a:cubicBezTo>
                      <a:pt x="49" y="50"/>
                      <a:pt x="49" y="50"/>
                      <a:pt x="49" y="50"/>
                    </a:cubicBezTo>
                    <a:cubicBezTo>
                      <a:pt x="13" y="50"/>
                      <a:pt x="13" y="50"/>
                      <a:pt x="13" y="50"/>
                    </a:cubicBezTo>
                    <a:cubicBezTo>
                      <a:pt x="6" y="50"/>
                      <a:pt x="0" y="56"/>
                      <a:pt x="0" y="63"/>
                    </a:cubicBezTo>
                    <a:cubicBezTo>
                      <a:pt x="0" y="118"/>
                      <a:pt x="0" y="118"/>
                      <a:pt x="0" y="118"/>
                    </a:cubicBezTo>
                    <a:cubicBezTo>
                      <a:pt x="0" y="125"/>
                      <a:pt x="6" y="131"/>
                      <a:pt x="13" y="131"/>
                    </a:cubicBezTo>
                    <a:cubicBezTo>
                      <a:pt x="49" y="131"/>
                      <a:pt x="49" y="131"/>
                      <a:pt x="49" y="131"/>
                    </a:cubicBezTo>
                    <a:cubicBezTo>
                      <a:pt x="95" y="177"/>
                      <a:pt x="95" y="177"/>
                      <a:pt x="95" y="177"/>
                    </a:cubicBezTo>
                    <a:cubicBezTo>
                      <a:pt x="97" y="179"/>
                      <a:pt x="101" y="181"/>
                      <a:pt x="104" y="181"/>
                    </a:cubicBezTo>
                    <a:cubicBezTo>
                      <a:pt x="111" y="181"/>
                      <a:pt x="117" y="175"/>
                      <a:pt x="117" y="168"/>
                    </a:cubicBezTo>
                    <a:cubicBezTo>
                      <a:pt x="117" y="129"/>
                      <a:pt x="117" y="129"/>
                      <a:pt x="117" y="129"/>
                    </a:cubicBezTo>
                    <a:lnTo>
                      <a:pt x="10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字魂59号-创粗黑" panose="00000500000000000000" charset="-122"/>
                </a:endParaRPr>
              </a:p>
            </p:txBody>
          </p:sp>
          <p:sp>
            <p:nvSpPr>
              <p:cNvPr id="127" name="图形"/>
              <p:cNvSpPr>
                <a:spLocks noEditPoints="1"/>
              </p:cNvSpPr>
              <p:nvPr/>
            </p:nvSpPr>
            <p:spPr bwMode="auto">
              <a:xfrm>
                <a:off x="9964738" y="3275013"/>
                <a:ext cx="139700" cy="263525"/>
              </a:xfrm>
              <a:custGeom>
                <a:avLst/>
                <a:gdLst>
                  <a:gd name="T0" fmla="*/ 7 w 53"/>
                  <a:gd name="T1" fmla="*/ 66 h 99"/>
                  <a:gd name="T2" fmla="*/ 5 w 53"/>
                  <a:gd name="T3" fmla="*/ 66 h 99"/>
                  <a:gd name="T4" fmla="*/ 0 w 53"/>
                  <a:gd name="T5" fmla="*/ 61 h 99"/>
                  <a:gd name="T6" fmla="*/ 8 w 53"/>
                  <a:gd name="T7" fmla="*/ 49 h 99"/>
                  <a:gd name="T8" fmla="*/ 0 w 53"/>
                  <a:gd name="T9" fmla="*/ 37 h 99"/>
                  <a:gd name="T10" fmla="*/ 5 w 53"/>
                  <a:gd name="T11" fmla="*/ 33 h 99"/>
                  <a:gd name="T12" fmla="*/ 7 w 53"/>
                  <a:gd name="T13" fmla="*/ 33 h 99"/>
                  <a:gd name="T14" fmla="*/ 17 w 53"/>
                  <a:gd name="T15" fmla="*/ 49 h 99"/>
                  <a:gd name="T16" fmla="*/ 7 w 53"/>
                  <a:gd name="T17" fmla="*/ 66 h 99"/>
                  <a:gd name="T18" fmla="*/ 14 w 53"/>
                  <a:gd name="T19" fmla="*/ 82 h 99"/>
                  <a:gd name="T20" fmla="*/ 12 w 53"/>
                  <a:gd name="T21" fmla="*/ 82 h 99"/>
                  <a:gd name="T22" fmla="*/ 7 w 53"/>
                  <a:gd name="T23" fmla="*/ 78 h 99"/>
                  <a:gd name="T24" fmla="*/ 10 w 53"/>
                  <a:gd name="T25" fmla="*/ 74 h 99"/>
                  <a:gd name="T26" fmla="*/ 15 w 53"/>
                  <a:gd name="T27" fmla="*/ 71 h 99"/>
                  <a:gd name="T28" fmla="*/ 26 w 53"/>
                  <a:gd name="T29" fmla="*/ 49 h 99"/>
                  <a:gd name="T30" fmla="*/ 15 w 53"/>
                  <a:gd name="T31" fmla="*/ 28 h 99"/>
                  <a:gd name="T32" fmla="*/ 10 w 53"/>
                  <a:gd name="T33" fmla="*/ 25 h 99"/>
                  <a:gd name="T34" fmla="*/ 7 w 53"/>
                  <a:gd name="T35" fmla="*/ 21 h 99"/>
                  <a:gd name="T36" fmla="*/ 12 w 53"/>
                  <a:gd name="T37" fmla="*/ 16 h 99"/>
                  <a:gd name="T38" fmla="*/ 14 w 53"/>
                  <a:gd name="T39" fmla="*/ 16 h 99"/>
                  <a:gd name="T40" fmla="*/ 35 w 53"/>
                  <a:gd name="T41" fmla="*/ 49 h 99"/>
                  <a:gd name="T42" fmla="*/ 14 w 53"/>
                  <a:gd name="T43" fmla="*/ 82 h 99"/>
                  <a:gd name="T44" fmla="*/ 21 w 53"/>
                  <a:gd name="T45" fmla="*/ 98 h 99"/>
                  <a:gd name="T46" fmla="*/ 19 w 53"/>
                  <a:gd name="T47" fmla="*/ 99 h 99"/>
                  <a:gd name="T48" fmla="*/ 14 w 53"/>
                  <a:gd name="T49" fmla="*/ 94 h 99"/>
                  <a:gd name="T50" fmla="*/ 17 w 53"/>
                  <a:gd name="T51" fmla="*/ 90 h 99"/>
                  <a:gd name="T52" fmla="*/ 20 w 53"/>
                  <a:gd name="T53" fmla="*/ 89 h 99"/>
                  <a:gd name="T54" fmla="*/ 26 w 53"/>
                  <a:gd name="T55" fmla="*/ 85 h 99"/>
                  <a:gd name="T56" fmla="*/ 44 w 53"/>
                  <a:gd name="T57" fmla="*/ 49 h 99"/>
                  <a:gd name="T58" fmla="*/ 26 w 53"/>
                  <a:gd name="T59" fmla="*/ 13 h 99"/>
                  <a:gd name="T60" fmla="*/ 20 w 53"/>
                  <a:gd name="T61" fmla="*/ 10 h 99"/>
                  <a:gd name="T62" fmla="*/ 17 w 53"/>
                  <a:gd name="T63" fmla="*/ 8 h 99"/>
                  <a:gd name="T64" fmla="*/ 14 w 53"/>
                  <a:gd name="T65" fmla="*/ 4 h 99"/>
                  <a:gd name="T66" fmla="*/ 19 w 53"/>
                  <a:gd name="T67" fmla="*/ 0 h 99"/>
                  <a:gd name="T68" fmla="*/ 21 w 53"/>
                  <a:gd name="T69" fmla="*/ 0 h 99"/>
                  <a:gd name="T70" fmla="*/ 53 w 53"/>
                  <a:gd name="T71" fmla="*/ 49 h 99"/>
                  <a:gd name="T72" fmla="*/ 21 w 53"/>
                  <a:gd name="T73"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3" h="99">
                    <a:moveTo>
                      <a:pt x="7" y="66"/>
                    </a:moveTo>
                    <a:cubicBezTo>
                      <a:pt x="6" y="66"/>
                      <a:pt x="5" y="66"/>
                      <a:pt x="5" y="66"/>
                    </a:cubicBezTo>
                    <a:cubicBezTo>
                      <a:pt x="2" y="66"/>
                      <a:pt x="0" y="64"/>
                      <a:pt x="0" y="61"/>
                    </a:cubicBezTo>
                    <a:cubicBezTo>
                      <a:pt x="0" y="56"/>
                      <a:pt x="8" y="58"/>
                      <a:pt x="8" y="49"/>
                    </a:cubicBezTo>
                    <a:cubicBezTo>
                      <a:pt x="8" y="41"/>
                      <a:pt x="0" y="42"/>
                      <a:pt x="0" y="37"/>
                    </a:cubicBezTo>
                    <a:cubicBezTo>
                      <a:pt x="0" y="34"/>
                      <a:pt x="2" y="33"/>
                      <a:pt x="5" y="33"/>
                    </a:cubicBezTo>
                    <a:cubicBezTo>
                      <a:pt x="5" y="33"/>
                      <a:pt x="6" y="33"/>
                      <a:pt x="7" y="33"/>
                    </a:cubicBezTo>
                    <a:cubicBezTo>
                      <a:pt x="13" y="35"/>
                      <a:pt x="17" y="42"/>
                      <a:pt x="17" y="49"/>
                    </a:cubicBezTo>
                    <a:cubicBezTo>
                      <a:pt x="17" y="56"/>
                      <a:pt x="13" y="63"/>
                      <a:pt x="7" y="66"/>
                    </a:cubicBezTo>
                    <a:close/>
                    <a:moveTo>
                      <a:pt x="14" y="82"/>
                    </a:moveTo>
                    <a:cubicBezTo>
                      <a:pt x="13" y="82"/>
                      <a:pt x="12" y="82"/>
                      <a:pt x="12" y="82"/>
                    </a:cubicBezTo>
                    <a:cubicBezTo>
                      <a:pt x="9" y="82"/>
                      <a:pt x="7" y="80"/>
                      <a:pt x="7" y="78"/>
                    </a:cubicBezTo>
                    <a:cubicBezTo>
                      <a:pt x="7" y="76"/>
                      <a:pt x="8" y="75"/>
                      <a:pt x="10" y="74"/>
                    </a:cubicBezTo>
                    <a:cubicBezTo>
                      <a:pt x="12" y="73"/>
                      <a:pt x="14" y="72"/>
                      <a:pt x="15" y="71"/>
                    </a:cubicBezTo>
                    <a:cubicBezTo>
                      <a:pt x="22" y="66"/>
                      <a:pt x="26" y="58"/>
                      <a:pt x="26" y="49"/>
                    </a:cubicBezTo>
                    <a:cubicBezTo>
                      <a:pt x="26" y="41"/>
                      <a:pt x="22" y="33"/>
                      <a:pt x="15" y="28"/>
                    </a:cubicBezTo>
                    <a:cubicBezTo>
                      <a:pt x="14" y="26"/>
                      <a:pt x="12" y="26"/>
                      <a:pt x="10" y="25"/>
                    </a:cubicBezTo>
                    <a:cubicBezTo>
                      <a:pt x="8" y="24"/>
                      <a:pt x="7" y="23"/>
                      <a:pt x="7" y="21"/>
                    </a:cubicBezTo>
                    <a:cubicBezTo>
                      <a:pt x="7" y="18"/>
                      <a:pt x="9" y="16"/>
                      <a:pt x="12" y="16"/>
                    </a:cubicBezTo>
                    <a:cubicBezTo>
                      <a:pt x="12" y="16"/>
                      <a:pt x="13" y="16"/>
                      <a:pt x="14" y="16"/>
                    </a:cubicBezTo>
                    <a:cubicBezTo>
                      <a:pt x="27" y="22"/>
                      <a:pt x="35" y="35"/>
                      <a:pt x="35" y="49"/>
                    </a:cubicBezTo>
                    <a:cubicBezTo>
                      <a:pt x="35" y="63"/>
                      <a:pt x="27" y="77"/>
                      <a:pt x="14" y="82"/>
                    </a:cubicBezTo>
                    <a:close/>
                    <a:moveTo>
                      <a:pt x="21" y="98"/>
                    </a:moveTo>
                    <a:cubicBezTo>
                      <a:pt x="20" y="99"/>
                      <a:pt x="19" y="99"/>
                      <a:pt x="19" y="99"/>
                    </a:cubicBezTo>
                    <a:cubicBezTo>
                      <a:pt x="16" y="99"/>
                      <a:pt x="14" y="97"/>
                      <a:pt x="14" y="94"/>
                    </a:cubicBezTo>
                    <a:cubicBezTo>
                      <a:pt x="14" y="92"/>
                      <a:pt x="15" y="91"/>
                      <a:pt x="17" y="90"/>
                    </a:cubicBezTo>
                    <a:cubicBezTo>
                      <a:pt x="18" y="90"/>
                      <a:pt x="19" y="89"/>
                      <a:pt x="20" y="89"/>
                    </a:cubicBezTo>
                    <a:cubicBezTo>
                      <a:pt x="22" y="88"/>
                      <a:pt x="24" y="86"/>
                      <a:pt x="26" y="85"/>
                    </a:cubicBezTo>
                    <a:cubicBezTo>
                      <a:pt x="37" y="77"/>
                      <a:pt x="44" y="63"/>
                      <a:pt x="44" y="49"/>
                    </a:cubicBezTo>
                    <a:cubicBezTo>
                      <a:pt x="44" y="35"/>
                      <a:pt x="37" y="22"/>
                      <a:pt x="26" y="13"/>
                    </a:cubicBezTo>
                    <a:cubicBezTo>
                      <a:pt x="24" y="12"/>
                      <a:pt x="22" y="11"/>
                      <a:pt x="20" y="10"/>
                    </a:cubicBezTo>
                    <a:cubicBezTo>
                      <a:pt x="19" y="9"/>
                      <a:pt x="18" y="9"/>
                      <a:pt x="17" y="8"/>
                    </a:cubicBezTo>
                    <a:cubicBezTo>
                      <a:pt x="15" y="7"/>
                      <a:pt x="14" y="6"/>
                      <a:pt x="14" y="4"/>
                    </a:cubicBezTo>
                    <a:cubicBezTo>
                      <a:pt x="14" y="2"/>
                      <a:pt x="16" y="0"/>
                      <a:pt x="19" y="0"/>
                    </a:cubicBezTo>
                    <a:cubicBezTo>
                      <a:pt x="19" y="0"/>
                      <a:pt x="20" y="0"/>
                      <a:pt x="21" y="0"/>
                    </a:cubicBezTo>
                    <a:cubicBezTo>
                      <a:pt x="40" y="9"/>
                      <a:pt x="53" y="28"/>
                      <a:pt x="53" y="49"/>
                    </a:cubicBezTo>
                    <a:cubicBezTo>
                      <a:pt x="53" y="71"/>
                      <a:pt x="40" y="90"/>
                      <a:pt x="21"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字魂59号-创粗黑" panose="00000500000000000000" charset="-122"/>
                </a:endParaRPr>
              </a:p>
            </p:txBody>
          </p:sp>
        </p:grpSp>
        <p:sp>
          <p:nvSpPr>
            <p:cNvPr id="27668" name="图形"/>
            <p:cNvSpPr>
              <a:spLocks noChangeArrowheads="1"/>
            </p:cNvSpPr>
            <p:nvPr/>
          </p:nvSpPr>
          <p:spPr bwMode="auto">
            <a:xfrm>
              <a:off x="8404" y="5295"/>
              <a:ext cx="2824"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800">
                  <a:solidFill>
                    <a:schemeClr val="bg1"/>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a:t>
              </a:r>
              <a:endParaRPr lang="zh-CN" altLang="en-US" sz="800">
                <a:solidFill>
                  <a:schemeClr val="bg1"/>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8" name="图形"/>
            <p:cNvSpPr/>
            <p:nvPr/>
          </p:nvSpPr>
          <p:spPr>
            <a:xfrm>
              <a:off x="8507" y="4838"/>
              <a:ext cx="2619" cy="531"/>
            </a:xfrm>
            <a:prstGeom prst="rect">
              <a:avLst/>
            </a:prstGeom>
          </p:spPr>
          <p:txBody>
            <a:bodyPr wrap="square">
              <a:spAutoFit/>
            </a:bodyPr>
            <a:lstStyle/>
            <a:p>
              <a:pPr algn="ctr" eaLnBrk="1" fontAlgn="auto" hangingPunct="1">
                <a:spcBef>
                  <a:spcPts val="0"/>
                </a:spcBef>
                <a:spcAft>
                  <a:spcPts val="0"/>
                </a:spcAft>
                <a:defRPr/>
              </a:pPr>
              <a:r>
                <a:rPr lang="zh-CN" altLang="en-US" sz="1600">
                  <a:solidFill>
                    <a:schemeClr val="bg1"/>
                  </a:solidFill>
                  <a:latin typeface="字魂59号-创粗黑" panose="00000500000000000000" charset="-122"/>
                  <a:ea typeface="字魂59号-创粗黑" panose="00000500000000000000" charset="-122"/>
                  <a:cs typeface="字魂59号-创粗黑" panose="00000500000000000000" charset="-122"/>
                  <a:sym typeface="+mn-ea"/>
                </a:rPr>
                <a:t>预设标题文本</a:t>
              </a:r>
              <a:endParaRPr lang="zh-CN" altLang="en-US" sz="1600">
                <a:solidFill>
                  <a:schemeClr val="bg1"/>
                </a:solidFill>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9" name="图形"/>
            <p:cNvSpPr>
              <a:spLocks noChangeArrowheads="1"/>
            </p:cNvSpPr>
            <p:nvPr/>
          </p:nvSpPr>
          <p:spPr bwMode="auto">
            <a:xfrm>
              <a:off x="3819" y="5031"/>
              <a:ext cx="2824"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800">
                  <a:solidFill>
                    <a:schemeClr val="bg1"/>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a:t>
              </a:r>
              <a:endParaRPr lang="zh-CN" altLang="en-US" sz="800">
                <a:solidFill>
                  <a:schemeClr val="bg1"/>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10" name="图形"/>
            <p:cNvSpPr/>
            <p:nvPr/>
          </p:nvSpPr>
          <p:spPr>
            <a:xfrm>
              <a:off x="3922" y="4574"/>
              <a:ext cx="2619" cy="531"/>
            </a:xfrm>
            <a:prstGeom prst="rect">
              <a:avLst/>
            </a:prstGeom>
          </p:spPr>
          <p:txBody>
            <a:bodyPr wrap="square">
              <a:spAutoFit/>
            </a:bodyPr>
            <a:lstStyle/>
            <a:p>
              <a:pPr algn="ctr" eaLnBrk="1" fontAlgn="auto" hangingPunct="1">
                <a:spcBef>
                  <a:spcPts val="0"/>
                </a:spcBef>
                <a:spcAft>
                  <a:spcPts val="0"/>
                </a:spcAft>
                <a:defRPr/>
              </a:pPr>
              <a:r>
                <a:rPr lang="zh-CN" altLang="en-US" sz="1600">
                  <a:solidFill>
                    <a:schemeClr val="bg1"/>
                  </a:solidFill>
                  <a:latin typeface="字魂59号-创粗黑" panose="00000500000000000000" charset="-122"/>
                  <a:ea typeface="字魂59号-创粗黑" panose="00000500000000000000" charset="-122"/>
                  <a:cs typeface="字魂59号-创粗黑" panose="00000500000000000000" charset="-122"/>
                  <a:sym typeface="+mn-ea"/>
                </a:rPr>
                <a:t>预设标题文本</a:t>
              </a:r>
              <a:endParaRPr lang="zh-CN" altLang="en-US" sz="1600">
                <a:solidFill>
                  <a:schemeClr val="bg1"/>
                </a:solidFill>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11" name="图形"/>
            <p:cNvSpPr>
              <a:spLocks noChangeArrowheads="1"/>
            </p:cNvSpPr>
            <p:nvPr/>
          </p:nvSpPr>
          <p:spPr bwMode="auto">
            <a:xfrm>
              <a:off x="12767" y="5032"/>
              <a:ext cx="2824"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800">
                  <a:solidFill>
                    <a:schemeClr val="bg1"/>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在此处添加您的文本内容此处添加您的文本内容添加文本内容</a:t>
              </a:r>
              <a:endParaRPr lang="zh-CN" altLang="en-US" sz="800">
                <a:solidFill>
                  <a:schemeClr val="bg1"/>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12" name="图形"/>
            <p:cNvSpPr/>
            <p:nvPr/>
          </p:nvSpPr>
          <p:spPr>
            <a:xfrm>
              <a:off x="12870" y="4575"/>
              <a:ext cx="2619" cy="531"/>
            </a:xfrm>
            <a:prstGeom prst="rect">
              <a:avLst/>
            </a:prstGeom>
          </p:spPr>
          <p:txBody>
            <a:bodyPr wrap="square">
              <a:spAutoFit/>
            </a:bodyPr>
            <a:lstStyle/>
            <a:p>
              <a:pPr algn="ctr" eaLnBrk="1" fontAlgn="auto" hangingPunct="1">
                <a:spcBef>
                  <a:spcPts val="0"/>
                </a:spcBef>
                <a:spcAft>
                  <a:spcPts val="0"/>
                </a:spcAft>
                <a:defRPr/>
              </a:pPr>
              <a:r>
                <a:rPr lang="zh-CN" altLang="en-US" sz="1600">
                  <a:solidFill>
                    <a:schemeClr val="bg1"/>
                  </a:solidFill>
                  <a:latin typeface="字魂59号-创粗黑" panose="00000500000000000000" charset="-122"/>
                  <a:ea typeface="字魂59号-创粗黑" panose="00000500000000000000" charset="-122"/>
                  <a:cs typeface="字魂59号-创粗黑" panose="00000500000000000000" charset="-122"/>
                  <a:sym typeface="+mn-ea"/>
                </a:rPr>
                <a:t>预设标题文本</a:t>
              </a:r>
              <a:endParaRPr lang="zh-CN" altLang="en-US" sz="1600">
                <a:solidFill>
                  <a:schemeClr val="bg1"/>
                </a:solidFill>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31" name="图形"/>
            <p:cNvSpPr>
              <a:spLocks noEditPoints="1"/>
            </p:cNvSpPr>
            <p:nvPr/>
          </p:nvSpPr>
          <p:spPr bwMode="auto">
            <a:xfrm>
              <a:off x="1441" y="4546"/>
              <a:ext cx="509" cy="509"/>
            </a:xfrm>
            <a:custGeom>
              <a:avLst/>
              <a:gdLst>
                <a:gd name="T0" fmla="*/ 78 w 105"/>
                <a:gd name="T1" fmla="*/ 98 h 105"/>
                <a:gd name="T2" fmla="*/ 52 w 105"/>
                <a:gd name="T3" fmla="*/ 105 h 105"/>
                <a:gd name="T4" fmla="*/ 26 w 105"/>
                <a:gd name="T5" fmla="*/ 98 h 105"/>
                <a:gd name="T6" fmla="*/ 7 w 105"/>
                <a:gd name="T7" fmla="*/ 79 h 105"/>
                <a:gd name="T8" fmla="*/ 0 w 105"/>
                <a:gd name="T9" fmla="*/ 52 h 105"/>
                <a:gd name="T10" fmla="*/ 7 w 105"/>
                <a:gd name="T11" fmla="*/ 26 h 105"/>
                <a:gd name="T12" fmla="*/ 26 w 105"/>
                <a:gd name="T13" fmla="*/ 7 h 105"/>
                <a:gd name="T14" fmla="*/ 52 w 105"/>
                <a:gd name="T15" fmla="*/ 0 h 105"/>
                <a:gd name="T16" fmla="*/ 78 w 105"/>
                <a:gd name="T17" fmla="*/ 7 h 105"/>
                <a:gd name="T18" fmla="*/ 98 w 105"/>
                <a:gd name="T19" fmla="*/ 26 h 105"/>
                <a:gd name="T20" fmla="*/ 105 w 105"/>
                <a:gd name="T21" fmla="*/ 52 h 105"/>
                <a:gd name="T22" fmla="*/ 98 w 105"/>
                <a:gd name="T23" fmla="*/ 79 h 105"/>
                <a:gd name="T24" fmla="*/ 78 w 105"/>
                <a:gd name="T25" fmla="*/ 98 h 105"/>
                <a:gd name="T26" fmla="*/ 61 w 105"/>
                <a:gd name="T27" fmla="*/ 18 h 105"/>
                <a:gd name="T28" fmla="*/ 26 w 105"/>
                <a:gd name="T29" fmla="*/ 52 h 105"/>
                <a:gd name="T30" fmla="*/ 61 w 105"/>
                <a:gd name="T31" fmla="*/ 87 h 105"/>
                <a:gd name="T32" fmla="*/ 73 w 105"/>
                <a:gd name="T33" fmla="*/ 75 h 105"/>
                <a:gd name="T34" fmla="*/ 51 w 105"/>
                <a:gd name="T35" fmla="*/ 52 h 105"/>
                <a:gd name="T36" fmla="*/ 73 w 105"/>
                <a:gd name="T37" fmla="*/ 30 h 105"/>
                <a:gd name="T38" fmla="*/ 61 w 105"/>
                <a:gd name="T39"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05">
                  <a:moveTo>
                    <a:pt x="78" y="98"/>
                  </a:moveTo>
                  <a:cubicBezTo>
                    <a:pt x="70" y="102"/>
                    <a:pt x="62" y="105"/>
                    <a:pt x="52" y="105"/>
                  </a:cubicBezTo>
                  <a:cubicBezTo>
                    <a:pt x="43" y="105"/>
                    <a:pt x="34" y="102"/>
                    <a:pt x="26" y="98"/>
                  </a:cubicBezTo>
                  <a:cubicBezTo>
                    <a:pt x="18" y="93"/>
                    <a:pt x="12" y="87"/>
                    <a:pt x="7" y="79"/>
                  </a:cubicBezTo>
                  <a:cubicBezTo>
                    <a:pt x="2" y="71"/>
                    <a:pt x="0" y="62"/>
                    <a:pt x="0" y="52"/>
                  </a:cubicBezTo>
                  <a:cubicBezTo>
                    <a:pt x="0" y="43"/>
                    <a:pt x="2" y="34"/>
                    <a:pt x="7" y="26"/>
                  </a:cubicBezTo>
                  <a:cubicBezTo>
                    <a:pt x="12" y="18"/>
                    <a:pt x="18" y="12"/>
                    <a:pt x="26" y="7"/>
                  </a:cubicBezTo>
                  <a:cubicBezTo>
                    <a:pt x="34" y="3"/>
                    <a:pt x="43" y="0"/>
                    <a:pt x="52" y="0"/>
                  </a:cubicBezTo>
                  <a:cubicBezTo>
                    <a:pt x="62" y="0"/>
                    <a:pt x="70" y="3"/>
                    <a:pt x="78" y="7"/>
                  </a:cubicBezTo>
                  <a:cubicBezTo>
                    <a:pt x="86" y="12"/>
                    <a:pt x="93" y="18"/>
                    <a:pt x="98" y="26"/>
                  </a:cubicBezTo>
                  <a:cubicBezTo>
                    <a:pt x="102" y="34"/>
                    <a:pt x="105" y="43"/>
                    <a:pt x="105" y="52"/>
                  </a:cubicBezTo>
                  <a:cubicBezTo>
                    <a:pt x="105" y="62"/>
                    <a:pt x="102" y="71"/>
                    <a:pt x="98" y="79"/>
                  </a:cubicBezTo>
                  <a:cubicBezTo>
                    <a:pt x="93" y="87"/>
                    <a:pt x="86" y="93"/>
                    <a:pt x="78" y="98"/>
                  </a:cubicBezTo>
                  <a:close/>
                  <a:moveTo>
                    <a:pt x="61" y="18"/>
                  </a:moveTo>
                  <a:cubicBezTo>
                    <a:pt x="26" y="52"/>
                    <a:pt x="26" y="52"/>
                    <a:pt x="26" y="52"/>
                  </a:cubicBezTo>
                  <a:cubicBezTo>
                    <a:pt x="61" y="87"/>
                    <a:pt x="61" y="87"/>
                    <a:pt x="61" y="87"/>
                  </a:cubicBezTo>
                  <a:cubicBezTo>
                    <a:pt x="73" y="75"/>
                    <a:pt x="73" y="75"/>
                    <a:pt x="73" y="75"/>
                  </a:cubicBezTo>
                  <a:cubicBezTo>
                    <a:pt x="51" y="52"/>
                    <a:pt x="51" y="52"/>
                    <a:pt x="51" y="52"/>
                  </a:cubicBezTo>
                  <a:cubicBezTo>
                    <a:pt x="73" y="30"/>
                    <a:pt x="73" y="30"/>
                    <a:pt x="73" y="30"/>
                  </a:cubicBezTo>
                  <a:lnTo>
                    <a:pt x="61" y="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字魂59号-创粗黑" panose="00000500000000000000" charset="-122"/>
              </a:endParaRPr>
            </a:p>
          </p:txBody>
        </p:sp>
        <p:sp>
          <p:nvSpPr>
            <p:cNvPr id="13" name="图形"/>
            <p:cNvSpPr>
              <a:spLocks noEditPoints="1"/>
            </p:cNvSpPr>
            <p:nvPr/>
          </p:nvSpPr>
          <p:spPr bwMode="auto">
            <a:xfrm>
              <a:off x="17078" y="4545"/>
              <a:ext cx="506" cy="508"/>
            </a:xfrm>
            <a:custGeom>
              <a:avLst/>
              <a:gdLst>
                <a:gd name="T0" fmla="*/ 26 w 105"/>
                <a:gd name="T1" fmla="*/ 7 h 105"/>
                <a:gd name="T2" fmla="*/ 52 w 105"/>
                <a:gd name="T3" fmla="*/ 0 h 105"/>
                <a:gd name="T4" fmla="*/ 78 w 105"/>
                <a:gd name="T5" fmla="*/ 7 h 105"/>
                <a:gd name="T6" fmla="*/ 98 w 105"/>
                <a:gd name="T7" fmla="*/ 26 h 105"/>
                <a:gd name="T8" fmla="*/ 105 w 105"/>
                <a:gd name="T9" fmla="*/ 52 h 105"/>
                <a:gd name="T10" fmla="*/ 98 w 105"/>
                <a:gd name="T11" fmla="*/ 79 h 105"/>
                <a:gd name="T12" fmla="*/ 78 w 105"/>
                <a:gd name="T13" fmla="*/ 98 h 105"/>
                <a:gd name="T14" fmla="*/ 52 w 105"/>
                <a:gd name="T15" fmla="*/ 105 h 105"/>
                <a:gd name="T16" fmla="*/ 26 w 105"/>
                <a:gd name="T17" fmla="*/ 98 h 105"/>
                <a:gd name="T18" fmla="*/ 7 w 105"/>
                <a:gd name="T19" fmla="*/ 79 h 105"/>
                <a:gd name="T20" fmla="*/ 0 w 105"/>
                <a:gd name="T21" fmla="*/ 52 h 105"/>
                <a:gd name="T22" fmla="*/ 7 w 105"/>
                <a:gd name="T23" fmla="*/ 26 h 105"/>
                <a:gd name="T24" fmla="*/ 26 w 105"/>
                <a:gd name="T25" fmla="*/ 7 h 105"/>
                <a:gd name="T26" fmla="*/ 44 w 105"/>
                <a:gd name="T27" fmla="*/ 87 h 105"/>
                <a:gd name="T28" fmla="*/ 79 w 105"/>
                <a:gd name="T29" fmla="*/ 52 h 105"/>
                <a:gd name="T30" fmla="*/ 44 w 105"/>
                <a:gd name="T31" fmla="*/ 18 h 105"/>
                <a:gd name="T32" fmla="*/ 31 w 105"/>
                <a:gd name="T33" fmla="*/ 30 h 105"/>
                <a:gd name="T34" fmla="*/ 53 w 105"/>
                <a:gd name="T35" fmla="*/ 52 h 105"/>
                <a:gd name="T36" fmla="*/ 31 w 105"/>
                <a:gd name="T37" fmla="*/ 75 h 105"/>
                <a:gd name="T38" fmla="*/ 44 w 105"/>
                <a:gd name="T39" fmla="*/ 8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05">
                  <a:moveTo>
                    <a:pt x="26" y="7"/>
                  </a:moveTo>
                  <a:cubicBezTo>
                    <a:pt x="34" y="3"/>
                    <a:pt x="43" y="0"/>
                    <a:pt x="52" y="0"/>
                  </a:cubicBezTo>
                  <a:cubicBezTo>
                    <a:pt x="62" y="0"/>
                    <a:pt x="70" y="3"/>
                    <a:pt x="78" y="7"/>
                  </a:cubicBezTo>
                  <a:cubicBezTo>
                    <a:pt x="86" y="12"/>
                    <a:pt x="93" y="18"/>
                    <a:pt x="98" y="26"/>
                  </a:cubicBezTo>
                  <a:cubicBezTo>
                    <a:pt x="102" y="34"/>
                    <a:pt x="105" y="43"/>
                    <a:pt x="105" y="52"/>
                  </a:cubicBezTo>
                  <a:cubicBezTo>
                    <a:pt x="105" y="62"/>
                    <a:pt x="102" y="71"/>
                    <a:pt x="98" y="79"/>
                  </a:cubicBezTo>
                  <a:cubicBezTo>
                    <a:pt x="93" y="87"/>
                    <a:pt x="86" y="93"/>
                    <a:pt x="78" y="98"/>
                  </a:cubicBezTo>
                  <a:cubicBezTo>
                    <a:pt x="70" y="102"/>
                    <a:pt x="62" y="105"/>
                    <a:pt x="52" y="105"/>
                  </a:cubicBezTo>
                  <a:cubicBezTo>
                    <a:pt x="43" y="105"/>
                    <a:pt x="34" y="102"/>
                    <a:pt x="26" y="98"/>
                  </a:cubicBezTo>
                  <a:cubicBezTo>
                    <a:pt x="18" y="93"/>
                    <a:pt x="11" y="87"/>
                    <a:pt x="7" y="79"/>
                  </a:cubicBezTo>
                  <a:cubicBezTo>
                    <a:pt x="2" y="71"/>
                    <a:pt x="0" y="62"/>
                    <a:pt x="0" y="52"/>
                  </a:cubicBezTo>
                  <a:cubicBezTo>
                    <a:pt x="0" y="43"/>
                    <a:pt x="2" y="34"/>
                    <a:pt x="7" y="26"/>
                  </a:cubicBezTo>
                  <a:cubicBezTo>
                    <a:pt x="11" y="18"/>
                    <a:pt x="18" y="12"/>
                    <a:pt x="26" y="7"/>
                  </a:cubicBezTo>
                  <a:close/>
                  <a:moveTo>
                    <a:pt x="44" y="87"/>
                  </a:moveTo>
                  <a:cubicBezTo>
                    <a:pt x="79" y="52"/>
                    <a:pt x="79" y="52"/>
                    <a:pt x="79" y="52"/>
                  </a:cubicBezTo>
                  <a:cubicBezTo>
                    <a:pt x="44" y="18"/>
                    <a:pt x="44" y="18"/>
                    <a:pt x="44" y="18"/>
                  </a:cubicBezTo>
                  <a:cubicBezTo>
                    <a:pt x="31" y="30"/>
                    <a:pt x="31" y="30"/>
                    <a:pt x="31" y="30"/>
                  </a:cubicBezTo>
                  <a:cubicBezTo>
                    <a:pt x="53" y="52"/>
                    <a:pt x="53" y="52"/>
                    <a:pt x="53" y="52"/>
                  </a:cubicBezTo>
                  <a:cubicBezTo>
                    <a:pt x="31" y="75"/>
                    <a:pt x="31" y="75"/>
                    <a:pt x="31" y="75"/>
                  </a:cubicBezTo>
                  <a:lnTo>
                    <a:pt x="44" y="8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字魂59号-创粗黑" panose="00000500000000000000" charset="-122"/>
              </a:endParaRPr>
            </a:p>
          </p:txBody>
        </p:sp>
        <p:sp>
          <p:nvSpPr>
            <p:cNvPr id="183" name="图形"/>
            <p:cNvSpPr/>
            <p:nvPr/>
          </p:nvSpPr>
          <p:spPr>
            <a:xfrm>
              <a:off x="1501" y="7163"/>
              <a:ext cx="15577" cy="1670"/>
            </a:xfrm>
            <a:prstGeom prst="rect">
              <a:avLst/>
            </a:prstGeom>
          </p:spPr>
          <p:txBody>
            <a:bodyPr wrap="square">
              <a:spAutoFit/>
            </a:bodyPr>
            <a:lstStyle/>
            <a:p>
              <a:pPr algn="ctr">
                <a:lnSpc>
                  <a:spcPct val="150000"/>
                </a:lnSpc>
              </a:pPr>
              <a:r>
                <a:rPr lang="zh-CN" altLang="en-US" sz="14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此处添加您的文本内容此处添加文本内容添加文本内容添加文本内容添加文本内容添加文本内容此处添加您的文本内容此处添加文本内容添加文本内容添加文本内容添加文本内容添加文本内容此处添加您的文本内容此处添加文本内容添加文本内容添加文本内容添加文本内容添加文本内容此处添加您的文本内容此处添加文本内容</a:t>
              </a:r>
              <a:endParaRPr lang="zh-CN" altLang="en-US" sz="1400" dirty="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grpSp>
    </p:spTree>
    <p:custDataLst>
      <p:tags r:id="rId1"/>
    </p:custDataLst>
  </p:cSld>
  <p:clrMapOvr>
    <a:masterClrMapping/>
  </p:clrMapOvr>
  <p:transition advTm="2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14"/>
                                        </p:tgtEl>
                                        <p:attrNameLst>
                                          <p:attrName>style.visibility</p:attrName>
                                        </p:attrNameLst>
                                      </p:cBhvr>
                                      <p:to>
                                        <p:strVal val="visible"/>
                                      </p:to>
                                    </p:set>
                                    <p:animEffect transition="in" filter="wedg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55090" y="1251585"/>
            <a:ext cx="10540365" cy="4671060"/>
            <a:chOff x="2134" y="1971"/>
            <a:chExt cx="16599" cy="7356"/>
          </a:xfrm>
        </p:grpSpPr>
        <p:sp>
          <p:nvSpPr>
            <p:cNvPr id="2" name="图形"/>
            <p:cNvSpPr/>
            <p:nvPr/>
          </p:nvSpPr>
          <p:spPr>
            <a:xfrm flipV="1">
              <a:off x="10065" y="6883"/>
              <a:ext cx="8669" cy="24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grpSp>
          <p:nvGrpSpPr>
            <p:cNvPr id="3" name="图形"/>
            <p:cNvGrpSpPr/>
            <p:nvPr/>
          </p:nvGrpSpPr>
          <p:grpSpPr>
            <a:xfrm>
              <a:off x="2134" y="1971"/>
              <a:ext cx="13448" cy="7357"/>
              <a:chOff x="2134" y="1971"/>
              <a:chExt cx="13448" cy="7357"/>
            </a:xfrm>
          </p:grpSpPr>
          <p:pic>
            <p:nvPicPr>
              <p:cNvPr id="69" name="图形" descr="E:\001千图网\001素材\009女神节\妇女节女神节快乐插画.png妇女节女神节快乐插画"/>
              <p:cNvPicPr>
                <a:picLocks noChangeAspect="1"/>
              </p:cNvPicPr>
              <p:nvPr/>
            </p:nvPicPr>
            <p:blipFill>
              <a:blip r:embed="rId1"/>
              <a:srcRect/>
              <a:stretch>
                <a:fillRect/>
              </a:stretch>
            </p:blipFill>
            <p:spPr>
              <a:xfrm>
                <a:off x="10065" y="1971"/>
                <a:ext cx="5517" cy="7357"/>
              </a:xfrm>
              <a:prstGeom prst="rect">
                <a:avLst/>
              </a:prstGeom>
            </p:spPr>
          </p:pic>
          <p:sp>
            <p:nvSpPr>
              <p:cNvPr id="70" name="图形"/>
              <p:cNvSpPr/>
              <p:nvPr/>
            </p:nvSpPr>
            <p:spPr>
              <a:xfrm>
                <a:off x="2577" y="3110"/>
                <a:ext cx="3499" cy="512"/>
              </a:xfrm>
              <a:prstGeom prst="rect">
                <a:avLst/>
              </a:prstGeom>
              <a:gradFill>
                <a:gsLst>
                  <a:gs pos="6000">
                    <a:schemeClr val="accent1"/>
                  </a:gs>
                  <a:gs pos="100000">
                    <a:schemeClr val="accent2"/>
                  </a:gs>
                </a:gsLst>
                <a:lin ang="13500000" scaled="0"/>
              </a:gra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fontAlgn="auto" hangingPunct="1">
                  <a:spcBef>
                    <a:spcPts val="0"/>
                  </a:spcBef>
                  <a:spcAft>
                    <a:spcPts val="0"/>
                  </a:spcAft>
                  <a:defRPr/>
                </a:pPr>
                <a:r>
                  <a:rPr lang="zh-CN" altLang="en-US">
                    <a:solidFill>
                      <a:schemeClr val="bg1"/>
                    </a:solidFill>
                    <a:latin typeface="字魂59号-创粗黑" panose="00000500000000000000" charset="-122"/>
                    <a:ea typeface="字魂59号-创粗黑" panose="00000500000000000000" charset="-122"/>
                    <a:cs typeface="字魂59号-创粗黑" panose="00000500000000000000" charset="-122"/>
                    <a:sym typeface="+mn-ea"/>
                  </a:rPr>
                  <a:t>预设标题文本内容</a:t>
                </a:r>
                <a:endParaRPr lang="zh-CN" altLang="en-US" b="1" noProof="0" dirty="0">
                  <a:ln>
                    <a:noFill/>
                  </a:ln>
                  <a:solidFill>
                    <a:schemeClr val="bg1"/>
                  </a:solidFill>
                  <a:effectLst/>
                  <a:uLnTx/>
                  <a:uFillTx/>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71" name="图形"/>
              <p:cNvSpPr/>
              <p:nvPr/>
            </p:nvSpPr>
            <p:spPr>
              <a:xfrm>
                <a:off x="2577" y="5128"/>
                <a:ext cx="3499" cy="510"/>
              </a:xfrm>
              <a:prstGeom prst="rect">
                <a:avLst/>
              </a:prstGeom>
              <a:gradFill>
                <a:gsLst>
                  <a:gs pos="6000">
                    <a:schemeClr val="accent1"/>
                  </a:gs>
                  <a:gs pos="100000">
                    <a:schemeClr val="accent2"/>
                  </a:gs>
                </a:gsLst>
                <a:lin ang="13500000" scaled="0"/>
              </a:gra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fontAlgn="auto" hangingPunct="1">
                  <a:spcBef>
                    <a:spcPts val="0"/>
                  </a:spcBef>
                  <a:spcAft>
                    <a:spcPts val="0"/>
                  </a:spcAft>
                  <a:defRPr/>
                </a:pPr>
                <a:r>
                  <a:rPr lang="zh-CN" altLang="en-US">
                    <a:solidFill>
                      <a:schemeClr val="bg1"/>
                    </a:solidFill>
                    <a:latin typeface="字魂59号-创粗黑" panose="00000500000000000000" charset="-122"/>
                    <a:ea typeface="字魂59号-创粗黑" panose="00000500000000000000" charset="-122"/>
                    <a:cs typeface="字魂59号-创粗黑" panose="00000500000000000000" charset="-122"/>
                    <a:sym typeface="+mn-ea"/>
                  </a:rPr>
                  <a:t>预设标题文本内容</a:t>
                </a:r>
                <a:endParaRPr lang="zh-CN" altLang="en-US" b="1" noProof="0" dirty="0">
                  <a:ln>
                    <a:noFill/>
                  </a:ln>
                  <a:solidFill>
                    <a:schemeClr val="bg1"/>
                  </a:solidFill>
                  <a:effectLst/>
                  <a:uLnTx/>
                  <a:uFillTx/>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72" name="图形"/>
              <p:cNvSpPr/>
              <p:nvPr/>
            </p:nvSpPr>
            <p:spPr>
              <a:xfrm>
                <a:off x="2577" y="7158"/>
                <a:ext cx="3499" cy="510"/>
              </a:xfrm>
              <a:prstGeom prst="rect">
                <a:avLst/>
              </a:prstGeom>
              <a:gradFill>
                <a:gsLst>
                  <a:gs pos="6000">
                    <a:schemeClr val="accent1"/>
                  </a:gs>
                  <a:gs pos="100000">
                    <a:schemeClr val="accent2"/>
                  </a:gs>
                </a:gsLst>
                <a:lin ang="13500000" scaled="0"/>
              </a:gra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fontAlgn="auto" hangingPunct="1">
                  <a:spcBef>
                    <a:spcPts val="0"/>
                  </a:spcBef>
                  <a:spcAft>
                    <a:spcPts val="0"/>
                  </a:spcAft>
                  <a:defRPr/>
                </a:pPr>
                <a:r>
                  <a:rPr lang="zh-CN" altLang="en-US">
                    <a:solidFill>
                      <a:schemeClr val="bg1"/>
                    </a:solidFill>
                    <a:latin typeface="字魂59号-创粗黑" panose="00000500000000000000" charset="-122"/>
                    <a:ea typeface="字魂59号-创粗黑" panose="00000500000000000000" charset="-122"/>
                    <a:cs typeface="字魂59号-创粗黑" panose="00000500000000000000" charset="-122"/>
                    <a:sym typeface="+mn-ea"/>
                  </a:rPr>
                  <a:t>预设标题文本内容</a:t>
                </a:r>
                <a:endParaRPr lang="zh-CN" altLang="en-US" b="1" noProof="0" dirty="0">
                  <a:ln>
                    <a:noFill/>
                  </a:ln>
                  <a:solidFill>
                    <a:schemeClr val="bg1"/>
                  </a:solidFill>
                  <a:effectLst/>
                  <a:uLnTx/>
                  <a:uFillTx/>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73" name="图形"/>
              <p:cNvSpPr/>
              <p:nvPr/>
            </p:nvSpPr>
            <p:spPr>
              <a:xfrm>
                <a:off x="2242" y="3092"/>
                <a:ext cx="220" cy="512"/>
              </a:xfrm>
              <a:prstGeom prst="rect">
                <a:avLst/>
              </a:prstGeom>
              <a:gradFill>
                <a:gsLst>
                  <a:gs pos="6000">
                    <a:schemeClr val="accent1"/>
                  </a:gs>
                  <a:gs pos="100000">
                    <a:schemeClr val="accent2"/>
                  </a:gs>
                </a:gsLst>
                <a:lin ang="13500000" scaled="0"/>
              </a:gra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0">
                  <a:cs typeface="字魂59号-创粗黑" panose="00000500000000000000" charset="-122"/>
                </a:endParaRPr>
              </a:p>
            </p:txBody>
          </p:sp>
          <p:sp>
            <p:nvSpPr>
              <p:cNvPr id="74" name="图形"/>
              <p:cNvSpPr/>
              <p:nvPr/>
            </p:nvSpPr>
            <p:spPr>
              <a:xfrm>
                <a:off x="2242" y="5107"/>
                <a:ext cx="220" cy="510"/>
              </a:xfrm>
              <a:prstGeom prst="rect">
                <a:avLst/>
              </a:prstGeom>
              <a:gradFill>
                <a:gsLst>
                  <a:gs pos="6000">
                    <a:schemeClr val="accent1"/>
                  </a:gs>
                  <a:gs pos="100000">
                    <a:schemeClr val="accent2"/>
                  </a:gs>
                </a:gsLst>
                <a:lin ang="13500000" scaled="0"/>
              </a:gra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0">
                  <a:cs typeface="字魂59号-创粗黑" panose="00000500000000000000" charset="-122"/>
                </a:endParaRPr>
              </a:p>
            </p:txBody>
          </p:sp>
          <p:sp>
            <p:nvSpPr>
              <p:cNvPr id="75" name="图形"/>
              <p:cNvSpPr/>
              <p:nvPr/>
            </p:nvSpPr>
            <p:spPr>
              <a:xfrm>
                <a:off x="2242" y="7138"/>
                <a:ext cx="220" cy="532"/>
              </a:xfrm>
              <a:prstGeom prst="rect">
                <a:avLst/>
              </a:prstGeom>
              <a:gradFill>
                <a:gsLst>
                  <a:gs pos="6000">
                    <a:schemeClr val="accent1"/>
                  </a:gs>
                  <a:gs pos="100000">
                    <a:schemeClr val="accent2"/>
                  </a:gs>
                </a:gsLst>
                <a:lin ang="13500000" scaled="0"/>
              </a:gra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0">
                  <a:cs typeface="字魂59号-创粗黑" panose="00000500000000000000" charset="-122"/>
                </a:endParaRPr>
              </a:p>
            </p:txBody>
          </p:sp>
          <p:sp>
            <p:nvSpPr>
              <p:cNvPr id="76" name="图形"/>
              <p:cNvSpPr txBox="1"/>
              <p:nvPr/>
            </p:nvSpPr>
            <p:spPr>
              <a:xfrm>
                <a:off x="2134" y="3574"/>
                <a:ext cx="6730" cy="1089"/>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3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此处添加您的文本内容添加文本内容添加文本内容添加文本内容添加文本内容添加文本内容此处添加文本内容</a:t>
                </a:r>
                <a:endParaRPr lang="zh-CN" altLang="en-US" sz="1300" dirty="0">
                  <a:latin typeface="字魂59号-创粗黑" panose="00000500000000000000" charset="-122"/>
                  <a:ea typeface="字魂59号-创粗黑" panose="00000500000000000000" charset="-122"/>
                  <a:cs typeface="字魂59号-创粗黑" panose="00000500000000000000" charset="-122"/>
                </a:endParaRPr>
              </a:p>
            </p:txBody>
          </p:sp>
          <p:sp>
            <p:nvSpPr>
              <p:cNvPr id="77" name="图形"/>
              <p:cNvSpPr txBox="1"/>
              <p:nvPr/>
            </p:nvSpPr>
            <p:spPr>
              <a:xfrm>
                <a:off x="2134" y="5687"/>
                <a:ext cx="6711" cy="1089"/>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3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此处添加您的文本内容添加文本内容添加文本内容添加文本内容添加文本内容添加文本内容此处添加文本内容</a:t>
                </a:r>
                <a:endParaRPr lang="zh-CN" altLang="en-US" sz="1300" dirty="0">
                  <a:latin typeface="字魂59号-创粗黑" panose="00000500000000000000" charset="-122"/>
                  <a:ea typeface="字魂59号-创粗黑" panose="00000500000000000000" charset="-122"/>
                  <a:cs typeface="字魂59号-创粗黑" panose="00000500000000000000" charset="-122"/>
                  <a:sym typeface="+mn-ea"/>
                </a:endParaRPr>
              </a:p>
            </p:txBody>
          </p:sp>
          <p:sp>
            <p:nvSpPr>
              <p:cNvPr id="78" name="图形"/>
              <p:cNvSpPr txBox="1"/>
              <p:nvPr/>
            </p:nvSpPr>
            <p:spPr>
              <a:xfrm>
                <a:off x="2134" y="7670"/>
                <a:ext cx="6711" cy="1089"/>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30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rPr>
                  <a:t>此处添加您的文本内容添加文本内容添加文本内容添加文本内容添加文本内容添加文本内容此处添加文本内容</a:t>
                </a:r>
                <a:endParaRPr lang="zh-CN" altLang="en-US" sz="1300" dirty="0">
                  <a:latin typeface="字魂59号-创粗黑" panose="00000500000000000000" charset="-122"/>
                  <a:ea typeface="字魂59号-创粗黑" panose="00000500000000000000" charset="-122"/>
                  <a:cs typeface="字魂59号-创粗黑" panose="00000500000000000000" charset="-122"/>
                  <a:sym typeface="+mn-ea"/>
                </a:endParaRPr>
              </a:p>
            </p:txBody>
          </p:sp>
        </p:grpSp>
      </p:grpSp>
    </p:spTree>
    <p:custDataLst>
      <p:tags r:id="rId2"/>
    </p:custDataLst>
  </p:cSld>
  <p:clrMapOvr>
    <a:masterClrMapping/>
  </p:clrMapOvr>
  <p:transition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plus(ou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67435" y="-1466215"/>
            <a:ext cx="13475970" cy="8442960"/>
            <a:chOff x="-1681" y="-2309"/>
            <a:chExt cx="21222" cy="13296"/>
          </a:xfrm>
        </p:grpSpPr>
        <p:pic>
          <p:nvPicPr>
            <p:cNvPr id="2" name="图形" descr="3-41"/>
            <p:cNvPicPr>
              <a:picLocks noChangeAspect="1"/>
            </p:cNvPicPr>
            <p:nvPr/>
          </p:nvPicPr>
          <p:blipFill>
            <a:blip r:embed="rId1"/>
            <a:srcRect r="28637" b="11580"/>
            <a:stretch>
              <a:fillRect/>
            </a:stretch>
          </p:blipFill>
          <p:spPr>
            <a:xfrm rot="5400000" flipV="1">
              <a:off x="4176" y="-4176"/>
              <a:ext cx="10987" cy="19340"/>
            </a:xfrm>
            <a:prstGeom prst="rect">
              <a:avLst/>
            </a:prstGeom>
          </p:spPr>
        </p:pic>
        <p:sp>
          <p:nvSpPr>
            <p:cNvPr id="20" name="图形"/>
            <p:cNvSpPr/>
            <p:nvPr/>
          </p:nvSpPr>
          <p:spPr>
            <a:xfrm rot="19920000">
              <a:off x="-1681" y="-2309"/>
              <a:ext cx="4457" cy="4457"/>
            </a:xfrm>
            <a:prstGeom prst="ellipse">
              <a:avLst/>
            </a:prstGeom>
            <a:gradFill>
              <a:gsLst>
                <a:gs pos="0">
                  <a:srgbClr val="EF8D8C"/>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nvGrpSpPr>
            <p:cNvPr id="11" name="图形"/>
            <p:cNvGrpSpPr/>
            <p:nvPr/>
          </p:nvGrpSpPr>
          <p:grpSpPr>
            <a:xfrm>
              <a:off x="-1" y="7675"/>
              <a:ext cx="19200" cy="3312"/>
              <a:chOff x="1830" y="7991"/>
              <a:chExt cx="17369" cy="2996"/>
            </a:xfrm>
          </p:grpSpPr>
          <p:grpSp>
            <p:nvGrpSpPr>
              <p:cNvPr id="7" name="组合 6"/>
              <p:cNvGrpSpPr/>
              <p:nvPr/>
            </p:nvGrpSpPr>
            <p:grpSpPr>
              <a:xfrm>
                <a:off x="10515" y="7991"/>
                <a:ext cx="8684" cy="2996"/>
                <a:chOff x="10515" y="7991"/>
                <a:chExt cx="8684" cy="2996"/>
              </a:xfrm>
            </p:grpSpPr>
            <p:pic>
              <p:nvPicPr>
                <p:cNvPr id="5" name="图形" descr="3-4"/>
                <p:cNvPicPr>
                  <a:picLocks noChangeAspect="1"/>
                </p:cNvPicPr>
                <p:nvPr/>
              </p:nvPicPr>
              <p:blipFill>
                <a:blip r:embed="rId2"/>
                <a:srcRect t="57231"/>
                <a:stretch>
                  <a:fillRect/>
                </a:stretch>
              </p:blipFill>
              <p:spPr>
                <a:xfrm>
                  <a:off x="14247" y="7991"/>
                  <a:ext cx="4953" cy="2996"/>
                </a:xfrm>
                <a:prstGeom prst="rect">
                  <a:avLst/>
                </a:prstGeom>
              </p:spPr>
            </p:pic>
            <p:pic>
              <p:nvPicPr>
                <p:cNvPr id="6" name="图形" descr="3-4"/>
                <p:cNvPicPr>
                  <a:picLocks noChangeAspect="1"/>
                </p:cNvPicPr>
                <p:nvPr/>
              </p:nvPicPr>
              <p:blipFill>
                <a:blip r:embed="rId2"/>
                <a:srcRect t="57231"/>
                <a:stretch>
                  <a:fillRect/>
                </a:stretch>
              </p:blipFill>
              <p:spPr>
                <a:xfrm flipH="1">
                  <a:off x="10515" y="7991"/>
                  <a:ext cx="4953" cy="2996"/>
                </a:xfrm>
                <a:prstGeom prst="rect">
                  <a:avLst/>
                </a:prstGeom>
              </p:spPr>
            </p:pic>
          </p:grpSp>
          <p:grpSp>
            <p:nvGrpSpPr>
              <p:cNvPr id="8" name="组合 7"/>
              <p:cNvGrpSpPr/>
              <p:nvPr/>
            </p:nvGrpSpPr>
            <p:grpSpPr>
              <a:xfrm>
                <a:off x="1830" y="7991"/>
                <a:ext cx="8684" cy="2996"/>
                <a:chOff x="10515" y="7991"/>
                <a:chExt cx="8684" cy="2996"/>
              </a:xfrm>
            </p:grpSpPr>
            <p:pic>
              <p:nvPicPr>
                <p:cNvPr id="9" name="图形" descr="3-4"/>
                <p:cNvPicPr>
                  <a:picLocks noChangeAspect="1"/>
                </p:cNvPicPr>
                <p:nvPr/>
              </p:nvPicPr>
              <p:blipFill>
                <a:blip r:embed="rId2"/>
                <a:srcRect t="57231"/>
                <a:stretch>
                  <a:fillRect/>
                </a:stretch>
              </p:blipFill>
              <p:spPr>
                <a:xfrm>
                  <a:off x="14247" y="7991"/>
                  <a:ext cx="4953" cy="2996"/>
                </a:xfrm>
                <a:prstGeom prst="rect">
                  <a:avLst/>
                </a:prstGeom>
              </p:spPr>
            </p:pic>
            <p:pic>
              <p:nvPicPr>
                <p:cNvPr id="10" name="图形" descr="3-4"/>
                <p:cNvPicPr>
                  <a:picLocks noChangeAspect="1"/>
                </p:cNvPicPr>
                <p:nvPr/>
              </p:nvPicPr>
              <p:blipFill>
                <a:blip r:embed="rId2"/>
                <a:srcRect t="57231"/>
                <a:stretch>
                  <a:fillRect/>
                </a:stretch>
              </p:blipFill>
              <p:spPr>
                <a:xfrm flipH="1">
                  <a:off x="10515" y="7991"/>
                  <a:ext cx="4953" cy="2996"/>
                </a:xfrm>
                <a:prstGeom prst="rect">
                  <a:avLst/>
                </a:prstGeom>
              </p:spPr>
            </p:pic>
          </p:grpSp>
        </p:grpSp>
        <p:pic>
          <p:nvPicPr>
            <p:cNvPr id="12" name="图形" descr="3-42"/>
            <p:cNvPicPr>
              <a:picLocks noChangeAspect="1"/>
            </p:cNvPicPr>
            <p:nvPr/>
          </p:nvPicPr>
          <p:blipFill>
            <a:blip r:embed="rId3"/>
            <a:srcRect t="46296" r="43746" b="7157"/>
            <a:stretch>
              <a:fillRect/>
            </a:stretch>
          </p:blipFill>
          <p:spPr>
            <a:xfrm>
              <a:off x="-1" y="5961"/>
              <a:ext cx="4295" cy="5027"/>
            </a:xfrm>
            <a:prstGeom prst="rect">
              <a:avLst/>
            </a:prstGeom>
          </p:spPr>
        </p:pic>
        <p:pic>
          <p:nvPicPr>
            <p:cNvPr id="3" name="图形" descr="妇女节，女神形象"/>
            <p:cNvPicPr>
              <a:picLocks noChangeAspect="1"/>
            </p:cNvPicPr>
            <p:nvPr/>
          </p:nvPicPr>
          <p:blipFill>
            <a:blip r:embed="rId4"/>
            <a:srcRect t="17686"/>
            <a:stretch>
              <a:fillRect/>
            </a:stretch>
          </p:blipFill>
          <p:spPr>
            <a:xfrm flipH="1">
              <a:off x="7469" y="525"/>
              <a:ext cx="12072" cy="9937"/>
            </a:xfrm>
            <a:prstGeom prst="rect">
              <a:avLst/>
            </a:prstGeom>
          </p:spPr>
        </p:pic>
        <p:sp>
          <p:nvSpPr>
            <p:cNvPr id="15" name="图形"/>
            <p:cNvSpPr txBox="1"/>
            <p:nvPr/>
          </p:nvSpPr>
          <p:spPr>
            <a:xfrm>
              <a:off x="1480" y="5411"/>
              <a:ext cx="9328" cy="1161"/>
            </a:xfrm>
            <a:prstGeom prst="rect">
              <a:avLst/>
            </a:prstGeom>
            <a:noFill/>
          </p:spPr>
          <p:txBody>
            <a:bodyPr wrap="square" rtlCol="0">
              <a:spAutoFit/>
            </a:bodyPr>
            <a:lstStyle/>
            <a:p>
              <a:pPr algn="l">
                <a:lnSpc>
                  <a:spcPct val="150000"/>
                </a:lnSpc>
              </a:pPr>
              <a:r>
                <a:rPr lang="zh-CN" altLang="en-US" sz="1400">
                  <a:ln>
                    <a:noFill/>
                  </a:ln>
                  <a:solidFill>
                    <a:srgbClr val="FA4444"/>
                  </a:solidFill>
                  <a:effectLst/>
                  <a:latin typeface="字魂113号-呆萌少女体" panose="00000500000000000000" charset="-122"/>
                  <a:ea typeface="字魂113号-呆萌少女体" panose="00000500000000000000" charset="-122"/>
                  <a:cs typeface="字魂113号-呆萌少女体" panose="00000500000000000000" charset="-122"/>
                  <a:sym typeface="+mn-ea"/>
                </a:rPr>
                <a:t>Add your text content here.Add your text content here.Add your text content here.Add your text.Add your text content here.</a:t>
              </a:r>
              <a:endParaRPr lang="zh-CN" altLang="en-US" sz="1400">
                <a:ln>
                  <a:noFill/>
                </a:ln>
                <a:solidFill>
                  <a:srgbClr val="FA4444"/>
                </a:solidFill>
                <a:effectLst/>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
          <p:nvSpPr>
            <p:cNvPr id="45" name="图形"/>
            <p:cNvSpPr/>
            <p:nvPr/>
          </p:nvSpPr>
          <p:spPr>
            <a:xfrm>
              <a:off x="1611" y="6740"/>
              <a:ext cx="2319" cy="587"/>
            </a:xfrm>
            <a:prstGeom prst="roundRect">
              <a:avLst>
                <a:gd name="adj" fmla="val 50000"/>
              </a:avLst>
            </a:prstGeom>
            <a:noFill/>
            <a:ln>
              <a:gradFill>
                <a:gsLst>
                  <a:gs pos="0">
                    <a:srgbClr val="FCCFDD"/>
                  </a:gs>
                  <a:gs pos="100000">
                    <a:srgbClr val="FAE0E6"/>
                  </a:gs>
                </a:gsLst>
                <a:lin ang="5400000" scaled="1"/>
              </a:gradFill>
            </a:ln>
            <a:effectLst>
              <a:outerShdw blurRad="88900" dist="38100" dir="2700000" algn="tl" rotWithShape="0">
                <a:srgbClr val="FA44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kern="0">
                  <a:ln>
                    <a:noFill/>
                  </a:ln>
                  <a:solidFill>
                    <a:srgbClr val="FA4444"/>
                  </a:solidFill>
                  <a:effectLst/>
                  <a:uFillTx/>
                  <a:latin typeface="字魂113号-呆萌少女体" panose="00000500000000000000" charset="-122"/>
                  <a:ea typeface="字魂113号-呆萌少女体" panose="00000500000000000000" charset="-122"/>
                  <a:cs typeface="字魂113号-呆萌少女体" panose="00000500000000000000" charset="-122"/>
                  <a:sym typeface="+mn-ea"/>
                </a:rPr>
                <a:t>女神节</a:t>
              </a:r>
              <a:endParaRPr lang="zh-CN" altLang="en-US" b="1" kern="0">
                <a:ln>
                  <a:noFill/>
                </a:ln>
                <a:solidFill>
                  <a:srgbClr val="FA4444"/>
                </a:solidFill>
                <a:effectLst/>
                <a:uFillTx/>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
          <p:nvSpPr>
            <p:cNvPr id="46" name="图形"/>
            <p:cNvSpPr/>
            <p:nvPr/>
          </p:nvSpPr>
          <p:spPr>
            <a:xfrm>
              <a:off x="3155" y="6740"/>
              <a:ext cx="2428" cy="587"/>
            </a:xfrm>
            <a:prstGeom prst="roundRect">
              <a:avLst>
                <a:gd name="adj" fmla="val 50000"/>
              </a:avLst>
            </a:prstGeom>
            <a:gradFill>
              <a:gsLst>
                <a:gs pos="0">
                  <a:srgbClr val="FA4444"/>
                </a:gs>
                <a:gs pos="100000">
                  <a:srgbClr val="FB6643"/>
                </a:gs>
              </a:gsLst>
              <a:lin ang="5400000" scaled="0"/>
            </a:gradFill>
            <a:ln>
              <a:noFill/>
            </a:ln>
            <a:effectLst>
              <a:outerShdw blurRad="38100" dist="38100" dir="2700000" algn="tl" rotWithShape="0">
                <a:schemeClr val="accent1">
                  <a:alpha val="26667"/>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400" b="1" kern="0">
                  <a:ln>
                    <a:noFill/>
                  </a:ln>
                  <a:solidFill>
                    <a:schemeClr val="bg1"/>
                  </a:solidFill>
                  <a:effectLst/>
                  <a:uFillTx/>
                  <a:latin typeface="字魂113号-呆萌少女体" panose="00000500000000000000" charset="-122"/>
                  <a:ea typeface="字魂113号-呆萌少女体" panose="00000500000000000000" charset="-122"/>
                  <a:cs typeface="字魂113号-呆萌少女体" panose="00000500000000000000" charset="-122"/>
                  <a:sym typeface="+mn-ea"/>
                </a:rPr>
                <a:t>汇报人：</a:t>
              </a:r>
              <a:r>
                <a:rPr lang="en-US" altLang="zh-CN" sz="1400" b="1" kern="0">
                  <a:ln>
                    <a:noFill/>
                  </a:ln>
                  <a:solidFill>
                    <a:schemeClr val="bg1"/>
                  </a:solidFill>
                  <a:effectLst/>
                  <a:uFillTx/>
                  <a:latin typeface="字魂113号-呆萌少女体" panose="00000500000000000000" charset="-122"/>
                  <a:ea typeface="字魂113号-呆萌少女体" panose="00000500000000000000" charset="-122"/>
                  <a:cs typeface="字魂113号-呆萌少女体" panose="00000500000000000000" charset="-122"/>
                  <a:sym typeface="+mn-ea"/>
                </a:rPr>
                <a:t>XXX</a:t>
              </a:r>
              <a:endParaRPr kumimoji="0" lang="en-US" altLang="zh-CN" sz="1400" b="1" i="0" kern="0" baseline="0">
                <a:ln>
                  <a:noFill/>
                </a:ln>
                <a:solidFill>
                  <a:schemeClr val="bg1"/>
                </a:solidFill>
                <a:effectLst/>
                <a:uFillTx/>
                <a:latin typeface="字魂113号-呆萌少女体" panose="00000500000000000000" charset="-122"/>
                <a:ea typeface="字魂113号-呆萌少女体" panose="00000500000000000000" charset="-122"/>
                <a:cs typeface="字魂113号-呆萌少女体" panose="00000500000000000000" charset="-122"/>
                <a:sym typeface="+mn-ea"/>
              </a:endParaRPr>
            </a:p>
          </p:txBody>
        </p:sp>
        <p:sp>
          <p:nvSpPr>
            <p:cNvPr id="21" name="图形"/>
            <p:cNvSpPr txBox="1"/>
            <p:nvPr/>
          </p:nvSpPr>
          <p:spPr>
            <a:xfrm>
              <a:off x="10808" y="717"/>
              <a:ext cx="7829" cy="483"/>
            </a:xfrm>
            <a:prstGeom prst="rect">
              <a:avLst/>
            </a:prstGeom>
            <a:noFill/>
          </p:spPr>
          <p:txBody>
            <a:bodyPr wrap="square" rtlCol="0">
              <a:spAutoFit/>
            </a:bodyPr>
            <a:lstStyle/>
            <a:p>
              <a:pPr algn="dist"/>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花样</a:t>
              </a:r>
              <a:r>
                <a:rPr lang="zh-CN" altLang="en-US"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百变</a:t>
              </a:r>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女王|无惧</a:t>
              </a:r>
              <a:r>
                <a:rPr lang="zh-CN" altLang="en-US"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魅力</a:t>
              </a:r>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时光</a:t>
              </a:r>
              <a:endPar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endParaRPr>
            </a:p>
          </p:txBody>
        </p:sp>
        <p:sp>
          <p:nvSpPr>
            <p:cNvPr id="22" name="图形"/>
            <p:cNvSpPr/>
            <p:nvPr/>
          </p:nvSpPr>
          <p:spPr>
            <a:xfrm rot="19920000">
              <a:off x="1184" y="2586"/>
              <a:ext cx="1015" cy="1015"/>
            </a:xfrm>
            <a:prstGeom prst="ellipse">
              <a:avLst/>
            </a:prstGeom>
            <a:gradFill>
              <a:gsLst>
                <a:gs pos="0">
                  <a:srgbClr val="EF8D8C"/>
                </a:gs>
                <a:gs pos="100000">
                  <a:srgbClr val="F9D7D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14" name="图形"/>
            <p:cNvSpPr txBox="1"/>
            <p:nvPr/>
          </p:nvSpPr>
          <p:spPr>
            <a:xfrm>
              <a:off x="1265" y="2274"/>
              <a:ext cx="9542" cy="3343"/>
            </a:xfrm>
            <a:prstGeom prst="rect">
              <a:avLst/>
            </a:prstGeom>
            <a:noFill/>
          </p:spPr>
          <p:txBody>
            <a:bodyPr wrap="none" rtlCol="0">
              <a:spAutoFit/>
            </a:bodyPr>
            <a:lstStyle/>
            <a:p>
              <a:r>
                <a:rPr lang="en-US" altLang="zh-CN" sz="6600" b="1">
                  <a:ln>
                    <a:solidFill>
                      <a:srgbClr val="FB6643"/>
                    </a:solid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3.8</a:t>
              </a:r>
              <a:r>
                <a:rPr lang="zh-CN" altLang="en-US" sz="6600" b="1">
                  <a:ln>
                    <a:solidFill>
                      <a:srgbClr val="FB6643"/>
                    </a:solid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女神节</a:t>
              </a:r>
              <a:endParaRPr lang="zh-CN" altLang="en-US" sz="6600" b="1">
                <a:ln>
                  <a:solidFill>
                    <a:srgbClr val="FB6643"/>
                  </a:solid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endParaRPr>
            </a:p>
            <a:p>
              <a:r>
                <a:rPr lang="zh-CN" altLang="en-US" sz="6600" b="1">
                  <a:ln>
                    <a:noFill/>
                  </a:ln>
                  <a:solidFill>
                    <a:schemeClr val="tx1">
                      <a:lumMod val="85000"/>
                      <a:lumOff val="15000"/>
                    </a:schemeClr>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谢谢您观赏聆听</a:t>
              </a:r>
              <a:endParaRPr lang="zh-CN" altLang="en-US" sz="6600" b="1">
                <a:ln>
                  <a:noFill/>
                </a:ln>
                <a:solidFill>
                  <a:schemeClr val="tx1">
                    <a:lumMod val="85000"/>
                    <a:lumOff val="15000"/>
                  </a:schemeClr>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endParaRPr>
            </a:p>
          </p:txBody>
        </p:sp>
      </p:grpSp>
    </p:spTree>
    <p:custDataLst>
      <p:tags r:id="rId5"/>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48995" y="-915670"/>
            <a:ext cx="13129260" cy="8246745"/>
            <a:chOff x="-1337" y="-1442"/>
            <a:chExt cx="20676" cy="12987"/>
          </a:xfrm>
        </p:grpSpPr>
        <p:pic>
          <p:nvPicPr>
            <p:cNvPr id="20" name="图形" descr="3-41"/>
            <p:cNvPicPr>
              <a:picLocks noChangeAspect="1"/>
            </p:cNvPicPr>
            <p:nvPr/>
          </p:nvPicPr>
          <p:blipFill>
            <a:blip r:embed="rId1"/>
            <a:srcRect l="23967" t="-411" r="4670" b="11991"/>
            <a:stretch>
              <a:fillRect/>
            </a:stretch>
          </p:blipFill>
          <p:spPr>
            <a:xfrm rot="16200000" flipH="1" flipV="1">
              <a:off x="4176" y="-4177"/>
              <a:ext cx="10987" cy="19340"/>
            </a:xfrm>
            <a:prstGeom prst="rect">
              <a:avLst/>
            </a:prstGeom>
          </p:spPr>
        </p:pic>
        <p:pic>
          <p:nvPicPr>
            <p:cNvPr id="2" name="图形" descr="E:\001千图网\001素材\009女神节\女神节.png女神节"/>
            <p:cNvPicPr>
              <a:picLocks noChangeAspect="1"/>
            </p:cNvPicPr>
            <p:nvPr/>
          </p:nvPicPr>
          <p:blipFill>
            <a:blip r:embed="rId2"/>
            <a:srcRect t="18981" r="26029"/>
            <a:stretch>
              <a:fillRect/>
            </a:stretch>
          </p:blipFill>
          <p:spPr>
            <a:xfrm>
              <a:off x="1898" y="991"/>
              <a:ext cx="6845" cy="9997"/>
            </a:xfrm>
            <a:prstGeom prst="rect">
              <a:avLst/>
            </a:prstGeom>
          </p:spPr>
        </p:pic>
        <p:grpSp>
          <p:nvGrpSpPr>
            <p:cNvPr id="11" name="图形"/>
            <p:cNvGrpSpPr/>
            <p:nvPr/>
          </p:nvGrpSpPr>
          <p:grpSpPr>
            <a:xfrm>
              <a:off x="-1" y="7675"/>
              <a:ext cx="19200" cy="3312"/>
              <a:chOff x="1830" y="7991"/>
              <a:chExt cx="17369" cy="2996"/>
            </a:xfrm>
          </p:grpSpPr>
          <p:grpSp>
            <p:nvGrpSpPr>
              <p:cNvPr id="7" name="组合 6"/>
              <p:cNvGrpSpPr/>
              <p:nvPr/>
            </p:nvGrpSpPr>
            <p:grpSpPr>
              <a:xfrm>
                <a:off x="10515" y="7991"/>
                <a:ext cx="8684" cy="2996"/>
                <a:chOff x="10515" y="7991"/>
                <a:chExt cx="8684" cy="2996"/>
              </a:xfrm>
            </p:grpSpPr>
            <p:pic>
              <p:nvPicPr>
                <p:cNvPr id="5" name="图形" descr="3-4"/>
                <p:cNvPicPr>
                  <a:picLocks noChangeAspect="1"/>
                </p:cNvPicPr>
                <p:nvPr/>
              </p:nvPicPr>
              <p:blipFill>
                <a:blip r:embed="rId3"/>
                <a:srcRect t="57231"/>
                <a:stretch>
                  <a:fillRect/>
                </a:stretch>
              </p:blipFill>
              <p:spPr>
                <a:xfrm>
                  <a:off x="14247" y="7991"/>
                  <a:ext cx="4953" cy="2996"/>
                </a:xfrm>
                <a:prstGeom prst="rect">
                  <a:avLst/>
                </a:prstGeom>
              </p:spPr>
            </p:pic>
            <p:pic>
              <p:nvPicPr>
                <p:cNvPr id="6" name="图形"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8" name="组合 7"/>
              <p:cNvGrpSpPr/>
              <p:nvPr/>
            </p:nvGrpSpPr>
            <p:grpSpPr>
              <a:xfrm>
                <a:off x="1830" y="7991"/>
                <a:ext cx="8684" cy="2996"/>
                <a:chOff x="10515" y="7991"/>
                <a:chExt cx="8684" cy="2996"/>
              </a:xfrm>
            </p:grpSpPr>
            <p:pic>
              <p:nvPicPr>
                <p:cNvPr id="9" name="图形" descr="3-4"/>
                <p:cNvPicPr>
                  <a:picLocks noChangeAspect="1"/>
                </p:cNvPicPr>
                <p:nvPr/>
              </p:nvPicPr>
              <p:blipFill>
                <a:blip r:embed="rId3"/>
                <a:srcRect t="57231"/>
                <a:stretch>
                  <a:fillRect/>
                </a:stretch>
              </p:blipFill>
              <p:spPr>
                <a:xfrm>
                  <a:off x="14247" y="7991"/>
                  <a:ext cx="4953" cy="2996"/>
                </a:xfrm>
                <a:prstGeom prst="rect">
                  <a:avLst/>
                </a:prstGeom>
              </p:spPr>
            </p:pic>
            <p:pic>
              <p:nvPicPr>
                <p:cNvPr id="10" name="图形" descr="3-4"/>
                <p:cNvPicPr>
                  <a:picLocks noChangeAspect="1"/>
                </p:cNvPicPr>
                <p:nvPr/>
              </p:nvPicPr>
              <p:blipFill>
                <a:blip r:embed="rId3"/>
                <a:srcRect t="57231"/>
                <a:stretch>
                  <a:fillRect/>
                </a:stretch>
              </p:blipFill>
              <p:spPr>
                <a:xfrm flipH="1">
                  <a:off x="10515" y="7991"/>
                  <a:ext cx="4953" cy="2996"/>
                </a:xfrm>
                <a:prstGeom prst="rect">
                  <a:avLst/>
                </a:prstGeom>
              </p:spPr>
            </p:pic>
          </p:grpSp>
        </p:grpSp>
        <p:pic>
          <p:nvPicPr>
            <p:cNvPr id="12" name="图形" descr="3-42"/>
            <p:cNvPicPr>
              <a:picLocks noChangeAspect="1"/>
            </p:cNvPicPr>
            <p:nvPr/>
          </p:nvPicPr>
          <p:blipFill>
            <a:blip r:embed="rId4"/>
            <a:srcRect t="46296" r="43746" b="7157"/>
            <a:stretch>
              <a:fillRect/>
            </a:stretch>
          </p:blipFill>
          <p:spPr>
            <a:xfrm>
              <a:off x="-1" y="5961"/>
              <a:ext cx="4295" cy="5027"/>
            </a:xfrm>
            <a:prstGeom prst="rect">
              <a:avLst/>
            </a:prstGeom>
          </p:spPr>
        </p:pic>
        <p:pic>
          <p:nvPicPr>
            <p:cNvPr id="13" name="图形" descr="3-42"/>
            <p:cNvPicPr>
              <a:picLocks noChangeAspect="1"/>
            </p:cNvPicPr>
            <p:nvPr/>
          </p:nvPicPr>
          <p:blipFill>
            <a:blip r:embed="rId4"/>
            <a:srcRect l="71133" t="46296" r="288" b="7157"/>
            <a:stretch>
              <a:fillRect/>
            </a:stretch>
          </p:blipFill>
          <p:spPr>
            <a:xfrm>
              <a:off x="17018" y="6518"/>
              <a:ext cx="2182" cy="5027"/>
            </a:xfrm>
            <a:prstGeom prst="rect">
              <a:avLst/>
            </a:prstGeom>
          </p:spPr>
        </p:pic>
        <p:sp>
          <p:nvSpPr>
            <p:cNvPr id="77" name="图形"/>
            <p:cNvSpPr/>
            <p:nvPr/>
          </p:nvSpPr>
          <p:spPr>
            <a:xfrm>
              <a:off x="9711" y="3085"/>
              <a:ext cx="1137" cy="1137"/>
            </a:xfrm>
            <a:prstGeom prst="ellipse">
              <a:avLst/>
            </a:prstGeom>
            <a:gradFill>
              <a:gsLst>
                <a:gs pos="0">
                  <a:srgbClr val="F9D7D6"/>
                </a:gs>
                <a:gs pos="77000">
                  <a:srgbClr val="EF8D8C"/>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78" name="图形"/>
            <p:cNvSpPr/>
            <p:nvPr/>
          </p:nvSpPr>
          <p:spPr>
            <a:xfrm>
              <a:off x="13022" y="3672"/>
              <a:ext cx="400" cy="400"/>
            </a:xfrm>
            <a:prstGeom prst="ellipse">
              <a:avLst/>
            </a:prstGeom>
            <a:gradFill>
              <a:gsLst>
                <a:gs pos="0">
                  <a:srgbClr val="F9D7D6"/>
                </a:gs>
                <a:gs pos="79000">
                  <a:srgbClr val="EF8D8C"/>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35" name="图形"/>
            <p:cNvSpPr txBox="1"/>
            <p:nvPr/>
          </p:nvSpPr>
          <p:spPr>
            <a:xfrm>
              <a:off x="9867" y="3012"/>
              <a:ext cx="4790" cy="1307"/>
            </a:xfrm>
            <a:prstGeom prst="rect">
              <a:avLst/>
            </a:prstGeom>
            <a:noFill/>
          </p:spPr>
          <p:txBody>
            <a:bodyPr wrap="square" rtlCol="0">
              <a:spAutoFit/>
            </a:bodyPr>
            <a:lstStyle/>
            <a:p>
              <a:r>
                <a:rPr lang="en-US" altLang="zh-CN" sz="4800" b="1">
                  <a:solidFill>
                    <a:schemeClr val="bg1"/>
                  </a:solidFill>
                  <a:latin typeface="字魂113号-呆萌少女体" panose="00000500000000000000" charset="-122"/>
                  <a:ea typeface="字魂113号-呆萌少女体" panose="00000500000000000000" charset="-122"/>
                  <a:cs typeface="字魂58号-创中黑" panose="00000500000000000000" charset="-122"/>
                </a:rPr>
                <a:t>S </a:t>
              </a:r>
              <a:r>
                <a:rPr lang="en-US" altLang="zh-CN" sz="4400" b="1">
                  <a:solidFill>
                    <a:schemeClr val="tx1">
                      <a:lumMod val="85000"/>
                      <a:lumOff val="15000"/>
                    </a:schemeClr>
                  </a:solidFill>
                  <a:latin typeface="字魂113号-呆萌少女体" panose="00000500000000000000" charset="-122"/>
                  <a:ea typeface="字魂113号-呆萌少女体" panose="00000500000000000000" charset="-122"/>
                  <a:cs typeface="字魂58号-创中黑" panose="00000500000000000000" charset="-122"/>
                </a:rPr>
                <a:t>tep 01</a:t>
              </a:r>
              <a:endParaRPr lang="en-US" altLang="zh-CN" sz="4400" b="1">
                <a:solidFill>
                  <a:schemeClr val="tx1">
                    <a:lumMod val="85000"/>
                    <a:lumOff val="15000"/>
                  </a:schemeClr>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9" name="图形"/>
            <p:cNvSpPr txBox="1"/>
            <p:nvPr/>
          </p:nvSpPr>
          <p:spPr>
            <a:xfrm>
              <a:off x="9449" y="4365"/>
              <a:ext cx="8045" cy="1452"/>
            </a:xfrm>
            <a:prstGeom prst="rect">
              <a:avLst/>
            </a:prstGeom>
            <a:noFill/>
          </p:spPr>
          <p:txBody>
            <a:bodyPr wrap="square" rtlCol="0">
              <a:spAutoFit/>
            </a:bodyPr>
            <a:lstStyle/>
            <a:p>
              <a:pPr algn="dist"/>
              <a:r>
                <a:rPr lang="zh-CN" altLang="en-US" sz="5400" b="1">
                  <a:solidFill>
                    <a:srgbClr val="FA4444"/>
                  </a:solidFill>
                  <a:latin typeface="字魂113号-呆萌少女体" panose="00000500000000000000" charset="-122"/>
                  <a:ea typeface="字魂113号-呆萌少女体" panose="00000500000000000000" charset="-122"/>
                  <a:cs typeface="字魂58号-创中黑" panose="00000500000000000000" charset="-122"/>
                  <a:sym typeface="+mn-ea"/>
                </a:rPr>
                <a:t>市场活动分析</a:t>
              </a:r>
              <a:endParaRPr lang="zh-CN" altLang="en-US" sz="5400" b="1">
                <a:solidFill>
                  <a:srgbClr val="FA4444"/>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sp>
          <p:nvSpPr>
            <p:cNvPr id="3" name="图形"/>
            <p:cNvSpPr txBox="1"/>
            <p:nvPr/>
          </p:nvSpPr>
          <p:spPr>
            <a:xfrm>
              <a:off x="9688" y="5593"/>
              <a:ext cx="7807" cy="1016"/>
            </a:xfrm>
            <a:prstGeom prst="rect">
              <a:avLst/>
            </a:prstGeom>
            <a:noFill/>
          </p:spPr>
          <p:txBody>
            <a:bodyPr wrap="square" rtlCol="0">
              <a:spAutoFit/>
            </a:bodyPr>
            <a:lstStyle/>
            <a:p>
              <a:pPr>
                <a:lnSpc>
                  <a:spcPct val="150000"/>
                </a:lnSpc>
              </a:pP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 here</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 here</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 here</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here.</a:t>
              </a:r>
              <a:endParaRPr lang="en-US" altLang="zh-CN" sz="1200" dirty="0" err="1">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grpSp>
          <p:nvGrpSpPr>
            <p:cNvPr id="36" name="图形"/>
            <p:cNvGrpSpPr/>
            <p:nvPr/>
          </p:nvGrpSpPr>
          <p:grpSpPr>
            <a:xfrm flipV="1">
              <a:off x="15451" y="6951"/>
              <a:ext cx="1626" cy="211"/>
              <a:chOff x="2352" y="2058"/>
              <a:chExt cx="2344" cy="304"/>
            </a:xfrm>
            <a:gradFill>
              <a:gsLst>
                <a:gs pos="0">
                  <a:srgbClr val="FB6643"/>
                </a:gs>
                <a:gs pos="100000">
                  <a:srgbClr val="EF8D8C"/>
                </a:gs>
              </a:gsLst>
              <a:lin ang="5400000" scaled="0"/>
            </a:gradFill>
          </p:grpSpPr>
          <p:sp>
            <p:nvSpPr>
              <p:cNvPr id="37" name="图形"/>
              <p:cNvSpPr/>
              <p:nvPr/>
            </p:nvSpPr>
            <p:spPr>
              <a:xfrm>
                <a:off x="2352"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38" name="图形"/>
              <p:cNvSpPr/>
              <p:nvPr/>
            </p:nvSpPr>
            <p:spPr>
              <a:xfrm>
                <a:off x="2762"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39" name="图形"/>
              <p:cNvSpPr/>
              <p:nvPr/>
            </p:nvSpPr>
            <p:spPr>
              <a:xfrm>
                <a:off x="3167"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40" name="图形"/>
              <p:cNvSpPr/>
              <p:nvPr/>
            </p:nvSpPr>
            <p:spPr>
              <a:xfrm>
                <a:off x="3577"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41" name="图形"/>
              <p:cNvSpPr/>
              <p:nvPr/>
            </p:nvSpPr>
            <p:spPr>
              <a:xfrm>
                <a:off x="3987"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42" name="图形"/>
              <p:cNvSpPr/>
              <p:nvPr/>
            </p:nvSpPr>
            <p:spPr>
              <a:xfrm>
                <a:off x="4392"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grpSp>
        <p:cxnSp>
          <p:nvCxnSpPr>
            <p:cNvPr id="45" name="图形"/>
            <p:cNvCxnSpPr/>
            <p:nvPr/>
          </p:nvCxnSpPr>
          <p:spPr>
            <a:xfrm flipH="1">
              <a:off x="9867" y="7056"/>
              <a:ext cx="5025" cy="0"/>
            </a:xfrm>
            <a:prstGeom prst="line">
              <a:avLst/>
            </a:prstGeom>
            <a:ln>
              <a:solidFill>
                <a:srgbClr val="EF8D8C"/>
              </a:solidFill>
            </a:ln>
          </p:spPr>
          <p:style>
            <a:lnRef idx="1">
              <a:schemeClr val="accent1"/>
            </a:lnRef>
            <a:fillRef idx="0">
              <a:schemeClr val="accent1"/>
            </a:fillRef>
            <a:effectRef idx="0">
              <a:schemeClr val="accent1"/>
            </a:effectRef>
            <a:fontRef idx="minor">
              <a:schemeClr val="tx1"/>
            </a:fontRef>
          </p:style>
        </p:cxnSp>
        <p:sp>
          <p:nvSpPr>
            <p:cNvPr id="21" name="图形"/>
            <p:cNvSpPr txBox="1"/>
            <p:nvPr/>
          </p:nvSpPr>
          <p:spPr>
            <a:xfrm>
              <a:off x="9600" y="1077"/>
              <a:ext cx="8843" cy="483"/>
            </a:xfrm>
            <a:prstGeom prst="rect">
              <a:avLst/>
            </a:prstGeom>
            <a:noFill/>
          </p:spPr>
          <p:txBody>
            <a:bodyPr wrap="square" rtlCol="0">
              <a:spAutoFit/>
            </a:bodyPr>
            <a:lstStyle/>
            <a:p>
              <a:pPr algn="dist"/>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花样</a:t>
              </a:r>
              <a:r>
                <a:rPr lang="zh-CN" altLang="en-US"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百变</a:t>
              </a:r>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女王|无惧</a:t>
              </a:r>
              <a:r>
                <a:rPr lang="zh-CN" altLang="en-US"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魅力</a:t>
              </a:r>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时光</a:t>
              </a:r>
              <a:endPar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endParaRPr>
            </a:p>
          </p:txBody>
        </p:sp>
        <p:sp>
          <p:nvSpPr>
            <p:cNvPr id="4" name="图形"/>
            <p:cNvSpPr/>
            <p:nvPr/>
          </p:nvSpPr>
          <p:spPr>
            <a:xfrm rot="6480000">
              <a:off x="-1337" y="-1442"/>
              <a:ext cx="3000" cy="3000"/>
            </a:xfrm>
            <a:prstGeom prst="ellipse">
              <a:avLst/>
            </a:prstGeom>
            <a:gradFill>
              <a:gsLst>
                <a:gs pos="0">
                  <a:srgbClr val="EF8D8C"/>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14" name="图形"/>
            <p:cNvSpPr/>
            <p:nvPr/>
          </p:nvSpPr>
          <p:spPr>
            <a:xfrm rot="6480000">
              <a:off x="1884" y="1356"/>
              <a:ext cx="524" cy="524"/>
            </a:xfrm>
            <a:prstGeom prst="ellipse">
              <a:avLst/>
            </a:prstGeom>
            <a:gradFill>
              <a:gsLst>
                <a:gs pos="0">
                  <a:srgbClr val="EF8D8C"/>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spTree>
    <p:custDataLst>
      <p:tags r:id="rId5"/>
    </p:custDataLst>
  </p:cSld>
  <p:clrMapOvr>
    <a:masterClrMapping/>
  </p:clrMapOvr>
  <p:transition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图形"/>
          <p:cNvGrpSpPr/>
          <p:nvPr/>
        </p:nvGrpSpPr>
        <p:grpSpPr>
          <a:xfrm>
            <a:off x="1485265" y="1715770"/>
            <a:ext cx="9331325" cy="4144010"/>
            <a:chOff x="2069" y="2717"/>
            <a:chExt cx="14695" cy="6526"/>
          </a:xfrm>
        </p:grpSpPr>
        <p:sp>
          <p:nvSpPr>
            <p:cNvPr id="21" name="图形"/>
            <p:cNvSpPr/>
            <p:nvPr/>
          </p:nvSpPr>
          <p:spPr>
            <a:xfrm>
              <a:off x="2296" y="3031"/>
              <a:ext cx="960" cy="9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22" name="图形"/>
            <p:cNvSpPr/>
            <p:nvPr/>
          </p:nvSpPr>
          <p:spPr>
            <a:xfrm>
              <a:off x="6521" y="3031"/>
              <a:ext cx="960" cy="9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23" name="图形"/>
            <p:cNvSpPr/>
            <p:nvPr/>
          </p:nvSpPr>
          <p:spPr>
            <a:xfrm>
              <a:off x="6521" y="6101"/>
              <a:ext cx="960" cy="9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25" name="图形"/>
            <p:cNvSpPr/>
            <p:nvPr/>
          </p:nvSpPr>
          <p:spPr>
            <a:xfrm>
              <a:off x="2296" y="6101"/>
              <a:ext cx="960" cy="9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26" name="图形"/>
            <p:cNvSpPr txBox="1"/>
            <p:nvPr/>
          </p:nvSpPr>
          <p:spPr>
            <a:xfrm>
              <a:off x="2449" y="3017"/>
              <a:ext cx="1360" cy="921"/>
            </a:xfrm>
            <a:prstGeom prst="rect">
              <a:avLst/>
            </a:prstGeom>
            <a:noFill/>
          </p:spPr>
          <p:txBody>
            <a:bodyPr wrap="square" rtlCol="0">
              <a:spAutoFit/>
            </a:bodyPr>
            <a:lstStyle/>
            <a:p>
              <a:r>
                <a:rPr lang="en-US" altLang="zh-CN" sz="3200">
                  <a:solidFill>
                    <a:schemeClr val="bg1"/>
                  </a:solidFill>
                  <a:latin typeface="字魂58号-创中黑" panose="00000500000000000000" charset="-122"/>
                  <a:cs typeface="字魂58号-创中黑" panose="00000500000000000000" charset="-122"/>
                </a:rPr>
                <a:t>1</a:t>
              </a:r>
              <a:endParaRPr lang="zh-CN" altLang="en-US" sz="3200">
                <a:solidFill>
                  <a:schemeClr val="bg1"/>
                </a:solidFill>
                <a:latin typeface="字魂58号-创中黑" panose="00000500000000000000" charset="-122"/>
                <a:cs typeface="字魂58号-创中黑" panose="00000500000000000000" charset="-122"/>
              </a:endParaRPr>
            </a:p>
          </p:txBody>
        </p:sp>
        <p:sp>
          <p:nvSpPr>
            <p:cNvPr id="27" name="图形"/>
            <p:cNvSpPr txBox="1"/>
            <p:nvPr/>
          </p:nvSpPr>
          <p:spPr>
            <a:xfrm>
              <a:off x="6657" y="3047"/>
              <a:ext cx="1360" cy="921"/>
            </a:xfrm>
            <a:prstGeom prst="rect">
              <a:avLst/>
            </a:prstGeom>
            <a:noFill/>
          </p:spPr>
          <p:txBody>
            <a:bodyPr wrap="square" rtlCol="0">
              <a:spAutoFit/>
            </a:bodyPr>
            <a:lstStyle/>
            <a:p>
              <a:r>
                <a:rPr lang="en-US" altLang="zh-CN" sz="3200">
                  <a:solidFill>
                    <a:schemeClr val="bg1"/>
                  </a:solidFill>
                  <a:latin typeface="字魂58号-创中黑" panose="00000500000000000000" charset="-122"/>
                  <a:cs typeface="字魂58号-创中黑" panose="00000500000000000000" charset="-122"/>
                </a:rPr>
                <a:t>2</a:t>
              </a:r>
              <a:endParaRPr lang="zh-CN" altLang="en-US" sz="3200">
                <a:solidFill>
                  <a:schemeClr val="bg1"/>
                </a:solidFill>
                <a:latin typeface="字魂58号-创中黑" panose="00000500000000000000" charset="-122"/>
                <a:cs typeface="字魂58号-创中黑" panose="00000500000000000000" charset="-122"/>
              </a:endParaRPr>
            </a:p>
          </p:txBody>
        </p:sp>
        <p:sp>
          <p:nvSpPr>
            <p:cNvPr id="28" name="图形"/>
            <p:cNvSpPr txBox="1"/>
            <p:nvPr/>
          </p:nvSpPr>
          <p:spPr>
            <a:xfrm>
              <a:off x="6674" y="6121"/>
              <a:ext cx="1360" cy="921"/>
            </a:xfrm>
            <a:prstGeom prst="rect">
              <a:avLst/>
            </a:prstGeom>
            <a:noFill/>
          </p:spPr>
          <p:txBody>
            <a:bodyPr wrap="square" rtlCol="0">
              <a:spAutoFit/>
            </a:bodyPr>
            <a:lstStyle/>
            <a:p>
              <a:r>
                <a:rPr lang="en-US" altLang="zh-CN" sz="3200">
                  <a:solidFill>
                    <a:schemeClr val="bg1"/>
                  </a:solidFill>
                  <a:latin typeface="字魂58号-创中黑" panose="00000500000000000000" charset="-122"/>
                  <a:cs typeface="字魂58号-创中黑" panose="00000500000000000000" charset="-122"/>
                </a:rPr>
                <a:t>4</a:t>
              </a:r>
              <a:endParaRPr lang="zh-CN" altLang="en-US" sz="3200">
                <a:solidFill>
                  <a:schemeClr val="bg1"/>
                </a:solidFill>
                <a:latin typeface="字魂58号-创中黑" panose="00000500000000000000" charset="-122"/>
                <a:cs typeface="字魂58号-创中黑" panose="00000500000000000000" charset="-122"/>
              </a:endParaRPr>
            </a:p>
          </p:txBody>
        </p:sp>
        <p:sp>
          <p:nvSpPr>
            <p:cNvPr id="29" name="图形"/>
            <p:cNvSpPr txBox="1"/>
            <p:nvPr/>
          </p:nvSpPr>
          <p:spPr>
            <a:xfrm>
              <a:off x="2449" y="6152"/>
              <a:ext cx="1360" cy="921"/>
            </a:xfrm>
            <a:prstGeom prst="rect">
              <a:avLst/>
            </a:prstGeom>
            <a:noFill/>
          </p:spPr>
          <p:txBody>
            <a:bodyPr wrap="square" rtlCol="0">
              <a:spAutoFit/>
            </a:bodyPr>
            <a:lstStyle/>
            <a:p>
              <a:r>
                <a:rPr lang="en-US" altLang="zh-CN" sz="3200">
                  <a:solidFill>
                    <a:schemeClr val="bg1"/>
                  </a:solidFill>
                  <a:latin typeface="字魂58号-创中黑" panose="00000500000000000000" charset="-122"/>
                  <a:cs typeface="字魂58号-创中黑" panose="00000500000000000000" charset="-122"/>
                </a:rPr>
                <a:t>3</a:t>
              </a:r>
              <a:endParaRPr lang="zh-CN" altLang="en-US" sz="3200">
                <a:solidFill>
                  <a:schemeClr val="bg1"/>
                </a:solidFill>
                <a:latin typeface="字魂58号-创中黑" panose="00000500000000000000" charset="-122"/>
                <a:cs typeface="字魂58号-创中黑" panose="00000500000000000000" charset="-122"/>
              </a:endParaRPr>
            </a:p>
          </p:txBody>
        </p:sp>
        <p:sp>
          <p:nvSpPr>
            <p:cNvPr id="30" name="图形"/>
            <p:cNvSpPr/>
            <p:nvPr/>
          </p:nvSpPr>
          <p:spPr>
            <a:xfrm>
              <a:off x="2069" y="4021"/>
              <a:ext cx="2448" cy="667"/>
            </a:xfrm>
            <a:prstGeom prst="rect">
              <a:avLst/>
            </a:prstGeom>
          </p:spPr>
          <p:txBody>
            <a:bodyPr wrap="none">
              <a:spAutoFit/>
            </a:bodyPr>
            <a:lstStyle/>
            <a:p>
              <a:pPr>
                <a:lnSpc>
                  <a:spcPct val="120000"/>
                </a:lnSpc>
              </a:pPr>
              <a:r>
                <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rPr>
                <a:t>预设标题文本</a:t>
              </a:r>
              <a:endPar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endParaRPr>
            </a:p>
          </p:txBody>
        </p:sp>
        <p:sp>
          <p:nvSpPr>
            <p:cNvPr id="31" name="图形"/>
            <p:cNvSpPr/>
            <p:nvPr/>
          </p:nvSpPr>
          <p:spPr>
            <a:xfrm>
              <a:off x="2069" y="4699"/>
              <a:ext cx="3254" cy="1016"/>
            </a:xfrm>
            <a:prstGeom prst="rect">
              <a:avLst/>
            </a:prstGeom>
          </p:spPr>
          <p:txBody>
            <a:bodyPr wrap="square">
              <a:spAutoFit/>
            </a:bodyPr>
            <a:lstStyle/>
            <a:p>
              <a:pPr algn="l">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此处添加您的文本内容添加您的文本内容添加文本内容</a:t>
              </a:r>
              <a:endParaRPr lang="zh-CN" altLang="en-US" sz="1200" dirty="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34" name="图形"/>
            <p:cNvSpPr/>
            <p:nvPr/>
          </p:nvSpPr>
          <p:spPr>
            <a:xfrm>
              <a:off x="6319" y="3991"/>
              <a:ext cx="2448" cy="667"/>
            </a:xfrm>
            <a:prstGeom prst="rect">
              <a:avLst/>
            </a:prstGeom>
          </p:spPr>
          <p:txBody>
            <a:bodyPr wrap="none">
              <a:spAutoFit/>
            </a:bodyPr>
            <a:lstStyle/>
            <a:p>
              <a:pPr algn="l">
                <a:lnSpc>
                  <a:spcPct val="120000"/>
                </a:lnSpc>
              </a:pPr>
              <a:r>
                <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endParaRPr>
            </a:p>
          </p:txBody>
        </p:sp>
        <p:sp>
          <p:nvSpPr>
            <p:cNvPr id="35" name="图形"/>
            <p:cNvSpPr/>
            <p:nvPr/>
          </p:nvSpPr>
          <p:spPr>
            <a:xfrm>
              <a:off x="6319" y="4669"/>
              <a:ext cx="3254" cy="1016"/>
            </a:xfrm>
            <a:prstGeom prst="rect">
              <a:avLst/>
            </a:prstGeom>
          </p:spPr>
          <p:txBody>
            <a:bodyPr wrap="square">
              <a:spAutoFit/>
            </a:bodyPr>
            <a:lstStyle/>
            <a:p>
              <a:pPr algn="l">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此处添加您的文本内容添加您的文本内容添加文本内容</a:t>
              </a:r>
              <a:endParaRPr lang="zh-CN" altLang="en-US" sz="1200" dirty="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36" name="图形"/>
            <p:cNvSpPr/>
            <p:nvPr/>
          </p:nvSpPr>
          <p:spPr>
            <a:xfrm>
              <a:off x="2069" y="7206"/>
              <a:ext cx="2448" cy="667"/>
            </a:xfrm>
            <a:prstGeom prst="rect">
              <a:avLst/>
            </a:prstGeom>
          </p:spPr>
          <p:txBody>
            <a:bodyPr wrap="none">
              <a:spAutoFit/>
            </a:bodyPr>
            <a:lstStyle/>
            <a:p>
              <a:pPr algn="l">
                <a:lnSpc>
                  <a:spcPct val="120000"/>
                </a:lnSpc>
              </a:pPr>
              <a:r>
                <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endParaRPr>
            </a:p>
          </p:txBody>
        </p:sp>
        <p:sp>
          <p:nvSpPr>
            <p:cNvPr id="48" name="图形"/>
            <p:cNvSpPr/>
            <p:nvPr/>
          </p:nvSpPr>
          <p:spPr>
            <a:xfrm>
              <a:off x="2069" y="7884"/>
              <a:ext cx="3254" cy="1016"/>
            </a:xfrm>
            <a:prstGeom prst="rect">
              <a:avLst/>
            </a:prstGeom>
          </p:spPr>
          <p:txBody>
            <a:bodyPr wrap="square">
              <a:spAutoFit/>
            </a:bodyPr>
            <a:lstStyle/>
            <a:p>
              <a:pPr algn="l">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此处添加您的文本内容添加您的文本内容添加文本内容</a:t>
              </a:r>
              <a:endParaRPr lang="zh-CN" altLang="en-US" sz="1200" dirty="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49" name="图形"/>
            <p:cNvSpPr/>
            <p:nvPr/>
          </p:nvSpPr>
          <p:spPr>
            <a:xfrm>
              <a:off x="6319" y="7176"/>
              <a:ext cx="2448" cy="667"/>
            </a:xfrm>
            <a:prstGeom prst="rect">
              <a:avLst/>
            </a:prstGeom>
          </p:spPr>
          <p:txBody>
            <a:bodyPr wrap="none">
              <a:spAutoFit/>
            </a:bodyPr>
            <a:lstStyle/>
            <a:p>
              <a:pPr algn="l">
                <a:lnSpc>
                  <a:spcPct val="120000"/>
                </a:lnSpc>
              </a:pPr>
              <a:r>
                <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endParaRPr>
            </a:p>
          </p:txBody>
        </p:sp>
        <p:sp>
          <p:nvSpPr>
            <p:cNvPr id="50" name="图形"/>
            <p:cNvSpPr/>
            <p:nvPr/>
          </p:nvSpPr>
          <p:spPr>
            <a:xfrm>
              <a:off x="6319" y="7854"/>
              <a:ext cx="3254" cy="1016"/>
            </a:xfrm>
            <a:prstGeom prst="rect">
              <a:avLst/>
            </a:prstGeom>
          </p:spPr>
          <p:txBody>
            <a:bodyPr wrap="square">
              <a:spAutoFit/>
            </a:bodyPr>
            <a:lstStyle/>
            <a:p>
              <a:pPr algn="l">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此处添加您的文本内容添加您的文本内容添加文本内容</a:t>
              </a:r>
              <a:endParaRPr lang="zh-CN" altLang="en-US" sz="1200" dirty="0">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mn-ea"/>
              </a:endParaRPr>
            </a:p>
          </p:txBody>
        </p:sp>
        <p:pic>
          <p:nvPicPr>
            <p:cNvPr id="51" name="图形" descr="E:\001千图网\001素材\009女神节\预览图_千图网_编号39721803.png预览图_千图网_编号39721803"/>
            <p:cNvPicPr>
              <a:picLocks noChangeAspect="1"/>
            </p:cNvPicPr>
            <p:nvPr/>
          </p:nvPicPr>
          <p:blipFill>
            <a:blip r:embed="rId1"/>
            <a:srcRect l="9949" t="10094" r="9224" b="9211"/>
            <a:stretch>
              <a:fillRect/>
            </a:stretch>
          </p:blipFill>
          <p:spPr>
            <a:xfrm>
              <a:off x="11864" y="2717"/>
              <a:ext cx="4900" cy="6526"/>
            </a:xfrm>
            <a:prstGeom prst="rect">
              <a:avLst/>
            </a:prstGeom>
          </p:spPr>
        </p:pic>
      </p:grpSp>
    </p:spTree>
    <p:custDataLst>
      <p:tags r:id="rId2"/>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500" fill="hold">
                                          <p:stCondLst>
                                            <p:cond delay="0"/>
                                          </p:stCondLst>
                                        </p:cTn>
                                        <p:tgtEl>
                                          <p:spTgt spid="18"/>
                                        </p:tgtEl>
                                        <p:attrNameLst>
                                          <p:attrName>style.visibility</p:attrName>
                                        </p:attrNameLst>
                                      </p:cBhvr>
                                      <p:to>
                                        <p:strVal val="visible"/>
                                      </p:to>
                                    </p:set>
                                    <p:animEffect transition="in" filter="wheel(1)">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744220" y="1727200"/>
            <a:ext cx="10757535" cy="3858260"/>
            <a:chOff x="1172" y="2720"/>
            <a:chExt cx="16941" cy="6076"/>
          </a:xfrm>
        </p:grpSpPr>
        <p:sp>
          <p:nvSpPr>
            <p:cNvPr id="15" name="图形"/>
            <p:cNvSpPr/>
            <p:nvPr/>
          </p:nvSpPr>
          <p:spPr>
            <a:xfrm>
              <a:off x="1172" y="6029"/>
              <a:ext cx="5411" cy="2767"/>
            </a:xfrm>
            <a:prstGeom prst="rect">
              <a:avLst/>
            </a:prstGeom>
            <a:solidFill>
              <a:schemeClr val="bg1"/>
            </a:solidFill>
            <a:ln>
              <a:noFill/>
            </a:ln>
            <a:effectLst>
              <a:outerShdw blurRad="50800" dist="114300" dir="2700000" algn="tl" rotWithShape="0">
                <a:schemeClr val="bg2">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18" name="图形"/>
            <p:cNvSpPr/>
            <p:nvPr/>
          </p:nvSpPr>
          <p:spPr>
            <a:xfrm>
              <a:off x="1172" y="2720"/>
              <a:ext cx="5411" cy="2767"/>
            </a:xfrm>
            <a:prstGeom prst="rect">
              <a:avLst/>
            </a:prstGeom>
            <a:solidFill>
              <a:schemeClr val="bg1"/>
            </a:solidFill>
            <a:ln>
              <a:noFill/>
            </a:ln>
            <a:effectLst>
              <a:outerShdw blurRad="50800" dist="114300" dir="2700000" algn="tl" rotWithShape="0">
                <a:schemeClr val="bg2">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13" name="图形"/>
            <p:cNvSpPr/>
            <p:nvPr/>
          </p:nvSpPr>
          <p:spPr>
            <a:xfrm>
              <a:off x="12702" y="6029"/>
              <a:ext cx="5411" cy="2767"/>
            </a:xfrm>
            <a:prstGeom prst="rect">
              <a:avLst/>
            </a:prstGeom>
            <a:solidFill>
              <a:schemeClr val="bg1"/>
            </a:solidFill>
            <a:ln>
              <a:noFill/>
            </a:ln>
            <a:effectLst>
              <a:outerShdw blurRad="50800" dist="114300" dir="2700000" algn="tl" rotWithShape="0">
                <a:schemeClr val="bg2">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11" name="图形"/>
            <p:cNvSpPr/>
            <p:nvPr/>
          </p:nvSpPr>
          <p:spPr>
            <a:xfrm>
              <a:off x="12702" y="2720"/>
              <a:ext cx="5411" cy="2767"/>
            </a:xfrm>
            <a:prstGeom prst="rect">
              <a:avLst/>
            </a:prstGeom>
            <a:solidFill>
              <a:schemeClr val="bg1"/>
            </a:solidFill>
            <a:ln>
              <a:noFill/>
            </a:ln>
            <a:effectLst>
              <a:outerShdw blurRad="50800" dist="114300" dir="2700000" algn="tl" rotWithShape="0">
                <a:schemeClr val="bg2">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62" name="图形"/>
            <p:cNvSpPr txBox="1"/>
            <p:nvPr/>
          </p:nvSpPr>
          <p:spPr>
            <a:xfrm>
              <a:off x="13068" y="3126"/>
              <a:ext cx="3791" cy="725"/>
            </a:xfrm>
            <a:prstGeom prst="rect">
              <a:avLst/>
            </a:prstGeom>
            <a:noFill/>
          </p:spPr>
          <p:txBody>
            <a:bodyPr wrap="square" rtlCol="0">
              <a:spAutoFit/>
            </a:bodyPr>
            <a:lstStyle/>
            <a:p>
              <a:pPr algn="l">
                <a:lnSpc>
                  <a:spcPct val="120000"/>
                </a:lnSpc>
              </a:pPr>
              <a:r>
                <a:rPr lang="zh-CN" altLang="en-US" sz="2000"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sz="2000" b="1" dirty="0">
                <a:latin typeface="字魂58号-创中黑" panose="00000500000000000000" charset="-122"/>
                <a:ea typeface="字魂58号-创中黑" panose="00000500000000000000" charset="-122"/>
                <a:cs typeface="字魂58号-创中黑" panose="00000500000000000000" charset="-122"/>
              </a:endParaRPr>
            </a:p>
          </p:txBody>
        </p:sp>
        <p:sp>
          <p:nvSpPr>
            <p:cNvPr id="63" name="图形"/>
            <p:cNvSpPr txBox="1"/>
            <p:nvPr/>
          </p:nvSpPr>
          <p:spPr>
            <a:xfrm>
              <a:off x="13068" y="3700"/>
              <a:ext cx="4721" cy="1452"/>
            </a:xfrm>
            <a:prstGeom prst="rect">
              <a:avLst/>
            </a:prstGeom>
            <a:noFill/>
          </p:spPr>
          <p:txBody>
            <a:bodyPr wrap="square" rtlCol="0">
              <a:spAutoFit/>
            </a:bodyPr>
            <a:lstStyle/>
            <a:p>
              <a:pPr algn="l">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a:t>
              </a:r>
              <a:endParaRPr lang="zh-CN" altLang="en-US" sz="1200" spc="250" dirty="0">
                <a:solidFill>
                  <a:schemeClr val="tx1">
                    <a:lumMod val="50000"/>
                    <a:lumOff val="50000"/>
                  </a:schemeClr>
                </a:solidFill>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5" name="图形"/>
            <p:cNvSpPr txBox="1"/>
            <p:nvPr/>
          </p:nvSpPr>
          <p:spPr>
            <a:xfrm>
              <a:off x="13068" y="6472"/>
              <a:ext cx="3791" cy="725"/>
            </a:xfrm>
            <a:prstGeom prst="rect">
              <a:avLst/>
            </a:prstGeom>
            <a:noFill/>
          </p:spPr>
          <p:txBody>
            <a:bodyPr wrap="square" rtlCol="0">
              <a:spAutoFit/>
            </a:bodyPr>
            <a:lstStyle/>
            <a:p>
              <a:pPr algn="l">
                <a:lnSpc>
                  <a:spcPct val="120000"/>
                </a:lnSpc>
              </a:pPr>
              <a:r>
                <a:rPr lang="zh-CN" altLang="en-US" sz="2000"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sz="2000" b="1" dirty="0">
                <a:latin typeface="字魂58号-创中黑" panose="00000500000000000000" charset="-122"/>
                <a:ea typeface="字魂58号-创中黑" panose="00000500000000000000" charset="-122"/>
                <a:cs typeface="字魂58号-创中黑" panose="00000500000000000000" charset="-122"/>
              </a:endParaRPr>
            </a:p>
          </p:txBody>
        </p:sp>
        <p:sp>
          <p:nvSpPr>
            <p:cNvPr id="6" name="图形"/>
            <p:cNvSpPr txBox="1"/>
            <p:nvPr/>
          </p:nvSpPr>
          <p:spPr>
            <a:xfrm>
              <a:off x="13068" y="7046"/>
              <a:ext cx="4721" cy="1452"/>
            </a:xfrm>
            <a:prstGeom prst="rect">
              <a:avLst/>
            </a:prstGeom>
            <a:noFill/>
          </p:spPr>
          <p:txBody>
            <a:bodyPr wrap="square" rtlCol="0">
              <a:spAutoFit/>
            </a:bodyPr>
            <a:lstStyle/>
            <a:p>
              <a:pPr algn="l">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a:t>
              </a:r>
              <a:endParaRPr lang="zh-CN" altLang="en-US" sz="1200" spc="250" dirty="0">
                <a:solidFill>
                  <a:schemeClr val="tx1">
                    <a:lumMod val="50000"/>
                    <a:lumOff val="50000"/>
                  </a:schemeClr>
                </a:solidFill>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7" name="图形"/>
            <p:cNvSpPr txBox="1"/>
            <p:nvPr/>
          </p:nvSpPr>
          <p:spPr>
            <a:xfrm>
              <a:off x="2448" y="3126"/>
              <a:ext cx="3791" cy="725"/>
            </a:xfrm>
            <a:prstGeom prst="rect">
              <a:avLst/>
            </a:prstGeom>
            <a:noFill/>
          </p:spPr>
          <p:txBody>
            <a:bodyPr wrap="square" rtlCol="0">
              <a:spAutoFit/>
            </a:bodyPr>
            <a:lstStyle/>
            <a:p>
              <a:pPr algn="r">
                <a:lnSpc>
                  <a:spcPct val="120000"/>
                </a:lnSpc>
              </a:pPr>
              <a:r>
                <a:rPr lang="zh-CN" altLang="en-US" sz="2000"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sz="2000" b="1" dirty="0">
                <a:latin typeface="字魂58号-创中黑" panose="00000500000000000000" charset="-122"/>
                <a:ea typeface="字魂58号-创中黑" panose="00000500000000000000" charset="-122"/>
                <a:cs typeface="字魂58号-创中黑" panose="00000500000000000000" charset="-122"/>
              </a:endParaRPr>
            </a:p>
          </p:txBody>
        </p:sp>
        <p:sp>
          <p:nvSpPr>
            <p:cNvPr id="8" name="图形"/>
            <p:cNvSpPr txBox="1"/>
            <p:nvPr/>
          </p:nvSpPr>
          <p:spPr>
            <a:xfrm>
              <a:off x="1494" y="3700"/>
              <a:ext cx="4721" cy="1452"/>
            </a:xfrm>
            <a:prstGeom prst="rect">
              <a:avLst/>
            </a:prstGeom>
            <a:noFill/>
          </p:spPr>
          <p:txBody>
            <a:bodyPr wrap="square" rtlCol="0">
              <a:spAutoFit/>
            </a:bodyPr>
            <a:lstStyle/>
            <a:p>
              <a:pPr algn="r">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a:t>
              </a:r>
              <a:endParaRPr lang="zh-CN" altLang="en-US" sz="1200" spc="250" dirty="0">
                <a:solidFill>
                  <a:schemeClr val="tx1">
                    <a:lumMod val="50000"/>
                    <a:lumOff val="50000"/>
                  </a:schemeClr>
                </a:solidFill>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16" name="图形"/>
            <p:cNvSpPr txBox="1"/>
            <p:nvPr/>
          </p:nvSpPr>
          <p:spPr>
            <a:xfrm>
              <a:off x="2448" y="6472"/>
              <a:ext cx="3791" cy="725"/>
            </a:xfrm>
            <a:prstGeom prst="rect">
              <a:avLst/>
            </a:prstGeom>
            <a:noFill/>
          </p:spPr>
          <p:txBody>
            <a:bodyPr wrap="square" rtlCol="0">
              <a:spAutoFit/>
            </a:bodyPr>
            <a:lstStyle/>
            <a:p>
              <a:pPr algn="r">
                <a:lnSpc>
                  <a:spcPct val="120000"/>
                </a:lnSpc>
              </a:pPr>
              <a:r>
                <a:rPr lang="zh-CN" altLang="en-US" sz="2000"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sz="2000" b="1" dirty="0">
                <a:latin typeface="字魂58号-创中黑" panose="00000500000000000000" charset="-122"/>
                <a:ea typeface="字魂58号-创中黑" panose="00000500000000000000" charset="-122"/>
                <a:cs typeface="字魂58号-创中黑" panose="00000500000000000000" charset="-122"/>
              </a:endParaRPr>
            </a:p>
          </p:txBody>
        </p:sp>
        <p:sp>
          <p:nvSpPr>
            <p:cNvPr id="17" name="图形"/>
            <p:cNvSpPr txBox="1"/>
            <p:nvPr/>
          </p:nvSpPr>
          <p:spPr>
            <a:xfrm>
              <a:off x="1494" y="7046"/>
              <a:ext cx="4721" cy="1452"/>
            </a:xfrm>
            <a:prstGeom prst="rect">
              <a:avLst/>
            </a:prstGeom>
            <a:noFill/>
          </p:spPr>
          <p:txBody>
            <a:bodyPr wrap="square" rtlCol="0">
              <a:spAutoFit/>
            </a:bodyPr>
            <a:lstStyle/>
            <a:p>
              <a:pPr algn="r">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a:t>
              </a:r>
              <a:endParaRPr lang="zh-CN" altLang="en-US" sz="1200" spc="250" dirty="0">
                <a:solidFill>
                  <a:schemeClr val="tx1">
                    <a:lumMod val="50000"/>
                    <a:lumOff val="50000"/>
                  </a:schemeClr>
                </a:solidFill>
                <a:uFillTx/>
                <a:latin typeface="字魂58号-创中黑" panose="00000500000000000000" charset="-122"/>
                <a:ea typeface="字魂58号-创中黑" panose="00000500000000000000" charset="-122"/>
                <a:cs typeface="字魂58号-创中黑" panose="00000500000000000000" charset="-122"/>
                <a:sym typeface="+mn-ea"/>
              </a:endParaRPr>
            </a:p>
          </p:txBody>
        </p:sp>
        <p:grpSp>
          <p:nvGrpSpPr>
            <p:cNvPr id="37" name="组合 36"/>
            <p:cNvGrpSpPr/>
            <p:nvPr/>
          </p:nvGrpSpPr>
          <p:grpSpPr>
            <a:xfrm>
              <a:off x="6606" y="3309"/>
              <a:ext cx="6046" cy="5378"/>
              <a:chOff x="5878" y="3075"/>
              <a:chExt cx="6046" cy="5378"/>
            </a:xfrm>
          </p:grpSpPr>
          <p:grpSp>
            <p:nvGrpSpPr>
              <p:cNvPr id="20" name="组合 19"/>
              <p:cNvGrpSpPr/>
              <p:nvPr/>
            </p:nvGrpSpPr>
            <p:grpSpPr>
              <a:xfrm>
                <a:off x="5878" y="3075"/>
                <a:ext cx="3610" cy="4406"/>
                <a:chOff x="5878" y="3075"/>
                <a:chExt cx="3610" cy="4406"/>
              </a:xfrm>
            </p:grpSpPr>
            <p:sp>
              <p:nvSpPr>
                <p:cNvPr id="12" name="图形"/>
                <p:cNvSpPr/>
                <p:nvPr/>
              </p:nvSpPr>
              <p:spPr>
                <a:xfrm rot="2820000" flipH="1">
                  <a:off x="5889" y="4010"/>
                  <a:ext cx="3611" cy="1741"/>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accent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图形"/>
                <p:cNvSpPr/>
                <p:nvPr/>
              </p:nvSpPr>
              <p:spPr>
                <a:xfrm rot="19440000" flipH="1">
                  <a:off x="5878" y="5741"/>
                  <a:ext cx="3611" cy="1741"/>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accent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34" name="组合 33"/>
              <p:cNvGrpSpPr/>
              <p:nvPr/>
            </p:nvGrpSpPr>
            <p:grpSpPr>
              <a:xfrm flipH="1" flipV="1">
                <a:off x="8314" y="4047"/>
                <a:ext cx="3610" cy="4406"/>
                <a:chOff x="5878" y="3075"/>
                <a:chExt cx="3610" cy="4406"/>
              </a:xfrm>
            </p:grpSpPr>
            <p:sp>
              <p:nvSpPr>
                <p:cNvPr id="35" name="图形"/>
                <p:cNvSpPr/>
                <p:nvPr/>
              </p:nvSpPr>
              <p:spPr>
                <a:xfrm rot="2820000" flipH="1">
                  <a:off x="5889" y="4010"/>
                  <a:ext cx="3611" cy="1741"/>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accent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图形"/>
                <p:cNvSpPr/>
                <p:nvPr/>
              </p:nvSpPr>
              <p:spPr>
                <a:xfrm rot="19440000" flipH="1">
                  <a:off x="5878" y="5741"/>
                  <a:ext cx="3611" cy="1741"/>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accent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
          <p:nvSpPr>
            <p:cNvPr id="39" name="图形"/>
            <p:cNvSpPr/>
            <p:nvPr/>
          </p:nvSpPr>
          <p:spPr>
            <a:xfrm>
              <a:off x="8600" y="5068"/>
              <a:ext cx="2032" cy="203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pic>
          <p:nvPicPr>
            <p:cNvPr id="38" name="图形" descr="333639373230313b343435303838323bb9a4d7f7bdf8b6c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688" y="5152"/>
              <a:ext cx="1858" cy="1858"/>
            </a:xfrm>
            <a:prstGeom prst="rect">
              <a:avLst/>
            </a:prstGeom>
          </p:spPr>
        </p:pic>
      </p:grpSp>
    </p:spTree>
    <p:custDataLst>
      <p:tags r:id="rId3"/>
    </p:custDataLst>
  </p:cSld>
  <p:clrMapOvr>
    <a:masterClrMapping/>
  </p:clrMapOvr>
  <p:transition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plus(ou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图形"/>
          <p:cNvGrpSpPr/>
          <p:nvPr/>
        </p:nvGrpSpPr>
        <p:grpSpPr>
          <a:xfrm>
            <a:off x="1412240" y="2035175"/>
            <a:ext cx="9757410" cy="3607435"/>
            <a:chOff x="2224" y="3205"/>
            <a:chExt cx="15366" cy="5681"/>
          </a:xfrm>
        </p:grpSpPr>
        <p:sp>
          <p:nvSpPr>
            <p:cNvPr id="4" name="图形"/>
            <p:cNvSpPr/>
            <p:nvPr/>
          </p:nvSpPr>
          <p:spPr>
            <a:xfrm>
              <a:off x="3361" y="3667"/>
              <a:ext cx="522" cy="4773"/>
            </a:xfrm>
            <a:prstGeom prst="roundRect">
              <a:avLst/>
            </a:prstGeom>
            <a:noFill/>
            <a:ln w="57150">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字魂58号-创中黑" panose="00000500000000000000" charset="-122"/>
                <a:ea typeface="+mn-ea"/>
                <a:cs typeface="字魂58号-创中黑" panose="00000500000000000000" charset="-122"/>
              </a:endParaRPr>
            </a:p>
          </p:txBody>
        </p:sp>
        <p:sp>
          <p:nvSpPr>
            <p:cNvPr id="5" name="图形"/>
            <p:cNvSpPr/>
            <p:nvPr/>
          </p:nvSpPr>
          <p:spPr>
            <a:xfrm>
              <a:off x="7123" y="3667"/>
              <a:ext cx="522" cy="4773"/>
            </a:xfrm>
            <a:prstGeom prst="roundRect">
              <a:avLst/>
            </a:prstGeom>
            <a:noFill/>
            <a:ln w="57150">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字魂58号-创中黑" panose="00000500000000000000" charset="-122"/>
                <a:ea typeface="+mn-ea"/>
                <a:cs typeface="字魂58号-创中黑" panose="00000500000000000000" charset="-122"/>
              </a:endParaRPr>
            </a:p>
          </p:txBody>
        </p:sp>
        <p:sp>
          <p:nvSpPr>
            <p:cNvPr id="6" name="图形"/>
            <p:cNvSpPr/>
            <p:nvPr/>
          </p:nvSpPr>
          <p:spPr>
            <a:xfrm>
              <a:off x="2224" y="3205"/>
              <a:ext cx="6690" cy="1620"/>
            </a:xfrm>
            <a:prstGeom prst="wav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字魂58号-创中黑" panose="00000500000000000000" charset="-122"/>
                <a:ea typeface="+mn-ea"/>
                <a:cs typeface="字魂58号-创中黑" panose="00000500000000000000" charset="-122"/>
              </a:endParaRPr>
            </a:p>
          </p:txBody>
        </p:sp>
        <p:sp>
          <p:nvSpPr>
            <p:cNvPr id="9" name="图形"/>
            <p:cNvSpPr/>
            <p:nvPr/>
          </p:nvSpPr>
          <p:spPr>
            <a:xfrm>
              <a:off x="2224" y="5324"/>
              <a:ext cx="6690" cy="1620"/>
            </a:xfrm>
            <a:prstGeom prst="wav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字魂58号-创中黑" panose="00000500000000000000" charset="-122"/>
                <a:ea typeface="+mn-ea"/>
                <a:cs typeface="字魂58号-创中黑" panose="00000500000000000000" charset="-122"/>
              </a:endParaRPr>
            </a:p>
          </p:txBody>
        </p:sp>
        <p:sp>
          <p:nvSpPr>
            <p:cNvPr id="11" name="图形"/>
            <p:cNvSpPr/>
            <p:nvPr/>
          </p:nvSpPr>
          <p:spPr>
            <a:xfrm>
              <a:off x="2224" y="7266"/>
              <a:ext cx="6690" cy="1620"/>
            </a:xfrm>
            <a:prstGeom prst="wav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字魂58号-创中黑" panose="00000500000000000000" charset="-122"/>
                <a:ea typeface="+mn-ea"/>
                <a:cs typeface="字魂58号-创中黑" panose="00000500000000000000" charset="-122"/>
              </a:endParaRPr>
            </a:p>
          </p:txBody>
        </p:sp>
        <p:sp>
          <p:nvSpPr>
            <p:cNvPr id="14" name="图形"/>
            <p:cNvSpPr txBox="1"/>
            <p:nvPr/>
          </p:nvSpPr>
          <p:spPr>
            <a:xfrm>
              <a:off x="9686" y="3236"/>
              <a:ext cx="6312" cy="1074"/>
            </a:xfrm>
            <a:prstGeom prst="rect">
              <a:avLst/>
            </a:prstGeom>
            <a:noFill/>
          </p:spPr>
          <p:txBody>
            <a:bodyPr wrap="square" rtlCol="0">
              <a:spAutoFit/>
            </a:bodyPr>
            <a:lstStyle/>
            <a:p>
              <a:pPr algn="l">
                <a:lnSpc>
                  <a:spcPct val="120000"/>
                </a:lnSpc>
              </a:pPr>
              <a:r>
                <a:rPr lang="zh-CN" altLang="en-US" sz="3200"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预设标题文本内容</a:t>
              </a:r>
              <a:endParaRPr lang="zh-CN" altLang="en-US" sz="3200"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endParaRPr>
            </a:p>
          </p:txBody>
        </p:sp>
        <p:sp>
          <p:nvSpPr>
            <p:cNvPr id="15" name="图形"/>
            <p:cNvSpPr txBox="1"/>
            <p:nvPr/>
          </p:nvSpPr>
          <p:spPr>
            <a:xfrm>
              <a:off x="9686" y="4825"/>
              <a:ext cx="7904" cy="1016"/>
            </a:xfrm>
            <a:prstGeom prst="rect">
              <a:avLst/>
            </a:prstGeom>
            <a:noFill/>
          </p:spPr>
          <p:txBody>
            <a:bodyPr wrap="square" rtlCol="0">
              <a:spAutoFit/>
            </a:bodyPr>
            <a:lstStyle/>
            <a:p>
              <a:pPr marL="171450" indent="-171450" algn="l">
                <a:lnSpc>
                  <a:spcPct val="150000"/>
                </a:lnSpc>
                <a:buFont typeface="字魂58号-创中黑" panose="00000500000000000000" charset="-122"/>
                <a:buChar char="l"/>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a:t>
              </a:r>
              <a:endParaRPr lang="zh-CN" altLang="en-US" sz="1200" spc="300" dirty="0">
                <a:solidFill>
                  <a:prstClr val="black">
                    <a:lumMod val="75000"/>
                    <a:lumOff val="25000"/>
                  </a:prstClr>
                </a:solidFill>
                <a:latin typeface="字魂58号-创中黑" panose="00000500000000000000" charset="-122"/>
                <a:ea typeface="字魂58号-创中黑" panose="00000500000000000000" charset="-122"/>
                <a:cs typeface="字魂58号-创中黑" panose="00000500000000000000" charset="-122"/>
              </a:endParaRPr>
            </a:p>
          </p:txBody>
        </p:sp>
        <p:sp>
          <p:nvSpPr>
            <p:cNvPr id="16" name="图形"/>
            <p:cNvSpPr txBox="1"/>
            <p:nvPr/>
          </p:nvSpPr>
          <p:spPr>
            <a:xfrm>
              <a:off x="9686" y="6118"/>
              <a:ext cx="7904" cy="1016"/>
            </a:xfrm>
            <a:prstGeom prst="rect">
              <a:avLst/>
            </a:prstGeom>
            <a:noFill/>
          </p:spPr>
          <p:txBody>
            <a:bodyPr wrap="square" rtlCol="0">
              <a:spAutoFit/>
            </a:bodyPr>
            <a:lstStyle/>
            <a:p>
              <a:pPr marL="171450" indent="-171450" algn="l">
                <a:lnSpc>
                  <a:spcPct val="150000"/>
                </a:lnSpc>
                <a:buFont typeface="字魂58号-创中黑" panose="00000500000000000000" charset="-122"/>
                <a:buChar char="l"/>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a:t>
              </a:r>
              <a:endParaRPr lang="zh-CN" altLang="en-US" sz="1200" spc="300" dirty="0">
                <a:solidFill>
                  <a:prstClr val="black">
                    <a:lumMod val="75000"/>
                    <a:lumOff val="25000"/>
                  </a:prstClr>
                </a:solidFill>
                <a:latin typeface="字魂58号-创中黑" panose="00000500000000000000" charset="-122"/>
                <a:ea typeface="字魂58号-创中黑" panose="00000500000000000000" charset="-122"/>
                <a:cs typeface="字魂58号-创中黑" panose="00000500000000000000" charset="-122"/>
              </a:endParaRPr>
            </a:p>
          </p:txBody>
        </p:sp>
        <p:sp>
          <p:nvSpPr>
            <p:cNvPr id="17" name="图形"/>
            <p:cNvSpPr txBox="1"/>
            <p:nvPr/>
          </p:nvSpPr>
          <p:spPr>
            <a:xfrm>
              <a:off x="9686" y="7411"/>
              <a:ext cx="7904" cy="1016"/>
            </a:xfrm>
            <a:prstGeom prst="rect">
              <a:avLst/>
            </a:prstGeom>
            <a:noFill/>
          </p:spPr>
          <p:txBody>
            <a:bodyPr wrap="square" rtlCol="0">
              <a:spAutoFit/>
            </a:bodyPr>
            <a:lstStyle/>
            <a:p>
              <a:pPr marL="171450" indent="-171450" algn="l">
                <a:lnSpc>
                  <a:spcPct val="150000"/>
                </a:lnSpc>
                <a:buFont typeface="字魂58号-创中黑" panose="00000500000000000000" charset="-122"/>
                <a:buChar char="l"/>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a:t>
              </a:r>
              <a:endParaRPr lang="zh-CN" altLang="en-US" sz="1200" spc="300" dirty="0">
                <a:solidFill>
                  <a:prstClr val="black">
                    <a:lumMod val="75000"/>
                    <a:lumOff val="25000"/>
                  </a:prstClr>
                </a:solidFill>
                <a:latin typeface="字魂58号-创中黑" panose="00000500000000000000" charset="-122"/>
                <a:ea typeface="字魂58号-创中黑" panose="00000500000000000000" charset="-122"/>
                <a:cs typeface="字魂58号-创中黑" panose="00000500000000000000" charset="-122"/>
              </a:endParaRPr>
            </a:p>
          </p:txBody>
        </p:sp>
        <p:cxnSp>
          <p:nvCxnSpPr>
            <p:cNvPr id="12" name="图形"/>
            <p:cNvCxnSpPr/>
            <p:nvPr/>
          </p:nvCxnSpPr>
          <p:spPr>
            <a:xfrm>
              <a:off x="9887" y="4509"/>
              <a:ext cx="1418"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3" name="图形" descr="303b343132323336363bd2bdc1c6cdbcb1ea"/>
            <p:cNvPicPr>
              <a:picLocks noChangeAspect="1"/>
            </p:cNvPicPr>
            <p:nvPr/>
          </p:nvPicPr>
          <p:blipFill>
            <a:blip r:embed="rId1"/>
            <a:stretch>
              <a:fillRect/>
            </a:stretch>
          </p:blipFill>
          <p:spPr>
            <a:xfrm>
              <a:off x="2536" y="3442"/>
              <a:ext cx="713" cy="713"/>
            </a:xfrm>
            <a:prstGeom prst="rect">
              <a:avLst/>
            </a:prstGeom>
          </p:spPr>
        </p:pic>
        <p:pic>
          <p:nvPicPr>
            <p:cNvPr id="21" name="图形" descr="303b343132323336363bd2bdc1c6cdbcb1ea"/>
            <p:cNvPicPr>
              <a:picLocks noChangeAspect="1"/>
            </p:cNvPicPr>
            <p:nvPr/>
          </p:nvPicPr>
          <p:blipFill>
            <a:blip r:embed="rId1"/>
            <a:stretch>
              <a:fillRect/>
            </a:stretch>
          </p:blipFill>
          <p:spPr>
            <a:xfrm>
              <a:off x="2536" y="5689"/>
              <a:ext cx="713" cy="713"/>
            </a:xfrm>
            <a:prstGeom prst="rect">
              <a:avLst/>
            </a:prstGeom>
          </p:spPr>
        </p:pic>
        <p:pic>
          <p:nvPicPr>
            <p:cNvPr id="23" name="图形" descr="303b343132323336363bd2bdc1c6cdbcb1ea"/>
            <p:cNvPicPr>
              <a:picLocks noChangeAspect="1"/>
            </p:cNvPicPr>
            <p:nvPr/>
          </p:nvPicPr>
          <p:blipFill>
            <a:blip r:embed="rId1"/>
            <a:stretch>
              <a:fillRect/>
            </a:stretch>
          </p:blipFill>
          <p:spPr>
            <a:xfrm>
              <a:off x="2536" y="7563"/>
              <a:ext cx="713" cy="713"/>
            </a:xfrm>
            <a:prstGeom prst="rect">
              <a:avLst/>
            </a:prstGeom>
          </p:spPr>
        </p:pic>
        <p:sp>
          <p:nvSpPr>
            <p:cNvPr id="24" name="图形"/>
            <p:cNvSpPr txBox="1"/>
            <p:nvPr/>
          </p:nvSpPr>
          <p:spPr>
            <a:xfrm>
              <a:off x="3627" y="3647"/>
              <a:ext cx="4604" cy="628"/>
            </a:xfrm>
            <a:custGeom>
              <a:avLst/>
              <a:gdLst>
                <a:gd name="connsiteX0" fmla="*/ 0 w 3285"/>
                <a:gd name="connsiteY0" fmla="*/ 0 h 788"/>
                <a:gd name="connsiteX1" fmla="*/ 3168 w 3285"/>
                <a:gd name="connsiteY1" fmla="*/ 0 h 788"/>
                <a:gd name="connsiteX2" fmla="*/ 3285 w 3285"/>
                <a:gd name="connsiteY2" fmla="*/ 788 h 788"/>
                <a:gd name="connsiteX3" fmla="*/ 0 w 3285"/>
                <a:gd name="connsiteY3" fmla="*/ 580 h 788"/>
                <a:gd name="connsiteX4" fmla="*/ 0 w 3285"/>
                <a:gd name="connsiteY4" fmla="*/ 0 h 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5" h="788">
                  <a:moveTo>
                    <a:pt x="0" y="0"/>
                  </a:moveTo>
                  <a:lnTo>
                    <a:pt x="3168" y="0"/>
                  </a:lnTo>
                  <a:lnTo>
                    <a:pt x="3285" y="788"/>
                  </a:lnTo>
                  <a:lnTo>
                    <a:pt x="0" y="580"/>
                  </a:lnTo>
                  <a:lnTo>
                    <a:pt x="0" y="0"/>
                  </a:lnTo>
                  <a:close/>
                </a:path>
              </a:pathLst>
            </a:custGeom>
            <a:noFill/>
          </p:spPr>
          <p:txBody>
            <a:bodyPr wrap="square" rtlCol="0">
              <a:prstTxWarp prst="textWave1">
                <a:avLst/>
              </a:prstTxWarp>
              <a:spAutoFit/>
            </a:bodyPr>
            <a:lstStyle/>
            <a:p>
              <a:pPr algn="dist"/>
              <a:r>
                <a:rPr lang="zh-CN" altLang="en-US" sz="2000" b="1">
                  <a:solidFill>
                    <a:schemeClr val="bg1"/>
                  </a:solidFill>
                  <a:latin typeface="字魂58号-创中黑" panose="00000500000000000000" charset="-122"/>
                  <a:ea typeface="字魂58号-创中黑" panose="00000500000000000000" charset="-122"/>
                  <a:cs typeface="字魂58号-创中黑" panose="00000500000000000000" charset="-122"/>
                </a:rPr>
                <a:t>在此输入文本内容</a:t>
              </a:r>
              <a:endParaRPr lang="zh-CN" altLang="en-US" sz="2000" b="1">
                <a:solidFill>
                  <a:schemeClr val="bg1"/>
                </a:solidFill>
                <a:latin typeface="字魂58号-创中黑" panose="00000500000000000000" charset="-122"/>
                <a:ea typeface="字魂58号-创中黑" panose="00000500000000000000" charset="-122"/>
                <a:cs typeface="字魂58号-创中黑" panose="00000500000000000000" charset="-122"/>
              </a:endParaRPr>
            </a:p>
          </p:txBody>
        </p:sp>
        <p:sp>
          <p:nvSpPr>
            <p:cNvPr id="32" name="图形"/>
            <p:cNvSpPr txBox="1"/>
            <p:nvPr/>
          </p:nvSpPr>
          <p:spPr>
            <a:xfrm>
              <a:off x="3736" y="5805"/>
              <a:ext cx="4604" cy="628"/>
            </a:xfrm>
            <a:custGeom>
              <a:avLst/>
              <a:gdLst>
                <a:gd name="connsiteX0" fmla="*/ 0 w 3285"/>
                <a:gd name="connsiteY0" fmla="*/ 0 h 788"/>
                <a:gd name="connsiteX1" fmla="*/ 3168 w 3285"/>
                <a:gd name="connsiteY1" fmla="*/ 0 h 788"/>
                <a:gd name="connsiteX2" fmla="*/ 3285 w 3285"/>
                <a:gd name="connsiteY2" fmla="*/ 788 h 788"/>
                <a:gd name="connsiteX3" fmla="*/ 0 w 3285"/>
                <a:gd name="connsiteY3" fmla="*/ 580 h 788"/>
                <a:gd name="connsiteX4" fmla="*/ 0 w 3285"/>
                <a:gd name="connsiteY4" fmla="*/ 0 h 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5" h="788">
                  <a:moveTo>
                    <a:pt x="0" y="0"/>
                  </a:moveTo>
                  <a:lnTo>
                    <a:pt x="3168" y="0"/>
                  </a:lnTo>
                  <a:lnTo>
                    <a:pt x="3285" y="788"/>
                  </a:lnTo>
                  <a:lnTo>
                    <a:pt x="0" y="580"/>
                  </a:lnTo>
                  <a:lnTo>
                    <a:pt x="0" y="0"/>
                  </a:lnTo>
                  <a:close/>
                </a:path>
              </a:pathLst>
            </a:custGeom>
            <a:noFill/>
          </p:spPr>
          <p:txBody>
            <a:bodyPr wrap="square" rtlCol="0">
              <a:prstTxWarp prst="textWave1">
                <a:avLst/>
              </a:prstTxWarp>
              <a:spAutoFit/>
            </a:bodyPr>
            <a:lstStyle/>
            <a:p>
              <a:pPr algn="dist"/>
              <a:r>
                <a:rPr lang="zh-CN" altLang="en-US" sz="2000" b="1">
                  <a:solidFill>
                    <a:schemeClr val="bg1"/>
                  </a:solidFill>
                  <a:latin typeface="字魂58号-创中黑" panose="00000500000000000000" charset="-122"/>
                  <a:ea typeface="字魂58号-创中黑" panose="00000500000000000000" charset="-122"/>
                  <a:cs typeface="字魂58号-创中黑" panose="00000500000000000000" charset="-122"/>
                </a:rPr>
                <a:t>在此输入文本内容</a:t>
              </a:r>
              <a:endParaRPr lang="zh-CN" altLang="en-US" sz="2000" b="1">
                <a:solidFill>
                  <a:schemeClr val="bg1"/>
                </a:solidFill>
                <a:latin typeface="字魂58号-创中黑" panose="00000500000000000000" charset="-122"/>
                <a:ea typeface="字魂58号-创中黑" panose="00000500000000000000" charset="-122"/>
                <a:cs typeface="字魂58号-创中黑" panose="00000500000000000000" charset="-122"/>
              </a:endParaRPr>
            </a:p>
          </p:txBody>
        </p:sp>
        <p:sp>
          <p:nvSpPr>
            <p:cNvPr id="33" name="图形"/>
            <p:cNvSpPr txBox="1"/>
            <p:nvPr/>
          </p:nvSpPr>
          <p:spPr>
            <a:xfrm>
              <a:off x="3627" y="7761"/>
              <a:ext cx="4604" cy="628"/>
            </a:xfrm>
            <a:custGeom>
              <a:avLst/>
              <a:gdLst>
                <a:gd name="connsiteX0" fmla="*/ 0 w 3285"/>
                <a:gd name="connsiteY0" fmla="*/ 0 h 788"/>
                <a:gd name="connsiteX1" fmla="*/ 3168 w 3285"/>
                <a:gd name="connsiteY1" fmla="*/ 0 h 788"/>
                <a:gd name="connsiteX2" fmla="*/ 3285 w 3285"/>
                <a:gd name="connsiteY2" fmla="*/ 788 h 788"/>
                <a:gd name="connsiteX3" fmla="*/ 0 w 3285"/>
                <a:gd name="connsiteY3" fmla="*/ 580 h 788"/>
                <a:gd name="connsiteX4" fmla="*/ 0 w 3285"/>
                <a:gd name="connsiteY4" fmla="*/ 0 h 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5" h="788">
                  <a:moveTo>
                    <a:pt x="0" y="0"/>
                  </a:moveTo>
                  <a:lnTo>
                    <a:pt x="3168" y="0"/>
                  </a:lnTo>
                  <a:lnTo>
                    <a:pt x="3285" y="788"/>
                  </a:lnTo>
                  <a:lnTo>
                    <a:pt x="0" y="580"/>
                  </a:lnTo>
                  <a:lnTo>
                    <a:pt x="0" y="0"/>
                  </a:lnTo>
                  <a:close/>
                </a:path>
              </a:pathLst>
            </a:custGeom>
            <a:noFill/>
          </p:spPr>
          <p:txBody>
            <a:bodyPr wrap="square" rtlCol="0">
              <a:prstTxWarp prst="textWave1">
                <a:avLst/>
              </a:prstTxWarp>
              <a:spAutoFit/>
            </a:bodyPr>
            <a:lstStyle/>
            <a:p>
              <a:pPr algn="dist"/>
              <a:r>
                <a:rPr lang="zh-CN" altLang="en-US" sz="2000" b="1">
                  <a:solidFill>
                    <a:schemeClr val="bg1"/>
                  </a:solidFill>
                  <a:latin typeface="字魂58号-创中黑" panose="00000500000000000000" charset="-122"/>
                  <a:ea typeface="字魂58号-创中黑" panose="00000500000000000000" charset="-122"/>
                  <a:cs typeface="字魂58号-创中黑" panose="00000500000000000000" charset="-122"/>
                </a:rPr>
                <a:t>在此输入文本内容</a:t>
              </a:r>
              <a:endParaRPr lang="zh-CN" altLang="en-US" sz="2000" b="1">
                <a:solidFill>
                  <a:schemeClr val="bg1"/>
                </a:solidFill>
                <a:latin typeface="字魂58号-创中黑" panose="00000500000000000000" charset="-122"/>
                <a:ea typeface="字魂58号-创中黑" panose="00000500000000000000" charset="-122"/>
                <a:cs typeface="字魂58号-创中黑" panose="00000500000000000000" charset="-122"/>
              </a:endParaRPr>
            </a:p>
          </p:txBody>
        </p:sp>
      </p:grpSp>
    </p:spTree>
    <p:custDataLst>
      <p:tags r:id="rId2"/>
    </p:custDataLst>
  </p:cSld>
  <p:clrMapOvr>
    <a:masterClrMapping/>
  </p:clrMapOvr>
  <p:transition advTm="2000">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heckerboard(across)">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图形"/>
          <p:cNvGrpSpPr/>
          <p:nvPr/>
        </p:nvGrpSpPr>
        <p:grpSpPr>
          <a:xfrm>
            <a:off x="1436370" y="1449070"/>
            <a:ext cx="9712960" cy="4001770"/>
            <a:chOff x="2262" y="2282"/>
            <a:chExt cx="15296" cy="6302"/>
          </a:xfrm>
        </p:grpSpPr>
        <p:sp>
          <p:nvSpPr>
            <p:cNvPr id="9" name="图形"/>
            <p:cNvSpPr/>
            <p:nvPr/>
          </p:nvSpPr>
          <p:spPr>
            <a:xfrm>
              <a:off x="2350" y="3277"/>
              <a:ext cx="13848" cy="23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grpSp>
          <p:nvGrpSpPr>
            <p:cNvPr id="2" name="组合 1"/>
            <p:cNvGrpSpPr/>
            <p:nvPr/>
          </p:nvGrpSpPr>
          <p:grpSpPr>
            <a:xfrm>
              <a:off x="2262" y="6801"/>
              <a:ext cx="1415" cy="1415"/>
              <a:chOff x="7206" y="5049"/>
              <a:chExt cx="2158" cy="2158"/>
            </a:xfrm>
          </p:grpSpPr>
          <p:sp>
            <p:nvSpPr>
              <p:cNvPr id="3" name="图形"/>
              <p:cNvSpPr/>
              <p:nvPr/>
            </p:nvSpPr>
            <p:spPr>
              <a:xfrm>
                <a:off x="7206" y="5049"/>
                <a:ext cx="2158" cy="2158"/>
              </a:xfrm>
              <a:prstGeom prst="ellipse">
                <a:avLst/>
              </a:pr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字魂58号-创中黑" panose="00000500000000000000" charset="-122"/>
                </a:endParaRPr>
              </a:p>
            </p:txBody>
          </p:sp>
          <p:sp>
            <p:nvSpPr>
              <p:cNvPr id="15" name="图形"/>
              <p:cNvSpPr>
                <a:spLocks noChangeAspect="1"/>
              </p:cNvSpPr>
              <p:nvPr/>
            </p:nvSpPr>
            <p:spPr bwMode="auto">
              <a:xfrm>
                <a:off x="7716" y="5491"/>
                <a:ext cx="1138" cy="113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06862" h="606722">
                    <a:moveTo>
                      <a:pt x="198572" y="468879"/>
                    </a:moveTo>
                    <a:cubicBezTo>
                      <a:pt x="186556" y="471723"/>
                      <a:pt x="174006" y="473322"/>
                      <a:pt x="161100" y="473322"/>
                    </a:cubicBezTo>
                    <a:cubicBezTo>
                      <a:pt x="148462" y="473322"/>
                      <a:pt x="136090" y="471812"/>
                      <a:pt x="124252" y="469057"/>
                    </a:cubicBezTo>
                    <a:lnTo>
                      <a:pt x="124252" y="481765"/>
                    </a:lnTo>
                    <a:lnTo>
                      <a:pt x="198572" y="481765"/>
                    </a:lnTo>
                    <a:close/>
                    <a:moveTo>
                      <a:pt x="578641" y="388041"/>
                    </a:moveTo>
                    <a:cubicBezTo>
                      <a:pt x="573299" y="388041"/>
                      <a:pt x="568937" y="392396"/>
                      <a:pt x="568937" y="397729"/>
                    </a:cubicBezTo>
                    <a:lnTo>
                      <a:pt x="568937" y="454611"/>
                    </a:lnTo>
                    <a:cubicBezTo>
                      <a:pt x="568937" y="459944"/>
                      <a:pt x="573299" y="464210"/>
                      <a:pt x="578641" y="464210"/>
                    </a:cubicBezTo>
                    <a:cubicBezTo>
                      <a:pt x="583982" y="464210"/>
                      <a:pt x="588345" y="459944"/>
                      <a:pt x="588345" y="454611"/>
                    </a:cubicBezTo>
                    <a:lnTo>
                      <a:pt x="588345" y="397729"/>
                    </a:lnTo>
                    <a:cubicBezTo>
                      <a:pt x="588345" y="392396"/>
                      <a:pt x="583982" y="388041"/>
                      <a:pt x="578641" y="388041"/>
                    </a:cubicBezTo>
                    <a:close/>
                    <a:moveTo>
                      <a:pt x="217752" y="210128"/>
                    </a:moveTo>
                    <a:cubicBezTo>
                      <a:pt x="198846" y="208050"/>
                      <a:pt x="174499" y="210695"/>
                      <a:pt x="146590" y="225848"/>
                    </a:cubicBezTo>
                    <a:cubicBezTo>
                      <a:pt x="116501" y="242202"/>
                      <a:pt x="91842" y="247801"/>
                      <a:pt x="73147" y="242469"/>
                    </a:cubicBezTo>
                    <a:cubicBezTo>
                      <a:pt x="72524" y="242291"/>
                      <a:pt x="71901" y="242202"/>
                      <a:pt x="71278" y="242202"/>
                    </a:cubicBezTo>
                    <a:cubicBezTo>
                      <a:pt x="70032" y="242202"/>
                      <a:pt x="68874" y="242558"/>
                      <a:pt x="67895" y="243269"/>
                    </a:cubicBezTo>
                    <a:cubicBezTo>
                      <a:pt x="67005" y="243891"/>
                      <a:pt x="66026" y="245135"/>
                      <a:pt x="66026" y="247090"/>
                    </a:cubicBezTo>
                    <a:lnTo>
                      <a:pt x="66026" y="309039"/>
                    </a:lnTo>
                    <a:cubicBezTo>
                      <a:pt x="66026" y="362277"/>
                      <a:pt x="107866" y="406450"/>
                      <a:pt x="159321" y="407427"/>
                    </a:cubicBezTo>
                    <a:cubicBezTo>
                      <a:pt x="185048" y="407872"/>
                      <a:pt x="209351" y="398184"/>
                      <a:pt x="227778" y="380231"/>
                    </a:cubicBezTo>
                    <a:cubicBezTo>
                      <a:pt x="246117" y="362188"/>
                      <a:pt x="256265" y="338191"/>
                      <a:pt x="256265" y="312505"/>
                    </a:cubicBezTo>
                    <a:lnTo>
                      <a:pt x="256265" y="222738"/>
                    </a:lnTo>
                    <a:cubicBezTo>
                      <a:pt x="250123" y="219005"/>
                      <a:pt x="236658" y="212205"/>
                      <a:pt x="217752" y="210128"/>
                    </a:cubicBezTo>
                    <a:close/>
                    <a:moveTo>
                      <a:pt x="192147" y="191874"/>
                    </a:moveTo>
                    <a:cubicBezTo>
                      <a:pt x="208283" y="190075"/>
                      <a:pt x="222126" y="191586"/>
                      <a:pt x="232853" y="194030"/>
                    </a:cubicBezTo>
                    <a:cubicBezTo>
                      <a:pt x="256443" y="199274"/>
                      <a:pt x="270598" y="209939"/>
                      <a:pt x="271132" y="210383"/>
                    </a:cubicBezTo>
                    <a:lnTo>
                      <a:pt x="274782" y="213139"/>
                    </a:lnTo>
                    <a:lnTo>
                      <a:pt x="274782" y="312505"/>
                    </a:lnTo>
                    <a:cubicBezTo>
                      <a:pt x="274782" y="343168"/>
                      <a:pt x="262764" y="371965"/>
                      <a:pt x="240776" y="393473"/>
                    </a:cubicBezTo>
                    <a:cubicBezTo>
                      <a:pt x="219321" y="414449"/>
                      <a:pt x="191101" y="426003"/>
                      <a:pt x="161190" y="426003"/>
                    </a:cubicBezTo>
                    <a:cubicBezTo>
                      <a:pt x="160478" y="426003"/>
                      <a:pt x="159677" y="426003"/>
                      <a:pt x="158964" y="425914"/>
                    </a:cubicBezTo>
                    <a:cubicBezTo>
                      <a:pt x="97450" y="424848"/>
                      <a:pt x="47420" y="372409"/>
                      <a:pt x="47420" y="309039"/>
                    </a:cubicBezTo>
                    <a:lnTo>
                      <a:pt x="47420" y="247090"/>
                    </a:lnTo>
                    <a:cubicBezTo>
                      <a:pt x="47420" y="239713"/>
                      <a:pt x="50803" y="232870"/>
                      <a:pt x="56678" y="228515"/>
                    </a:cubicBezTo>
                    <a:cubicBezTo>
                      <a:pt x="62732" y="223893"/>
                      <a:pt x="70833" y="222471"/>
                      <a:pt x="78222" y="224604"/>
                    </a:cubicBezTo>
                    <a:cubicBezTo>
                      <a:pt x="87747" y="227359"/>
                      <a:pt x="105818" y="226915"/>
                      <a:pt x="137688" y="209584"/>
                    </a:cubicBezTo>
                    <a:cubicBezTo>
                      <a:pt x="157585" y="198785"/>
                      <a:pt x="176012" y="193674"/>
                      <a:pt x="192147" y="191874"/>
                    </a:cubicBezTo>
                    <a:close/>
                    <a:moveTo>
                      <a:pt x="464493" y="170129"/>
                    </a:moveTo>
                    <a:lnTo>
                      <a:pt x="464493" y="255795"/>
                    </a:lnTo>
                    <a:lnTo>
                      <a:pt x="483895" y="255795"/>
                    </a:lnTo>
                    <a:lnTo>
                      <a:pt x="483895" y="170129"/>
                    </a:lnTo>
                    <a:close/>
                    <a:moveTo>
                      <a:pt x="47420" y="168651"/>
                    </a:moveTo>
                    <a:lnTo>
                      <a:pt x="66049" y="168651"/>
                    </a:lnTo>
                    <a:lnTo>
                      <a:pt x="66049" y="198359"/>
                    </a:lnTo>
                    <a:lnTo>
                      <a:pt x="47420" y="198359"/>
                    </a:lnTo>
                    <a:close/>
                    <a:moveTo>
                      <a:pt x="113672" y="160699"/>
                    </a:moveTo>
                    <a:cubicBezTo>
                      <a:pt x="108331" y="160699"/>
                      <a:pt x="104059" y="165055"/>
                      <a:pt x="104059" y="170390"/>
                    </a:cubicBezTo>
                    <a:cubicBezTo>
                      <a:pt x="104059" y="175724"/>
                      <a:pt x="108331" y="179991"/>
                      <a:pt x="113672" y="179991"/>
                    </a:cubicBezTo>
                    <a:cubicBezTo>
                      <a:pt x="119013" y="179991"/>
                      <a:pt x="123374" y="175724"/>
                      <a:pt x="123374" y="170390"/>
                    </a:cubicBezTo>
                    <a:cubicBezTo>
                      <a:pt x="123374" y="165055"/>
                      <a:pt x="119013" y="160699"/>
                      <a:pt x="113672" y="160699"/>
                    </a:cubicBezTo>
                    <a:close/>
                    <a:moveTo>
                      <a:pt x="445981" y="151645"/>
                    </a:moveTo>
                    <a:lnTo>
                      <a:pt x="502496" y="151645"/>
                    </a:lnTo>
                    <a:lnTo>
                      <a:pt x="502496" y="274367"/>
                    </a:lnTo>
                    <a:lnTo>
                      <a:pt x="483539" y="274367"/>
                    </a:lnTo>
                    <a:lnTo>
                      <a:pt x="483539" y="388203"/>
                    </a:lnTo>
                    <a:cubicBezTo>
                      <a:pt x="483539" y="413885"/>
                      <a:pt x="462357" y="434769"/>
                      <a:pt x="436280" y="434769"/>
                    </a:cubicBezTo>
                    <a:lnTo>
                      <a:pt x="388843" y="434769"/>
                    </a:lnTo>
                    <a:cubicBezTo>
                      <a:pt x="373001" y="434769"/>
                      <a:pt x="360185" y="447743"/>
                      <a:pt x="360185" y="463827"/>
                    </a:cubicBezTo>
                    <a:cubicBezTo>
                      <a:pt x="360185" y="479823"/>
                      <a:pt x="373001" y="492886"/>
                      <a:pt x="388843" y="492886"/>
                    </a:cubicBezTo>
                    <a:lnTo>
                      <a:pt x="445714" y="492886"/>
                    </a:lnTo>
                    <a:cubicBezTo>
                      <a:pt x="477042" y="492886"/>
                      <a:pt x="502496" y="518390"/>
                      <a:pt x="502496" y="549760"/>
                    </a:cubicBezTo>
                    <a:cubicBezTo>
                      <a:pt x="502496" y="581129"/>
                      <a:pt x="477042" y="606722"/>
                      <a:pt x="445714" y="606722"/>
                    </a:cubicBezTo>
                    <a:lnTo>
                      <a:pt x="199095" y="606722"/>
                    </a:lnTo>
                    <a:cubicBezTo>
                      <a:pt x="172573" y="606722"/>
                      <a:pt x="150234" y="584772"/>
                      <a:pt x="150234" y="558735"/>
                    </a:cubicBezTo>
                    <a:lnTo>
                      <a:pt x="150234" y="530032"/>
                    </a:lnTo>
                    <a:lnTo>
                      <a:pt x="168835" y="530032"/>
                    </a:lnTo>
                    <a:lnTo>
                      <a:pt x="168835" y="558735"/>
                    </a:lnTo>
                    <a:cubicBezTo>
                      <a:pt x="168835" y="574375"/>
                      <a:pt x="182986" y="588149"/>
                      <a:pt x="199095" y="588149"/>
                    </a:cubicBezTo>
                    <a:lnTo>
                      <a:pt x="445714" y="588149"/>
                    </a:lnTo>
                    <a:cubicBezTo>
                      <a:pt x="466807" y="588149"/>
                      <a:pt x="483895" y="570910"/>
                      <a:pt x="483895" y="549760"/>
                    </a:cubicBezTo>
                    <a:cubicBezTo>
                      <a:pt x="483895" y="528610"/>
                      <a:pt x="466807" y="511459"/>
                      <a:pt x="445714" y="511459"/>
                    </a:cubicBezTo>
                    <a:lnTo>
                      <a:pt x="388843" y="511459"/>
                    </a:lnTo>
                    <a:cubicBezTo>
                      <a:pt x="362766" y="511459"/>
                      <a:pt x="341584" y="490043"/>
                      <a:pt x="341584" y="463827"/>
                    </a:cubicBezTo>
                    <a:cubicBezTo>
                      <a:pt x="341584" y="437523"/>
                      <a:pt x="362766" y="416196"/>
                      <a:pt x="388843" y="416196"/>
                    </a:cubicBezTo>
                    <a:lnTo>
                      <a:pt x="436280" y="416196"/>
                    </a:lnTo>
                    <a:cubicBezTo>
                      <a:pt x="452389" y="416196"/>
                      <a:pt x="464938" y="403932"/>
                      <a:pt x="464938" y="388203"/>
                    </a:cubicBezTo>
                    <a:lnTo>
                      <a:pt x="464938" y="274367"/>
                    </a:lnTo>
                    <a:lnTo>
                      <a:pt x="445981" y="274367"/>
                    </a:lnTo>
                    <a:close/>
                    <a:moveTo>
                      <a:pt x="416618" y="150163"/>
                    </a:moveTo>
                    <a:lnTo>
                      <a:pt x="435247" y="150163"/>
                    </a:lnTo>
                    <a:lnTo>
                      <a:pt x="435247" y="189750"/>
                    </a:lnTo>
                    <a:lnTo>
                      <a:pt x="416618" y="189750"/>
                    </a:lnTo>
                    <a:close/>
                    <a:moveTo>
                      <a:pt x="113672" y="142119"/>
                    </a:moveTo>
                    <a:cubicBezTo>
                      <a:pt x="129249" y="142119"/>
                      <a:pt x="141978" y="154743"/>
                      <a:pt x="141978" y="170390"/>
                    </a:cubicBezTo>
                    <a:cubicBezTo>
                      <a:pt x="141978" y="185947"/>
                      <a:pt x="129249" y="198571"/>
                      <a:pt x="113672" y="198571"/>
                    </a:cubicBezTo>
                    <a:cubicBezTo>
                      <a:pt x="98095" y="198571"/>
                      <a:pt x="85455" y="185947"/>
                      <a:pt x="85455" y="170390"/>
                    </a:cubicBezTo>
                    <a:cubicBezTo>
                      <a:pt x="85455" y="154743"/>
                      <a:pt x="98095" y="142119"/>
                      <a:pt x="113672" y="142119"/>
                    </a:cubicBezTo>
                    <a:close/>
                    <a:moveTo>
                      <a:pt x="47420" y="57299"/>
                    </a:moveTo>
                    <a:lnTo>
                      <a:pt x="66049" y="57299"/>
                    </a:lnTo>
                    <a:lnTo>
                      <a:pt x="66049" y="150163"/>
                    </a:lnTo>
                    <a:lnTo>
                      <a:pt x="47420" y="150163"/>
                    </a:lnTo>
                    <a:close/>
                    <a:moveTo>
                      <a:pt x="132875" y="47491"/>
                    </a:moveTo>
                    <a:lnTo>
                      <a:pt x="189962" y="47491"/>
                    </a:lnTo>
                    <a:lnTo>
                      <a:pt x="189962" y="66050"/>
                    </a:lnTo>
                    <a:lnTo>
                      <a:pt x="132875" y="66050"/>
                    </a:lnTo>
                    <a:close/>
                    <a:moveTo>
                      <a:pt x="64173" y="18574"/>
                    </a:moveTo>
                    <a:cubicBezTo>
                      <a:pt x="39074" y="18574"/>
                      <a:pt x="18602" y="39014"/>
                      <a:pt x="18602" y="64075"/>
                    </a:cubicBezTo>
                    <a:lnTo>
                      <a:pt x="18602" y="312467"/>
                    </a:lnTo>
                    <a:cubicBezTo>
                      <a:pt x="18602" y="390940"/>
                      <a:pt x="82508" y="454749"/>
                      <a:pt x="161100" y="454749"/>
                    </a:cubicBezTo>
                    <a:cubicBezTo>
                      <a:pt x="239693" y="454749"/>
                      <a:pt x="303688" y="390940"/>
                      <a:pt x="303688" y="312467"/>
                    </a:cubicBezTo>
                    <a:lnTo>
                      <a:pt x="303688" y="64075"/>
                    </a:lnTo>
                    <a:cubicBezTo>
                      <a:pt x="303688" y="39014"/>
                      <a:pt x="283216" y="18574"/>
                      <a:pt x="258117" y="18574"/>
                    </a:cubicBezTo>
                    <a:close/>
                    <a:moveTo>
                      <a:pt x="526383" y="0"/>
                    </a:moveTo>
                    <a:cubicBezTo>
                      <a:pt x="560302" y="0"/>
                      <a:pt x="587900" y="27552"/>
                      <a:pt x="587900" y="61415"/>
                    </a:cubicBezTo>
                    <a:lnTo>
                      <a:pt x="587900" y="371066"/>
                    </a:lnTo>
                    <a:cubicBezTo>
                      <a:pt x="598939" y="374888"/>
                      <a:pt x="606862" y="385375"/>
                      <a:pt x="606862" y="397729"/>
                    </a:cubicBezTo>
                    <a:lnTo>
                      <a:pt x="606862" y="454611"/>
                    </a:lnTo>
                    <a:cubicBezTo>
                      <a:pt x="606862" y="466876"/>
                      <a:pt x="598939" y="477364"/>
                      <a:pt x="587900" y="481274"/>
                    </a:cubicBezTo>
                    <a:lnTo>
                      <a:pt x="587900" y="520914"/>
                    </a:lnTo>
                    <a:lnTo>
                      <a:pt x="569293" y="520914"/>
                    </a:lnTo>
                    <a:lnTo>
                      <a:pt x="569293" y="481274"/>
                    </a:lnTo>
                    <a:cubicBezTo>
                      <a:pt x="558254" y="477364"/>
                      <a:pt x="550331" y="466876"/>
                      <a:pt x="550331" y="454611"/>
                    </a:cubicBezTo>
                    <a:lnTo>
                      <a:pt x="550331" y="397729"/>
                    </a:lnTo>
                    <a:cubicBezTo>
                      <a:pt x="550331" y="385375"/>
                      <a:pt x="558254" y="374888"/>
                      <a:pt x="569293" y="371066"/>
                    </a:cubicBezTo>
                    <a:lnTo>
                      <a:pt x="569293" y="61415"/>
                    </a:lnTo>
                    <a:cubicBezTo>
                      <a:pt x="569293" y="37773"/>
                      <a:pt x="550064" y="18575"/>
                      <a:pt x="526383" y="18575"/>
                    </a:cubicBezTo>
                    <a:cubicBezTo>
                      <a:pt x="502791" y="18575"/>
                      <a:pt x="483561" y="37773"/>
                      <a:pt x="483561" y="61415"/>
                    </a:cubicBezTo>
                    <a:lnTo>
                      <a:pt x="483561" y="141938"/>
                    </a:lnTo>
                    <a:lnTo>
                      <a:pt x="464955" y="141938"/>
                    </a:lnTo>
                    <a:lnTo>
                      <a:pt x="464955" y="61415"/>
                    </a:lnTo>
                    <a:cubicBezTo>
                      <a:pt x="464955" y="27552"/>
                      <a:pt x="492553" y="0"/>
                      <a:pt x="526383" y="0"/>
                    </a:cubicBezTo>
                    <a:close/>
                    <a:moveTo>
                      <a:pt x="64173" y="0"/>
                    </a:moveTo>
                    <a:lnTo>
                      <a:pt x="258028" y="0"/>
                    </a:lnTo>
                    <a:cubicBezTo>
                      <a:pt x="293452" y="0"/>
                      <a:pt x="322201" y="28705"/>
                      <a:pt x="322201" y="64075"/>
                    </a:cubicBezTo>
                    <a:lnTo>
                      <a:pt x="322201" y="312467"/>
                    </a:lnTo>
                    <a:cubicBezTo>
                      <a:pt x="322201" y="381431"/>
                      <a:pt x="278499" y="440440"/>
                      <a:pt x="217174" y="463280"/>
                    </a:cubicBezTo>
                    <a:lnTo>
                      <a:pt x="217174" y="500250"/>
                    </a:lnTo>
                    <a:lnTo>
                      <a:pt x="168844" y="500250"/>
                    </a:lnTo>
                    <a:lnTo>
                      <a:pt x="168844" y="520068"/>
                    </a:lnTo>
                    <a:lnTo>
                      <a:pt x="150242" y="520068"/>
                    </a:lnTo>
                    <a:lnTo>
                      <a:pt x="150242" y="500250"/>
                    </a:lnTo>
                    <a:lnTo>
                      <a:pt x="105650" y="500250"/>
                    </a:lnTo>
                    <a:lnTo>
                      <a:pt x="105650" y="463458"/>
                    </a:lnTo>
                    <a:cubicBezTo>
                      <a:pt x="44058" y="440796"/>
                      <a:pt x="0" y="381697"/>
                      <a:pt x="0" y="312467"/>
                    </a:cubicBezTo>
                    <a:lnTo>
                      <a:pt x="0" y="64075"/>
                    </a:lnTo>
                    <a:cubicBezTo>
                      <a:pt x="0" y="28705"/>
                      <a:pt x="28838" y="0"/>
                      <a:pt x="64173" y="0"/>
                    </a:cubicBezTo>
                    <a:close/>
                  </a:path>
                </a:pathLst>
              </a:custGeom>
              <a:solidFill>
                <a:schemeClr val="bg1"/>
              </a:solidFill>
              <a:ln>
                <a:noFill/>
              </a:ln>
            </p:spPr>
          </p:sp>
        </p:grpSp>
        <p:sp>
          <p:nvSpPr>
            <p:cNvPr id="24" name="图形"/>
            <p:cNvSpPr txBox="1"/>
            <p:nvPr/>
          </p:nvSpPr>
          <p:spPr>
            <a:xfrm flipH="1">
              <a:off x="3980" y="7132"/>
              <a:ext cx="5808" cy="1452"/>
            </a:xfrm>
            <a:prstGeom prst="rect">
              <a:avLst/>
            </a:prstGeom>
            <a:noFill/>
            <a:ln w="9525">
              <a:noFill/>
              <a:miter/>
            </a:ln>
            <a:effectLst>
              <a:outerShdw sx="999" sy="999" algn="ctr" rotWithShape="0">
                <a:srgbClr val="000000"/>
              </a:outerShdw>
            </a:effectLst>
          </p:spPr>
          <p:txBody>
            <a:bodyPr wrap="square" anchor="t">
              <a:spAutoFit/>
            </a:bodyPr>
            <a:lstStyle/>
            <a:p>
              <a:pPr algn="l">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在此处添加您的文本内容在此处添加您的文本内容在此处添加您的文本内容在此处添加您的文本内容添加文本内容在此处添加您的文本内容</a:t>
              </a:r>
              <a:endParaRPr lang="zh-CN" altLang="en-US" sz="1200" b="1" spc="250" dirty="0">
                <a:solidFill>
                  <a:schemeClr val="tx1">
                    <a:lumMod val="50000"/>
                    <a:lumOff val="50000"/>
                  </a:schemeClr>
                </a:solidFill>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25" name="图形"/>
            <p:cNvSpPr txBox="1"/>
            <p:nvPr/>
          </p:nvSpPr>
          <p:spPr>
            <a:xfrm>
              <a:off x="3985" y="6537"/>
              <a:ext cx="2688" cy="725"/>
            </a:xfrm>
            <a:prstGeom prst="rect">
              <a:avLst/>
            </a:prstGeom>
            <a:noFill/>
          </p:spPr>
          <p:txBody>
            <a:bodyPr wrap="none" rtlCol="0">
              <a:spAutoFit/>
            </a:bodyPr>
            <a:lstStyle/>
            <a:p>
              <a:pPr algn="l">
                <a:lnSpc>
                  <a:spcPct val="120000"/>
                </a:lnSpc>
              </a:pPr>
              <a:r>
                <a:rPr lang="zh-CN" altLang="en-US" sz="2000"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sz="2000" b="1">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Arial" panose="020B0604020202020204" pitchFamily="34" charset="0"/>
              </a:endParaRPr>
            </a:p>
          </p:txBody>
        </p:sp>
        <p:grpSp>
          <p:nvGrpSpPr>
            <p:cNvPr id="4" name="组合 3"/>
            <p:cNvGrpSpPr/>
            <p:nvPr/>
          </p:nvGrpSpPr>
          <p:grpSpPr>
            <a:xfrm>
              <a:off x="10022" y="6801"/>
              <a:ext cx="1415" cy="1415"/>
              <a:chOff x="7206" y="5049"/>
              <a:chExt cx="2158" cy="2158"/>
            </a:xfrm>
          </p:grpSpPr>
          <p:sp>
            <p:nvSpPr>
              <p:cNvPr id="5" name="图形"/>
              <p:cNvSpPr/>
              <p:nvPr/>
            </p:nvSpPr>
            <p:spPr>
              <a:xfrm>
                <a:off x="7206" y="5049"/>
                <a:ext cx="2158" cy="2158"/>
              </a:xfrm>
              <a:prstGeom prst="ellipse">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字魂58号-创中黑" panose="00000500000000000000" charset="-122"/>
                </a:endParaRPr>
              </a:p>
            </p:txBody>
          </p:sp>
          <p:sp>
            <p:nvSpPr>
              <p:cNvPr id="6" name="图形"/>
              <p:cNvSpPr>
                <a:spLocks noChangeAspect="1"/>
              </p:cNvSpPr>
              <p:nvPr/>
            </p:nvSpPr>
            <p:spPr bwMode="auto">
              <a:xfrm>
                <a:off x="7716" y="5491"/>
                <a:ext cx="1138" cy="113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06862" h="606722">
                    <a:moveTo>
                      <a:pt x="198572" y="468879"/>
                    </a:moveTo>
                    <a:cubicBezTo>
                      <a:pt x="186556" y="471723"/>
                      <a:pt x="174006" y="473322"/>
                      <a:pt x="161100" y="473322"/>
                    </a:cubicBezTo>
                    <a:cubicBezTo>
                      <a:pt x="148462" y="473322"/>
                      <a:pt x="136090" y="471812"/>
                      <a:pt x="124252" y="469057"/>
                    </a:cubicBezTo>
                    <a:lnTo>
                      <a:pt x="124252" y="481765"/>
                    </a:lnTo>
                    <a:lnTo>
                      <a:pt x="198572" y="481765"/>
                    </a:lnTo>
                    <a:close/>
                    <a:moveTo>
                      <a:pt x="578641" y="388041"/>
                    </a:moveTo>
                    <a:cubicBezTo>
                      <a:pt x="573299" y="388041"/>
                      <a:pt x="568937" y="392396"/>
                      <a:pt x="568937" y="397729"/>
                    </a:cubicBezTo>
                    <a:lnTo>
                      <a:pt x="568937" y="454611"/>
                    </a:lnTo>
                    <a:cubicBezTo>
                      <a:pt x="568937" y="459944"/>
                      <a:pt x="573299" y="464210"/>
                      <a:pt x="578641" y="464210"/>
                    </a:cubicBezTo>
                    <a:cubicBezTo>
                      <a:pt x="583982" y="464210"/>
                      <a:pt x="588345" y="459944"/>
                      <a:pt x="588345" y="454611"/>
                    </a:cubicBezTo>
                    <a:lnTo>
                      <a:pt x="588345" y="397729"/>
                    </a:lnTo>
                    <a:cubicBezTo>
                      <a:pt x="588345" y="392396"/>
                      <a:pt x="583982" y="388041"/>
                      <a:pt x="578641" y="388041"/>
                    </a:cubicBezTo>
                    <a:close/>
                    <a:moveTo>
                      <a:pt x="217752" y="210128"/>
                    </a:moveTo>
                    <a:cubicBezTo>
                      <a:pt x="198846" y="208050"/>
                      <a:pt x="174499" y="210695"/>
                      <a:pt x="146590" y="225848"/>
                    </a:cubicBezTo>
                    <a:cubicBezTo>
                      <a:pt x="116501" y="242202"/>
                      <a:pt x="91842" y="247801"/>
                      <a:pt x="73147" y="242469"/>
                    </a:cubicBezTo>
                    <a:cubicBezTo>
                      <a:pt x="72524" y="242291"/>
                      <a:pt x="71901" y="242202"/>
                      <a:pt x="71278" y="242202"/>
                    </a:cubicBezTo>
                    <a:cubicBezTo>
                      <a:pt x="70032" y="242202"/>
                      <a:pt x="68874" y="242558"/>
                      <a:pt x="67895" y="243269"/>
                    </a:cubicBezTo>
                    <a:cubicBezTo>
                      <a:pt x="67005" y="243891"/>
                      <a:pt x="66026" y="245135"/>
                      <a:pt x="66026" y="247090"/>
                    </a:cubicBezTo>
                    <a:lnTo>
                      <a:pt x="66026" y="309039"/>
                    </a:lnTo>
                    <a:cubicBezTo>
                      <a:pt x="66026" y="362277"/>
                      <a:pt x="107866" y="406450"/>
                      <a:pt x="159321" y="407427"/>
                    </a:cubicBezTo>
                    <a:cubicBezTo>
                      <a:pt x="185048" y="407872"/>
                      <a:pt x="209351" y="398184"/>
                      <a:pt x="227778" y="380231"/>
                    </a:cubicBezTo>
                    <a:cubicBezTo>
                      <a:pt x="246117" y="362188"/>
                      <a:pt x="256265" y="338191"/>
                      <a:pt x="256265" y="312505"/>
                    </a:cubicBezTo>
                    <a:lnTo>
                      <a:pt x="256265" y="222738"/>
                    </a:lnTo>
                    <a:cubicBezTo>
                      <a:pt x="250123" y="219005"/>
                      <a:pt x="236658" y="212205"/>
                      <a:pt x="217752" y="210128"/>
                    </a:cubicBezTo>
                    <a:close/>
                    <a:moveTo>
                      <a:pt x="192147" y="191874"/>
                    </a:moveTo>
                    <a:cubicBezTo>
                      <a:pt x="208283" y="190075"/>
                      <a:pt x="222126" y="191586"/>
                      <a:pt x="232853" y="194030"/>
                    </a:cubicBezTo>
                    <a:cubicBezTo>
                      <a:pt x="256443" y="199274"/>
                      <a:pt x="270598" y="209939"/>
                      <a:pt x="271132" y="210383"/>
                    </a:cubicBezTo>
                    <a:lnTo>
                      <a:pt x="274782" y="213139"/>
                    </a:lnTo>
                    <a:lnTo>
                      <a:pt x="274782" y="312505"/>
                    </a:lnTo>
                    <a:cubicBezTo>
                      <a:pt x="274782" y="343168"/>
                      <a:pt x="262764" y="371965"/>
                      <a:pt x="240776" y="393473"/>
                    </a:cubicBezTo>
                    <a:cubicBezTo>
                      <a:pt x="219321" y="414449"/>
                      <a:pt x="191101" y="426003"/>
                      <a:pt x="161190" y="426003"/>
                    </a:cubicBezTo>
                    <a:cubicBezTo>
                      <a:pt x="160478" y="426003"/>
                      <a:pt x="159677" y="426003"/>
                      <a:pt x="158964" y="425914"/>
                    </a:cubicBezTo>
                    <a:cubicBezTo>
                      <a:pt x="97450" y="424848"/>
                      <a:pt x="47420" y="372409"/>
                      <a:pt x="47420" y="309039"/>
                    </a:cubicBezTo>
                    <a:lnTo>
                      <a:pt x="47420" y="247090"/>
                    </a:lnTo>
                    <a:cubicBezTo>
                      <a:pt x="47420" y="239713"/>
                      <a:pt x="50803" y="232870"/>
                      <a:pt x="56678" y="228515"/>
                    </a:cubicBezTo>
                    <a:cubicBezTo>
                      <a:pt x="62732" y="223893"/>
                      <a:pt x="70833" y="222471"/>
                      <a:pt x="78222" y="224604"/>
                    </a:cubicBezTo>
                    <a:cubicBezTo>
                      <a:pt x="87747" y="227359"/>
                      <a:pt x="105818" y="226915"/>
                      <a:pt x="137688" y="209584"/>
                    </a:cubicBezTo>
                    <a:cubicBezTo>
                      <a:pt x="157585" y="198785"/>
                      <a:pt x="176012" y="193674"/>
                      <a:pt x="192147" y="191874"/>
                    </a:cubicBezTo>
                    <a:close/>
                    <a:moveTo>
                      <a:pt x="464493" y="170129"/>
                    </a:moveTo>
                    <a:lnTo>
                      <a:pt x="464493" y="255795"/>
                    </a:lnTo>
                    <a:lnTo>
                      <a:pt x="483895" y="255795"/>
                    </a:lnTo>
                    <a:lnTo>
                      <a:pt x="483895" y="170129"/>
                    </a:lnTo>
                    <a:close/>
                    <a:moveTo>
                      <a:pt x="47420" y="168651"/>
                    </a:moveTo>
                    <a:lnTo>
                      <a:pt x="66049" y="168651"/>
                    </a:lnTo>
                    <a:lnTo>
                      <a:pt x="66049" y="198359"/>
                    </a:lnTo>
                    <a:lnTo>
                      <a:pt x="47420" y="198359"/>
                    </a:lnTo>
                    <a:close/>
                    <a:moveTo>
                      <a:pt x="113672" y="160699"/>
                    </a:moveTo>
                    <a:cubicBezTo>
                      <a:pt x="108331" y="160699"/>
                      <a:pt x="104059" y="165055"/>
                      <a:pt x="104059" y="170390"/>
                    </a:cubicBezTo>
                    <a:cubicBezTo>
                      <a:pt x="104059" y="175724"/>
                      <a:pt x="108331" y="179991"/>
                      <a:pt x="113672" y="179991"/>
                    </a:cubicBezTo>
                    <a:cubicBezTo>
                      <a:pt x="119013" y="179991"/>
                      <a:pt x="123374" y="175724"/>
                      <a:pt x="123374" y="170390"/>
                    </a:cubicBezTo>
                    <a:cubicBezTo>
                      <a:pt x="123374" y="165055"/>
                      <a:pt x="119013" y="160699"/>
                      <a:pt x="113672" y="160699"/>
                    </a:cubicBezTo>
                    <a:close/>
                    <a:moveTo>
                      <a:pt x="445981" y="151645"/>
                    </a:moveTo>
                    <a:lnTo>
                      <a:pt x="502496" y="151645"/>
                    </a:lnTo>
                    <a:lnTo>
                      <a:pt x="502496" y="274367"/>
                    </a:lnTo>
                    <a:lnTo>
                      <a:pt x="483539" y="274367"/>
                    </a:lnTo>
                    <a:lnTo>
                      <a:pt x="483539" y="388203"/>
                    </a:lnTo>
                    <a:cubicBezTo>
                      <a:pt x="483539" y="413885"/>
                      <a:pt x="462357" y="434769"/>
                      <a:pt x="436280" y="434769"/>
                    </a:cubicBezTo>
                    <a:lnTo>
                      <a:pt x="388843" y="434769"/>
                    </a:lnTo>
                    <a:cubicBezTo>
                      <a:pt x="373001" y="434769"/>
                      <a:pt x="360185" y="447743"/>
                      <a:pt x="360185" y="463827"/>
                    </a:cubicBezTo>
                    <a:cubicBezTo>
                      <a:pt x="360185" y="479823"/>
                      <a:pt x="373001" y="492886"/>
                      <a:pt x="388843" y="492886"/>
                    </a:cubicBezTo>
                    <a:lnTo>
                      <a:pt x="445714" y="492886"/>
                    </a:lnTo>
                    <a:cubicBezTo>
                      <a:pt x="477042" y="492886"/>
                      <a:pt x="502496" y="518390"/>
                      <a:pt x="502496" y="549760"/>
                    </a:cubicBezTo>
                    <a:cubicBezTo>
                      <a:pt x="502496" y="581129"/>
                      <a:pt x="477042" y="606722"/>
                      <a:pt x="445714" y="606722"/>
                    </a:cubicBezTo>
                    <a:lnTo>
                      <a:pt x="199095" y="606722"/>
                    </a:lnTo>
                    <a:cubicBezTo>
                      <a:pt x="172573" y="606722"/>
                      <a:pt x="150234" y="584772"/>
                      <a:pt x="150234" y="558735"/>
                    </a:cubicBezTo>
                    <a:lnTo>
                      <a:pt x="150234" y="530032"/>
                    </a:lnTo>
                    <a:lnTo>
                      <a:pt x="168835" y="530032"/>
                    </a:lnTo>
                    <a:lnTo>
                      <a:pt x="168835" y="558735"/>
                    </a:lnTo>
                    <a:cubicBezTo>
                      <a:pt x="168835" y="574375"/>
                      <a:pt x="182986" y="588149"/>
                      <a:pt x="199095" y="588149"/>
                    </a:cubicBezTo>
                    <a:lnTo>
                      <a:pt x="445714" y="588149"/>
                    </a:lnTo>
                    <a:cubicBezTo>
                      <a:pt x="466807" y="588149"/>
                      <a:pt x="483895" y="570910"/>
                      <a:pt x="483895" y="549760"/>
                    </a:cubicBezTo>
                    <a:cubicBezTo>
                      <a:pt x="483895" y="528610"/>
                      <a:pt x="466807" y="511459"/>
                      <a:pt x="445714" y="511459"/>
                    </a:cubicBezTo>
                    <a:lnTo>
                      <a:pt x="388843" y="511459"/>
                    </a:lnTo>
                    <a:cubicBezTo>
                      <a:pt x="362766" y="511459"/>
                      <a:pt x="341584" y="490043"/>
                      <a:pt x="341584" y="463827"/>
                    </a:cubicBezTo>
                    <a:cubicBezTo>
                      <a:pt x="341584" y="437523"/>
                      <a:pt x="362766" y="416196"/>
                      <a:pt x="388843" y="416196"/>
                    </a:cubicBezTo>
                    <a:lnTo>
                      <a:pt x="436280" y="416196"/>
                    </a:lnTo>
                    <a:cubicBezTo>
                      <a:pt x="452389" y="416196"/>
                      <a:pt x="464938" y="403932"/>
                      <a:pt x="464938" y="388203"/>
                    </a:cubicBezTo>
                    <a:lnTo>
                      <a:pt x="464938" y="274367"/>
                    </a:lnTo>
                    <a:lnTo>
                      <a:pt x="445981" y="274367"/>
                    </a:lnTo>
                    <a:close/>
                    <a:moveTo>
                      <a:pt x="416618" y="150163"/>
                    </a:moveTo>
                    <a:lnTo>
                      <a:pt x="435247" y="150163"/>
                    </a:lnTo>
                    <a:lnTo>
                      <a:pt x="435247" y="189750"/>
                    </a:lnTo>
                    <a:lnTo>
                      <a:pt x="416618" y="189750"/>
                    </a:lnTo>
                    <a:close/>
                    <a:moveTo>
                      <a:pt x="113672" y="142119"/>
                    </a:moveTo>
                    <a:cubicBezTo>
                      <a:pt x="129249" y="142119"/>
                      <a:pt x="141978" y="154743"/>
                      <a:pt x="141978" y="170390"/>
                    </a:cubicBezTo>
                    <a:cubicBezTo>
                      <a:pt x="141978" y="185947"/>
                      <a:pt x="129249" y="198571"/>
                      <a:pt x="113672" y="198571"/>
                    </a:cubicBezTo>
                    <a:cubicBezTo>
                      <a:pt x="98095" y="198571"/>
                      <a:pt x="85455" y="185947"/>
                      <a:pt x="85455" y="170390"/>
                    </a:cubicBezTo>
                    <a:cubicBezTo>
                      <a:pt x="85455" y="154743"/>
                      <a:pt x="98095" y="142119"/>
                      <a:pt x="113672" y="142119"/>
                    </a:cubicBezTo>
                    <a:close/>
                    <a:moveTo>
                      <a:pt x="47420" y="57299"/>
                    </a:moveTo>
                    <a:lnTo>
                      <a:pt x="66049" y="57299"/>
                    </a:lnTo>
                    <a:lnTo>
                      <a:pt x="66049" y="150163"/>
                    </a:lnTo>
                    <a:lnTo>
                      <a:pt x="47420" y="150163"/>
                    </a:lnTo>
                    <a:close/>
                    <a:moveTo>
                      <a:pt x="132875" y="47491"/>
                    </a:moveTo>
                    <a:lnTo>
                      <a:pt x="189962" y="47491"/>
                    </a:lnTo>
                    <a:lnTo>
                      <a:pt x="189962" y="66050"/>
                    </a:lnTo>
                    <a:lnTo>
                      <a:pt x="132875" y="66050"/>
                    </a:lnTo>
                    <a:close/>
                    <a:moveTo>
                      <a:pt x="64173" y="18574"/>
                    </a:moveTo>
                    <a:cubicBezTo>
                      <a:pt x="39074" y="18574"/>
                      <a:pt x="18602" y="39014"/>
                      <a:pt x="18602" y="64075"/>
                    </a:cubicBezTo>
                    <a:lnTo>
                      <a:pt x="18602" y="312467"/>
                    </a:lnTo>
                    <a:cubicBezTo>
                      <a:pt x="18602" y="390940"/>
                      <a:pt x="82508" y="454749"/>
                      <a:pt x="161100" y="454749"/>
                    </a:cubicBezTo>
                    <a:cubicBezTo>
                      <a:pt x="239693" y="454749"/>
                      <a:pt x="303688" y="390940"/>
                      <a:pt x="303688" y="312467"/>
                    </a:cubicBezTo>
                    <a:lnTo>
                      <a:pt x="303688" y="64075"/>
                    </a:lnTo>
                    <a:cubicBezTo>
                      <a:pt x="303688" y="39014"/>
                      <a:pt x="283216" y="18574"/>
                      <a:pt x="258117" y="18574"/>
                    </a:cubicBezTo>
                    <a:close/>
                    <a:moveTo>
                      <a:pt x="526383" y="0"/>
                    </a:moveTo>
                    <a:cubicBezTo>
                      <a:pt x="560302" y="0"/>
                      <a:pt x="587900" y="27552"/>
                      <a:pt x="587900" y="61415"/>
                    </a:cubicBezTo>
                    <a:lnTo>
                      <a:pt x="587900" y="371066"/>
                    </a:lnTo>
                    <a:cubicBezTo>
                      <a:pt x="598939" y="374888"/>
                      <a:pt x="606862" y="385375"/>
                      <a:pt x="606862" y="397729"/>
                    </a:cubicBezTo>
                    <a:lnTo>
                      <a:pt x="606862" y="454611"/>
                    </a:lnTo>
                    <a:cubicBezTo>
                      <a:pt x="606862" y="466876"/>
                      <a:pt x="598939" y="477364"/>
                      <a:pt x="587900" y="481274"/>
                    </a:cubicBezTo>
                    <a:lnTo>
                      <a:pt x="587900" y="520914"/>
                    </a:lnTo>
                    <a:lnTo>
                      <a:pt x="569293" y="520914"/>
                    </a:lnTo>
                    <a:lnTo>
                      <a:pt x="569293" y="481274"/>
                    </a:lnTo>
                    <a:cubicBezTo>
                      <a:pt x="558254" y="477364"/>
                      <a:pt x="550331" y="466876"/>
                      <a:pt x="550331" y="454611"/>
                    </a:cubicBezTo>
                    <a:lnTo>
                      <a:pt x="550331" y="397729"/>
                    </a:lnTo>
                    <a:cubicBezTo>
                      <a:pt x="550331" y="385375"/>
                      <a:pt x="558254" y="374888"/>
                      <a:pt x="569293" y="371066"/>
                    </a:cubicBezTo>
                    <a:lnTo>
                      <a:pt x="569293" y="61415"/>
                    </a:lnTo>
                    <a:cubicBezTo>
                      <a:pt x="569293" y="37773"/>
                      <a:pt x="550064" y="18575"/>
                      <a:pt x="526383" y="18575"/>
                    </a:cubicBezTo>
                    <a:cubicBezTo>
                      <a:pt x="502791" y="18575"/>
                      <a:pt x="483561" y="37773"/>
                      <a:pt x="483561" y="61415"/>
                    </a:cubicBezTo>
                    <a:lnTo>
                      <a:pt x="483561" y="141938"/>
                    </a:lnTo>
                    <a:lnTo>
                      <a:pt x="464955" y="141938"/>
                    </a:lnTo>
                    <a:lnTo>
                      <a:pt x="464955" y="61415"/>
                    </a:lnTo>
                    <a:cubicBezTo>
                      <a:pt x="464955" y="27552"/>
                      <a:pt x="492553" y="0"/>
                      <a:pt x="526383" y="0"/>
                    </a:cubicBezTo>
                    <a:close/>
                    <a:moveTo>
                      <a:pt x="64173" y="0"/>
                    </a:moveTo>
                    <a:lnTo>
                      <a:pt x="258028" y="0"/>
                    </a:lnTo>
                    <a:cubicBezTo>
                      <a:pt x="293452" y="0"/>
                      <a:pt x="322201" y="28705"/>
                      <a:pt x="322201" y="64075"/>
                    </a:cubicBezTo>
                    <a:lnTo>
                      <a:pt x="322201" y="312467"/>
                    </a:lnTo>
                    <a:cubicBezTo>
                      <a:pt x="322201" y="381431"/>
                      <a:pt x="278499" y="440440"/>
                      <a:pt x="217174" y="463280"/>
                    </a:cubicBezTo>
                    <a:lnTo>
                      <a:pt x="217174" y="500250"/>
                    </a:lnTo>
                    <a:lnTo>
                      <a:pt x="168844" y="500250"/>
                    </a:lnTo>
                    <a:lnTo>
                      <a:pt x="168844" y="520068"/>
                    </a:lnTo>
                    <a:lnTo>
                      <a:pt x="150242" y="520068"/>
                    </a:lnTo>
                    <a:lnTo>
                      <a:pt x="150242" y="500250"/>
                    </a:lnTo>
                    <a:lnTo>
                      <a:pt x="105650" y="500250"/>
                    </a:lnTo>
                    <a:lnTo>
                      <a:pt x="105650" y="463458"/>
                    </a:lnTo>
                    <a:cubicBezTo>
                      <a:pt x="44058" y="440796"/>
                      <a:pt x="0" y="381697"/>
                      <a:pt x="0" y="312467"/>
                    </a:cubicBezTo>
                    <a:lnTo>
                      <a:pt x="0" y="64075"/>
                    </a:lnTo>
                    <a:cubicBezTo>
                      <a:pt x="0" y="28705"/>
                      <a:pt x="28838" y="0"/>
                      <a:pt x="64173" y="0"/>
                    </a:cubicBezTo>
                    <a:close/>
                  </a:path>
                </a:pathLst>
              </a:custGeom>
              <a:solidFill>
                <a:schemeClr val="bg1"/>
              </a:solidFill>
              <a:ln>
                <a:noFill/>
              </a:ln>
            </p:spPr>
          </p:sp>
        </p:grpSp>
        <p:sp>
          <p:nvSpPr>
            <p:cNvPr id="7" name="图形"/>
            <p:cNvSpPr txBox="1"/>
            <p:nvPr/>
          </p:nvSpPr>
          <p:spPr>
            <a:xfrm flipH="1">
              <a:off x="11740" y="7132"/>
              <a:ext cx="5818" cy="1452"/>
            </a:xfrm>
            <a:prstGeom prst="rect">
              <a:avLst/>
            </a:prstGeom>
            <a:noFill/>
            <a:ln w="9525">
              <a:noFill/>
              <a:miter/>
            </a:ln>
            <a:effectLst>
              <a:outerShdw sx="999" sy="999" algn="ctr" rotWithShape="0">
                <a:srgbClr val="000000"/>
              </a:outerShdw>
            </a:effectLst>
          </p:spPr>
          <p:txBody>
            <a:bodyPr wrap="square" anchor="t">
              <a:spAutoFit/>
            </a:bodyPr>
            <a:lstStyle/>
            <a:p>
              <a:pPr algn="l">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在此处添加您的文本内容在此处添加您的文本内容在此处添加您的文本内容在此处添加您的文本内容添加文本内容在此处添加您的文本内容</a:t>
              </a:r>
              <a:endParaRPr lang="zh-CN" altLang="en-US" sz="1200" b="1" spc="250" dirty="0">
                <a:solidFill>
                  <a:schemeClr val="tx1">
                    <a:lumMod val="50000"/>
                    <a:lumOff val="50000"/>
                  </a:schemeClr>
                </a:solidFill>
                <a:uFillTx/>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8" name="图形"/>
            <p:cNvSpPr txBox="1"/>
            <p:nvPr/>
          </p:nvSpPr>
          <p:spPr>
            <a:xfrm>
              <a:off x="11745" y="6537"/>
              <a:ext cx="2688" cy="725"/>
            </a:xfrm>
            <a:prstGeom prst="rect">
              <a:avLst/>
            </a:prstGeom>
            <a:noFill/>
          </p:spPr>
          <p:txBody>
            <a:bodyPr wrap="none" rtlCol="0">
              <a:spAutoFit/>
            </a:bodyPr>
            <a:lstStyle/>
            <a:p>
              <a:pPr algn="l">
                <a:lnSpc>
                  <a:spcPct val="120000"/>
                </a:lnSpc>
              </a:pPr>
              <a:r>
                <a:rPr lang="zh-CN" altLang="en-US" sz="2000" dirty="0">
                  <a:solidFill>
                    <a:schemeClr val="accent1"/>
                  </a:solidFill>
                  <a:latin typeface="字魂59号-创粗黑" panose="00000500000000000000" charset="-122"/>
                  <a:ea typeface="字魂59号-创粗黑" panose="00000500000000000000" charset="-122"/>
                  <a:cs typeface="字魂58号-创中黑" panose="00000500000000000000" charset="-122"/>
                  <a:sym typeface="+mn-ea"/>
                </a:rPr>
                <a:t>预设标题文本</a:t>
              </a:r>
              <a:endParaRPr lang="zh-CN" altLang="en-US" sz="2000" b="1">
                <a:solidFill>
                  <a:schemeClr val="tx1">
                    <a:lumMod val="75000"/>
                    <a:lumOff val="25000"/>
                  </a:schemeClr>
                </a:solidFill>
                <a:latin typeface="字魂58号-创中黑" panose="00000500000000000000" charset="-122"/>
                <a:ea typeface="字魂58号-创中黑" panose="00000500000000000000" charset="-122"/>
                <a:cs typeface="字魂58号-创中黑" panose="00000500000000000000" charset="-122"/>
                <a:sym typeface="Arial" panose="020B0604020202020204" pitchFamily="34" charset="0"/>
              </a:endParaRPr>
            </a:p>
          </p:txBody>
        </p:sp>
        <p:pic>
          <p:nvPicPr>
            <p:cNvPr id="17" name="图形" descr="E:\001千图网\001素材\009女神节\未命名作品.png未命名作品"/>
            <p:cNvPicPr>
              <a:picLocks noChangeAspect="1"/>
            </p:cNvPicPr>
            <p:nvPr/>
          </p:nvPicPr>
          <p:blipFill>
            <a:blip r:embed="rId1"/>
            <a:srcRect/>
            <a:stretch>
              <a:fillRect/>
            </a:stretch>
          </p:blipFill>
          <p:spPr>
            <a:xfrm>
              <a:off x="13293" y="2282"/>
              <a:ext cx="4255" cy="4255"/>
            </a:xfrm>
            <a:prstGeom prst="rect">
              <a:avLst/>
            </a:prstGeom>
          </p:spPr>
        </p:pic>
        <p:sp>
          <p:nvSpPr>
            <p:cNvPr id="10" name="图形"/>
            <p:cNvSpPr txBox="1"/>
            <p:nvPr/>
          </p:nvSpPr>
          <p:spPr>
            <a:xfrm flipH="1">
              <a:off x="2812" y="3594"/>
              <a:ext cx="10699" cy="1670"/>
            </a:xfrm>
            <a:prstGeom prst="rect">
              <a:avLst/>
            </a:prstGeom>
            <a:noFill/>
            <a:ln w="9525">
              <a:noFill/>
              <a:miter/>
            </a:ln>
            <a:effectLst>
              <a:outerShdw sx="999" sy="999" algn="ctr" rotWithShape="0">
                <a:srgbClr val="000000"/>
              </a:outerShdw>
            </a:effectLst>
          </p:spPr>
          <p:txBody>
            <a:bodyPr wrap="square" anchor="t">
              <a:spAutoFit/>
            </a:bodyPr>
            <a:lstStyle/>
            <a:p>
              <a:pPr algn="l">
                <a:lnSpc>
                  <a:spcPct val="150000"/>
                </a:lnSpc>
              </a:pPr>
              <a:r>
                <a:rPr lang="zh-CN" altLang="en-US" sz="14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在此处添加您的文本内容在此处添加您的文本内容在此处添加您的文本内容在此处添加您的文本内容添加文本内容</a:t>
              </a:r>
              <a:endParaRPr lang="zh-CN" altLang="en-US" sz="1400" b="1" spc="250" dirty="0">
                <a:solidFill>
                  <a:schemeClr val="tx1">
                    <a:lumMod val="75000"/>
                    <a:lumOff val="25000"/>
                  </a:schemeClr>
                </a:solidFill>
                <a:uFillTx/>
                <a:latin typeface="字魂58号-创中黑" panose="00000500000000000000" charset="-122"/>
                <a:ea typeface="字魂58号-创中黑" panose="00000500000000000000" charset="-122"/>
                <a:cs typeface="字魂58号-创中黑" panose="00000500000000000000" charset="-122"/>
                <a:sym typeface="+mn-ea"/>
              </a:endParaRPr>
            </a:p>
          </p:txBody>
        </p:sp>
      </p:grpSp>
    </p:spTree>
    <p:custDataLst>
      <p:tags r:id="rId2"/>
    </p:custDataLst>
  </p:cSld>
  <p:clrMapOvr>
    <a:masterClrMapping/>
  </p:clrMapOvr>
  <p:transition advTm="2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12"/>
                                        </p:tgtEl>
                                        <p:attrNameLst>
                                          <p:attrName>style.visibility</p:attrName>
                                        </p:attrNameLst>
                                      </p:cBhvr>
                                      <p:to>
                                        <p:strVal val="visible"/>
                                      </p:to>
                                    </p:set>
                                    <p:animEffect transition="in" filter="plus(i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37565" y="-857250"/>
            <a:ext cx="13117830" cy="8188325"/>
            <a:chOff x="-1319" y="-1350"/>
            <a:chExt cx="20658" cy="12895"/>
          </a:xfrm>
        </p:grpSpPr>
        <p:pic>
          <p:nvPicPr>
            <p:cNvPr id="20" name="图形" descr="3-41"/>
            <p:cNvPicPr>
              <a:picLocks noChangeAspect="1"/>
            </p:cNvPicPr>
            <p:nvPr/>
          </p:nvPicPr>
          <p:blipFill>
            <a:blip r:embed="rId1"/>
            <a:srcRect l="23967" t="-411" r="4670" b="11991"/>
            <a:stretch>
              <a:fillRect/>
            </a:stretch>
          </p:blipFill>
          <p:spPr>
            <a:xfrm rot="16200000" flipH="1" flipV="1">
              <a:off x="4176" y="-4177"/>
              <a:ext cx="10987" cy="19340"/>
            </a:xfrm>
            <a:prstGeom prst="rect">
              <a:avLst/>
            </a:prstGeom>
          </p:spPr>
        </p:pic>
        <p:pic>
          <p:nvPicPr>
            <p:cNvPr id="2" name="图形" descr="E:\001千图网\001素材\009女神节\女神节.png女神节"/>
            <p:cNvPicPr>
              <a:picLocks noChangeAspect="1"/>
            </p:cNvPicPr>
            <p:nvPr/>
          </p:nvPicPr>
          <p:blipFill>
            <a:blip r:embed="rId2"/>
            <a:srcRect t="18981" r="26029"/>
            <a:stretch>
              <a:fillRect/>
            </a:stretch>
          </p:blipFill>
          <p:spPr>
            <a:xfrm>
              <a:off x="1898" y="991"/>
              <a:ext cx="6845" cy="9997"/>
            </a:xfrm>
            <a:prstGeom prst="rect">
              <a:avLst/>
            </a:prstGeom>
          </p:spPr>
        </p:pic>
        <p:grpSp>
          <p:nvGrpSpPr>
            <p:cNvPr id="11" name="图形"/>
            <p:cNvGrpSpPr/>
            <p:nvPr/>
          </p:nvGrpSpPr>
          <p:grpSpPr>
            <a:xfrm>
              <a:off x="-1" y="7675"/>
              <a:ext cx="19200" cy="3312"/>
              <a:chOff x="1830" y="7991"/>
              <a:chExt cx="17369" cy="2996"/>
            </a:xfrm>
          </p:grpSpPr>
          <p:grpSp>
            <p:nvGrpSpPr>
              <p:cNvPr id="7" name="组合 6"/>
              <p:cNvGrpSpPr/>
              <p:nvPr/>
            </p:nvGrpSpPr>
            <p:grpSpPr>
              <a:xfrm>
                <a:off x="10515" y="7991"/>
                <a:ext cx="8684" cy="2996"/>
                <a:chOff x="10515" y="7991"/>
                <a:chExt cx="8684" cy="2996"/>
              </a:xfrm>
            </p:grpSpPr>
            <p:pic>
              <p:nvPicPr>
                <p:cNvPr id="5" name="图形" descr="3-4"/>
                <p:cNvPicPr>
                  <a:picLocks noChangeAspect="1"/>
                </p:cNvPicPr>
                <p:nvPr/>
              </p:nvPicPr>
              <p:blipFill>
                <a:blip r:embed="rId3"/>
                <a:srcRect t="57231"/>
                <a:stretch>
                  <a:fillRect/>
                </a:stretch>
              </p:blipFill>
              <p:spPr>
                <a:xfrm>
                  <a:off x="14247" y="7991"/>
                  <a:ext cx="4953" cy="2996"/>
                </a:xfrm>
                <a:prstGeom prst="rect">
                  <a:avLst/>
                </a:prstGeom>
              </p:spPr>
            </p:pic>
            <p:pic>
              <p:nvPicPr>
                <p:cNvPr id="6" name="图形" descr="3-4"/>
                <p:cNvPicPr>
                  <a:picLocks noChangeAspect="1"/>
                </p:cNvPicPr>
                <p:nvPr/>
              </p:nvPicPr>
              <p:blipFill>
                <a:blip r:embed="rId3"/>
                <a:srcRect t="57231"/>
                <a:stretch>
                  <a:fillRect/>
                </a:stretch>
              </p:blipFill>
              <p:spPr>
                <a:xfrm flipH="1">
                  <a:off x="10515" y="7991"/>
                  <a:ext cx="4953" cy="2996"/>
                </a:xfrm>
                <a:prstGeom prst="rect">
                  <a:avLst/>
                </a:prstGeom>
              </p:spPr>
            </p:pic>
          </p:grpSp>
          <p:grpSp>
            <p:nvGrpSpPr>
              <p:cNvPr id="8" name="组合 7"/>
              <p:cNvGrpSpPr/>
              <p:nvPr/>
            </p:nvGrpSpPr>
            <p:grpSpPr>
              <a:xfrm>
                <a:off x="1830" y="7991"/>
                <a:ext cx="8684" cy="2996"/>
                <a:chOff x="10515" y="7991"/>
                <a:chExt cx="8684" cy="2996"/>
              </a:xfrm>
            </p:grpSpPr>
            <p:pic>
              <p:nvPicPr>
                <p:cNvPr id="9" name="图形" descr="3-4"/>
                <p:cNvPicPr>
                  <a:picLocks noChangeAspect="1"/>
                </p:cNvPicPr>
                <p:nvPr/>
              </p:nvPicPr>
              <p:blipFill>
                <a:blip r:embed="rId3"/>
                <a:srcRect t="57231"/>
                <a:stretch>
                  <a:fillRect/>
                </a:stretch>
              </p:blipFill>
              <p:spPr>
                <a:xfrm>
                  <a:off x="14247" y="7991"/>
                  <a:ext cx="4953" cy="2996"/>
                </a:xfrm>
                <a:prstGeom prst="rect">
                  <a:avLst/>
                </a:prstGeom>
              </p:spPr>
            </p:pic>
            <p:pic>
              <p:nvPicPr>
                <p:cNvPr id="10" name="图形" descr="3-4"/>
                <p:cNvPicPr>
                  <a:picLocks noChangeAspect="1"/>
                </p:cNvPicPr>
                <p:nvPr/>
              </p:nvPicPr>
              <p:blipFill>
                <a:blip r:embed="rId3"/>
                <a:srcRect t="57231"/>
                <a:stretch>
                  <a:fillRect/>
                </a:stretch>
              </p:blipFill>
              <p:spPr>
                <a:xfrm flipH="1">
                  <a:off x="10515" y="7991"/>
                  <a:ext cx="4953" cy="2996"/>
                </a:xfrm>
                <a:prstGeom prst="rect">
                  <a:avLst/>
                </a:prstGeom>
              </p:spPr>
            </p:pic>
          </p:grpSp>
        </p:grpSp>
        <p:pic>
          <p:nvPicPr>
            <p:cNvPr id="12" name="图形" descr="3-42"/>
            <p:cNvPicPr>
              <a:picLocks noChangeAspect="1"/>
            </p:cNvPicPr>
            <p:nvPr/>
          </p:nvPicPr>
          <p:blipFill>
            <a:blip r:embed="rId4"/>
            <a:srcRect t="46296" r="43746" b="7157"/>
            <a:stretch>
              <a:fillRect/>
            </a:stretch>
          </p:blipFill>
          <p:spPr>
            <a:xfrm>
              <a:off x="-1" y="5961"/>
              <a:ext cx="4295" cy="5027"/>
            </a:xfrm>
            <a:prstGeom prst="rect">
              <a:avLst/>
            </a:prstGeom>
          </p:spPr>
        </p:pic>
        <p:pic>
          <p:nvPicPr>
            <p:cNvPr id="13" name="图形" descr="3-42"/>
            <p:cNvPicPr>
              <a:picLocks noChangeAspect="1"/>
            </p:cNvPicPr>
            <p:nvPr/>
          </p:nvPicPr>
          <p:blipFill>
            <a:blip r:embed="rId4"/>
            <a:srcRect l="71133" t="46296" r="288" b="7157"/>
            <a:stretch>
              <a:fillRect/>
            </a:stretch>
          </p:blipFill>
          <p:spPr>
            <a:xfrm>
              <a:off x="17018" y="6518"/>
              <a:ext cx="2182" cy="5027"/>
            </a:xfrm>
            <a:prstGeom prst="rect">
              <a:avLst/>
            </a:prstGeom>
          </p:spPr>
        </p:pic>
        <p:sp>
          <p:nvSpPr>
            <p:cNvPr id="77" name="图形"/>
            <p:cNvSpPr/>
            <p:nvPr/>
          </p:nvSpPr>
          <p:spPr>
            <a:xfrm>
              <a:off x="9711" y="3085"/>
              <a:ext cx="1137" cy="1137"/>
            </a:xfrm>
            <a:prstGeom prst="ellipse">
              <a:avLst/>
            </a:prstGeom>
            <a:gradFill>
              <a:gsLst>
                <a:gs pos="0">
                  <a:srgbClr val="F9D7D6"/>
                </a:gs>
                <a:gs pos="77000">
                  <a:srgbClr val="EF8D8C"/>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78" name="图形"/>
            <p:cNvSpPr/>
            <p:nvPr/>
          </p:nvSpPr>
          <p:spPr>
            <a:xfrm>
              <a:off x="13022" y="3672"/>
              <a:ext cx="400" cy="400"/>
            </a:xfrm>
            <a:prstGeom prst="ellipse">
              <a:avLst/>
            </a:prstGeom>
            <a:gradFill>
              <a:gsLst>
                <a:gs pos="0">
                  <a:srgbClr val="F9D7D6"/>
                </a:gs>
                <a:gs pos="79000">
                  <a:srgbClr val="EF8D8C"/>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35" name="图形"/>
            <p:cNvSpPr txBox="1"/>
            <p:nvPr/>
          </p:nvSpPr>
          <p:spPr>
            <a:xfrm>
              <a:off x="9867" y="3012"/>
              <a:ext cx="4611" cy="1307"/>
            </a:xfrm>
            <a:prstGeom prst="rect">
              <a:avLst/>
            </a:prstGeom>
            <a:noFill/>
          </p:spPr>
          <p:txBody>
            <a:bodyPr wrap="square" rtlCol="0">
              <a:spAutoFit/>
            </a:bodyPr>
            <a:lstStyle/>
            <a:p>
              <a:r>
                <a:rPr lang="en-US" altLang="zh-CN" sz="4800" b="1">
                  <a:solidFill>
                    <a:schemeClr val="bg1"/>
                  </a:solidFill>
                  <a:latin typeface="字魂113号-呆萌少女体" panose="00000500000000000000" charset="-122"/>
                  <a:ea typeface="字魂113号-呆萌少女体" panose="00000500000000000000" charset="-122"/>
                  <a:cs typeface="字魂58号-创中黑" panose="00000500000000000000" charset="-122"/>
                </a:rPr>
                <a:t>S </a:t>
              </a:r>
              <a:r>
                <a:rPr lang="en-US" altLang="zh-CN" sz="4400" b="1">
                  <a:solidFill>
                    <a:schemeClr val="tx1">
                      <a:lumMod val="85000"/>
                      <a:lumOff val="15000"/>
                    </a:schemeClr>
                  </a:solidFill>
                  <a:latin typeface="字魂113号-呆萌少女体" panose="00000500000000000000" charset="-122"/>
                  <a:ea typeface="字魂113号-呆萌少女体" panose="00000500000000000000" charset="-122"/>
                  <a:cs typeface="字魂58号-创中黑" panose="00000500000000000000" charset="-122"/>
                </a:rPr>
                <a:t>tep 02</a:t>
              </a:r>
              <a:endParaRPr lang="en-US" altLang="zh-CN" sz="4400" b="1">
                <a:solidFill>
                  <a:schemeClr val="tx1">
                    <a:lumMod val="85000"/>
                    <a:lumOff val="15000"/>
                  </a:schemeClr>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9" name="图形"/>
            <p:cNvSpPr txBox="1"/>
            <p:nvPr/>
          </p:nvSpPr>
          <p:spPr>
            <a:xfrm>
              <a:off x="9688" y="4365"/>
              <a:ext cx="7626" cy="1452"/>
            </a:xfrm>
            <a:prstGeom prst="rect">
              <a:avLst/>
            </a:prstGeom>
            <a:noFill/>
          </p:spPr>
          <p:txBody>
            <a:bodyPr wrap="square" rtlCol="0">
              <a:spAutoFit/>
            </a:bodyPr>
            <a:lstStyle/>
            <a:p>
              <a:pPr algn="dist"/>
              <a:r>
                <a:rPr lang="zh-CN" altLang="en-US" sz="5400" b="1">
                  <a:solidFill>
                    <a:srgbClr val="FA4444"/>
                  </a:solidFill>
                  <a:latin typeface="字魂113号-呆萌少女体" panose="00000500000000000000" charset="-122"/>
                  <a:ea typeface="字魂113号-呆萌少女体" panose="00000500000000000000" charset="-122"/>
                  <a:cs typeface="字魂58号-创中黑" panose="00000500000000000000" charset="-122"/>
                  <a:sym typeface="+mn-ea"/>
                </a:rPr>
                <a:t>活动营销策略</a:t>
              </a:r>
              <a:endParaRPr lang="zh-CN" altLang="en-US" sz="5400" b="1">
                <a:solidFill>
                  <a:srgbClr val="FA4444"/>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sp>
          <p:nvSpPr>
            <p:cNvPr id="3" name="图形"/>
            <p:cNvSpPr txBox="1"/>
            <p:nvPr/>
          </p:nvSpPr>
          <p:spPr>
            <a:xfrm>
              <a:off x="9688" y="5593"/>
              <a:ext cx="7807" cy="1016"/>
            </a:xfrm>
            <a:prstGeom prst="rect">
              <a:avLst/>
            </a:prstGeom>
            <a:noFill/>
          </p:spPr>
          <p:txBody>
            <a:bodyPr wrap="square" rtlCol="0">
              <a:spAutoFit/>
            </a:bodyPr>
            <a:lstStyle/>
            <a:p>
              <a:pPr>
                <a:lnSpc>
                  <a:spcPct val="150000"/>
                </a:lnSpc>
              </a:pP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 here</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 here</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 here</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t>
              </a:r>
              <a:r>
                <a:rPr lang="zh-CN" altLang="en-US"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Add your text content</a:t>
              </a:r>
              <a:r>
                <a:rPr lang="en-US" altLang="zh-CN" sz="1200">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rPr>
                <a:t> here.</a:t>
              </a:r>
              <a:endParaRPr lang="en-US" altLang="zh-CN" sz="1200" dirty="0" err="1">
                <a:solidFill>
                  <a:schemeClr val="tx1">
                    <a:lumMod val="75000"/>
                    <a:lumOff val="25000"/>
                  </a:schemeClr>
                </a:solidFill>
                <a:latin typeface="字魂113号-呆萌少女体" panose="00000500000000000000" charset="-122"/>
                <a:ea typeface="字魂113号-呆萌少女体" panose="00000500000000000000" charset="-122"/>
                <a:cs typeface="字魂58号-创中黑" panose="00000500000000000000" charset="-122"/>
                <a:sym typeface="+mn-ea"/>
              </a:endParaRPr>
            </a:p>
          </p:txBody>
        </p:sp>
        <p:grpSp>
          <p:nvGrpSpPr>
            <p:cNvPr id="36" name="图形"/>
            <p:cNvGrpSpPr/>
            <p:nvPr/>
          </p:nvGrpSpPr>
          <p:grpSpPr>
            <a:xfrm flipV="1">
              <a:off x="15451" y="6951"/>
              <a:ext cx="1626" cy="211"/>
              <a:chOff x="2352" y="2058"/>
              <a:chExt cx="2344" cy="304"/>
            </a:xfrm>
            <a:gradFill>
              <a:gsLst>
                <a:gs pos="0">
                  <a:srgbClr val="FB6643"/>
                </a:gs>
                <a:gs pos="100000">
                  <a:srgbClr val="EF8D8C"/>
                </a:gs>
              </a:gsLst>
              <a:lin ang="5400000" scaled="0"/>
            </a:gradFill>
          </p:grpSpPr>
          <p:sp>
            <p:nvSpPr>
              <p:cNvPr id="37" name="图形"/>
              <p:cNvSpPr/>
              <p:nvPr/>
            </p:nvSpPr>
            <p:spPr>
              <a:xfrm>
                <a:off x="2352"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38" name="图形"/>
              <p:cNvSpPr/>
              <p:nvPr/>
            </p:nvSpPr>
            <p:spPr>
              <a:xfrm>
                <a:off x="2762"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39" name="图形"/>
              <p:cNvSpPr/>
              <p:nvPr/>
            </p:nvSpPr>
            <p:spPr>
              <a:xfrm>
                <a:off x="3167"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40" name="图形"/>
              <p:cNvSpPr/>
              <p:nvPr/>
            </p:nvSpPr>
            <p:spPr>
              <a:xfrm>
                <a:off x="3577"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41" name="图形"/>
              <p:cNvSpPr/>
              <p:nvPr/>
            </p:nvSpPr>
            <p:spPr>
              <a:xfrm>
                <a:off x="3987"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42" name="图形"/>
              <p:cNvSpPr/>
              <p:nvPr/>
            </p:nvSpPr>
            <p:spPr>
              <a:xfrm>
                <a:off x="4392" y="2058"/>
                <a:ext cx="304" cy="304"/>
              </a:xfrm>
              <a:prstGeom prst="ellipse">
                <a:avLst/>
              </a:prstGeom>
              <a:grp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grpSp>
        <p:cxnSp>
          <p:nvCxnSpPr>
            <p:cNvPr id="45" name="图形"/>
            <p:cNvCxnSpPr/>
            <p:nvPr/>
          </p:nvCxnSpPr>
          <p:spPr>
            <a:xfrm flipH="1">
              <a:off x="9867" y="7056"/>
              <a:ext cx="5025" cy="0"/>
            </a:xfrm>
            <a:prstGeom prst="line">
              <a:avLst/>
            </a:prstGeom>
            <a:ln>
              <a:solidFill>
                <a:srgbClr val="EF8D8C"/>
              </a:solidFill>
            </a:ln>
          </p:spPr>
          <p:style>
            <a:lnRef idx="1">
              <a:schemeClr val="accent1"/>
            </a:lnRef>
            <a:fillRef idx="0">
              <a:schemeClr val="accent1"/>
            </a:fillRef>
            <a:effectRef idx="0">
              <a:schemeClr val="accent1"/>
            </a:effectRef>
            <a:fontRef idx="minor">
              <a:schemeClr val="tx1"/>
            </a:fontRef>
          </p:style>
        </p:cxnSp>
        <p:sp>
          <p:nvSpPr>
            <p:cNvPr id="21" name="图形"/>
            <p:cNvSpPr txBox="1"/>
            <p:nvPr/>
          </p:nvSpPr>
          <p:spPr>
            <a:xfrm>
              <a:off x="9600" y="1077"/>
              <a:ext cx="8843" cy="483"/>
            </a:xfrm>
            <a:prstGeom prst="rect">
              <a:avLst/>
            </a:prstGeom>
            <a:noFill/>
          </p:spPr>
          <p:txBody>
            <a:bodyPr wrap="square" rtlCol="0">
              <a:spAutoFit/>
            </a:bodyPr>
            <a:lstStyle/>
            <a:p>
              <a:pPr algn="dist"/>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花样</a:t>
              </a:r>
              <a:r>
                <a:rPr lang="zh-CN" altLang="en-US"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百变</a:t>
              </a:r>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女王|无惧</a:t>
              </a:r>
              <a:r>
                <a:rPr lang="zh-CN" altLang="en-US"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魅力</a:t>
              </a:r>
              <a:r>
                <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rPr>
                <a:t>时光</a:t>
              </a:r>
              <a:endParaRPr lang="en-US" altLang="zh-CN" sz="1400">
                <a:ln>
                  <a:noFill/>
                </a:ln>
                <a:solidFill>
                  <a:srgbClr val="FA4444"/>
                </a:solidFill>
                <a:effectLst>
                  <a:outerShdw blurRad="38100" dist="38100" dir="2700000" algn="tl">
                    <a:srgbClr val="FA4444">
                      <a:alpha val="43137"/>
                    </a:srgbClr>
                  </a:outerShdw>
                </a:effectLst>
                <a:latin typeface="字魂113号-呆萌少女体" panose="00000500000000000000" charset="-122"/>
                <a:ea typeface="字魂113号-呆萌少女体" panose="00000500000000000000" charset="-122"/>
                <a:cs typeface="字魂113号-呆萌少女体" panose="00000500000000000000" charset="-122"/>
              </a:endParaRPr>
            </a:p>
          </p:txBody>
        </p:sp>
        <p:sp>
          <p:nvSpPr>
            <p:cNvPr id="4" name="图形"/>
            <p:cNvSpPr/>
            <p:nvPr/>
          </p:nvSpPr>
          <p:spPr>
            <a:xfrm rot="6480000">
              <a:off x="-1319" y="-1350"/>
              <a:ext cx="3233" cy="3233"/>
            </a:xfrm>
            <a:prstGeom prst="ellipse">
              <a:avLst/>
            </a:prstGeom>
            <a:gradFill>
              <a:gsLst>
                <a:gs pos="0">
                  <a:srgbClr val="EF8D8C"/>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sp>
          <p:nvSpPr>
            <p:cNvPr id="14" name="图形"/>
            <p:cNvSpPr/>
            <p:nvPr/>
          </p:nvSpPr>
          <p:spPr>
            <a:xfrm rot="6480000">
              <a:off x="1884" y="1356"/>
              <a:ext cx="524" cy="524"/>
            </a:xfrm>
            <a:prstGeom prst="ellipse">
              <a:avLst/>
            </a:prstGeom>
            <a:gradFill>
              <a:gsLst>
                <a:gs pos="0">
                  <a:srgbClr val="EF8D8C"/>
                </a:gs>
                <a:gs pos="100000">
                  <a:srgbClr val="F9D7D6">
                    <a:alpha val="5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113号-呆萌少女体" panose="00000500000000000000" charset="-122"/>
              </a:endParaRPr>
            </a:p>
          </p:txBody>
        </p:sp>
      </p:grpSp>
    </p:spTree>
    <p:custDataLst>
      <p:tags r:id="rId5"/>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500" fill="hold">
                                          <p:stCondLst>
                                            <p:cond delay="0"/>
                                          </p:stCondLst>
                                        </p:cTn>
                                        <p:tgtEl>
                                          <p:spTgt spid="15"/>
                                        </p:tgtEl>
                                        <p:attrNameLst>
                                          <p:attrName>style.visibility</p:attrName>
                                        </p:attrNameLst>
                                      </p:cBhvr>
                                      <p:to>
                                        <p:strVal val="visible"/>
                                      </p:to>
                                    </p:set>
                                    <p:animEffect transition="in" filter="plus(ou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图形"/>
          <p:cNvGrpSpPr/>
          <p:nvPr/>
        </p:nvGrpSpPr>
        <p:grpSpPr>
          <a:xfrm>
            <a:off x="1442085" y="2156460"/>
            <a:ext cx="9431655" cy="3490595"/>
            <a:chOff x="1697" y="3054"/>
            <a:chExt cx="14853" cy="5497"/>
          </a:xfrm>
        </p:grpSpPr>
        <p:sp>
          <p:nvSpPr>
            <p:cNvPr id="3" name="图形"/>
            <p:cNvSpPr>
              <a:spLocks noChangeArrowheads="1"/>
            </p:cNvSpPr>
            <p:nvPr/>
          </p:nvSpPr>
          <p:spPr bwMode="auto">
            <a:xfrm>
              <a:off x="1697" y="3063"/>
              <a:ext cx="4512" cy="5385"/>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9525">
              <a:noFill/>
              <a:round/>
            </a:ln>
          </p:spPr>
          <p:txBody>
            <a:bodyPr lIns="68555" tIns="34277" rIns="68555" bIns="34277"/>
            <a:lstStyle/>
            <a:p>
              <a:pPr algn="ctr"/>
              <a:endParaRPr lang="zh-CN" altLang="en-US" sz="1800">
                <a:latin typeface="字魂58号-创中黑" panose="00000500000000000000" charset="-122"/>
                <a:ea typeface="字魂58号-创中黑" panose="00000500000000000000" charset="-122"/>
                <a:cs typeface="字魂58号-创中黑" panose="00000500000000000000" charset="-122"/>
              </a:endParaRPr>
            </a:p>
          </p:txBody>
        </p:sp>
        <p:sp>
          <p:nvSpPr>
            <p:cNvPr id="2" name="图形"/>
            <p:cNvSpPr>
              <a:spLocks noChangeArrowheads="1"/>
            </p:cNvSpPr>
            <p:nvPr/>
          </p:nvSpPr>
          <p:spPr bwMode="auto">
            <a:xfrm>
              <a:off x="5590" y="5127"/>
              <a:ext cx="2872" cy="3424"/>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w="9525">
              <a:solidFill>
                <a:schemeClr val="bg1"/>
              </a:solidFill>
              <a:round/>
            </a:ln>
          </p:spPr>
          <p:txBody>
            <a:bodyPr lIns="68555" tIns="34277" rIns="68555" bIns="34277"/>
            <a:lstStyle/>
            <a:p>
              <a:pPr algn="ctr"/>
              <a:endParaRPr lang="zh-CN" altLang="en-US" sz="1800">
                <a:latin typeface="字魂58号-创中黑" panose="00000500000000000000" charset="-122"/>
                <a:ea typeface="字魂58号-创中黑" panose="00000500000000000000" charset="-122"/>
                <a:cs typeface="字魂58号-创中黑" panose="00000500000000000000" charset="-122"/>
              </a:endParaRPr>
            </a:p>
          </p:txBody>
        </p:sp>
        <p:sp>
          <p:nvSpPr>
            <p:cNvPr id="5" name="图形"/>
            <p:cNvSpPr>
              <a:spLocks noChangeArrowheads="1"/>
            </p:cNvSpPr>
            <p:nvPr/>
          </p:nvSpPr>
          <p:spPr bwMode="auto">
            <a:xfrm>
              <a:off x="4922" y="3054"/>
              <a:ext cx="1348" cy="1351"/>
            </a:xfrm>
            <a:prstGeom prst="ellipse">
              <a:avLst/>
            </a:prstGeom>
            <a:solidFill>
              <a:schemeClr val="accent2"/>
            </a:solidFill>
            <a:ln w="9525">
              <a:solidFill>
                <a:srgbClr val="F8F8F8"/>
              </a:solidFill>
              <a:round/>
            </a:ln>
          </p:spPr>
          <p:txBody>
            <a:bodyPr lIns="68555" tIns="34277" rIns="68555" bIns="34277"/>
            <a:lstStyle/>
            <a:p>
              <a:pPr defTabSz="685800"/>
              <a:endParaRPr lang="zh-CN" altLang="en-US" sz="1300" dirty="0">
                <a:latin typeface="字魂58号-创中黑" panose="00000500000000000000" charset="-122"/>
                <a:ea typeface="字魂58号-创中黑" panose="00000500000000000000" charset="-122"/>
                <a:cs typeface="字魂58号-创中黑" panose="00000500000000000000" charset="-122"/>
              </a:endParaRPr>
            </a:p>
          </p:txBody>
        </p:sp>
        <p:sp>
          <p:nvSpPr>
            <p:cNvPr id="6" name="图形"/>
            <p:cNvSpPr>
              <a:spLocks noChangeArrowheads="1"/>
            </p:cNvSpPr>
            <p:nvPr/>
          </p:nvSpPr>
          <p:spPr bwMode="auto">
            <a:xfrm>
              <a:off x="7990" y="5396"/>
              <a:ext cx="1125" cy="1125"/>
            </a:xfrm>
            <a:prstGeom prst="ellipse">
              <a:avLst/>
            </a:prstGeom>
            <a:solidFill>
              <a:schemeClr val="accent1"/>
            </a:solidFill>
            <a:ln w="9525">
              <a:solidFill>
                <a:srgbClr val="F8F8F8"/>
              </a:solidFill>
              <a:round/>
            </a:ln>
          </p:spPr>
          <p:txBody>
            <a:bodyPr lIns="68555" tIns="34277" rIns="68555" bIns="34277"/>
            <a:lstStyle/>
            <a:p>
              <a:pPr defTabSz="685800"/>
              <a:endParaRPr lang="zh-CN" altLang="en-US" sz="1300" dirty="0">
                <a:latin typeface="字魂58号-创中黑" panose="00000500000000000000" charset="-122"/>
                <a:ea typeface="字魂58号-创中黑" panose="00000500000000000000" charset="-122"/>
                <a:cs typeface="字魂58号-创中黑" panose="00000500000000000000" charset="-122"/>
              </a:endParaRPr>
            </a:p>
          </p:txBody>
        </p:sp>
        <p:sp>
          <p:nvSpPr>
            <p:cNvPr id="7" name="图形"/>
            <p:cNvSpPr txBox="1">
              <a:spLocks noChangeArrowheads="1"/>
            </p:cNvSpPr>
            <p:nvPr/>
          </p:nvSpPr>
          <p:spPr bwMode="auto">
            <a:xfrm>
              <a:off x="4956" y="3435"/>
              <a:ext cx="1281" cy="590"/>
            </a:xfrm>
            <a:prstGeom prst="rect">
              <a:avLst/>
            </a:prstGeom>
            <a:noFill/>
            <a:ln w="9525">
              <a:noFill/>
              <a:miter lim="800000"/>
            </a:ln>
          </p:spPr>
          <p:txBody>
            <a:bodyPr wrap="square" lIns="68555" tIns="34277" rIns="68555" bIns="34277">
              <a:spAutoFit/>
            </a:bodyPr>
            <a:lstStyle/>
            <a:p>
              <a:pPr algn="ctr"/>
              <a:r>
                <a:rPr lang="en-US" altLang="zh-CN" sz="2000" dirty="0">
                  <a:solidFill>
                    <a:srgbClr val="F8F8F8"/>
                  </a:solidFill>
                  <a:latin typeface="字魂58号-创中黑" panose="00000500000000000000" charset="-122"/>
                  <a:ea typeface="字魂58号-创中黑" panose="00000500000000000000" charset="-122"/>
                  <a:cs typeface="字魂58号-创中黑" panose="00000500000000000000" charset="-122"/>
                </a:rPr>
                <a:t>75%</a:t>
              </a:r>
              <a:endParaRPr lang="zh-CN" altLang="en-US" sz="2000" dirty="0">
                <a:solidFill>
                  <a:srgbClr val="F8F8F8"/>
                </a:solidFill>
                <a:latin typeface="字魂58号-创中黑" panose="00000500000000000000" charset="-122"/>
                <a:ea typeface="字魂58号-创中黑" panose="00000500000000000000" charset="-122"/>
                <a:cs typeface="字魂58号-创中黑" panose="00000500000000000000" charset="-122"/>
              </a:endParaRPr>
            </a:p>
          </p:txBody>
        </p:sp>
        <p:sp>
          <p:nvSpPr>
            <p:cNvPr id="9" name="图形"/>
            <p:cNvSpPr txBox="1">
              <a:spLocks noChangeArrowheads="1"/>
            </p:cNvSpPr>
            <p:nvPr/>
          </p:nvSpPr>
          <p:spPr bwMode="auto">
            <a:xfrm>
              <a:off x="7964" y="5688"/>
              <a:ext cx="1177" cy="542"/>
            </a:xfrm>
            <a:prstGeom prst="rect">
              <a:avLst/>
            </a:prstGeom>
            <a:noFill/>
            <a:ln w="9525">
              <a:noFill/>
              <a:miter lim="800000"/>
            </a:ln>
          </p:spPr>
          <p:txBody>
            <a:bodyPr wrap="square" lIns="68555" tIns="34277" rIns="68555" bIns="34277">
              <a:spAutoFit/>
            </a:bodyPr>
            <a:lstStyle/>
            <a:p>
              <a:pPr algn="ctr"/>
              <a:r>
                <a:rPr lang="en-US" altLang="zh-CN" sz="1800">
                  <a:solidFill>
                    <a:srgbClr val="F8F8F8"/>
                  </a:solidFill>
                  <a:latin typeface="字魂58号-创中黑" panose="00000500000000000000" charset="-122"/>
                  <a:ea typeface="字魂58号-创中黑" panose="00000500000000000000" charset="-122"/>
                  <a:cs typeface="字魂58号-创中黑" panose="00000500000000000000" charset="-122"/>
                </a:rPr>
                <a:t>34%</a:t>
              </a:r>
              <a:endParaRPr lang="zh-CN" altLang="en-US" sz="1800">
                <a:solidFill>
                  <a:srgbClr val="F8F8F8"/>
                </a:solidFill>
                <a:latin typeface="字魂58号-创中黑" panose="00000500000000000000" charset="-122"/>
                <a:ea typeface="字魂58号-创中黑" panose="00000500000000000000" charset="-122"/>
                <a:cs typeface="字魂58号-创中黑" panose="00000500000000000000" charset="-122"/>
              </a:endParaRPr>
            </a:p>
          </p:txBody>
        </p:sp>
        <p:sp>
          <p:nvSpPr>
            <p:cNvPr id="10" name="图形"/>
            <p:cNvSpPr txBox="1">
              <a:spLocks noChangeArrowheads="1"/>
            </p:cNvSpPr>
            <p:nvPr/>
          </p:nvSpPr>
          <p:spPr bwMode="auto">
            <a:xfrm>
              <a:off x="2904" y="4405"/>
              <a:ext cx="1887" cy="687"/>
            </a:xfrm>
            <a:prstGeom prst="rect">
              <a:avLst/>
            </a:prstGeom>
            <a:noFill/>
            <a:ln w="9525">
              <a:noFill/>
              <a:miter lim="800000"/>
            </a:ln>
          </p:spPr>
          <p:txBody>
            <a:bodyPr wrap="square" lIns="68555" tIns="34277" rIns="68555" bIns="34277">
              <a:spAutoFit/>
            </a:bodyPr>
            <a:lstStyle/>
            <a:p>
              <a:pPr algn="ctr">
                <a:lnSpc>
                  <a:spcPct val="120000"/>
                </a:lnSpc>
              </a:pPr>
              <a:r>
                <a:rPr lang="zh-CN" altLang="en-US" sz="2000" dirty="0">
                  <a:solidFill>
                    <a:schemeClr val="bg1"/>
                  </a:solidFill>
                  <a:latin typeface="字魂59号-创粗黑" panose="00000500000000000000" charset="-122"/>
                  <a:ea typeface="字魂59号-创粗黑" panose="00000500000000000000" charset="-122"/>
                  <a:cs typeface="字魂58号-创中黑" panose="00000500000000000000" charset="-122"/>
                  <a:sym typeface="+mn-ea"/>
                </a:rPr>
                <a:t>预设标题</a:t>
              </a:r>
              <a:endParaRPr lang="zh-CN" altLang="en-US" sz="2000" dirty="0">
                <a:solidFill>
                  <a:schemeClr val="bg1"/>
                </a:solidFill>
                <a:latin typeface="字魂59号-创粗黑" panose="00000500000000000000" charset="-122"/>
                <a:ea typeface="字魂59号-创粗黑" panose="00000500000000000000" charset="-122"/>
                <a:cs typeface="字魂58号-创中黑" panose="00000500000000000000" charset="-122"/>
                <a:sym typeface="+mn-ea"/>
              </a:endParaRPr>
            </a:p>
          </p:txBody>
        </p:sp>
        <p:sp>
          <p:nvSpPr>
            <p:cNvPr id="11" name="图形"/>
            <p:cNvSpPr txBox="1">
              <a:spLocks noChangeArrowheads="1"/>
            </p:cNvSpPr>
            <p:nvPr/>
          </p:nvSpPr>
          <p:spPr bwMode="auto">
            <a:xfrm>
              <a:off x="2382" y="4975"/>
              <a:ext cx="3143" cy="1196"/>
            </a:xfrm>
            <a:prstGeom prst="rect">
              <a:avLst/>
            </a:prstGeom>
            <a:noFill/>
            <a:ln w="9525">
              <a:noFill/>
              <a:miter lim="800000"/>
            </a:ln>
          </p:spPr>
          <p:txBody>
            <a:bodyPr wrap="square" lIns="68555" tIns="34277" rIns="68555" bIns="34277">
              <a:spAutoFit/>
            </a:bodyPr>
            <a:lstStyle/>
            <a:p>
              <a:pPr marL="0" indent="0" algn="ctr">
                <a:lnSpc>
                  <a:spcPct val="150000"/>
                </a:lnSpc>
                <a:spcBef>
                  <a:spcPts val="0"/>
                </a:spcBef>
                <a:spcAft>
                  <a:spcPts val="0"/>
                </a:spcAft>
                <a:buNone/>
              </a:pPr>
              <a:r>
                <a:rPr lang="zh-CN" sz="1000">
                  <a:solidFill>
                    <a:schemeClr val="bg1"/>
                  </a:solidFill>
                  <a:latin typeface="字魂58号-创中黑" panose="00000500000000000000" charset="-122"/>
                  <a:ea typeface="字魂58号-创中黑" panose="00000500000000000000" charset="-122"/>
                  <a:cs typeface="字魂58号-创中黑" panose="00000500000000000000" charset="-122"/>
                  <a:sym typeface="+mn-ea"/>
                </a:rPr>
                <a:t>在此输入文本内容在此输入文本内容在此输入文本内容在此输入文本内容在此输入文本内容</a:t>
              </a:r>
              <a:endParaRPr lang="zh-CN" altLang="en-US" sz="1000" dirty="0">
                <a:solidFill>
                  <a:schemeClr val="bg1"/>
                </a:solidFill>
                <a:latin typeface="字魂58号-创中黑" panose="00000500000000000000" charset="-122"/>
                <a:ea typeface="字魂58号-创中黑" panose="00000500000000000000" charset="-122"/>
                <a:cs typeface="字魂58号-创中黑" panose="00000500000000000000" charset="-122"/>
                <a:sym typeface="+mn-ea"/>
              </a:endParaRPr>
            </a:p>
          </p:txBody>
        </p:sp>
        <p:sp>
          <p:nvSpPr>
            <p:cNvPr id="12" name="图形"/>
            <p:cNvSpPr txBox="1">
              <a:spLocks noChangeArrowheads="1"/>
            </p:cNvSpPr>
            <p:nvPr/>
          </p:nvSpPr>
          <p:spPr bwMode="auto">
            <a:xfrm>
              <a:off x="6196" y="5991"/>
              <a:ext cx="1659" cy="629"/>
            </a:xfrm>
            <a:prstGeom prst="rect">
              <a:avLst/>
            </a:prstGeom>
            <a:noFill/>
            <a:ln w="9525">
              <a:noFill/>
              <a:miter lim="800000"/>
            </a:ln>
          </p:spPr>
          <p:txBody>
            <a:bodyPr wrap="square" lIns="68555" tIns="34277" rIns="68555" bIns="34277">
              <a:spAutoFit/>
            </a:bodyPr>
            <a:lstStyle/>
            <a:p>
              <a:pPr algn="ctr">
                <a:lnSpc>
                  <a:spcPct val="120000"/>
                </a:lnSpc>
              </a:pPr>
              <a:r>
                <a:rPr lang="zh-CN" altLang="en-US" dirty="0">
                  <a:solidFill>
                    <a:schemeClr val="bg1"/>
                  </a:solidFill>
                  <a:latin typeface="字魂59号-创粗黑" panose="00000500000000000000" charset="-122"/>
                  <a:ea typeface="字魂59号-创粗黑" panose="00000500000000000000" charset="-122"/>
                  <a:cs typeface="字魂58号-创中黑" panose="00000500000000000000" charset="-122"/>
                  <a:sym typeface="+mn-ea"/>
                </a:rPr>
                <a:t>预设标题</a:t>
              </a:r>
              <a:endParaRPr lang="zh-CN" altLang="en-US" dirty="0">
                <a:solidFill>
                  <a:srgbClr val="F8F8F8"/>
                </a:solidFill>
                <a:latin typeface="字魂113号-呆萌少女体" panose="00000500000000000000" charset="-122"/>
                <a:ea typeface="字魂113号-呆萌少女体" panose="00000500000000000000" charset="-122"/>
                <a:cs typeface="字魂58号-创中黑" panose="00000500000000000000" charset="-122"/>
              </a:endParaRPr>
            </a:p>
          </p:txBody>
        </p:sp>
        <p:sp>
          <p:nvSpPr>
            <p:cNvPr id="13" name="图形"/>
            <p:cNvSpPr txBox="1">
              <a:spLocks noChangeArrowheads="1"/>
            </p:cNvSpPr>
            <p:nvPr/>
          </p:nvSpPr>
          <p:spPr bwMode="auto">
            <a:xfrm>
              <a:off x="6028" y="6557"/>
              <a:ext cx="1995" cy="1196"/>
            </a:xfrm>
            <a:prstGeom prst="rect">
              <a:avLst/>
            </a:prstGeom>
            <a:noFill/>
            <a:ln w="9525">
              <a:noFill/>
              <a:miter lim="800000"/>
            </a:ln>
          </p:spPr>
          <p:txBody>
            <a:bodyPr wrap="square" lIns="68555" tIns="34277" rIns="68555" bIns="34277">
              <a:spAutoFit/>
            </a:bodyPr>
            <a:lstStyle/>
            <a:p>
              <a:pPr marL="0" indent="0" algn="ctr">
                <a:lnSpc>
                  <a:spcPct val="150000"/>
                </a:lnSpc>
                <a:spcBef>
                  <a:spcPts val="0"/>
                </a:spcBef>
                <a:spcAft>
                  <a:spcPts val="0"/>
                </a:spcAft>
                <a:buNone/>
              </a:pPr>
              <a:r>
                <a:rPr lang="zh-CN" sz="1000">
                  <a:solidFill>
                    <a:schemeClr val="bg1"/>
                  </a:solidFill>
                  <a:latin typeface="字魂58号-创中黑" panose="00000500000000000000" charset="-122"/>
                  <a:ea typeface="字魂58号-创中黑" panose="00000500000000000000" charset="-122"/>
                  <a:cs typeface="字魂58号-创中黑" panose="00000500000000000000" charset="-122"/>
                  <a:sym typeface="+mn-ea"/>
                </a:rPr>
                <a:t>在此输入文本内容在此输入文本内容在此输入文本内容</a:t>
              </a:r>
              <a:endParaRPr lang="zh-CN" altLang="en-US" sz="1000" dirty="0">
                <a:solidFill>
                  <a:srgbClr val="F8F8F8"/>
                </a:solidFill>
                <a:latin typeface="字魂58号-创中黑" panose="00000500000000000000" charset="-122"/>
                <a:ea typeface="字魂58号-创中黑" panose="00000500000000000000" charset="-122"/>
                <a:cs typeface="字魂58号-创中黑" panose="00000500000000000000" charset="-122"/>
              </a:endParaRPr>
            </a:p>
          </p:txBody>
        </p:sp>
        <p:sp>
          <p:nvSpPr>
            <p:cNvPr id="14" name="图形"/>
            <p:cNvSpPr txBox="1">
              <a:spLocks noChangeArrowheads="1"/>
            </p:cNvSpPr>
            <p:nvPr/>
          </p:nvSpPr>
          <p:spPr bwMode="auto">
            <a:xfrm>
              <a:off x="6895" y="3063"/>
              <a:ext cx="8256" cy="1414"/>
            </a:xfrm>
            <a:prstGeom prst="rect">
              <a:avLst/>
            </a:prstGeom>
            <a:noFill/>
            <a:ln w="9525">
              <a:noFill/>
              <a:miter lim="800000"/>
            </a:ln>
          </p:spPr>
          <p:txBody>
            <a:bodyPr lIns="68555" tIns="34277" rIns="68555" bIns="34277">
              <a:spAutoFit/>
            </a:bodyPr>
            <a:lstStyle/>
            <a:p>
              <a:pPr algn="l">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在此处添加您的文本内容在此处添加您的文本内容在此处添加您的文本内容在此处添加您的文本内容添加文本内容在此处添加您的文本内容在此处添加您的文本内容在此处添加您的文本内容添加您的文本内容</a:t>
              </a:r>
              <a:endParaRPr lang="zh-CN" altLang="en-US" sz="1200" dirty="0">
                <a:solidFill>
                  <a:schemeClr val="bg1">
                    <a:lumMod val="50000"/>
                  </a:schemeClr>
                </a:solidFill>
                <a:latin typeface="字魂58号-创中黑" panose="00000500000000000000" charset="-122"/>
                <a:ea typeface="字魂58号-创中黑" panose="00000500000000000000" charset="-122"/>
                <a:cs typeface="字魂58号-创中黑" panose="00000500000000000000" charset="-122"/>
              </a:endParaRPr>
            </a:p>
          </p:txBody>
        </p:sp>
        <p:sp>
          <p:nvSpPr>
            <p:cNvPr id="15" name="图形"/>
            <p:cNvSpPr txBox="1">
              <a:spLocks noChangeArrowheads="1"/>
            </p:cNvSpPr>
            <p:nvPr/>
          </p:nvSpPr>
          <p:spPr bwMode="auto">
            <a:xfrm>
              <a:off x="9441" y="5991"/>
              <a:ext cx="7109" cy="1414"/>
            </a:xfrm>
            <a:prstGeom prst="rect">
              <a:avLst/>
            </a:prstGeom>
            <a:noFill/>
            <a:ln w="9525">
              <a:noFill/>
              <a:miter lim="800000"/>
            </a:ln>
          </p:spPr>
          <p:txBody>
            <a:bodyPr wrap="square" lIns="68555" tIns="34277" rIns="68555" bIns="34277">
              <a:spAutoFit/>
            </a:bodyPr>
            <a:lstStyle/>
            <a:p>
              <a:pPr algn="l">
                <a:lnSpc>
                  <a:spcPct val="150000"/>
                </a:lnSpc>
              </a:pPr>
              <a:r>
                <a:rPr lang="zh-CN" altLang="en-US" sz="1200">
                  <a:solidFill>
                    <a:schemeClr val="tx1">
                      <a:lumMod val="85000"/>
                      <a:lumOff val="15000"/>
                    </a:schemeClr>
                  </a:solidFill>
                  <a:latin typeface="字魂58号-创中黑" panose="00000500000000000000" charset="-122"/>
                  <a:ea typeface="字魂58号-创中黑" panose="00000500000000000000" charset="-122"/>
                  <a:cs typeface="字魂58号-创中黑" panose="00000500000000000000" charset="-122"/>
                  <a:sym typeface="+mn-ea"/>
                </a:rPr>
                <a:t>在此处添加您的文本内容在此处添加您的文本内容在此处添加您的文本内容在此处添加您的文本内容添加文本内容在此处添加您的文本内容在此处添加您的文本内容</a:t>
              </a:r>
              <a:endParaRPr lang="zh-CN" altLang="en-US" sz="1200" dirty="0">
                <a:solidFill>
                  <a:schemeClr val="bg1">
                    <a:lumMod val="50000"/>
                  </a:schemeClr>
                </a:solidFill>
                <a:latin typeface="字魂58号-创中黑" panose="00000500000000000000" charset="-122"/>
                <a:ea typeface="字魂58号-创中黑" panose="00000500000000000000" charset="-122"/>
                <a:cs typeface="字魂58号-创中黑" panose="00000500000000000000" charset="-122"/>
              </a:endParaRPr>
            </a:p>
          </p:txBody>
        </p:sp>
      </p:grpSp>
    </p:spTree>
    <p:custDataLst>
      <p:tags r:id="rId1"/>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MH" val="20160511224536"/>
  <p:tag name="MH_LIBRARY" val="GRAPHIC"/>
  <p:tag name="MH_TYPE" val="SubTitle"/>
  <p:tag name="MH_ORDER" val="1"/>
</p:tagLst>
</file>

<file path=ppt/tags/tag19.xml><?xml version="1.0" encoding="utf-8"?>
<p:tagLst xmlns:p="http://schemas.openxmlformats.org/presentationml/2006/main">
  <p:tag name="MH" val="20160511224536"/>
  <p:tag name="MH_LIBRARY" val="GRAPHIC"/>
  <p:tag name="MH_TYPE" val="Other"/>
  <p:tag name="MH_ORDER" val="1"/>
</p:tagLst>
</file>

<file path=ppt/tags/tag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p="http://schemas.openxmlformats.org/presentationml/2006/main">
  <p:tag name="MH" val="20160511224536"/>
  <p:tag name="MH_LIBRARY" val="GRAPHIC"/>
  <p:tag name="MH_TYPE" val="Other"/>
  <p:tag name="MH_ORDER" val="2"/>
</p:tagLst>
</file>

<file path=ppt/tags/tag21.xml><?xml version="1.0" encoding="utf-8"?>
<p:tagLst xmlns:p="http://schemas.openxmlformats.org/presentationml/2006/main">
  <p:tag name="MH" val="20160511224536"/>
  <p:tag name="MH_LIBRARY" val="GRAPHIC"/>
  <p:tag name="MH_TYPE" val="Other"/>
  <p:tag name="MH_ORDER" val="2"/>
</p:tagLst>
</file>

<file path=ppt/tags/tag22.xml><?xml version="1.0" encoding="utf-8"?>
<p:tagLst xmlns:p="http://schemas.openxmlformats.org/presentationml/2006/main">
  <p:tag name="MH" val="20160511224536"/>
  <p:tag name="MH_LIBRARY" val="GRAPHIC"/>
  <p:tag name="MH_TYPE" val="Other"/>
  <p:tag name="MH_ORDER" val="3"/>
</p:tagLst>
</file>

<file path=ppt/tags/tag23.xml><?xml version="1.0" encoding="utf-8"?>
<p:tagLst xmlns:p="http://schemas.openxmlformats.org/presentationml/2006/main">
  <p:tag name="MH" val="20160511224536"/>
  <p:tag name="MH_LIBRARY" val="GRAPHIC"/>
  <p:tag name="MH_TYPE" val="Other"/>
  <p:tag name="MH_ORDER" val="4"/>
</p:tagLst>
</file>

<file path=ppt/tags/tag24.xml><?xml version="1.0" encoding="utf-8"?>
<p:tagLst xmlns:p="http://schemas.openxmlformats.org/presentationml/2006/main">
  <p:tag name="MH" val="20160511224536"/>
  <p:tag name="MH_LIBRARY" val="GRAPHIC"/>
  <p:tag name="MH_TYPE" val="Other"/>
  <p:tag name="MH_ORDER" val="4"/>
</p:tagLst>
</file>

<file path=ppt/tags/tag25.xml><?xml version="1.0" encoding="utf-8"?>
<p:tagLst xmlns:p="http://schemas.openxmlformats.org/presentationml/2006/main">
  <p:tag name="MH" val="20160511224536"/>
  <p:tag name="MH_LIBRARY" val="GRAPHIC"/>
  <p:tag name="MH_TYPE" val="Other"/>
  <p:tag name="MH_ORDER" val="5"/>
</p:tagLst>
</file>

<file path=ppt/tags/tag26.xml><?xml version="1.0" encoding="utf-8"?>
<p:tagLst xmlns:p="http://schemas.openxmlformats.org/presentationml/2006/main">
  <p:tag name="MH" val="20160511224536"/>
  <p:tag name="MH_LIBRARY" val="GRAPHIC"/>
  <p:tag name="MH_TYPE" val="Other"/>
  <p:tag name="MH_ORDER" val="6"/>
</p:tagLst>
</file>

<file path=ppt/tags/tag27.xml><?xml version="1.0" encoding="utf-8"?>
<p:tagLst xmlns:p="http://schemas.openxmlformats.org/presentationml/2006/main">
  <p:tag name="MH" val="20160511224536"/>
  <p:tag name="MH_LIBRARY" val="GRAPHIC"/>
  <p:tag name="MH_TYPE" val="SubTitle"/>
  <p:tag name="MH_ORDER" val="1"/>
</p:tagLst>
</file>

<file path=ppt/tags/tag28.xml><?xml version="1.0" encoding="utf-8"?>
<p:tagLst xmlns:p="http://schemas.openxmlformats.org/presentationml/2006/main">
  <p:tag name="MH" val="20160511224536"/>
  <p:tag name="MH_LIBRARY" val="GRAPHIC"/>
  <p:tag name="MH_TYPE" val="SubTitle"/>
  <p:tag name="MH_ORDER" val="1"/>
</p:tagLst>
</file>

<file path=ppt/tags/tag29.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0.xml><?xml version="1.0" encoding="utf-8"?>
<p:tagLst xmlns:p="http://schemas.openxmlformats.org/presentationml/2006/main">
  <p:tag name="KSO_WM_BEAUTIFY_FLAG" val="#wm#"/>
  <p:tag name="KSO_WM_TEMPLATE_CATEGORY" val="custom"/>
  <p:tag name="KSO_WM_TEMPLATE_INDEX" val="20205081"/>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KSO_WM_BEAUTIFY_FLAG" val="#wm#"/>
  <p:tag name="KSO_WM_TEMPLATE_CATEGORY" val="custom"/>
  <p:tag name="KSO_WM_TEMPLATE_INDEX" val="20205081"/>
</p:tagLst>
</file>

<file path=ppt/tags/tag33.xml><?xml version="1.0" encoding="utf-8"?>
<p:tagLst xmlns:p="http://schemas.openxmlformats.org/presentationml/2006/main">
  <p:tag name="KSO_WM_BEAUTIFY_FLAG" val="#wm#"/>
  <p:tag name="KSO_WM_TEMPLATE_CATEGORY" val="custom"/>
  <p:tag name="KSO_WM_TEMPLATE_INDEX" val="20205081"/>
</p:tagLst>
</file>

<file path=ppt/tags/tag34.xml><?xml version="1.0" encoding="utf-8"?>
<p:tagLst xmlns:p="http://schemas.openxmlformats.org/presentationml/2006/main">
  <p:tag name="KSO_WM_BEAUTIFY_FLAG" val="#wm#"/>
  <p:tag name="KSO_WM_TEMPLATE_CATEGORY" val="custom"/>
  <p:tag name="KSO_WM_TEMPLATE_INDEX" val="20205081"/>
</p:tagLst>
</file>

<file path=ppt/tags/tag35.xml><?xml version="1.0" encoding="utf-8"?>
<p:tagLst xmlns:p="http://schemas.openxmlformats.org/presentationml/2006/main">
  <p:tag name="KSO_WM_BEAUTIFY_FLAG" val="#wm#"/>
  <p:tag name="KSO_WM_TEMPLATE_CATEGORY" val="custom"/>
  <p:tag name="KSO_WM_TEMPLATE_INDEX" val="20205081"/>
</p:tagLst>
</file>

<file path=ppt/tags/tag36.xml><?xml version="1.0" encoding="utf-8"?>
<p:tagLst xmlns:p="http://schemas.openxmlformats.org/presentationml/2006/main">
  <p:tag name="KSO_WM_BEAUTIFY_FLAG" val="#wm#"/>
  <p:tag name="KSO_WM_TEMPLATE_CATEGORY" val="custom"/>
  <p:tag name="KSO_WM_TEMPLATE_INDEX" val="20205081"/>
</p:tagLst>
</file>

<file path=ppt/tags/tag37.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自定义 30">
      <a:dk1>
        <a:srgbClr val="000000"/>
      </a:dk1>
      <a:lt1>
        <a:srgbClr val="FFFFFF"/>
      </a:lt1>
      <a:dk2>
        <a:srgbClr val="0F1423"/>
      </a:dk2>
      <a:lt2>
        <a:srgbClr val="FFFFFF"/>
      </a:lt2>
      <a:accent1>
        <a:srgbClr val="F4808B"/>
      </a:accent1>
      <a:accent2>
        <a:srgbClr val="FEB4B9"/>
      </a:accent2>
      <a:accent3>
        <a:srgbClr val="F4808B"/>
      </a:accent3>
      <a:accent4>
        <a:srgbClr val="FEB4B9"/>
      </a:accent4>
      <a:accent5>
        <a:srgbClr val="F4808B"/>
      </a:accent5>
      <a:accent6>
        <a:srgbClr val="FEB4B9"/>
      </a:accent6>
      <a:hlink>
        <a:srgbClr val="F4808B"/>
      </a:hlink>
      <a:folHlink>
        <a:srgbClr val="FEB4B9"/>
      </a:folHlink>
    </a:clrScheme>
    <a:fontScheme name="自定义 9">
      <a:majorFont>
        <a:latin typeface="字魂113号-呆萌少女体"/>
        <a:ea typeface="字魂113号-呆萌少女体"/>
        <a:cs typeface=""/>
      </a:majorFont>
      <a:minorFont>
        <a:latin typeface="字魂113号-呆萌少女体"/>
        <a:ea typeface="字魂113号-呆萌少女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字魂113号-呆萌少女体"/>
        <a:ea typeface="字魂113号-呆萌少女体"/>
        <a:cs typeface=""/>
      </a:majorFont>
      <a:minorFont>
        <a:latin typeface="字魂113号-呆萌少女体"/>
        <a:ea typeface="字魂113号-呆萌少女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字魂58号-创中黑"/>
        <a:ea typeface=""/>
        <a:cs typeface=""/>
        <a:font script="Jpan" typeface="ＭＳ Ｐゴシック"/>
        <a:font script="Hang" typeface="맑은 고딕"/>
        <a:font script="Hans" typeface="字魂113号-呆萌少女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113号-呆萌少女体"/>
        <a:ea typeface=""/>
        <a:cs typeface=""/>
        <a:font script="Jpan" typeface="ＭＳ Ｐゴシック"/>
        <a:font script="Hang" typeface="맑은 고딕"/>
        <a:font script="Hans" typeface="字魂113号-呆萌少女体"/>
        <a:font script="Hant" typeface="新細明體"/>
        <a:font script="Arab" typeface="字魂113号-呆萌少女体"/>
        <a:font script="Hebr" typeface="字魂113号-呆萌少女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113号-呆萌少女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字魂58号-创中黑"/>
        <a:ea typeface=""/>
        <a:cs typeface=""/>
        <a:font script="Jpan" typeface="ＭＳ Ｐゴシック"/>
        <a:font script="Hang" typeface="맑은 고딕"/>
        <a:font script="Hans" typeface="字魂113号-呆萌少女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113号-呆萌少女体"/>
        <a:ea typeface=""/>
        <a:cs typeface=""/>
        <a:font script="Jpan" typeface="ＭＳ Ｐゴシック"/>
        <a:font script="Hang" typeface="맑은 고딕"/>
        <a:font script="Hans" typeface="字魂113号-呆萌少女体"/>
        <a:font script="Hant" typeface="新細明體"/>
        <a:font script="Arab" typeface="字魂113号-呆萌少女体"/>
        <a:font script="Hebr" typeface="字魂113号-呆萌少女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113号-呆萌少女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80">
    <a:dk1>
      <a:sysClr val="windowText" lastClr="000000"/>
    </a:dk1>
    <a:lt1>
      <a:sysClr val="window" lastClr="FFFFFF"/>
    </a:lt1>
    <a:dk2>
      <a:srgbClr val="44546A"/>
    </a:dk2>
    <a:lt2>
      <a:srgbClr val="E7E6E6"/>
    </a:lt2>
    <a:accent1>
      <a:srgbClr val="425066"/>
    </a:accent1>
    <a:accent2>
      <a:srgbClr val="44546A"/>
    </a:accent2>
    <a:accent3>
      <a:srgbClr val="D6CBC9"/>
    </a:accent3>
    <a:accent4>
      <a:srgbClr val="A59D9A"/>
    </a:accent4>
    <a:accent5>
      <a:srgbClr val="5B9BD5"/>
    </a:accent5>
    <a:accent6>
      <a:srgbClr val="70AD47"/>
    </a:accent6>
    <a:hlink>
      <a:srgbClr val="000000"/>
    </a:hlink>
    <a:folHlink>
      <a:srgbClr val="954F72"/>
    </a:folHlink>
  </a:clrScheme>
  <a:fontScheme name="标准2">
    <a:majorFont>
      <a:latin typeface="华文细黑"/>
      <a:ea typeface="微软雅黑"/>
      <a:cs typeface=""/>
    </a:majorFont>
    <a:minorFont>
      <a:latin typeface="Calibri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280">
    <a:dk1>
      <a:sysClr val="windowText" lastClr="000000"/>
    </a:dk1>
    <a:lt1>
      <a:sysClr val="window" lastClr="FFFFFF"/>
    </a:lt1>
    <a:dk2>
      <a:srgbClr val="44546A"/>
    </a:dk2>
    <a:lt2>
      <a:srgbClr val="E7E6E6"/>
    </a:lt2>
    <a:accent1>
      <a:srgbClr val="425066"/>
    </a:accent1>
    <a:accent2>
      <a:srgbClr val="44546A"/>
    </a:accent2>
    <a:accent3>
      <a:srgbClr val="D6CBC9"/>
    </a:accent3>
    <a:accent4>
      <a:srgbClr val="A59D9A"/>
    </a:accent4>
    <a:accent5>
      <a:srgbClr val="5B9BD5"/>
    </a:accent5>
    <a:accent6>
      <a:srgbClr val="70AD47"/>
    </a:accent6>
    <a:hlink>
      <a:srgbClr val="000000"/>
    </a:hlink>
    <a:folHlink>
      <a:srgbClr val="954F72"/>
    </a:folHlink>
  </a:clrScheme>
  <a:fontScheme name="标准2">
    <a:majorFont>
      <a:latin typeface="华文细黑"/>
      <a:ea typeface="微软雅黑"/>
      <a:cs typeface=""/>
    </a:majorFont>
    <a:minorFont>
      <a:latin typeface="Calibri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4583</Words>
  <Application>WPS 演示</Application>
  <PresentationFormat>宽屏</PresentationFormat>
  <Paragraphs>379</Paragraphs>
  <Slides>24</Slides>
  <Notes>3</Notes>
  <HiddenSlides>0</HiddenSlides>
  <MMClips>1</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24</vt:i4>
      </vt:variant>
    </vt:vector>
  </HeadingPairs>
  <TitlesOfParts>
    <vt:vector size="41" baseType="lpstr">
      <vt:lpstr>Arial</vt:lpstr>
      <vt:lpstr>宋体</vt:lpstr>
      <vt:lpstr>Wingdings</vt:lpstr>
      <vt:lpstr>微软雅黑</vt:lpstr>
      <vt:lpstr>Wingdings</vt:lpstr>
      <vt:lpstr>字魂113号-呆萌少女体</vt:lpstr>
      <vt:lpstr>字魂58号-创中黑</vt:lpstr>
      <vt:lpstr>黑体</vt:lpstr>
      <vt:lpstr>字魂59号-创粗黑</vt:lpstr>
      <vt:lpstr>Arial Unicode MS</vt:lpstr>
      <vt:lpstr>Agency FB</vt:lpstr>
      <vt:lpstr>Trebuchet MS</vt:lpstr>
      <vt:lpstr>Calibri</vt:lpstr>
      <vt:lpstr>方正兰亭黑_GBK</vt:lpstr>
      <vt:lpstr>方正中等线简体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铭</cp:lastModifiedBy>
  <cp:revision>296</cp:revision>
  <dcterms:created xsi:type="dcterms:W3CDTF">2019-06-19T02:08:00Z</dcterms:created>
  <dcterms:modified xsi:type="dcterms:W3CDTF">2022-02-17T01:34:30Z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SaveFontToCloudKey">
    <vt:lpwstr>212913176_cloud</vt:lpwstr>
  </property>
  <property fmtid="{D5CDD505-2E9C-101B-9397-08002B2CF9AE}" pid="4" name="ICV">
    <vt:lpwstr>34A87A8623BA4D7C8FEEAA3B5DA9FDE1</vt:lpwstr>
  </property>
</Properties>
</file>