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5" r:id="rId3"/>
    <p:sldId id="306" r:id="rId5"/>
    <p:sldId id="307" r:id="rId6"/>
    <p:sldId id="286" r:id="rId7"/>
    <p:sldId id="299" r:id="rId8"/>
    <p:sldId id="298" r:id="rId9"/>
    <p:sldId id="297" r:id="rId10"/>
    <p:sldId id="1067" r:id="rId11"/>
    <p:sldId id="295" r:id="rId12"/>
    <p:sldId id="1071" r:id="rId13"/>
    <p:sldId id="1068" r:id="rId14"/>
    <p:sldId id="280" r:id="rId15"/>
    <p:sldId id="290" r:id="rId16"/>
    <p:sldId id="1069" r:id="rId17"/>
    <p:sldId id="1070" r:id="rId18"/>
    <p:sldId id="278" r:id="rId19"/>
    <p:sldId id="1072" r:id="rId20"/>
    <p:sldId id="1073" r:id="rId21"/>
    <p:sldId id="301" r:id="rId22"/>
    <p:sldId id="347" r:id="rId23"/>
    <p:sldId id="1074" r:id="rId24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000F"/>
    <a:srgbClr val="FFF3C8"/>
    <a:srgbClr val="DB0008"/>
    <a:srgbClr val="CA000C"/>
    <a:srgbClr val="EACC64"/>
    <a:srgbClr val="FEA100"/>
    <a:srgbClr val="F0CC3F"/>
    <a:srgbClr val="840000"/>
    <a:srgbClr val="FFFF27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11" autoAdjust="0"/>
    <p:restoredTop sz="92385" autoAdjust="0"/>
  </p:normalViewPr>
  <p:slideViewPr>
    <p:cSldViewPr snapToGrid="0">
      <p:cViewPr varScale="1">
        <p:scale>
          <a:sx n="116" d="100"/>
          <a:sy n="116" d="100"/>
        </p:scale>
        <p:origin x="12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FF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FF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FF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FF000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0">
              <a:schemeClr val="bg1">
                <a:alpha val="0"/>
              </a:schemeClr>
            </a:gs>
            <a:gs pos="100000">
              <a:srgbClr val="DB000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8140700" y="0"/>
            <a:ext cx="4043033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8269" y="0"/>
            <a:ext cx="3838953" cy="6858000"/>
          </a:xfrm>
          <a:prstGeom prst="rect">
            <a:avLst/>
          </a:prstGeom>
        </p:spPr>
      </p:pic>
      <p:sp>
        <p:nvSpPr>
          <p:cNvPr id="4" name="矩形: 圆角 3"/>
          <p:cNvSpPr/>
          <p:nvPr userDrawn="1"/>
        </p:nvSpPr>
        <p:spPr>
          <a:xfrm>
            <a:off x="609601" y="1022247"/>
            <a:ext cx="10906748" cy="5681003"/>
          </a:xfrm>
          <a:prstGeom prst="roundRect">
            <a:avLst>
              <a:gd name="adj" fmla="val 20620"/>
            </a:avLst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 userDrawn="1"/>
        </p:nvSpPr>
        <p:spPr>
          <a:xfrm>
            <a:off x="4076701" y="-4551"/>
            <a:ext cx="3978349" cy="1548559"/>
          </a:xfrm>
          <a:custGeom>
            <a:avLst/>
            <a:gdLst>
              <a:gd name="connsiteX0" fmla="*/ 2293 w 3978349"/>
              <a:gd name="connsiteY0" fmla="*/ 0 h 1548559"/>
              <a:gd name="connsiteX1" fmla="*/ 3976056 w 3978349"/>
              <a:gd name="connsiteY1" fmla="*/ 0 h 1548559"/>
              <a:gd name="connsiteX2" fmla="*/ 3978349 w 3978349"/>
              <a:gd name="connsiteY2" fmla="*/ 868076 h 1548559"/>
              <a:gd name="connsiteX3" fmla="*/ 3969489 w 3978349"/>
              <a:gd name="connsiteY3" fmla="*/ 908834 h 1548559"/>
              <a:gd name="connsiteX4" fmla="*/ 3841898 w 3978349"/>
              <a:gd name="connsiteY4" fmla="*/ 1027564 h 1548559"/>
              <a:gd name="connsiteX5" fmla="*/ 3820633 w 3978349"/>
              <a:gd name="connsiteY5" fmla="*/ 1032880 h 1548559"/>
              <a:gd name="connsiteX6" fmla="*/ 3583172 w 3978349"/>
              <a:gd name="connsiteY6" fmla="*/ 1032880 h 1548559"/>
              <a:gd name="connsiteX7" fmla="*/ 3313814 w 3978349"/>
              <a:gd name="connsiteY7" fmla="*/ 1261480 h 1548559"/>
              <a:gd name="connsiteX8" fmla="*/ 3205717 w 3978349"/>
              <a:gd name="connsiteY8" fmla="*/ 1240215 h 1548559"/>
              <a:gd name="connsiteX9" fmla="*/ 2984205 w 3978349"/>
              <a:gd name="connsiteY9" fmla="*/ 1213634 h 1548559"/>
              <a:gd name="connsiteX10" fmla="*/ 2799907 w 3978349"/>
              <a:gd name="connsiteY10" fmla="*/ 1213634 h 1548559"/>
              <a:gd name="connsiteX11" fmla="*/ 1990061 w 3978349"/>
              <a:gd name="connsiteY11" fmla="*/ 1548559 h 1548559"/>
              <a:gd name="connsiteX12" fmla="*/ 1288312 w 3978349"/>
              <a:gd name="connsiteY12" fmla="*/ 1224266 h 1548559"/>
              <a:gd name="connsiteX13" fmla="*/ 1176670 w 3978349"/>
              <a:gd name="connsiteY13" fmla="*/ 1213634 h 1548559"/>
              <a:gd name="connsiteX14" fmla="*/ 992372 w 3978349"/>
              <a:gd name="connsiteY14" fmla="*/ 1213634 h 1548559"/>
              <a:gd name="connsiteX15" fmla="*/ 848833 w 3978349"/>
              <a:gd name="connsiteY15" fmla="*/ 1227810 h 1548559"/>
              <a:gd name="connsiteX16" fmla="*/ 772633 w 3978349"/>
              <a:gd name="connsiteY16" fmla="*/ 1240215 h 1548559"/>
              <a:gd name="connsiteX17" fmla="*/ 730102 w 3978349"/>
              <a:gd name="connsiteY17" fmla="*/ 1252620 h 1548559"/>
              <a:gd name="connsiteX18" fmla="*/ 662763 w 3978349"/>
              <a:gd name="connsiteY18" fmla="*/ 1261480 h 1548559"/>
              <a:gd name="connsiteX19" fmla="*/ 395177 w 3978349"/>
              <a:gd name="connsiteY19" fmla="*/ 1032880 h 1548559"/>
              <a:gd name="connsiteX20" fmla="*/ 155944 w 3978349"/>
              <a:gd name="connsiteY20" fmla="*/ 1032880 h 1548559"/>
              <a:gd name="connsiteX21" fmla="*/ 33670 w 3978349"/>
              <a:gd name="connsiteY21" fmla="*/ 963769 h 1548559"/>
              <a:gd name="connsiteX22" fmla="*/ 0 w 3978349"/>
              <a:gd name="connsiteY22" fmla="*/ 868076 h 154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978349" h="1548559">
                <a:moveTo>
                  <a:pt x="2293" y="0"/>
                </a:moveTo>
                <a:lnTo>
                  <a:pt x="3976056" y="0"/>
                </a:lnTo>
                <a:lnTo>
                  <a:pt x="3978349" y="868076"/>
                </a:lnTo>
                <a:cubicBezTo>
                  <a:pt x="3976577" y="880480"/>
                  <a:pt x="3971261" y="894657"/>
                  <a:pt x="3969489" y="908834"/>
                </a:cubicBezTo>
                <a:cubicBezTo>
                  <a:pt x="3962400" y="958452"/>
                  <a:pt x="3887972" y="1024020"/>
                  <a:pt x="3841898" y="1027564"/>
                </a:cubicBezTo>
                <a:cubicBezTo>
                  <a:pt x="3836582" y="1027564"/>
                  <a:pt x="3825949" y="1032880"/>
                  <a:pt x="3820633" y="1032880"/>
                </a:cubicBezTo>
                <a:lnTo>
                  <a:pt x="3583172" y="1032880"/>
                </a:lnTo>
                <a:cubicBezTo>
                  <a:pt x="3576084" y="1197685"/>
                  <a:pt x="3425456" y="1261480"/>
                  <a:pt x="3313814" y="1261480"/>
                </a:cubicBezTo>
                <a:cubicBezTo>
                  <a:pt x="3278372" y="1261480"/>
                  <a:pt x="3235842" y="1249076"/>
                  <a:pt x="3205717" y="1240215"/>
                </a:cubicBezTo>
                <a:cubicBezTo>
                  <a:pt x="3193312" y="1236671"/>
                  <a:pt x="3026735" y="1213634"/>
                  <a:pt x="2984205" y="1213634"/>
                </a:cubicBezTo>
                <a:lnTo>
                  <a:pt x="2799907" y="1213634"/>
                </a:lnTo>
                <a:cubicBezTo>
                  <a:pt x="2491563" y="1227810"/>
                  <a:pt x="2169042" y="1362489"/>
                  <a:pt x="1990061" y="1548559"/>
                </a:cubicBezTo>
                <a:cubicBezTo>
                  <a:pt x="1756144" y="1332364"/>
                  <a:pt x="1522228" y="1259708"/>
                  <a:pt x="1288312" y="1224266"/>
                </a:cubicBezTo>
                <a:cubicBezTo>
                  <a:pt x="1252870" y="1218950"/>
                  <a:pt x="1181986" y="1213634"/>
                  <a:pt x="1176670" y="1213634"/>
                </a:cubicBezTo>
                <a:lnTo>
                  <a:pt x="992372" y="1213634"/>
                </a:lnTo>
                <a:cubicBezTo>
                  <a:pt x="944526" y="1217178"/>
                  <a:pt x="894907" y="1220722"/>
                  <a:pt x="848833" y="1227810"/>
                </a:cubicBezTo>
                <a:cubicBezTo>
                  <a:pt x="824023" y="1231355"/>
                  <a:pt x="795670" y="1234899"/>
                  <a:pt x="772633" y="1240215"/>
                </a:cubicBezTo>
                <a:cubicBezTo>
                  <a:pt x="756684" y="1243759"/>
                  <a:pt x="742507" y="1250848"/>
                  <a:pt x="730102" y="1252620"/>
                </a:cubicBezTo>
                <a:cubicBezTo>
                  <a:pt x="708837" y="1257936"/>
                  <a:pt x="668079" y="1261480"/>
                  <a:pt x="662763" y="1261480"/>
                </a:cubicBezTo>
                <a:cubicBezTo>
                  <a:pt x="551121" y="1261480"/>
                  <a:pt x="402265" y="1197685"/>
                  <a:pt x="395177" y="1032880"/>
                </a:cubicBezTo>
                <a:lnTo>
                  <a:pt x="155944" y="1032880"/>
                </a:lnTo>
                <a:cubicBezTo>
                  <a:pt x="116958" y="1025792"/>
                  <a:pt x="67340" y="1009843"/>
                  <a:pt x="33670" y="963769"/>
                </a:cubicBezTo>
                <a:cubicBezTo>
                  <a:pt x="8860" y="930099"/>
                  <a:pt x="3544" y="898201"/>
                  <a:pt x="0" y="868076"/>
                </a:cubicBezTo>
                <a:close/>
              </a:path>
            </a:pathLst>
          </a:custGeom>
          <a:gradFill>
            <a:gsLst>
              <a:gs pos="0">
                <a:srgbClr val="CA000C"/>
              </a:gs>
              <a:gs pos="100000">
                <a:srgbClr val="DB000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4462933" y="221478"/>
            <a:ext cx="1141320" cy="10647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6016316" y="-31090"/>
            <a:ext cx="1626671" cy="1029133"/>
          </a:xfrm>
          <a:prstGeom prst="rect">
            <a:avLst/>
          </a:prstGeom>
        </p:spPr>
      </p:pic>
      <p:sp>
        <p:nvSpPr>
          <p:cNvPr id="14" name="任意多边形: 形状 13"/>
          <p:cNvSpPr/>
          <p:nvPr userDrawn="1"/>
        </p:nvSpPr>
        <p:spPr>
          <a:xfrm>
            <a:off x="3232314" y="-225189"/>
            <a:ext cx="3398911" cy="1705721"/>
          </a:xfrm>
          <a:custGeom>
            <a:avLst/>
            <a:gdLst>
              <a:gd name="connsiteX0" fmla="*/ 170301 w 2826803"/>
              <a:gd name="connsiteY0" fmla="*/ 1704248 h 1705721"/>
              <a:gd name="connsiteX1" fmla="*/ 1300601 w 2826803"/>
              <a:gd name="connsiteY1" fmla="*/ 1183548 h 1705721"/>
              <a:gd name="connsiteX2" fmla="*/ 2634101 w 2826803"/>
              <a:gd name="connsiteY2" fmla="*/ 497748 h 1705721"/>
              <a:gd name="connsiteX3" fmla="*/ 2799201 w 2826803"/>
              <a:gd name="connsiteY3" fmla="*/ 142148 h 1705721"/>
              <a:gd name="connsiteX4" fmla="*/ 2443601 w 2826803"/>
              <a:gd name="connsiteY4" fmla="*/ 15148 h 1705721"/>
              <a:gd name="connsiteX5" fmla="*/ 1516501 w 2826803"/>
              <a:gd name="connsiteY5" fmla="*/ 27848 h 1705721"/>
              <a:gd name="connsiteX6" fmla="*/ 906901 w 2826803"/>
              <a:gd name="connsiteY6" fmla="*/ 243748 h 1705721"/>
              <a:gd name="connsiteX7" fmla="*/ 170301 w 2826803"/>
              <a:gd name="connsiteY7" fmla="*/ 827948 h 1705721"/>
              <a:gd name="connsiteX8" fmla="*/ 5201 w 2826803"/>
              <a:gd name="connsiteY8" fmla="*/ 1323248 h 1705721"/>
              <a:gd name="connsiteX9" fmla="*/ 170301 w 2826803"/>
              <a:gd name="connsiteY9" fmla="*/ 1704248 h 170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6803" h="1705721">
                <a:moveTo>
                  <a:pt x="170301" y="1704248"/>
                </a:moveTo>
                <a:cubicBezTo>
                  <a:pt x="386201" y="1680965"/>
                  <a:pt x="889968" y="1384631"/>
                  <a:pt x="1300601" y="1183548"/>
                </a:cubicBezTo>
                <a:cubicBezTo>
                  <a:pt x="1711234" y="982465"/>
                  <a:pt x="2384334" y="671315"/>
                  <a:pt x="2634101" y="497748"/>
                </a:cubicBezTo>
                <a:cubicBezTo>
                  <a:pt x="2883868" y="324181"/>
                  <a:pt x="2830951" y="222581"/>
                  <a:pt x="2799201" y="142148"/>
                </a:cubicBezTo>
                <a:cubicBezTo>
                  <a:pt x="2767451" y="61715"/>
                  <a:pt x="2657384" y="34198"/>
                  <a:pt x="2443601" y="15148"/>
                </a:cubicBezTo>
                <a:cubicBezTo>
                  <a:pt x="2229818" y="-3902"/>
                  <a:pt x="1772618" y="-10252"/>
                  <a:pt x="1516501" y="27848"/>
                </a:cubicBezTo>
                <a:cubicBezTo>
                  <a:pt x="1260384" y="65948"/>
                  <a:pt x="1131268" y="110398"/>
                  <a:pt x="906901" y="243748"/>
                </a:cubicBezTo>
                <a:cubicBezTo>
                  <a:pt x="682534" y="377098"/>
                  <a:pt x="320584" y="648031"/>
                  <a:pt x="170301" y="827948"/>
                </a:cubicBezTo>
                <a:cubicBezTo>
                  <a:pt x="20018" y="1007865"/>
                  <a:pt x="5201" y="1177198"/>
                  <a:pt x="5201" y="1323248"/>
                </a:cubicBezTo>
                <a:cubicBezTo>
                  <a:pt x="5201" y="1469298"/>
                  <a:pt x="-45599" y="1727531"/>
                  <a:pt x="170301" y="170424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5668864" y="-225189"/>
            <a:ext cx="3314744" cy="1705721"/>
          </a:xfrm>
          <a:custGeom>
            <a:avLst/>
            <a:gdLst>
              <a:gd name="connsiteX0" fmla="*/ 170301 w 2826803"/>
              <a:gd name="connsiteY0" fmla="*/ 1704248 h 1705721"/>
              <a:gd name="connsiteX1" fmla="*/ 1300601 w 2826803"/>
              <a:gd name="connsiteY1" fmla="*/ 1183548 h 1705721"/>
              <a:gd name="connsiteX2" fmla="*/ 2634101 w 2826803"/>
              <a:gd name="connsiteY2" fmla="*/ 497748 h 1705721"/>
              <a:gd name="connsiteX3" fmla="*/ 2799201 w 2826803"/>
              <a:gd name="connsiteY3" fmla="*/ 142148 h 1705721"/>
              <a:gd name="connsiteX4" fmla="*/ 2443601 w 2826803"/>
              <a:gd name="connsiteY4" fmla="*/ 15148 h 1705721"/>
              <a:gd name="connsiteX5" fmla="*/ 1516501 w 2826803"/>
              <a:gd name="connsiteY5" fmla="*/ 27848 h 1705721"/>
              <a:gd name="connsiteX6" fmla="*/ 906901 w 2826803"/>
              <a:gd name="connsiteY6" fmla="*/ 243748 h 1705721"/>
              <a:gd name="connsiteX7" fmla="*/ 170301 w 2826803"/>
              <a:gd name="connsiteY7" fmla="*/ 827948 h 1705721"/>
              <a:gd name="connsiteX8" fmla="*/ 5201 w 2826803"/>
              <a:gd name="connsiteY8" fmla="*/ 1323248 h 1705721"/>
              <a:gd name="connsiteX9" fmla="*/ 170301 w 2826803"/>
              <a:gd name="connsiteY9" fmla="*/ 1704248 h 170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6803" h="1705721">
                <a:moveTo>
                  <a:pt x="170301" y="1704248"/>
                </a:moveTo>
                <a:cubicBezTo>
                  <a:pt x="386201" y="1680965"/>
                  <a:pt x="889968" y="1384631"/>
                  <a:pt x="1300601" y="1183548"/>
                </a:cubicBezTo>
                <a:cubicBezTo>
                  <a:pt x="1711234" y="982465"/>
                  <a:pt x="2384334" y="671315"/>
                  <a:pt x="2634101" y="497748"/>
                </a:cubicBezTo>
                <a:cubicBezTo>
                  <a:pt x="2883868" y="324181"/>
                  <a:pt x="2830951" y="222581"/>
                  <a:pt x="2799201" y="142148"/>
                </a:cubicBezTo>
                <a:cubicBezTo>
                  <a:pt x="2767451" y="61715"/>
                  <a:pt x="2657384" y="34198"/>
                  <a:pt x="2443601" y="15148"/>
                </a:cubicBezTo>
                <a:cubicBezTo>
                  <a:pt x="2229818" y="-3902"/>
                  <a:pt x="1772618" y="-10252"/>
                  <a:pt x="1516501" y="27848"/>
                </a:cubicBezTo>
                <a:cubicBezTo>
                  <a:pt x="1260384" y="65948"/>
                  <a:pt x="1131268" y="110398"/>
                  <a:pt x="906901" y="243748"/>
                </a:cubicBezTo>
                <a:cubicBezTo>
                  <a:pt x="682534" y="377098"/>
                  <a:pt x="320584" y="648031"/>
                  <a:pt x="170301" y="827948"/>
                </a:cubicBezTo>
                <a:cubicBezTo>
                  <a:pt x="20018" y="1007865"/>
                  <a:pt x="5201" y="1177198"/>
                  <a:pt x="5201" y="1323248"/>
                </a:cubicBezTo>
                <a:cubicBezTo>
                  <a:pt x="5201" y="1469298"/>
                  <a:pt x="-45599" y="1727531"/>
                  <a:pt x="170301" y="170424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 rot="10800000">
            <a:off x="0" y="-4551"/>
            <a:ext cx="12192000" cy="346868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gradFill>
          <a:gsLst>
            <a:gs pos="0">
              <a:schemeClr val="bg1">
                <a:alpha val="0"/>
              </a:schemeClr>
            </a:gs>
            <a:gs pos="100000">
              <a:srgbClr val="DB000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8140700" y="0"/>
            <a:ext cx="4043033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8269" y="0"/>
            <a:ext cx="3838953" cy="6858000"/>
          </a:xfrm>
          <a:prstGeom prst="rect">
            <a:avLst/>
          </a:prstGeom>
        </p:spPr>
      </p:pic>
      <p:sp>
        <p:nvSpPr>
          <p:cNvPr id="7" name="矩形: 圆角 6"/>
          <p:cNvSpPr/>
          <p:nvPr userDrawn="1"/>
        </p:nvSpPr>
        <p:spPr>
          <a:xfrm>
            <a:off x="609601" y="1022247"/>
            <a:ext cx="10906748" cy="5681003"/>
          </a:xfrm>
          <a:prstGeom prst="roundRect">
            <a:avLst>
              <a:gd name="adj" fmla="val 20620"/>
            </a:avLst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-1860026" y="4889730"/>
            <a:ext cx="15934380" cy="3079565"/>
            <a:chOff x="-1860026" y="4657500"/>
            <a:chExt cx="15934380" cy="3079565"/>
          </a:xfrm>
        </p:grpSpPr>
        <p:sp>
          <p:nvSpPr>
            <p:cNvPr id="9" name="任意多边形: 形状 8"/>
            <p:cNvSpPr/>
            <p:nvPr/>
          </p:nvSpPr>
          <p:spPr>
            <a:xfrm>
              <a:off x="7448550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 flipH="1">
              <a:off x="-1860026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78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6478824" y="5833234"/>
              <a:ext cx="3375128" cy="1213649"/>
            </a:xfrm>
            <a:prstGeom prst="rect">
              <a:avLst/>
            </a:prstGeom>
          </p:spPr>
        </p:pic>
        <p:sp>
          <p:nvSpPr>
            <p:cNvPr id="12" name="任意多边形: 形状 11"/>
            <p:cNvSpPr/>
            <p:nvPr/>
          </p:nvSpPr>
          <p:spPr>
            <a:xfrm>
              <a:off x="4306397" y="6146292"/>
              <a:ext cx="3375128" cy="1424554"/>
            </a:xfrm>
            <a:custGeom>
              <a:avLst/>
              <a:gdLst>
                <a:gd name="connsiteX0" fmla="*/ 824102 w 1896210"/>
                <a:gd name="connsiteY0" fmla="*/ 51 h 800341"/>
                <a:gd name="connsiteX1" fmla="*/ 1092612 w 1896210"/>
                <a:gd name="connsiteY1" fmla="*/ 109588 h 800341"/>
                <a:gd name="connsiteX2" fmla="*/ 1071276 w 1896210"/>
                <a:gd name="connsiteY2" fmla="*/ 151975 h 800341"/>
                <a:gd name="connsiteX3" fmla="*/ 1106900 w 1896210"/>
                <a:gd name="connsiteY3" fmla="*/ 356667 h 800341"/>
                <a:gd name="connsiteX4" fmla="*/ 1246632 w 1896210"/>
                <a:gd name="connsiteY4" fmla="*/ 434677 h 800341"/>
                <a:gd name="connsiteX5" fmla="*/ 1387220 w 1896210"/>
                <a:gd name="connsiteY5" fmla="*/ 362191 h 800341"/>
                <a:gd name="connsiteX6" fmla="*/ 1345596 w 1896210"/>
                <a:gd name="connsiteY6" fmla="*/ 213697 h 800341"/>
                <a:gd name="connsiteX7" fmla="*/ 1337405 w 1896210"/>
                <a:gd name="connsiteY7" fmla="*/ 229127 h 800341"/>
                <a:gd name="connsiteX8" fmla="*/ 1371695 w 1896210"/>
                <a:gd name="connsiteY8" fmla="*/ 354095 h 800341"/>
                <a:gd name="connsiteX9" fmla="*/ 1248060 w 1896210"/>
                <a:gd name="connsiteY9" fmla="*/ 417150 h 800341"/>
                <a:gd name="connsiteX10" fmla="*/ 1120330 w 1896210"/>
                <a:gd name="connsiteY10" fmla="*/ 345332 h 800341"/>
                <a:gd name="connsiteX11" fmla="*/ 1087564 w 1896210"/>
                <a:gd name="connsiteY11" fmla="*/ 158356 h 800341"/>
                <a:gd name="connsiteX12" fmla="*/ 1232439 w 1896210"/>
                <a:gd name="connsiteY12" fmla="*/ 17672 h 800341"/>
                <a:gd name="connsiteX13" fmla="*/ 1437132 w 1896210"/>
                <a:gd name="connsiteY13" fmla="*/ 43866 h 800341"/>
                <a:gd name="connsiteX14" fmla="*/ 1517618 w 1896210"/>
                <a:gd name="connsiteY14" fmla="*/ 143593 h 800341"/>
                <a:gd name="connsiteX15" fmla="*/ 1519809 w 1896210"/>
                <a:gd name="connsiteY15" fmla="*/ 153499 h 800341"/>
                <a:gd name="connsiteX16" fmla="*/ 1529334 w 1896210"/>
                <a:gd name="connsiteY16" fmla="*/ 149974 h 800341"/>
                <a:gd name="connsiteX17" fmla="*/ 1742693 w 1896210"/>
                <a:gd name="connsiteY17" fmla="*/ 156356 h 800341"/>
                <a:gd name="connsiteX18" fmla="*/ 1881854 w 1896210"/>
                <a:gd name="connsiteY18" fmla="*/ 308375 h 800341"/>
                <a:gd name="connsiteX19" fmla="*/ 1883949 w 1896210"/>
                <a:gd name="connsiteY19" fmla="*/ 457537 h 800341"/>
                <a:gd name="connsiteX20" fmla="*/ 1777745 w 1896210"/>
                <a:gd name="connsiteY20" fmla="*/ 554882 h 800341"/>
                <a:gd name="connsiteX21" fmla="*/ 1648777 w 1896210"/>
                <a:gd name="connsiteY21" fmla="*/ 504971 h 800341"/>
                <a:gd name="connsiteX22" fmla="*/ 1633918 w 1896210"/>
                <a:gd name="connsiteY22" fmla="*/ 480873 h 800341"/>
                <a:gd name="connsiteX23" fmla="*/ 1632680 w 1896210"/>
                <a:gd name="connsiteY23" fmla="*/ 509162 h 800341"/>
                <a:gd name="connsiteX24" fmla="*/ 1585626 w 1896210"/>
                <a:gd name="connsiteY24" fmla="*/ 617842 h 800341"/>
                <a:gd name="connsiteX25" fmla="*/ 1475232 w 1896210"/>
                <a:gd name="connsiteY25" fmla="*/ 664991 h 800341"/>
                <a:gd name="connsiteX26" fmla="*/ 1390935 w 1896210"/>
                <a:gd name="connsiteY26" fmla="*/ 621652 h 800341"/>
                <a:gd name="connsiteX27" fmla="*/ 1381696 w 1896210"/>
                <a:gd name="connsiteY27" fmla="*/ 597840 h 800341"/>
                <a:gd name="connsiteX28" fmla="*/ 1374457 w 1896210"/>
                <a:gd name="connsiteY28" fmla="*/ 622414 h 800341"/>
                <a:gd name="connsiteX29" fmla="*/ 1294066 w 1896210"/>
                <a:gd name="connsiteY29" fmla="*/ 737762 h 800341"/>
                <a:gd name="connsiteX30" fmla="*/ 1127378 w 1896210"/>
                <a:gd name="connsiteY30" fmla="*/ 800341 h 800341"/>
                <a:gd name="connsiteX31" fmla="*/ 1127188 w 1896210"/>
                <a:gd name="connsiteY31" fmla="*/ 800341 h 800341"/>
                <a:gd name="connsiteX32" fmla="*/ 969644 w 1896210"/>
                <a:gd name="connsiteY32" fmla="*/ 727951 h 800341"/>
                <a:gd name="connsiteX33" fmla="*/ 948118 w 1896210"/>
                <a:gd name="connsiteY33" fmla="*/ 560978 h 800341"/>
                <a:gd name="connsiteX34" fmla="*/ 1020318 w 1896210"/>
                <a:gd name="connsiteY34" fmla="*/ 495827 h 800341"/>
                <a:gd name="connsiteX35" fmla="*/ 1113567 w 1896210"/>
                <a:gd name="connsiteY35" fmla="*/ 510210 h 800341"/>
                <a:gd name="connsiteX36" fmla="*/ 1148619 w 1896210"/>
                <a:gd name="connsiteY36" fmla="*/ 587839 h 800341"/>
                <a:gd name="connsiteX37" fmla="*/ 1104137 w 1896210"/>
                <a:gd name="connsiteY37" fmla="*/ 660419 h 800341"/>
                <a:gd name="connsiteX38" fmla="*/ 1113091 w 1896210"/>
                <a:gd name="connsiteY38" fmla="*/ 675469 h 800341"/>
                <a:gd name="connsiteX39" fmla="*/ 1166145 w 1896210"/>
                <a:gd name="connsiteY39" fmla="*/ 588886 h 800341"/>
                <a:gd name="connsiteX40" fmla="*/ 1124426 w 1896210"/>
                <a:gd name="connsiteY40" fmla="*/ 496398 h 800341"/>
                <a:gd name="connsiteX41" fmla="*/ 1014888 w 1896210"/>
                <a:gd name="connsiteY41" fmla="*/ 479158 h 800341"/>
                <a:gd name="connsiteX42" fmla="*/ 932497 w 1896210"/>
                <a:gd name="connsiteY42" fmla="*/ 553263 h 800341"/>
                <a:gd name="connsiteX43" fmla="*/ 931830 w 1896210"/>
                <a:gd name="connsiteY43" fmla="*/ 698233 h 800341"/>
                <a:gd name="connsiteX44" fmla="*/ 857059 w 1896210"/>
                <a:gd name="connsiteY44" fmla="*/ 720903 h 800341"/>
                <a:gd name="connsiteX45" fmla="*/ 780287 w 1896210"/>
                <a:gd name="connsiteY45" fmla="*/ 684708 h 800341"/>
                <a:gd name="connsiteX46" fmla="*/ 773906 w 1896210"/>
                <a:gd name="connsiteY46" fmla="*/ 677850 h 800341"/>
                <a:gd name="connsiteX47" fmla="*/ 767524 w 1896210"/>
                <a:gd name="connsiteY47" fmla="*/ 684708 h 800341"/>
                <a:gd name="connsiteX48" fmla="*/ 530542 w 1896210"/>
                <a:gd name="connsiteY48" fmla="*/ 746239 h 800341"/>
                <a:gd name="connsiteX49" fmla="*/ 381000 w 1896210"/>
                <a:gd name="connsiteY49" fmla="*/ 482492 h 800341"/>
                <a:gd name="connsiteX50" fmla="*/ 487013 w 1896210"/>
                <a:gd name="connsiteY50" fmla="*/ 326758 h 800341"/>
                <a:gd name="connsiteX51" fmla="*/ 705897 w 1896210"/>
                <a:gd name="connsiteY51" fmla="*/ 305613 h 800341"/>
                <a:gd name="connsiteX52" fmla="*/ 801624 w 1896210"/>
                <a:gd name="connsiteY52" fmla="*/ 493350 h 800341"/>
                <a:gd name="connsiteX53" fmla="*/ 731329 w 1896210"/>
                <a:gd name="connsiteY53" fmla="*/ 583838 h 800341"/>
                <a:gd name="connsiteX54" fmla="*/ 630269 w 1896210"/>
                <a:gd name="connsiteY54" fmla="*/ 596887 h 800341"/>
                <a:gd name="connsiteX55" fmla="*/ 558736 w 1896210"/>
                <a:gd name="connsiteY55" fmla="*/ 514020 h 800341"/>
                <a:gd name="connsiteX56" fmla="*/ 578643 w 1896210"/>
                <a:gd name="connsiteY56" fmla="*/ 458489 h 800341"/>
                <a:gd name="connsiteX57" fmla="*/ 622649 w 1896210"/>
                <a:gd name="connsiteY57" fmla="*/ 437248 h 800341"/>
                <a:gd name="connsiteX58" fmla="*/ 622458 w 1896210"/>
                <a:gd name="connsiteY58" fmla="*/ 419722 h 800341"/>
                <a:gd name="connsiteX59" fmla="*/ 565689 w 1896210"/>
                <a:gd name="connsiteY59" fmla="*/ 446678 h 800341"/>
                <a:gd name="connsiteX60" fmla="*/ 541210 w 1896210"/>
                <a:gd name="connsiteY60" fmla="*/ 515449 h 800341"/>
                <a:gd name="connsiteX61" fmla="*/ 624935 w 1896210"/>
                <a:gd name="connsiteY61" fmla="*/ 613556 h 800341"/>
                <a:gd name="connsiteX62" fmla="*/ 739901 w 1896210"/>
                <a:gd name="connsiteY62" fmla="*/ 599078 h 800341"/>
                <a:gd name="connsiteX63" fmla="*/ 818673 w 1896210"/>
                <a:gd name="connsiteY63" fmla="*/ 497351 h 800341"/>
                <a:gd name="connsiteX64" fmla="*/ 713612 w 1896210"/>
                <a:gd name="connsiteY64" fmla="*/ 289897 h 800341"/>
                <a:gd name="connsiteX65" fmla="*/ 618553 w 1896210"/>
                <a:gd name="connsiteY65" fmla="*/ 268751 h 800341"/>
                <a:gd name="connsiteX66" fmla="*/ 477297 w 1896210"/>
                <a:gd name="connsiteY66" fmla="*/ 312185 h 800341"/>
                <a:gd name="connsiteX67" fmla="*/ 363950 w 1896210"/>
                <a:gd name="connsiteY67" fmla="*/ 478873 h 800341"/>
                <a:gd name="connsiteX68" fmla="*/ 358901 w 1896210"/>
                <a:gd name="connsiteY68" fmla="*/ 516687 h 800341"/>
                <a:gd name="connsiteX69" fmla="*/ 310705 w 1896210"/>
                <a:gd name="connsiteY69" fmla="*/ 521830 h 800341"/>
                <a:gd name="connsiteX70" fmla="*/ 266604 w 1896210"/>
                <a:gd name="connsiteY70" fmla="*/ 502590 h 800341"/>
                <a:gd name="connsiteX71" fmla="*/ 255555 w 1896210"/>
                <a:gd name="connsiteY71" fmla="*/ 496779 h 800341"/>
                <a:gd name="connsiteX72" fmla="*/ 0 w 1896210"/>
                <a:gd name="connsiteY72" fmla="*/ 450679 h 800341"/>
                <a:gd name="connsiteX73" fmla="*/ 60102 w 1896210"/>
                <a:gd name="connsiteY73" fmla="*/ 387242 h 800341"/>
                <a:gd name="connsiteX74" fmla="*/ 97345 w 1896210"/>
                <a:gd name="connsiteY74" fmla="*/ 345618 h 800341"/>
                <a:gd name="connsiteX75" fmla="*/ 245554 w 1896210"/>
                <a:gd name="connsiteY75" fmla="*/ 274942 h 800341"/>
                <a:gd name="connsiteX76" fmla="*/ 252983 w 1896210"/>
                <a:gd name="connsiteY76" fmla="*/ 275800 h 800341"/>
                <a:gd name="connsiteX77" fmla="*/ 254984 w 1896210"/>
                <a:gd name="connsiteY77" fmla="*/ 268561 h 800341"/>
                <a:gd name="connsiteX78" fmla="*/ 364997 w 1896210"/>
                <a:gd name="connsiteY78" fmla="*/ 131496 h 800341"/>
                <a:gd name="connsiteX79" fmla="*/ 535114 w 1896210"/>
                <a:gd name="connsiteY79" fmla="*/ 125305 h 800341"/>
                <a:gd name="connsiteX80" fmla="*/ 540734 w 1896210"/>
                <a:gd name="connsiteY80" fmla="*/ 127591 h 800341"/>
                <a:gd name="connsiteX81" fmla="*/ 544829 w 1896210"/>
                <a:gd name="connsiteY81" fmla="*/ 123114 h 800341"/>
                <a:gd name="connsiteX82" fmla="*/ 824102 w 1896210"/>
                <a:gd name="connsiteY82" fmla="*/ 51 h 80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896210" h="800341">
                  <a:moveTo>
                    <a:pt x="824102" y="51"/>
                  </a:moveTo>
                  <a:cubicBezTo>
                    <a:pt x="937450" y="2337"/>
                    <a:pt x="1032510" y="41199"/>
                    <a:pt x="1092612" y="109588"/>
                  </a:cubicBezTo>
                  <a:cubicBezTo>
                    <a:pt x="1084326" y="122923"/>
                    <a:pt x="1077086" y="137116"/>
                    <a:pt x="1071276" y="151975"/>
                  </a:cubicBezTo>
                  <a:cubicBezTo>
                    <a:pt x="1042416" y="224841"/>
                    <a:pt x="1054417" y="293706"/>
                    <a:pt x="1106900" y="356667"/>
                  </a:cubicBezTo>
                  <a:cubicBezTo>
                    <a:pt x="1144809" y="402101"/>
                    <a:pt x="1195768" y="430581"/>
                    <a:pt x="1246632" y="434677"/>
                  </a:cubicBezTo>
                  <a:cubicBezTo>
                    <a:pt x="1304925" y="439344"/>
                    <a:pt x="1362741" y="409626"/>
                    <a:pt x="1387220" y="362191"/>
                  </a:cubicBezTo>
                  <a:cubicBezTo>
                    <a:pt x="1414462" y="309232"/>
                    <a:pt x="1395031" y="239890"/>
                    <a:pt x="1345596" y="213697"/>
                  </a:cubicBezTo>
                  <a:lnTo>
                    <a:pt x="1337405" y="229127"/>
                  </a:lnTo>
                  <a:cubicBezTo>
                    <a:pt x="1377981" y="250654"/>
                    <a:pt x="1394364" y="310185"/>
                    <a:pt x="1371695" y="354095"/>
                  </a:cubicBezTo>
                  <a:cubicBezTo>
                    <a:pt x="1350359" y="395433"/>
                    <a:pt x="1299495" y="421437"/>
                    <a:pt x="1248060" y="417150"/>
                  </a:cubicBezTo>
                  <a:cubicBezTo>
                    <a:pt x="1201769" y="413341"/>
                    <a:pt x="1155287" y="387242"/>
                    <a:pt x="1120330" y="345332"/>
                  </a:cubicBezTo>
                  <a:cubicBezTo>
                    <a:pt x="1071562" y="286944"/>
                    <a:pt x="1060799" y="225698"/>
                    <a:pt x="1087564" y="158356"/>
                  </a:cubicBezTo>
                  <a:cubicBezTo>
                    <a:pt x="1114139" y="91396"/>
                    <a:pt x="1168241" y="38817"/>
                    <a:pt x="1232439" y="17672"/>
                  </a:cubicBezTo>
                  <a:cubicBezTo>
                    <a:pt x="1291780" y="-1854"/>
                    <a:pt x="1375886" y="8909"/>
                    <a:pt x="1437132" y="43866"/>
                  </a:cubicBezTo>
                  <a:cubicBezTo>
                    <a:pt x="1467707" y="61392"/>
                    <a:pt x="1506569" y="92824"/>
                    <a:pt x="1517618" y="143593"/>
                  </a:cubicBezTo>
                  <a:lnTo>
                    <a:pt x="1519809" y="153499"/>
                  </a:lnTo>
                  <a:lnTo>
                    <a:pt x="1529334" y="149974"/>
                  </a:lnTo>
                  <a:cubicBezTo>
                    <a:pt x="1596294" y="124828"/>
                    <a:pt x="1680114" y="127305"/>
                    <a:pt x="1742693" y="156356"/>
                  </a:cubicBezTo>
                  <a:cubicBezTo>
                    <a:pt x="1807083" y="186169"/>
                    <a:pt x="1857851" y="241605"/>
                    <a:pt x="1881854" y="308375"/>
                  </a:cubicBezTo>
                  <a:cubicBezTo>
                    <a:pt x="1900237" y="359715"/>
                    <a:pt x="1900999" y="412674"/>
                    <a:pt x="1883949" y="457537"/>
                  </a:cubicBezTo>
                  <a:cubicBezTo>
                    <a:pt x="1865185" y="506686"/>
                    <a:pt x="1824513" y="544024"/>
                    <a:pt x="1777745" y="554882"/>
                  </a:cubicBezTo>
                  <a:cubicBezTo>
                    <a:pt x="1728025" y="566407"/>
                    <a:pt x="1673828" y="545452"/>
                    <a:pt x="1648777" y="504971"/>
                  </a:cubicBezTo>
                  <a:lnTo>
                    <a:pt x="1633918" y="480873"/>
                  </a:lnTo>
                  <a:lnTo>
                    <a:pt x="1632680" y="509162"/>
                  </a:lnTo>
                  <a:cubicBezTo>
                    <a:pt x="1630775" y="551263"/>
                    <a:pt x="1614106" y="589839"/>
                    <a:pt x="1585626" y="617842"/>
                  </a:cubicBezTo>
                  <a:cubicBezTo>
                    <a:pt x="1556385" y="646608"/>
                    <a:pt x="1516189" y="663753"/>
                    <a:pt x="1475232" y="664991"/>
                  </a:cubicBezTo>
                  <a:cubicBezTo>
                    <a:pt x="1442275" y="665944"/>
                    <a:pt x="1403127" y="652990"/>
                    <a:pt x="1390935" y="621652"/>
                  </a:cubicBezTo>
                  <a:lnTo>
                    <a:pt x="1381696" y="597840"/>
                  </a:lnTo>
                  <a:lnTo>
                    <a:pt x="1374457" y="622414"/>
                  </a:lnTo>
                  <a:cubicBezTo>
                    <a:pt x="1361789" y="665277"/>
                    <a:pt x="1333214" y="706234"/>
                    <a:pt x="1294066" y="737762"/>
                  </a:cubicBezTo>
                  <a:cubicBezTo>
                    <a:pt x="1244060" y="778053"/>
                    <a:pt x="1184910" y="800246"/>
                    <a:pt x="1127378" y="800341"/>
                  </a:cubicBezTo>
                  <a:cubicBezTo>
                    <a:pt x="1127283" y="800341"/>
                    <a:pt x="1127283" y="800341"/>
                    <a:pt x="1127188" y="800341"/>
                  </a:cubicBezTo>
                  <a:cubicBezTo>
                    <a:pt x="1064418" y="800341"/>
                    <a:pt x="1005554" y="773290"/>
                    <a:pt x="969644" y="727951"/>
                  </a:cubicBezTo>
                  <a:cubicBezTo>
                    <a:pt x="931544" y="679850"/>
                    <a:pt x="922877" y="612699"/>
                    <a:pt x="948118" y="560978"/>
                  </a:cubicBezTo>
                  <a:cubicBezTo>
                    <a:pt x="963453" y="529641"/>
                    <a:pt x="989742" y="505923"/>
                    <a:pt x="1020318" y="495827"/>
                  </a:cubicBezTo>
                  <a:cubicBezTo>
                    <a:pt x="1052131" y="485254"/>
                    <a:pt x="1088707" y="490969"/>
                    <a:pt x="1113567" y="510210"/>
                  </a:cubicBezTo>
                  <a:cubicBezTo>
                    <a:pt x="1136713" y="528117"/>
                    <a:pt x="1150429" y="558597"/>
                    <a:pt x="1148619" y="587839"/>
                  </a:cubicBezTo>
                  <a:cubicBezTo>
                    <a:pt x="1146810" y="617080"/>
                    <a:pt x="1129284" y="645560"/>
                    <a:pt x="1104137" y="660419"/>
                  </a:cubicBezTo>
                  <a:lnTo>
                    <a:pt x="1113091" y="675469"/>
                  </a:lnTo>
                  <a:cubicBezTo>
                    <a:pt x="1143571" y="657466"/>
                    <a:pt x="1163954" y="624224"/>
                    <a:pt x="1166145" y="588886"/>
                  </a:cubicBezTo>
                  <a:cubicBezTo>
                    <a:pt x="1168336" y="553549"/>
                    <a:pt x="1152334" y="518116"/>
                    <a:pt x="1124426" y="496398"/>
                  </a:cubicBezTo>
                  <a:cubicBezTo>
                    <a:pt x="1094612" y="473253"/>
                    <a:pt x="1052607" y="466681"/>
                    <a:pt x="1014888" y="479158"/>
                  </a:cubicBezTo>
                  <a:cubicBezTo>
                    <a:pt x="979836" y="490779"/>
                    <a:pt x="949833" y="517735"/>
                    <a:pt x="932497" y="553263"/>
                  </a:cubicBezTo>
                  <a:cubicBezTo>
                    <a:pt x="910875" y="597459"/>
                    <a:pt x="911447" y="651466"/>
                    <a:pt x="931830" y="698233"/>
                  </a:cubicBezTo>
                  <a:cubicBezTo>
                    <a:pt x="910494" y="714140"/>
                    <a:pt x="883824" y="722427"/>
                    <a:pt x="857059" y="720903"/>
                  </a:cubicBezTo>
                  <a:cubicBezTo>
                    <a:pt x="828008" y="719188"/>
                    <a:pt x="800004" y="706044"/>
                    <a:pt x="780287" y="684708"/>
                  </a:cubicBezTo>
                  <a:lnTo>
                    <a:pt x="773906" y="677850"/>
                  </a:lnTo>
                  <a:lnTo>
                    <a:pt x="767524" y="684708"/>
                  </a:lnTo>
                  <a:cubicBezTo>
                    <a:pt x="706945" y="749097"/>
                    <a:pt x="616076" y="772719"/>
                    <a:pt x="530542" y="746239"/>
                  </a:cubicBezTo>
                  <a:cubicBezTo>
                    <a:pt x="420814" y="712426"/>
                    <a:pt x="356520" y="598983"/>
                    <a:pt x="381000" y="482492"/>
                  </a:cubicBezTo>
                  <a:cubicBezTo>
                    <a:pt x="394144" y="420008"/>
                    <a:pt x="432816" y="363239"/>
                    <a:pt x="487013" y="326758"/>
                  </a:cubicBezTo>
                  <a:cubicBezTo>
                    <a:pt x="553878" y="281800"/>
                    <a:pt x="639794" y="273514"/>
                    <a:pt x="705897" y="305613"/>
                  </a:cubicBezTo>
                  <a:cubicBezTo>
                    <a:pt x="776192" y="339807"/>
                    <a:pt x="818197" y="422294"/>
                    <a:pt x="801624" y="493350"/>
                  </a:cubicBezTo>
                  <a:cubicBezTo>
                    <a:pt x="793051" y="529927"/>
                    <a:pt x="766762" y="563740"/>
                    <a:pt x="731329" y="583838"/>
                  </a:cubicBezTo>
                  <a:cubicBezTo>
                    <a:pt x="698753" y="602317"/>
                    <a:pt x="661987" y="606984"/>
                    <a:pt x="630269" y="596887"/>
                  </a:cubicBezTo>
                  <a:cubicBezTo>
                    <a:pt x="591026" y="584314"/>
                    <a:pt x="561593" y="550215"/>
                    <a:pt x="558736" y="514020"/>
                  </a:cubicBezTo>
                  <a:cubicBezTo>
                    <a:pt x="557212" y="494589"/>
                    <a:pt x="564642" y="473824"/>
                    <a:pt x="578643" y="458489"/>
                  </a:cubicBezTo>
                  <a:cubicBezTo>
                    <a:pt x="590931" y="444964"/>
                    <a:pt x="606551" y="437439"/>
                    <a:pt x="622649" y="437248"/>
                  </a:cubicBezTo>
                  <a:lnTo>
                    <a:pt x="622458" y="419722"/>
                  </a:lnTo>
                  <a:cubicBezTo>
                    <a:pt x="601503" y="420008"/>
                    <a:pt x="581406" y="429533"/>
                    <a:pt x="565689" y="446678"/>
                  </a:cubicBezTo>
                  <a:cubicBezTo>
                    <a:pt x="548449" y="465633"/>
                    <a:pt x="539305" y="491350"/>
                    <a:pt x="541210" y="515449"/>
                  </a:cubicBezTo>
                  <a:cubicBezTo>
                    <a:pt x="544639" y="558502"/>
                    <a:pt x="579024" y="598888"/>
                    <a:pt x="624935" y="613556"/>
                  </a:cubicBezTo>
                  <a:cubicBezTo>
                    <a:pt x="661225" y="625177"/>
                    <a:pt x="703135" y="619938"/>
                    <a:pt x="739901" y="599078"/>
                  </a:cubicBezTo>
                  <a:cubicBezTo>
                    <a:pt x="779525" y="576599"/>
                    <a:pt x="808958" y="538594"/>
                    <a:pt x="818673" y="497351"/>
                  </a:cubicBezTo>
                  <a:cubicBezTo>
                    <a:pt x="837057" y="418675"/>
                    <a:pt x="790956" y="327520"/>
                    <a:pt x="713612" y="289897"/>
                  </a:cubicBezTo>
                  <a:cubicBezTo>
                    <a:pt x="684466" y="275704"/>
                    <a:pt x="651891" y="268751"/>
                    <a:pt x="618553" y="268751"/>
                  </a:cubicBezTo>
                  <a:cubicBezTo>
                    <a:pt x="569975" y="268751"/>
                    <a:pt x="519969" y="283515"/>
                    <a:pt x="477297" y="312185"/>
                  </a:cubicBezTo>
                  <a:cubicBezTo>
                    <a:pt x="419290" y="351142"/>
                    <a:pt x="377951" y="411912"/>
                    <a:pt x="363950" y="478873"/>
                  </a:cubicBezTo>
                  <a:cubicBezTo>
                    <a:pt x="361283" y="491541"/>
                    <a:pt x="359663" y="504209"/>
                    <a:pt x="358901" y="516687"/>
                  </a:cubicBezTo>
                  <a:cubicBezTo>
                    <a:pt x="346709" y="524593"/>
                    <a:pt x="329088" y="526593"/>
                    <a:pt x="310705" y="521830"/>
                  </a:cubicBezTo>
                  <a:cubicBezTo>
                    <a:pt x="295465" y="517830"/>
                    <a:pt x="281463" y="510400"/>
                    <a:pt x="266604" y="502590"/>
                  </a:cubicBezTo>
                  <a:cubicBezTo>
                    <a:pt x="262889" y="500590"/>
                    <a:pt x="259270" y="498685"/>
                    <a:pt x="255555" y="496779"/>
                  </a:cubicBezTo>
                  <a:cubicBezTo>
                    <a:pt x="176879" y="456394"/>
                    <a:pt x="87439" y="440487"/>
                    <a:pt x="0" y="450679"/>
                  </a:cubicBezTo>
                  <a:cubicBezTo>
                    <a:pt x="21812" y="432295"/>
                    <a:pt x="41147" y="409531"/>
                    <a:pt x="60102" y="387242"/>
                  </a:cubicBezTo>
                  <a:cubicBezTo>
                    <a:pt x="72675" y="372478"/>
                    <a:pt x="84581" y="358477"/>
                    <a:pt x="97345" y="345618"/>
                  </a:cubicBezTo>
                  <a:cubicBezTo>
                    <a:pt x="149161" y="293326"/>
                    <a:pt x="199072" y="269608"/>
                    <a:pt x="245554" y="274942"/>
                  </a:cubicBezTo>
                  <a:lnTo>
                    <a:pt x="252983" y="275800"/>
                  </a:lnTo>
                  <a:lnTo>
                    <a:pt x="254984" y="268561"/>
                  </a:lnTo>
                  <a:cubicBezTo>
                    <a:pt x="271176" y="210172"/>
                    <a:pt x="314420" y="156356"/>
                    <a:pt x="364997" y="131496"/>
                  </a:cubicBezTo>
                  <a:cubicBezTo>
                    <a:pt x="417385" y="105683"/>
                    <a:pt x="480917" y="103397"/>
                    <a:pt x="535114" y="125305"/>
                  </a:cubicBezTo>
                  <a:lnTo>
                    <a:pt x="540734" y="127591"/>
                  </a:lnTo>
                  <a:lnTo>
                    <a:pt x="544829" y="123114"/>
                  </a:lnTo>
                  <a:cubicBezTo>
                    <a:pt x="615600" y="45199"/>
                    <a:pt x="722661" y="-1759"/>
                    <a:pt x="824102" y="51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7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3210208" y="5806696"/>
              <a:ext cx="3375128" cy="1213649"/>
            </a:xfrm>
            <a:prstGeom prst="rect">
              <a:avLst/>
            </a:prstGeom>
          </p:spPr>
        </p:pic>
      </p:grpSp>
      <p:sp>
        <p:nvSpPr>
          <p:cNvPr id="14" name="任意多边形: 形状 13"/>
          <p:cNvSpPr/>
          <p:nvPr userDrawn="1"/>
        </p:nvSpPr>
        <p:spPr>
          <a:xfrm>
            <a:off x="4076701" y="-4551"/>
            <a:ext cx="3978349" cy="1548559"/>
          </a:xfrm>
          <a:custGeom>
            <a:avLst/>
            <a:gdLst>
              <a:gd name="connsiteX0" fmla="*/ 2293 w 3978349"/>
              <a:gd name="connsiteY0" fmla="*/ 0 h 1548559"/>
              <a:gd name="connsiteX1" fmla="*/ 3976056 w 3978349"/>
              <a:gd name="connsiteY1" fmla="*/ 0 h 1548559"/>
              <a:gd name="connsiteX2" fmla="*/ 3978349 w 3978349"/>
              <a:gd name="connsiteY2" fmla="*/ 868076 h 1548559"/>
              <a:gd name="connsiteX3" fmla="*/ 3969489 w 3978349"/>
              <a:gd name="connsiteY3" fmla="*/ 908834 h 1548559"/>
              <a:gd name="connsiteX4" fmla="*/ 3841898 w 3978349"/>
              <a:gd name="connsiteY4" fmla="*/ 1027564 h 1548559"/>
              <a:gd name="connsiteX5" fmla="*/ 3820633 w 3978349"/>
              <a:gd name="connsiteY5" fmla="*/ 1032880 h 1548559"/>
              <a:gd name="connsiteX6" fmla="*/ 3583172 w 3978349"/>
              <a:gd name="connsiteY6" fmla="*/ 1032880 h 1548559"/>
              <a:gd name="connsiteX7" fmla="*/ 3313814 w 3978349"/>
              <a:gd name="connsiteY7" fmla="*/ 1261480 h 1548559"/>
              <a:gd name="connsiteX8" fmla="*/ 3205717 w 3978349"/>
              <a:gd name="connsiteY8" fmla="*/ 1240215 h 1548559"/>
              <a:gd name="connsiteX9" fmla="*/ 2984205 w 3978349"/>
              <a:gd name="connsiteY9" fmla="*/ 1213634 h 1548559"/>
              <a:gd name="connsiteX10" fmla="*/ 2799907 w 3978349"/>
              <a:gd name="connsiteY10" fmla="*/ 1213634 h 1548559"/>
              <a:gd name="connsiteX11" fmla="*/ 1990061 w 3978349"/>
              <a:gd name="connsiteY11" fmla="*/ 1548559 h 1548559"/>
              <a:gd name="connsiteX12" fmla="*/ 1288312 w 3978349"/>
              <a:gd name="connsiteY12" fmla="*/ 1224266 h 1548559"/>
              <a:gd name="connsiteX13" fmla="*/ 1176670 w 3978349"/>
              <a:gd name="connsiteY13" fmla="*/ 1213634 h 1548559"/>
              <a:gd name="connsiteX14" fmla="*/ 992372 w 3978349"/>
              <a:gd name="connsiteY14" fmla="*/ 1213634 h 1548559"/>
              <a:gd name="connsiteX15" fmla="*/ 848833 w 3978349"/>
              <a:gd name="connsiteY15" fmla="*/ 1227810 h 1548559"/>
              <a:gd name="connsiteX16" fmla="*/ 772633 w 3978349"/>
              <a:gd name="connsiteY16" fmla="*/ 1240215 h 1548559"/>
              <a:gd name="connsiteX17" fmla="*/ 730102 w 3978349"/>
              <a:gd name="connsiteY17" fmla="*/ 1252620 h 1548559"/>
              <a:gd name="connsiteX18" fmla="*/ 662763 w 3978349"/>
              <a:gd name="connsiteY18" fmla="*/ 1261480 h 1548559"/>
              <a:gd name="connsiteX19" fmla="*/ 395177 w 3978349"/>
              <a:gd name="connsiteY19" fmla="*/ 1032880 h 1548559"/>
              <a:gd name="connsiteX20" fmla="*/ 155944 w 3978349"/>
              <a:gd name="connsiteY20" fmla="*/ 1032880 h 1548559"/>
              <a:gd name="connsiteX21" fmla="*/ 33670 w 3978349"/>
              <a:gd name="connsiteY21" fmla="*/ 963769 h 1548559"/>
              <a:gd name="connsiteX22" fmla="*/ 0 w 3978349"/>
              <a:gd name="connsiteY22" fmla="*/ 868076 h 154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978349" h="1548559">
                <a:moveTo>
                  <a:pt x="2293" y="0"/>
                </a:moveTo>
                <a:lnTo>
                  <a:pt x="3976056" y="0"/>
                </a:lnTo>
                <a:lnTo>
                  <a:pt x="3978349" y="868076"/>
                </a:lnTo>
                <a:cubicBezTo>
                  <a:pt x="3976577" y="880480"/>
                  <a:pt x="3971261" y="894657"/>
                  <a:pt x="3969489" y="908834"/>
                </a:cubicBezTo>
                <a:cubicBezTo>
                  <a:pt x="3962400" y="958452"/>
                  <a:pt x="3887972" y="1024020"/>
                  <a:pt x="3841898" y="1027564"/>
                </a:cubicBezTo>
                <a:cubicBezTo>
                  <a:pt x="3836582" y="1027564"/>
                  <a:pt x="3825949" y="1032880"/>
                  <a:pt x="3820633" y="1032880"/>
                </a:cubicBezTo>
                <a:lnTo>
                  <a:pt x="3583172" y="1032880"/>
                </a:lnTo>
                <a:cubicBezTo>
                  <a:pt x="3576084" y="1197685"/>
                  <a:pt x="3425456" y="1261480"/>
                  <a:pt x="3313814" y="1261480"/>
                </a:cubicBezTo>
                <a:cubicBezTo>
                  <a:pt x="3278372" y="1261480"/>
                  <a:pt x="3235842" y="1249076"/>
                  <a:pt x="3205717" y="1240215"/>
                </a:cubicBezTo>
                <a:cubicBezTo>
                  <a:pt x="3193312" y="1236671"/>
                  <a:pt x="3026735" y="1213634"/>
                  <a:pt x="2984205" y="1213634"/>
                </a:cubicBezTo>
                <a:lnTo>
                  <a:pt x="2799907" y="1213634"/>
                </a:lnTo>
                <a:cubicBezTo>
                  <a:pt x="2491563" y="1227810"/>
                  <a:pt x="2169042" y="1362489"/>
                  <a:pt x="1990061" y="1548559"/>
                </a:cubicBezTo>
                <a:cubicBezTo>
                  <a:pt x="1756144" y="1332364"/>
                  <a:pt x="1522228" y="1259708"/>
                  <a:pt x="1288312" y="1224266"/>
                </a:cubicBezTo>
                <a:cubicBezTo>
                  <a:pt x="1252870" y="1218950"/>
                  <a:pt x="1181986" y="1213634"/>
                  <a:pt x="1176670" y="1213634"/>
                </a:cubicBezTo>
                <a:lnTo>
                  <a:pt x="992372" y="1213634"/>
                </a:lnTo>
                <a:cubicBezTo>
                  <a:pt x="944526" y="1217178"/>
                  <a:pt x="894907" y="1220722"/>
                  <a:pt x="848833" y="1227810"/>
                </a:cubicBezTo>
                <a:cubicBezTo>
                  <a:pt x="824023" y="1231355"/>
                  <a:pt x="795670" y="1234899"/>
                  <a:pt x="772633" y="1240215"/>
                </a:cubicBezTo>
                <a:cubicBezTo>
                  <a:pt x="756684" y="1243759"/>
                  <a:pt x="742507" y="1250848"/>
                  <a:pt x="730102" y="1252620"/>
                </a:cubicBezTo>
                <a:cubicBezTo>
                  <a:pt x="708837" y="1257936"/>
                  <a:pt x="668079" y="1261480"/>
                  <a:pt x="662763" y="1261480"/>
                </a:cubicBezTo>
                <a:cubicBezTo>
                  <a:pt x="551121" y="1261480"/>
                  <a:pt x="402265" y="1197685"/>
                  <a:pt x="395177" y="1032880"/>
                </a:cubicBezTo>
                <a:lnTo>
                  <a:pt x="155944" y="1032880"/>
                </a:lnTo>
                <a:cubicBezTo>
                  <a:pt x="116958" y="1025792"/>
                  <a:pt x="67340" y="1009843"/>
                  <a:pt x="33670" y="963769"/>
                </a:cubicBezTo>
                <a:cubicBezTo>
                  <a:pt x="8860" y="930099"/>
                  <a:pt x="3544" y="898201"/>
                  <a:pt x="0" y="868076"/>
                </a:cubicBezTo>
                <a:close/>
              </a:path>
            </a:pathLst>
          </a:custGeom>
          <a:gradFill>
            <a:gsLst>
              <a:gs pos="0">
                <a:srgbClr val="CA000C"/>
              </a:gs>
              <a:gs pos="100000">
                <a:srgbClr val="DB000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4462933" y="221478"/>
            <a:ext cx="1141320" cy="10647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6016316" y="-31090"/>
            <a:ext cx="1626671" cy="1029133"/>
          </a:xfrm>
          <a:prstGeom prst="rect">
            <a:avLst/>
          </a:prstGeom>
        </p:spPr>
      </p:pic>
      <p:sp>
        <p:nvSpPr>
          <p:cNvPr id="2" name="任意多边形: 形状 1"/>
          <p:cNvSpPr/>
          <p:nvPr userDrawn="1"/>
        </p:nvSpPr>
        <p:spPr>
          <a:xfrm>
            <a:off x="3232314" y="-225189"/>
            <a:ext cx="3398911" cy="1705721"/>
          </a:xfrm>
          <a:custGeom>
            <a:avLst/>
            <a:gdLst>
              <a:gd name="connsiteX0" fmla="*/ 170301 w 2826803"/>
              <a:gd name="connsiteY0" fmla="*/ 1704248 h 1705721"/>
              <a:gd name="connsiteX1" fmla="*/ 1300601 w 2826803"/>
              <a:gd name="connsiteY1" fmla="*/ 1183548 h 1705721"/>
              <a:gd name="connsiteX2" fmla="*/ 2634101 w 2826803"/>
              <a:gd name="connsiteY2" fmla="*/ 497748 h 1705721"/>
              <a:gd name="connsiteX3" fmla="*/ 2799201 w 2826803"/>
              <a:gd name="connsiteY3" fmla="*/ 142148 h 1705721"/>
              <a:gd name="connsiteX4" fmla="*/ 2443601 w 2826803"/>
              <a:gd name="connsiteY4" fmla="*/ 15148 h 1705721"/>
              <a:gd name="connsiteX5" fmla="*/ 1516501 w 2826803"/>
              <a:gd name="connsiteY5" fmla="*/ 27848 h 1705721"/>
              <a:gd name="connsiteX6" fmla="*/ 906901 w 2826803"/>
              <a:gd name="connsiteY6" fmla="*/ 243748 h 1705721"/>
              <a:gd name="connsiteX7" fmla="*/ 170301 w 2826803"/>
              <a:gd name="connsiteY7" fmla="*/ 827948 h 1705721"/>
              <a:gd name="connsiteX8" fmla="*/ 5201 w 2826803"/>
              <a:gd name="connsiteY8" fmla="*/ 1323248 h 1705721"/>
              <a:gd name="connsiteX9" fmla="*/ 170301 w 2826803"/>
              <a:gd name="connsiteY9" fmla="*/ 1704248 h 170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6803" h="1705721">
                <a:moveTo>
                  <a:pt x="170301" y="1704248"/>
                </a:moveTo>
                <a:cubicBezTo>
                  <a:pt x="386201" y="1680965"/>
                  <a:pt x="889968" y="1384631"/>
                  <a:pt x="1300601" y="1183548"/>
                </a:cubicBezTo>
                <a:cubicBezTo>
                  <a:pt x="1711234" y="982465"/>
                  <a:pt x="2384334" y="671315"/>
                  <a:pt x="2634101" y="497748"/>
                </a:cubicBezTo>
                <a:cubicBezTo>
                  <a:pt x="2883868" y="324181"/>
                  <a:pt x="2830951" y="222581"/>
                  <a:pt x="2799201" y="142148"/>
                </a:cubicBezTo>
                <a:cubicBezTo>
                  <a:pt x="2767451" y="61715"/>
                  <a:pt x="2657384" y="34198"/>
                  <a:pt x="2443601" y="15148"/>
                </a:cubicBezTo>
                <a:cubicBezTo>
                  <a:pt x="2229818" y="-3902"/>
                  <a:pt x="1772618" y="-10252"/>
                  <a:pt x="1516501" y="27848"/>
                </a:cubicBezTo>
                <a:cubicBezTo>
                  <a:pt x="1260384" y="65948"/>
                  <a:pt x="1131268" y="110398"/>
                  <a:pt x="906901" y="243748"/>
                </a:cubicBezTo>
                <a:cubicBezTo>
                  <a:pt x="682534" y="377098"/>
                  <a:pt x="320584" y="648031"/>
                  <a:pt x="170301" y="827948"/>
                </a:cubicBezTo>
                <a:cubicBezTo>
                  <a:pt x="20018" y="1007865"/>
                  <a:pt x="5201" y="1177198"/>
                  <a:pt x="5201" y="1323248"/>
                </a:cubicBezTo>
                <a:cubicBezTo>
                  <a:pt x="5201" y="1469298"/>
                  <a:pt x="-45599" y="1727531"/>
                  <a:pt x="170301" y="170424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 userDrawn="1"/>
        </p:nvSpPr>
        <p:spPr>
          <a:xfrm flipH="1">
            <a:off x="5668864" y="-225189"/>
            <a:ext cx="3314744" cy="1705721"/>
          </a:xfrm>
          <a:custGeom>
            <a:avLst/>
            <a:gdLst>
              <a:gd name="connsiteX0" fmla="*/ 170301 w 2826803"/>
              <a:gd name="connsiteY0" fmla="*/ 1704248 h 1705721"/>
              <a:gd name="connsiteX1" fmla="*/ 1300601 w 2826803"/>
              <a:gd name="connsiteY1" fmla="*/ 1183548 h 1705721"/>
              <a:gd name="connsiteX2" fmla="*/ 2634101 w 2826803"/>
              <a:gd name="connsiteY2" fmla="*/ 497748 h 1705721"/>
              <a:gd name="connsiteX3" fmla="*/ 2799201 w 2826803"/>
              <a:gd name="connsiteY3" fmla="*/ 142148 h 1705721"/>
              <a:gd name="connsiteX4" fmla="*/ 2443601 w 2826803"/>
              <a:gd name="connsiteY4" fmla="*/ 15148 h 1705721"/>
              <a:gd name="connsiteX5" fmla="*/ 1516501 w 2826803"/>
              <a:gd name="connsiteY5" fmla="*/ 27848 h 1705721"/>
              <a:gd name="connsiteX6" fmla="*/ 906901 w 2826803"/>
              <a:gd name="connsiteY6" fmla="*/ 243748 h 1705721"/>
              <a:gd name="connsiteX7" fmla="*/ 170301 w 2826803"/>
              <a:gd name="connsiteY7" fmla="*/ 827948 h 1705721"/>
              <a:gd name="connsiteX8" fmla="*/ 5201 w 2826803"/>
              <a:gd name="connsiteY8" fmla="*/ 1323248 h 1705721"/>
              <a:gd name="connsiteX9" fmla="*/ 170301 w 2826803"/>
              <a:gd name="connsiteY9" fmla="*/ 1704248 h 170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6803" h="1705721">
                <a:moveTo>
                  <a:pt x="170301" y="1704248"/>
                </a:moveTo>
                <a:cubicBezTo>
                  <a:pt x="386201" y="1680965"/>
                  <a:pt x="889968" y="1384631"/>
                  <a:pt x="1300601" y="1183548"/>
                </a:cubicBezTo>
                <a:cubicBezTo>
                  <a:pt x="1711234" y="982465"/>
                  <a:pt x="2384334" y="671315"/>
                  <a:pt x="2634101" y="497748"/>
                </a:cubicBezTo>
                <a:cubicBezTo>
                  <a:pt x="2883868" y="324181"/>
                  <a:pt x="2830951" y="222581"/>
                  <a:pt x="2799201" y="142148"/>
                </a:cubicBezTo>
                <a:cubicBezTo>
                  <a:pt x="2767451" y="61715"/>
                  <a:pt x="2657384" y="34198"/>
                  <a:pt x="2443601" y="15148"/>
                </a:cubicBezTo>
                <a:cubicBezTo>
                  <a:pt x="2229818" y="-3902"/>
                  <a:pt x="1772618" y="-10252"/>
                  <a:pt x="1516501" y="27848"/>
                </a:cubicBezTo>
                <a:cubicBezTo>
                  <a:pt x="1260384" y="65948"/>
                  <a:pt x="1131268" y="110398"/>
                  <a:pt x="906901" y="243748"/>
                </a:cubicBezTo>
                <a:cubicBezTo>
                  <a:pt x="682534" y="377098"/>
                  <a:pt x="320584" y="648031"/>
                  <a:pt x="170301" y="827948"/>
                </a:cubicBezTo>
                <a:cubicBezTo>
                  <a:pt x="20018" y="1007865"/>
                  <a:pt x="5201" y="1177198"/>
                  <a:pt x="5201" y="1323248"/>
                </a:cubicBezTo>
                <a:cubicBezTo>
                  <a:pt x="5201" y="1469298"/>
                  <a:pt x="-45599" y="1727531"/>
                  <a:pt x="170301" y="170424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7" cstate="screen"/>
          <a:stretch>
            <a:fillRect/>
          </a:stretch>
        </p:blipFill>
        <p:spPr>
          <a:xfrm rot="10800000">
            <a:off x="0" y="-4551"/>
            <a:ext cx="12192000" cy="346868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>
                  <a:alpha val="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ea"/>
            </a:endParaRP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>
                  <a:alpha val="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CA000C">
                <a:alpha val="19000"/>
              </a:srgbClr>
            </a:gs>
            <a:gs pos="47000">
              <a:srgbClr val="CA000C">
                <a:alpha val="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/>
          <p:cNvSpPr/>
          <p:nvPr/>
        </p:nvSpPr>
        <p:spPr>
          <a:xfrm>
            <a:off x="7448550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82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>
          <a:xfrm flipH="1">
            <a:off x="-1860026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78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23101" y="686093"/>
            <a:ext cx="11868899" cy="4116524"/>
            <a:chOff x="430950" y="0"/>
            <a:chExt cx="11868899" cy="411652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430950" y="0"/>
              <a:ext cx="3445061" cy="4116524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8854788" y="0"/>
              <a:ext cx="3445061" cy="4116524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800000">
            <a:off x="0" y="0"/>
            <a:ext cx="12192000" cy="3468681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4493332" y="2933"/>
            <a:ext cx="3205336" cy="1583477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478824" y="5833234"/>
            <a:ext cx="3375128" cy="1213649"/>
          </a:xfrm>
          <a:prstGeom prst="rect">
            <a:avLst/>
          </a:prstGeom>
        </p:spPr>
      </p:pic>
      <p:sp>
        <p:nvSpPr>
          <p:cNvPr id="9" name="任意多边形: 形状 8"/>
          <p:cNvSpPr/>
          <p:nvPr/>
        </p:nvSpPr>
        <p:spPr>
          <a:xfrm>
            <a:off x="4306397" y="6146292"/>
            <a:ext cx="3375128" cy="1424554"/>
          </a:xfrm>
          <a:custGeom>
            <a:avLst/>
            <a:gdLst>
              <a:gd name="connsiteX0" fmla="*/ 824102 w 1896210"/>
              <a:gd name="connsiteY0" fmla="*/ 51 h 800341"/>
              <a:gd name="connsiteX1" fmla="*/ 1092612 w 1896210"/>
              <a:gd name="connsiteY1" fmla="*/ 109588 h 800341"/>
              <a:gd name="connsiteX2" fmla="*/ 1071276 w 1896210"/>
              <a:gd name="connsiteY2" fmla="*/ 151975 h 800341"/>
              <a:gd name="connsiteX3" fmla="*/ 1106900 w 1896210"/>
              <a:gd name="connsiteY3" fmla="*/ 356667 h 800341"/>
              <a:gd name="connsiteX4" fmla="*/ 1246632 w 1896210"/>
              <a:gd name="connsiteY4" fmla="*/ 434677 h 800341"/>
              <a:gd name="connsiteX5" fmla="*/ 1387220 w 1896210"/>
              <a:gd name="connsiteY5" fmla="*/ 362191 h 800341"/>
              <a:gd name="connsiteX6" fmla="*/ 1345596 w 1896210"/>
              <a:gd name="connsiteY6" fmla="*/ 213697 h 800341"/>
              <a:gd name="connsiteX7" fmla="*/ 1337405 w 1896210"/>
              <a:gd name="connsiteY7" fmla="*/ 229127 h 800341"/>
              <a:gd name="connsiteX8" fmla="*/ 1371695 w 1896210"/>
              <a:gd name="connsiteY8" fmla="*/ 354095 h 800341"/>
              <a:gd name="connsiteX9" fmla="*/ 1248060 w 1896210"/>
              <a:gd name="connsiteY9" fmla="*/ 417150 h 800341"/>
              <a:gd name="connsiteX10" fmla="*/ 1120330 w 1896210"/>
              <a:gd name="connsiteY10" fmla="*/ 345332 h 800341"/>
              <a:gd name="connsiteX11" fmla="*/ 1087564 w 1896210"/>
              <a:gd name="connsiteY11" fmla="*/ 158356 h 800341"/>
              <a:gd name="connsiteX12" fmla="*/ 1232439 w 1896210"/>
              <a:gd name="connsiteY12" fmla="*/ 17672 h 800341"/>
              <a:gd name="connsiteX13" fmla="*/ 1437132 w 1896210"/>
              <a:gd name="connsiteY13" fmla="*/ 43866 h 800341"/>
              <a:gd name="connsiteX14" fmla="*/ 1517618 w 1896210"/>
              <a:gd name="connsiteY14" fmla="*/ 143593 h 800341"/>
              <a:gd name="connsiteX15" fmla="*/ 1519809 w 1896210"/>
              <a:gd name="connsiteY15" fmla="*/ 153499 h 800341"/>
              <a:gd name="connsiteX16" fmla="*/ 1529334 w 1896210"/>
              <a:gd name="connsiteY16" fmla="*/ 149974 h 800341"/>
              <a:gd name="connsiteX17" fmla="*/ 1742693 w 1896210"/>
              <a:gd name="connsiteY17" fmla="*/ 156356 h 800341"/>
              <a:gd name="connsiteX18" fmla="*/ 1881854 w 1896210"/>
              <a:gd name="connsiteY18" fmla="*/ 308375 h 800341"/>
              <a:gd name="connsiteX19" fmla="*/ 1883949 w 1896210"/>
              <a:gd name="connsiteY19" fmla="*/ 457537 h 800341"/>
              <a:gd name="connsiteX20" fmla="*/ 1777745 w 1896210"/>
              <a:gd name="connsiteY20" fmla="*/ 554882 h 800341"/>
              <a:gd name="connsiteX21" fmla="*/ 1648777 w 1896210"/>
              <a:gd name="connsiteY21" fmla="*/ 504971 h 800341"/>
              <a:gd name="connsiteX22" fmla="*/ 1633918 w 1896210"/>
              <a:gd name="connsiteY22" fmla="*/ 480873 h 800341"/>
              <a:gd name="connsiteX23" fmla="*/ 1632680 w 1896210"/>
              <a:gd name="connsiteY23" fmla="*/ 509162 h 800341"/>
              <a:gd name="connsiteX24" fmla="*/ 1585626 w 1896210"/>
              <a:gd name="connsiteY24" fmla="*/ 617842 h 800341"/>
              <a:gd name="connsiteX25" fmla="*/ 1475232 w 1896210"/>
              <a:gd name="connsiteY25" fmla="*/ 664991 h 800341"/>
              <a:gd name="connsiteX26" fmla="*/ 1390935 w 1896210"/>
              <a:gd name="connsiteY26" fmla="*/ 621652 h 800341"/>
              <a:gd name="connsiteX27" fmla="*/ 1381696 w 1896210"/>
              <a:gd name="connsiteY27" fmla="*/ 597840 h 800341"/>
              <a:gd name="connsiteX28" fmla="*/ 1374457 w 1896210"/>
              <a:gd name="connsiteY28" fmla="*/ 622414 h 800341"/>
              <a:gd name="connsiteX29" fmla="*/ 1294066 w 1896210"/>
              <a:gd name="connsiteY29" fmla="*/ 737762 h 800341"/>
              <a:gd name="connsiteX30" fmla="*/ 1127378 w 1896210"/>
              <a:gd name="connsiteY30" fmla="*/ 800341 h 800341"/>
              <a:gd name="connsiteX31" fmla="*/ 1127188 w 1896210"/>
              <a:gd name="connsiteY31" fmla="*/ 800341 h 800341"/>
              <a:gd name="connsiteX32" fmla="*/ 969644 w 1896210"/>
              <a:gd name="connsiteY32" fmla="*/ 727951 h 800341"/>
              <a:gd name="connsiteX33" fmla="*/ 948118 w 1896210"/>
              <a:gd name="connsiteY33" fmla="*/ 560978 h 800341"/>
              <a:gd name="connsiteX34" fmla="*/ 1020318 w 1896210"/>
              <a:gd name="connsiteY34" fmla="*/ 495827 h 800341"/>
              <a:gd name="connsiteX35" fmla="*/ 1113567 w 1896210"/>
              <a:gd name="connsiteY35" fmla="*/ 510210 h 800341"/>
              <a:gd name="connsiteX36" fmla="*/ 1148619 w 1896210"/>
              <a:gd name="connsiteY36" fmla="*/ 587839 h 800341"/>
              <a:gd name="connsiteX37" fmla="*/ 1104137 w 1896210"/>
              <a:gd name="connsiteY37" fmla="*/ 660419 h 800341"/>
              <a:gd name="connsiteX38" fmla="*/ 1113091 w 1896210"/>
              <a:gd name="connsiteY38" fmla="*/ 675469 h 800341"/>
              <a:gd name="connsiteX39" fmla="*/ 1166145 w 1896210"/>
              <a:gd name="connsiteY39" fmla="*/ 588886 h 800341"/>
              <a:gd name="connsiteX40" fmla="*/ 1124426 w 1896210"/>
              <a:gd name="connsiteY40" fmla="*/ 496398 h 800341"/>
              <a:gd name="connsiteX41" fmla="*/ 1014888 w 1896210"/>
              <a:gd name="connsiteY41" fmla="*/ 479158 h 800341"/>
              <a:gd name="connsiteX42" fmla="*/ 932497 w 1896210"/>
              <a:gd name="connsiteY42" fmla="*/ 553263 h 800341"/>
              <a:gd name="connsiteX43" fmla="*/ 931830 w 1896210"/>
              <a:gd name="connsiteY43" fmla="*/ 698233 h 800341"/>
              <a:gd name="connsiteX44" fmla="*/ 857059 w 1896210"/>
              <a:gd name="connsiteY44" fmla="*/ 720903 h 800341"/>
              <a:gd name="connsiteX45" fmla="*/ 780287 w 1896210"/>
              <a:gd name="connsiteY45" fmla="*/ 684708 h 800341"/>
              <a:gd name="connsiteX46" fmla="*/ 773906 w 1896210"/>
              <a:gd name="connsiteY46" fmla="*/ 677850 h 800341"/>
              <a:gd name="connsiteX47" fmla="*/ 767524 w 1896210"/>
              <a:gd name="connsiteY47" fmla="*/ 684708 h 800341"/>
              <a:gd name="connsiteX48" fmla="*/ 530542 w 1896210"/>
              <a:gd name="connsiteY48" fmla="*/ 746239 h 800341"/>
              <a:gd name="connsiteX49" fmla="*/ 381000 w 1896210"/>
              <a:gd name="connsiteY49" fmla="*/ 482492 h 800341"/>
              <a:gd name="connsiteX50" fmla="*/ 487013 w 1896210"/>
              <a:gd name="connsiteY50" fmla="*/ 326758 h 800341"/>
              <a:gd name="connsiteX51" fmla="*/ 705897 w 1896210"/>
              <a:gd name="connsiteY51" fmla="*/ 305613 h 800341"/>
              <a:gd name="connsiteX52" fmla="*/ 801624 w 1896210"/>
              <a:gd name="connsiteY52" fmla="*/ 493350 h 800341"/>
              <a:gd name="connsiteX53" fmla="*/ 731329 w 1896210"/>
              <a:gd name="connsiteY53" fmla="*/ 583838 h 800341"/>
              <a:gd name="connsiteX54" fmla="*/ 630269 w 1896210"/>
              <a:gd name="connsiteY54" fmla="*/ 596887 h 800341"/>
              <a:gd name="connsiteX55" fmla="*/ 558736 w 1896210"/>
              <a:gd name="connsiteY55" fmla="*/ 514020 h 800341"/>
              <a:gd name="connsiteX56" fmla="*/ 578643 w 1896210"/>
              <a:gd name="connsiteY56" fmla="*/ 458489 h 800341"/>
              <a:gd name="connsiteX57" fmla="*/ 622649 w 1896210"/>
              <a:gd name="connsiteY57" fmla="*/ 437248 h 800341"/>
              <a:gd name="connsiteX58" fmla="*/ 622458 w 1896210"/>
              <a:gd name="connsiteY58" fmla="*/ 419722 h 800341"/>
              <a:gd name="connsiteX59" fmla="*/ 565689 w 1896210"/>
              <a:gd name="connsiteY59" fmla="*/ 446678 h 800341"/>
              <a:gd name="connsiteX60" fmla="*/ 541210 w 1896210"/>
              <a:gd name="connsiteY60" fmla="*/ 515449 h 800341"/>
              <a:gd name="connsiteX61" fmla="*/ 624935 w 1896210"/>
              <a:gd name="connsiteY61" fmla="*/ 613556 h 800341"/>
              <a:gd name="connsiteX62" fmla="*/ 739901 w 1896210"/>
              <a:gd name="connsiteY62" fmla="*/ 599078 h 800341"/>
              <a:gd name="connsiteX63" fmla="*/ 818673 w 1896210"/>
              <a:gd name="connsiteY63" fmla="*/ 497351 h 800341"/>
              <a:gd name="connsiteX64" fmla="*/ 713612 w 1896210"/>
              <a:gd name="connsiteY64" fmla="*/ 289897 h 800341"/>
              <a:gd name="connsiteX65" fmla="*/ 618553 w 1896210"/>
              <a:gd name="connsiteY65" fmla="*/ 268751 h 800341"/>
              <a:gd name="connsiteX66" fmla="*/ 477297 w 1896210"/>
              <a:gd name="connsiteY66" fmla="*/ 312185 h 800341"/>
              <a:gd name="connsiteX67" fmla="*/ 363950 w 1896210"/>
              <a:gd name="connsiteY67" fmla="*/ 478873 h 800341"/>
              <a:gd name="connsiteX68" fmla="*/ 358901 w 1896210"/>
              <a:gd name="connsiteY68" fmla="*/ 516687 h 800341"/>
              <a:gd name="connsiteX69" fmla="*/ 310705 w 1896210"/>
              <a:gd name="connsiteY69" fmla="*/ 521830 h 800341"/>
              <a:gd name="connsiteX70" fmla="*/ 266604 w 1896210"/>
              <a:gd name="connsiteY70" fmla="*/ 502590 h 800341"/>
              <a:gd name="connsiteX71" fmla="*/ 255555 w 1896210"/>
              <a:gd name="connsiteY71" fmla="*/ 496779 h 800341"/>
              <a:gd name="connsiteX72" fmla="*/ 0 w 1896210"/>
              <a:gd name="connsiteY72" fmla="*/ 450679 h 800341"/>
              <a:gd name="connsiteX73" fmla="*/ 60102 w 1896210"/>
              <a:gd name="connsiteY73" fmla="*/ 387242 h 800341"/>
              <a:gd name="connsiteX74" fmla="*/ 97345 w 1896210"/>
              <a:gd name="connsiteY74" fmla="*/ 345618 h 800341"/>
              <a:gd name="connsiteX75" fmla="*/ 245554 w 1896210"/>
              <a:gd name="connsiteY75" fmla="*/ 274942 h 800341"/>
              <a:gd name="connsiteX76" fmla="*/ 252983 w 1896210"/>
              <a:gd name="connsiteY76" fmla="*/ 275800 h 800341"/>
              <a:gd name="connsiteX77" fmla="*/ 254984 w 1896210"/>
              <a:gd name="connsiteY77" fmla="*/ 268561 h 800341"/>
              <a:gd name="connsiteX78" fmla="*/ 364997 w 1896210"/>
              <a:gd name="connsiteY78" fmla="*/ 131496 h 800341"/>
              <a:gd name="connsiteX79" fmla="*/ 535114 w 1896210"/>
              <a:gd name="connsiteY79" fmla="*/ 125305 h 800341"/>
              <a:gd name="connsiteX80" fmla="*/ 540734 w 1896210"/>
              <a:gd name="connsiteY80" fmla="*/ 127591 h 800341"/>
              <a:gd name="connsiteX81" fmla="*/ 544829 w 1896210"/>
              <a:gd name="connsiteY81" fmla="*/ 123114 h 800341"/>
              <a:gd name="connsiteX82" fmla="*/ 824102 w 1896210"/>
              <a:gd name="connsiteY82" fmla="*/ 51 h 800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896210" h="800341">
                <a:moveTo>
                  <a:pt x="824102" y="51"/>
                </a:moveTo>
                <a:cubicBezTo>
                  <a:pt x="937450" y="2337"/>
                  <a:pt x="1032510" y="41199"/>
                  <a:pt x="1092612" y="109588"/>
                </a:cubicBezTo>
                <a:cubicBezTo>
                  <a:pt x="1084326" y="122923"/>
                  <a:pt x="1077086" y="137116"/>
                  <a:pt x="1071276" y="151975"/>
                </a:cubicBezTo>
                <a:cubicBezTo>
                  <a:pt x="1042416" y="224841"/>
                  <a:pt x="1054417" y="293706"/>
                  <a:pt x="1106900" y="356667"/>
                </a:cubicBezTo>
                <a:cubicBezTo>
                  <a:pt x="1144809" y="402101"/>
                  <a:pt x="1195768" y="430581"/>
                  <a:pt x="1246632" y="434677"/>
                </a:cubicBezTo>
                <a:cubicBezTo>
                  <a:pt x="1304925" y="439344"/>
                  <a:pt x="1362741" y="409626"/>
                  <a:pt x="1387220" y="362191"/>
                </a:cubicBezTo>
                <a:cubicBezTo>
                  <a:pt x="1414462" y="309232"/>
                  <a:pt x="1395031" y="239890"/>
                  <a:pt x="1345596" y="213697"/>
                </a:cubicBezTo>
                <a:lnTo>
                  <a:pt x="1337405" y="229127"/>
                </a:lnTo>
                <a:cubicBezTo>
                  <a:pt x="1377981" y="250654"/>
                  <a:pt x="1394364" y="310185"/>
                  <a:pt x="1371695" y="354095"/>
                </a:cubicBezTo>
                <a:cubicBezTo>
                  <a:pt x="1350359" y="395433"/>
                  <a:pt x="1299495" y="421437"/>
                  <a:pt x="1248060" y="417150"/>
                </a:cubicBezTo>
                <a:cubicBezTo>
                  <a:pt x="1201769" y="413341"/>
                  <a:pt x="1155287" y="387242"/>
                  <a:pt x="1120330" y="345332"/>
                </a:cubicBezTo>
                <a:cubicBezTo>
                  <a:pt x="1071562" y="286944"/>
                  <a:pt x="1060799" y="225698"/>
                  <a:pt x="1087564" y="158356"/>
                </a:cubicBezTo>
                <a:cubicBezTo>
                  <a:pt x="1114139" y="91396"/>
                  <a:pt x="1168241" y="38817"/>
                  <a:pt x="1232439" y="17672"/>
                </a:cubicBezTo>
                <a:cubicBezTo>
                  <a:pt x="1291780" y="-1854"/>
                  <a:pt x="1375886" y="8909"/>
                  <a:pt x="1437132" y="43866"/>
                </a:cubicBezTo>
                <a:cubicBezTo>
                  <a:pt x="1467707" y="61392"/>
                  <a:pt x="1506569" y="92824"/>
                  <a:pt x="1517618" y="143593"/>
                </a:cubicBezTo>
                <a:lnTo>
                  <a:pt x="1519809" y="153499"/>
                </a:lnTo>
                <a:lnTo>
                  <a:pt x="1529334" y="149974"/>
                </a:lnTo>
                <a:cubicBezTo>
                  <a:pt x="1596294" y="124828"/>
                  <a:pt x="1680114" y="127305"/>
                  <a:pt x="1742693" y="156356"/>
                </a:cubicBezTo>
                <a:cubicBezTo>
                  <a:pt x="1807083" y="186169"/>
                  <a:pt x="1857851" y="241605"/>
                  <a:pt x="1881854" y="308375"/>
                </a:cubicBezTo>
                <a:cubicBezTo>
                  <a:pt x="1900237" y="359715"/>
                  <a:pt x="1900999" y="412674"/>
                  <a:pt x="1883949" y="457537"/>
                </a:cubicBezTo>
                <a:cubicBezTo>
                  <a:pt x="1865185" y="506686"/>
                  <a:pt x="1824513" y="544024"/>
                  <a:pt x="1777745" y="554882"/>
                </a:cubicBezTo>
                <a:cubicBezTo>
                  <a:pt x="1728025" y="566407"/>
                  <a:pt x="1673828" y="545452"/>
                  <a:pt x="1648777" y="504971"/>
                </a:cubicBezTo>
                <a:lnTo>
                  <a:pt x="1633918" y="480873"/>
                </a:lnTo>
                <a:lnTo>
                  <a:pt x="1632680" y="509162"/>
                </a:lnTo>
                <a:cubicBezTo>
                  <a:pt x="1630775" y="551263"/>
                  <a:pt x="1614106" y="589839"/>
                  <a:pt x="1585626" y="617842"/>
                </a:cubicBezTo>
                <a:cubicBezTo>
                  <a:pt x="1556385" y="646608"/>
                  <a:pt x="1516189" y="663753"/>
                  <a:pt x="1475232" y="664991"/>
                </a:cubicBezTo>
                <a:cubicBezTo>
                  <a:pt x="1442275" y="665944"/>
                  <a:pt x="1403127" y="652990"/>
                  <a:pt x="1390935" y="621652"/>
                </a:cubicBezTo>
                <a:lnTo>
                  <a:pt x="1381696" y="597840"/>
                </a:lnTo>
                <a:lnTo>
                  <a:pt x="1374457" y="622414"/>
                </a:lnTo>
                <a:cubicBezTo>
                  <a:pt x="1361789" y="665277"/>
                  <a:pt x="1333214" y="706234"/>
                  <a:pt x="1294066" y="737762"/>
                </a:cubicBezTo>
                <a:cubicBezTo>
                  <a:pt x="1244060" y="778053"/>
                  <a:pt x="1184910" y="800246"/>
                  <a:pt x="1127378" y="800341"/>
                </a:cubicBezTo>
                <a:cubicBezTo>
                  <a:pt x="1127283" y="800341"/>
                  <a:pt x="1127283" y="800341"/>
                  <a:pt x="1127188" y="800341"/>
                </a:cubicBezTo>
                <a:cubicBezTo>
                  <a:pt x="1064418" y="800341"/>
                  <a:pt x="1005554" y="773290"/>
                  <a:pt x="969644" y="727951"/>
                </a:cubicBezTo>
                <a:cubicBezTo>
                  <a:pt x="931544" y="679850"/>
                  <a:pt x="922877" y="612699"/>
                  <a:pt x="948118" y="560978"/>
                </a:cubicBezTo>
                <a:cubicBezTo>
                  <a:pt x="963453" y="529641"/>
                  <a:pt x="989742" y="505923"/>
                  <a:pt x="1020318" y="495827"/>
                </a:cubicBezTo>
                <a:cubicBezTo>
                  <a:pt x="1052131" y="485254"/>
                  <a:pt x="1088707" y="490969"/>
                  <a:pt x="1113567" y="510210"/>
                </a:cubicBezTo>
                <a:cubicBezTo>
                  <a:pt x="1136713" y="528117"/>
                  <a:pt x="1150429" y="558597"/>
                  <a:pt x="1148619" y="587839"/>
                </a:cubicBezTo>
                <a:cubicBezTo>
                  <a:pt x="1146810" y="617080"/>
                  <a:pt x="1129284" y="645560"/>
                  <a:pt x="1104137" y="660419"/>
                </a:cubicBezTo>
                <a:lnTo>
                  <a:pt x="1113091" y="675469"/>
                </a:lnTo>
                <a:cubicBezTo>
                  <a:pt x="1143571" y="657466"/>
                  <a:pt x="1163954" y="624224"/>
                  <a:pt x="1166145" y="588886"/>
                </a:cubicBezTo>
                <a:cubicBezTo>
                  <a:pt x="1168336" y="553549"/>
                  <a:pt x="1152334" y="518116"/>
                  <a:pt x="1124426" y="496398"/>
                </a:cubicBezTo>
                <a:cubicBezTo>
                  <a:pt x="1094612" y="473253"/>
                  <a:pt x="1052607" y="466681"/>
                  <a:pt x="1014888" y="479158"/>
                </a:cubicBezTo>
                <a:cubicBezTo>
                  <a:pt x="979836" y="490779"/>
                  <a:pt x="949833" y="517735"/>
                  <a:pt x="932497" y="553263"/>
                </a:cubicBezTo>
                <a:cubicBezTo>
                  <a:pt x="910875" y="597459"/>
                  <a:pt x="911447" y="651466"/>
                  <a:pt x="931830" y="698233"/>
                </a:cubicBezTo>
                <a:cubicBezTo>
                  <a:pt x="910494" y="714140"/>
                  <a:pt x="883824" y="722427"/>
                  <a:pt x="857059" y="720903"/>
                </a:cubicBezTo>
                <a:cubicBezTo>
                  <a:pt x="828008" y="719188"/>
                  <a:pt x="800004" y="706044"/>
                  <a:pt x="780287" y="684708"/>
                </a:cubicBezTo>
                <a:lnTo>
                  <a:pt x="773906" y="677850"/>
                </a:lnTo>
                <a:lnTo>
                  <a:pt x="767524" y="684708"/>
                </a:lnTo>
                <a:cubicBezTo>
                  <a:pt x="706945" y="749097"/>
                  <a:pt x="616076" y="772719"/>
                  <a:pt x="530542" y="746239"/>
                </a:cubicBezTo>
                <a:cubicBezTo>
                  <a:pt x="420814" y="712426"/>
                  <a:pt x="356520" y="598983"/>
                  <a:pt x="381000" y="482492"/>
                </a:cubicBezTo>
                <a:cubicBezTo>
                  <a:pt x="394144" y="420008"/>
                  <a:pt x="432816" y="363239"/>
                  <a:pt x="487013" y="326758"/>
                </a:cubicBezTo>
                <a:cubicBezTo>
                  <a:pt x="553878" y="281800"/>
                  <a:pt x="639794" y="273514"/>
                  <a:pt x="705897" y="305613"/>
                </a:cubicBezTo>
                <a:cubicBezTo>
                  <a:pt x="776192" y="339807"/>
                  <a:pt x="818197" y="422294"/>
                  <a:pt x="801624" y="493350"/>
                </a:cubicBezTo>
                <a:cubicBezTo>
                  <a:pt x="793051" y="529927"/>
                  <a:pt x="766762" y="563740"/>
                  <a:pt x="731329" y="583838"/>
                </a:cubicBezTo>
                <a:cubicBezTo>
                  <a:pt x="698753" y="602317"/>
                  <a:pt x="661987" y="606984"/>
                  <a:pt x="630269" y="596887"/>
                </a:cubicBezTo>
                <a:cubicBezTo>
                  <a:pt x="591026" y="584314"/>
                  <a:pt x="561593" y="550215"/>
                  <a:pt x="558736" y="514020"/>
                </a:cubicBezTo>
                <a:cubicBezTo>
                  <a:pt x="557212" y="494589"/>
                  <a:pt x="564642" y="473824"/>
                  <a:pt x="578643" y="458489"/>
                </a:cubicBezTo>
                <a:cubicBezTo>
                  <a:pt x="590931" y="444964"/>
                  <a:pt x="606551" y="437439"/>
                  <a:pt x="622649" y="437248"/>
                </a:cubicBezTo>
                <a:lnTo>
                  <a:pt x="622458" y="419722"/>
                </a:lnTo>
                <a:cubicBezTo>
                  <a:pt x="601503" y="420008"/>
                  <a:pt x="581406" y="429533"/>
                  <a:pt x="565689" y="446678"/>
                </a:cubicBezTo>
                <a:cubicBezTo>
                  <a:pt x="548449" y="465633"/>
                  <a:pt x="539305" y="491350"/>
                  <a:pt x="541210" y="515449"/>
                </a:cubicBezTo>
                <a:cubicBezTo>
                  <a:pt x="544639" y="558502"/>
                  <a:pt x="579024" y="598888"/>
                  <a:pt x="624935" y="613556"/>
                </a:cubicBezTo>
                <a:cubicBezTo>
                  <a:pt x="661225" y="625177"/>
                  <a:pt x="703135" y="619938"/>
                  <a:pt x="739901" y="599078"/>
                </a:cubicBezTo>
                <a:cubicBezTo>
                  <a:pt x="779525" y="576599"/>
                  <a:pt x="808958" y="538594"/>
                  <a:pt x="818673" y="497351"/>
                </a:cubicBezTo>
                <a:cubicBezTo>
                  <a:pt x="837057" y="418675"/>
                  <a:pt x="790956" y="327520"/>
                  <a:pt x="713612" y="289897"/>
                </a:cubicBezTo>
                <a:cubicBezTo>
                  <a:pt x="684466" y="275704"/>
                  <a:pt x="651891" y="268751"/>
                  <a:pt x="618553" y="268751"/>
                </a:cubicBezTo>
                <a:cubicBezTo>
                  <a:pt x="569975" y="268751"/>
                  <a:pt x="519969" y="283515"/>
                  <a:pt x="477297" y="312185"/>
                </a:cubicBezTo>
                <a:cubicBezTo>
                  <a:pt x="419290" y="351142"/>
                  <a:pt x="377951" y="411912"/>
                  <a:pt x="363950" y="478873"/>
                </a:cubicBezTo>
                <a:cubicBezTo>
                  <a:pt x="361283" y="491541"/>
                  <a:pt x="359663" y="504209"/>
                  <a:pt x="358901" y="516687"/>
                </a:cubicBezTo>
                <a:cubicBezTo>
                  <a:pt x="346709" y="524593"/>
                  <a:pt x="329088" y="526593"/>
                  <a:pt x="310705" y="521830"/>
                </a:cubicBezTo>
                <a:cubicBezTo>
                  <a:pt x="295465" y="517830"/>
                  <a:pt x="281463" y="510400"/>
                  <a:pt x="266604" y="502590"/>
                </a:cubicBezTo>
                <a:cubicBezTo>
                  <a:pt x="262889" y="500590"/>
                  <a:pt x="259270" y="498685"/>
                  <a:pt x="255555" y="496779"/>
                </a:cubicBezTo>
                <a:cubicBezTo>
                  <a:pt x="176879" y="456394"/>
                  <a:pt x="87439" y="440487"/>
                  <a:pt x="0" y="450679"/>
                </a:cubicBezTo>
                <a:cubicBezTo>
                  <a:pt x="21812" y="432295"/>
                  <a:pt x="41147" y="409531"/>
                  <a:pt x="60102" y="387242"/>
                </a:cubicBezTo>
                <a:cubicBezTo>
                  <a:pt x="72675" y="372478"/>
                  <a:pt x="84581" y="358477"/>
                  <a:pt x="97345" y="345618"/>
                </a:cubicBezTo>
                <a:cubicBezTo>
                  <a:pt x="149161" y="293326"/>
                  <a:pt x="199072" y="269608"/>
                  <a:pt x="245554" y="274942"/>
                </a:cubicBezTo>
                <a:lnTo>
                  <a:pt x="252983" y="275800"/>
                </a:lnTo>
                <a:lnTo>
                  <a:pt x="254984" y="268561"/>
                </a:lnTo>
                <a:cubicBezTo>
                  <a:pt x="271176" y="210172"/>
                  <a:pt x="314420" y="156356"/>
                  <a:pt x="364997" y="131496"/>
                </a:cubicBezTo>
                <a:cubicBezTo>
                  <a:pt x="417385" y="105683"/>
                  <a:pt x="480917" y="103397"/>
                  <a:pt x="535114" y="125305"/>
                </a:cubicBezTo>
                <a:lnTo>
                  <a:pt x="540734" y="127591"/>
                </a:lnTo>
                <a:lnTo>
                  <a:pt x="544829" y="123114"/>
                </a:lnTo>
                <a:cubicBezTo>
                  <a:pt x="615600" y="45199"/>
                  <a:pt x="722661" y="-1759"/>
                  <a:pt x="824102" y="51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87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210208" y="5806696"/>
            <a:ext cx="3375128" cy="12136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2178" y="1857378"/>
            <a:ext cx="6388098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ctr"/>
            <a:r>
              <a:rPr lang="zh-CN" altLang="en-US" sz="66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年终汇报</a:t>
            </a:r>
            <a:endParaRPr lang="en-US" altLang="zh-CN" sz="6600" dirty="0">
              <a:solidFill>
                <a:srgbClr val="CA000C"/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66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暨颁奖联欢晚会</a:t>
            </a:r>
            <a:endParaRPr lang="zh-CN" altLang="en-US" sz="6600" dirty="0">
              <a:solidFill>
                <a:srgbClr val="CA000C"/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97787" y="4579043"/>
            <a:ext cx="3336879" cy="552481"/>
            <a:chOff x="4765777" y="4375150"/>
            <a:chExt cx="3336879" cy="552481"/>
          </a:xfrm>
        </p:grpSpPr>
        <p:pic>
          <p:nvPicPr>
            <p:cNvPr id="24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文本框 57"/>
            <p:cNvSpPr txBox="1"/>
            <p:nvPr/>
          </p:nvSpPr>
          <p:spPr>
            <a:xfrm>
              <a:off x="5163510" y="4453068"/>
              <a:ext cx="15544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CA000C"/>
                  </a:solidFill>
                </a:rPr>
                <a:t>汇报人：</a:t>
              </a:r>
              <a:r>
                <a:rPr lang="en-US" altLang="zh-CN" dirty="0">
                  <a:solidFill>
                    <a:srgbClr val="CA000C"/>
                  </a:solidFill>
                </a:rPr>
                <a:t>XXX</a:t>
              </a:r>
              <a:endParaRPr lang="en-US" altLang="zh-CN" dirty="0">
                <a:solidFill>
                  <a:srgbClr val="CA000C"/>
                </a:solidFill>
              </a:endParaRPr>
            </a:p>
          </p:txBody>
        </p:sp>
        <p:sp>
          <p:nvSpPr>
            <p:cNvPr id="2" name="矩形: 圆角 1"/>
            <p:cNvSpPr/>
            <p:nvPr/>
          </p:nvSpPr>
          <p:spPr>
            <a:xfrm>
              <a:off x="5119040" y="4414819"/>
              <a:ext cx="2627550" cy="459194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 rot="10800000">
              <a:off x="7802865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新年计划</a:t>
            </a:r>
            <a:endParaRPr lang="zh-CN" altLang="en-US" sz="3200" dirty="0">
              <a:solidFill>
                <a:srgbClr val="FFF3C8"/>
              </a:solidFill>
            </a:endParaRPr>
          </a:p>
        </p:txBody>
      </p: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1105753" y="1143425"/>
            <a:ext cx="3935903" cy="4706724"/>
            <a:chOff x="1423" y="-1124"/>
            <a:chExt cx="4832" cy="5778"/>
          </a:xfrm>
        </p:grpSpPr>
        <p:sp>
          <p:nvSpPr>
            <p:cNvPr id="13" name="Freeform 7"/>
            <p:cNvSpPr/>
            <p:nvPr/>
          </p:nvSpPr>
          <p:spPr bwMode="auto">
            <a:xfrm>
              <a:off x="1423" y="1565"/>
              <a:ext cx="4832" cy="3089"/>
            </a:xfrm>
            <a:custGeom>
              <a:avLst/>
              <a:gdLst>
                <a:gd name="T0" fmla="*/ 2042 w 2042"/>
                <a:gd name="T1" fmla="*/ 1233 h 1306"/>
                <a:gd name="T2" fmla="*/ 1970 w 2042"/>
                <a:gd name="T3" fmla="*/ 1306 h 1306"/>
                <a:gd name="T4" fmla="*/ 72 w 2042"/>
                <a:gd name="T5" fmla="*/ 1306 h 1306"/>
                <a:gd name="T6" fmla="*/ 0 w 2042"/>
                <a:gd name="T7" fmla="*/ 1233 h 1306"/>
                <a:gd name="T8" fmla="*/ 0 w 2042"/>
                <a:gd name="T9" fmla="*/ 72 h 1306"/>
                <a:gd name="T10" fmla="*/ 72 w 2042"/>
                <a:gd name="T11" fmla="*/ 0 h 1306"/>
                <a:gd name="T12" fmla="*/ 1970 w 2042"/>
                <a:gd name="T13" fmla="*/ 0 h 1306"/>
                <a:gd name="T14" fmla="*/ 2042 w 2042"/>
                <a:gd name="T15" fmla="*/ 72 h 1306"/>
                <a:gd name="T16" fmla="*/ 2042 w 2042"/>
                <a:gd name="T17" fmla="*/ 1233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2" h="1306">
                  <a:moveTo>
                    <a:pt x="2042" y="1233"/>
                  </a:moveTo>
                  <a:cubicBezTo>
                    <a:pt x="2042" y="1273"/>
                    <a:pt x="2009" y="1306"/>
                    <a:pt x="1970" y="1306"/>
                  </a:cubicBezTo>
                  <a:cubicBezTo>
                    <a:pt x="72" y="1306"/>
                    <a:pt x="72" y="1306"/>
                    <a:pt x="72" y="1306"/>
                  </a:cubicBezTo>
                  <a:cubicBezTo>
                    <a:pt x="33" y="1306"/>
                    <a:pt x="0" y="1273"/>
                    <a:pt x="0" y="123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3" y="0"/>
                    <a:pt x="72" y="0"/>
                  </a:cubicBezTo>
                  <a:cubicBezTo>
                    <a:pt x="1970" y="0"/>
                    <a:pt x="1970" y="0"/>
                    <a:pt x="1970" y="0"/>
                  </a:cubicBezTo>
                  <a:cubicBezTo>
                    <a:pt x="2009" y="0"/>
                    <a:pt x="2042" y="32"/>
                    <a:pt x="2042" y="72"/>
                  </a:cubicBezTo>
                  <a:cubicBezTo>
                    <a:pt x="2042" y="1233"/>
                    <a:pt x="2042" y="1233"/>
                    <a:pt x="2042" y="1233"/>
                  </a:cubicBezTo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2088" y="1565"/>
              <a:ext cx="4167" cy="3089"/>
            </a:xfrm>
            <a:custGeom>
              <a:avLst/>
              <a:gdLst>
                <a:gd name="T0" fmla="*/ 1689 w 1761"/>
                <a:gd name="T1" fmla="*/ 0 h 1306"/>
                <a:gd name="T2" fmla="*/ 838 w 1761"/>
                <a:gd name="T3" fmla="*/ 0 h 1306"/>
                <a:gd name="T4" fmla="*/ 839 w 1761"/>
                <a:gd name="T5" fmla="*/ 54 h 1306"/>
                <a:gd name="T6" fmla="*/ 443 w 1761"/>
                <a:gd name="T7" fmla="*/ 1011 h 1306"/>
                <a:gd name="T8" fmla="*/ 0 w 1761"/>
                <a:gd name="T9" fmla="*/ 1306 h 1306"/>
                <a:gd name="T10" fmla="*/ 1689 w 1761"/>
                <a:gd name="T11" fmla="*/ 1306 h 1306"/>
                <a:gd name="T12" fmla="*/ 1761 w 1761"/>
                <a:gd name="T13" fmla="*/ 1233 h 1306"/>
                <a:gd name="T14" fmla="*/ 1761 w 1761"/>
                <a:gd name="T15" fmla="*/ 72 h 1306"/>
                <a:gd name="T16" fmla="*/ 1689 w 1761"/>
                <a:gd name="T17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1" h="1306">
                  <a:moveTo>
                    <a:pt x="1689" y="0"/>
                  </a:moveTo>
                  <a:cubicBezTo>
                    <a:pt x="838" y="0"/>
                    <a:pt x="838" y="0"/>
                    <a:pt x="838" y="0"/>
                  </a:cubicBezTo>
                  <a:cubicBezTo>
                    <a:pt x="839" y="18"/>
                    <a:pt x="839" y="36"/>
                    <a:pt x="839" y="54"/>
                  </a:cubicBezTo>
                  <a:cubicBezTo>
                    <a:pt x="839" y="411"/>
                    <a:pt x="695" y="758"/>
                    <a:pt x="443" y="1011"/>
                  </a:cubicBezTo>
                  <a:cubicBezTo>
                    <a:pt x="315" y="1138"/>
                    <a:pt x="164" y="1238"/>
                    <a:pt x="0" y="1306"/>
                  </a:cubicBezTo>
                  <a:cubicBezTo>
                    <a:pt x="1689" y="1306"/>
                    <a:pt x="1689" y="1306"/>
                    <a:pt x="1689" y="1306"/>
                  </a:cubicBezTo>
                  <a:cubicBezTo>
                    <a:pt x="1728" y="1306"/>
                    <a:pt x="1761" y="1273"/>
                    <a:pt x="1761" y="1233"/>
                  </a:cubicBezTo>
                  <a:cubicBezTo>
                    <a:pt x="1761" y="72"/>
                    <a:pt x="1761" y="72"/>
                    <a:pt x="1761" y="72"/>
                  </a:cubicBezTo>
                  <a:cubicBezTo>
                    <a:pt x="1761" y="32"/>
                    <a:pt x="1728" y="0"/>
                    <a:pt x="1689" y="0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2594" y="1565"/>
              <a:ext cx="3661" cy="3089"/>
            </a:xfrm>
            <a:custGeom>
              <a:avLst/>
              <a:gdLst>
                <a:gd name="T0" fmla="*/ 1475 w 1547"/>
                <a:gd name="T1" fmla="*/ 0 h 1306"/>
                <a:gd name="T2" fmla="*/ 858 w 1547"/>
                <a:gd name="T3" fmla="*/ 0 h 1306"/>
                <a:gd name="T4" fmla="*/ 859 w 1547"/>
                <a:gd name="T5" fmla="*/ 46 h 1306"/>
                <a:gd name="T6" fmla="*/ 462 w 1547"/>
                <a:gd name="T7" fmla="*/ 1003 h 1306"/>
                <a:gd name="T8" fmla="*/ 0 w 1547"/>
                <a:gd name="T9" fmla="*/ 1306 h 1306"/>
                <a:gd name="T10" fmla="*/ 1475 w 1547"/>
                <a:gd name="T11" fmla="*/ 1306 h 1306"/>
                <a:gd name="T12" fmla="*/ 1547 w 1547"/>
                <a:gd name="T13" fmla="*/ 1233 h 1306"/>
                <a:gd name="T14" fmla="*/ 1547 w 1547"/>
                <a:gd name="T15" fmla="*/ 72 h 1306"/>
                <a:gd name="T16" fmla="*/ 1475 w 1547"/>
                <a:gd name="T17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7" h="1306">
                  <a:moveTo>
                    <a:pt x="1475" y="0"/>
                  </a:moveTo>
                  <a:cubicBezTo>
                    <a:pt x="858" y="0"/>
                    <a:pt x="858" y="0"/>
                    <a:pt x="858" y="0"/>
                  </a:cubicBezTo>
                  <a:cubicBezTo>
                    <a:pt x="859" y="15"/>
                    <a:pt x="859" y="30"/>
                    <a:pt x="859" y="46"/>
                  </a:cubicBezTo>
                  <a:cubicBezTo>
                    <a:pt x="859" y="404"/>
                    <a:pt x="715" y="751"/>
                    <a:pt x="462" y="1003"/>
                  </a:cubicBezTo>
                  <a:cubicBezTo>
                    <a:pt x="330" y="1136"/>
                    <a:pt x="172" y="1238"/>
                    <a:pt x="0" y="1306"/>
                  </a:cubicBezTo>
                  <a:cubicBezTo>
                    <a:pt x="1475" y="1306"/>
                    <a:pt x="1475" y="1306"/>
                    <a:pt x="1475" y="1306"/>
                  </a:cubicBezTo>
                  <a:cubicBezTo>
                    <a:pt x="1514" y="1306"/>
                    <a:pt x="1547" y="1273"/>
                    <a:pt x="1547" y="1233"/>
                  </a:cubicBezTo>
                  <a:cubicBezTo>
                    <a:pt x="1547" y="72"/>
                    <a:pt x="1547" y="72"/>
                    <a:pt x="1547" y="72"/>
                  </a:cubicBezTo>
                  <a:cubicBezTo>
                    <a:pt x="1547" y="32"/>
                    <a:pt x="1514" y="0"/>
                    <a:pt x="1475" y="0"/>
                  </a:cubicBezTo>
                  <a:close/>
                </a:path>
              </a:pathLst>
            </a:custGeom>
            <a:solidFill>
              <a:srgbClr val="08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1591" y="1740"/>
              <a:ext cx="4496" cy="27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11"/>
            <p:cNvSpPr>
              <a:spLocks noChangeArrowheads="1"/>
            </p:cNvSpPr>
            <p:nvPr/>
          </p:nvSpPr>
          <p:spPr bwMode="auto">
            <a:xfrm>
              <a:off x="3789" y="1605"/>
              <a:ext cx="100" cy="10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12"/>
            <p:cNvSpPr/>
            <p:nvPr/>
          </p:nvSpPr>
          <p:spPr bwMode="auto">
            <a:xfrm>
              <a:off x="3775" y="1591"/>
              <a:ext cx="128" cy="128"/>
            </a:xfrm>
            <a:custGeom>
              <a:avLst/>
              <a:gdLst>
                <a:gd name="T0" fmla="*/ 48 w 54"/>
                <a:gd name="T1" fmla="*/ 27 h 54"/>
                <a:gd name="T2" fmla="*/ 43 w 54"/>
                <a:gd name="T3" fmla="*/ 27 h 54"/>
                <a:gd name="T4" fmla="*/ 39 w 54"/>
                <a:gd name="T5" fmla="*/ 39 h 54"/>
                <a:gd name="T6" fmla="*/ 27 w 54"/>
                <a:gd name="T7" fmla="*/ 43 h 54"/>
                <a:gd name="T8" fmla="*/ 15 w 54"/>
                <a:gd name="T9" fmla="*/ 39 h 54"/>
                <a:gd name="T10" fmla="*/ 11 w 54"/>
                <a:gd name="T11" fmla="*/ 27 h 54"/>
                <a:gd name="T12" fmla="*/ 15 w 54"/>
                <a:gd name="T13" fmla="*/ 16 h 54"/>
                <a:gd name="T14" fmla="*/ 27 w 54"/>
                <a:gd name="T15" fmla="*/ 11 h 54"/>
                <a:gd name="T16" fmla="*/ 39 w 54"/>
                <a:gd name="T17" fmla="*/ 16 h 54"/>
                <a:gd name="T18" fmla="*/ 43 w 54"/>
                <a:gd name="T19" fmla="*/ 27 h 54"/>
                <a:gd name="T20" fmla="*/ 48 w 54"/>
                <a:gd name="T21" fmla="*/ 27 h 54"/>
                <a:gd name="T22" fmla="*/ 54 w 54"/>
                <a:gd name="T23" fmla="*/ 27 h 54"/>
                <a:gd name="T24" fmla="*/ 27 w 54"/>
                <a:gd name="T25" fmla="*/ 0 h 54"/>
                <a:gd name="T26" fmla="*/ 0 w 54"/>
                <a:gd name="T27" fmla="*/ 27 h 54"/>
                <a:gd name="T28" fmla="*/ 27 w 54"/>
                <a:gd name="T29" fmla="*/ 54 h 54"/>
                <a:gd name="T30" fmla="*/ 54 w 54"/>
                <a:gd name="T31" fmla="*/ 27 h 54"/>
                <a:gd name="T32" fmla="*/ 48 w 54"/>
                <a:gd name="T3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54">
                  <a:moveTo>
                    <a:pt x="48" y="27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3" y="32"/>
                    <a:pt x="41" y="36"/>
                    <a:pt x="39" y="39"/>
                  </a:cubicBezTo>
                  <a:cubicBezTo>
                    <a:pt x="36" y="42"/>
                    <a:pt x="32" y="43"/>
                    <a:pt x="27" y="43"/>
                  </a:cubicBezTo>
                  <a:cubicBezTo>
                    <a:pt x="22" y="43"/>
                    <a:pt x="18" y="42"/>
                    <a:pt x="15" y="39"/>
                  </a:cubicBezTo>
                  <a:cubicBezTo>
                    <a:pt x="13" y="36"/>
                    <a:pt x="11" y="32"/>
                    <a:pt x="11" y="27"/>
                  </a:cubicBezTo>
                  <a:cubicBezTo>
                    <a:pt x="11" y="23"/>
                    <a:pt x="13" y="19"/>
                    <a:pt x="15" y="16"/>
                  </a:cubicBezTo>
                  <a:cubicBezTo>
                    <a:pt x="18" y="13"/>
                    <a:pt x="22" y="11"/>
                    <a:pt x="27" y="11"/>
                  </a:cubicBezTo>
                  <a:cubicBezTo>
                    <a:pt x="32" y="11"/>
                    <a:pt x="36" y="13"/>
                    <a:pt x="39" y="16"/>
                  </a:cubicBezTo>
                  <a:cubicBezTo>
                    <a:pt x="41" y="19"/>
                    <a:pt x="43" y="23"/>
                    <a:pt x="43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2" y="54"/>
                    <a:pt x="54" y="42"/>
                    <a:pt x="54" y="27"/>
                  </a:cubicBezTo>
                  <a:lnTo>
                    <a:pt x="48" y="27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3"/>
            <p:cNvSpPr/>
            <p:nvPr/>
          </p:nvSpPr>
          <p:spPr bwMode="auto">
            <a:xfrm>
              <a:off x="1591" y="1017"/>
              <a:ext cx="4396" cy="3459"/>
            </a:xfrm>
            <a:custGeom>
              <a:avLst/>
              <a:gdLst>
                <a:gd name="T0" fmla="*/ 1775 w 1858"/>
                <a:gd name="T1" fmla="*/ 431 h 1463"/>
                <a:gd name="T2" fmla="*/ 1462 w 1858"/>
                <a:gd name="T3" fmla="*/ 0 h 1463"/>
                <a:gd name="T4" fmla="*/ 1383 w 1858"/>
                <a:gd name="T5" fmla="*/ 79 h 1463"/>
                <a:gd name="T6" fmla="*/ 1673 w 1858"/>
                <a:gd name="T7" fmla="*/ 476 h 1463"/>
                <a:gd name="T8" fmla="*/ 1702 w 1858"/>
                <a:gd name="T9" fmla="*/ 823 h 1463"/>
                <a:gd name="T10" fmla="*/ 1393 w 1858"/>
                <a:gd name="T11" fmla="*/ 1072 h 1463"/>
                <a:gd name="T12" fmla="*/ 1108 w 1858"/>
                <a:gd name="T13" fmla="*/ 1143 h 1463"/>
                <a:gd name="T14" fmla="*/ 1050 w 1858"/>
                <a:gd name="T15" fmla="*/ 1095 h 1463"/>
                <a:gd name="T16" fmla="*/ 1064 w 1858"/>
                <a:gd name="T17" fmla="*/ 1052 h 1463"/>
                <a:gd name="T18" fmla="*/ 1001 w 1858"/>
                <a:gd name="T19" fmla="*/ 976 h 1463"/>
                <a:gd name="T20" fmla="*/ 1005 w 1858"/>
                <a:gd name="T21" fmla="*/ 943 h 1463"/>
                <a:gd name="T22" fmla="*/ 870 w 1858"/>
                <a:gd name="T23" fmla="*/ 809 h 1463"/>
                <a:gd name="T24" fmla="*/ 809 w 1858"/>
                <a:gd name="T25" fmla="*/ 824 h 1463"/>
                <a:gd name="T26" fmla="*/ 819 w 1858"/>
                <a:gd name="T27" fmla="*/ 777 h 1463"/>
                <a:gd name="T28" fmla="*/ 698 w 1858"/>
                <a:gd name="T29" fmla="*/ 656 h 1463"/>
                <a:gd name="T30" fmla="*/ 671 w 1858"/>
                <a:gd name="T31" fmla="*/ 659 h 1463"/>
                <a:gd name="T32" fmla="*/ 671 w 1858"/>
                <a:gd name="T33" fmla="*/ 656 h 1463"/>
                <a:gd name="T34" fmla="*/ 591 w 1858"/>
                <a:gd name="T35" fmla="*/ 547 h 1463"/>
                <a:gd name="T36" fmla="*/ 599 w 1858"/>
                <a:gd name="T37" fmla="*/ 503 h 1463"/>
                <a:gd name="T38" fmla="*/ 474 w 1858"/>
                <a:gd name="T39" fmla="*/ 378 h 1463"/>
                <a:gd name="T40" fmla="*/ 408 w 1858"/>
                <a:gd name="T41" fmla="*/ 397 h 1463"/>
                <a:gd name="T42" fmla="*/ 410 w 1858"/>
                <a:gd name="T43" fmla="*/ 378 h 1463"/>
                <a:gd name="T44" fmla="*/ 386 w 1858"/>
                <a:gd name="T45" fmla="*/ 306 h 1463"/>
                <a:gd name="T46" fmla="*/ 193 w 1858"/>
                <a:gd name="T47" fmla="*/ 306 h 1463"/>
                <a:gd name="T48" fmla="*/ 193 w 1858"/>
                <a:gd name="T49" fmla="*/ 306 h 1463"/>
                <a:gd name="T50" fmla="*/ 0 w 1858"/>
                <a:gd name="T51" fmla="*/ 306 h 1463"/>
                <a:gd name="T52" fmla="*/ 0 w 1858"/>
                <a:gd name="T53" fmla="*/ 1462 h 1463"/>
                <a:gd name="T54" fmla="*/ 991 w 1858"/>
                <a:gd name="T55" fmla="*/ 1463 h 1463"/>
                <a:gd name="T56" fmla="*/ 991 w 1858"/>
                <a:gd name="T57" fmla="*/ 1462 h 1463"/>
                <a:gd name="T58" fmla="*/ 1269 w 1858"/>
                <a:gd name="T59" fmla="*/ 1462 h 1463"/>
                <a:gd name="T60" fmla="*/ 1270 w 1858"/>
                <a:gd name="T61" fmla="*/ 1450 h 1463"/>
                <a:gd name="T62" fmla="*/ 1248 w 1858"/>
                <a:gd name="T63" fmla="*/ 1383 h 1463"/>
                <a:gd name="T64" fmla="*/ 1270 w 1858"/>
                <a:gd name="T65" fmla="*/ 1316 h 1463"/>
                <a:gd name="T66" fmla="*/ 1234 w 1858"/>
                <a:gd name="T67" fmla="*/ 1233 h 1463"/>
                <a:gd name="T68" fmla="*/ 1432 w 1858"/>
                <a:gd name="T69" fmla="*/ 1177 h 1463"/>
                <a:gd name="T70" fmla="*/ 1805 w 1858"/>
                <a:gd name="T71" fmla="*/ 866 h 1463"/>
                <a:gd name="T72" fmla="*/ 1775 w 1858"/>
                <a:gd name="T73" fmla="*/ 431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58" h="1463">
                  <a:moveTo>
                    <a:pt x="1775" y="431"/>
                  </a:moveTo>
                  <a:cubicBezTo>
                    <a:pt x="1714" y="292"/>
                    <a:pt x="1605" y="143"/>
                    <a:pt x="1462" y="0"/>
                  </a:cubicBezTo>
                  <a:cubicBezTo>
                    <a:pt x="1383" y="79"/>
                    <a:pt x="1383" y="79"/>
                    <a:pt x="1383" y="79"/>
                  </a:cubicBezTo>
                  <a:cubicBezTo>
                    <a:pt x="1517" y="212"/>
                    <a:pt x="1617" y="350"/>
                    <a:pt x="1673" y="476"/>
                  </a:cubicBezTo>
                  <a:cubicBezTo>
                    <a:pt x="1733" y="609"/>
                    <a:pt x="1742" y="726"/>
                    <a:pt x="1702" y="823"/>
                  </a:cubicBezTo>
                  <a:cubicBezTo>
                    <a:pt x="1658" y="928"/>
                    <a:pt x="1554" y="1012"/>
                    <a:pt x="1393" y="1072"/>
                  </a:cubicBezTo>
                  <a:cubicBezTo>
                    <a:pt x="1311" y="1102"/>
                    <a:pt x="1216" y="1126"/>
                    <a:pt x="1108" y="1143"/>
                  </a:cubicBezTo>
                  <a:cubicBezTo>
                    <a:pt x="1095" y="1121"/>
                    <a:pt x="1075" y="1103"/>
                    <a:pt x="1050" y="1095"/>
                  </a:cubicBezTo>
                  <a:cubicBezTo>
                    <a:pt x="1059" y="1083"/>
                    <a:pt x="1064" y="1068"/>
                    <a:pt x="1064" y="1052"/>
                  </a:cubicBezTo>
                  <a:cubicBezTo>
                    <a:pt x="1064" y="1014"/>
                    <a:pt x="1037" y="983"/>
                    <a:pt x="1001" y="976"/>
                  </a:cubicBezTo>
                  <a:cubicBezTo>
                    <a:pt x="1003" y="966"/>
                    <a:pt x="1005" y="955"/>
                    <a:pt x="1005" y="943"/>
                  </a:cubicBezTo>
                  <a:cubicBezTo>
                    <a:pt x="1005" y="869"/>
                    <a:pt x="945" y="809"/>
                    <a:pt x="870" y="809"/>
                  </a:cubicBezTo>
                  <a:cubicBezTo>
                    <a:pt x="849" y="809"/>
                    <a:pt x="828" y="814"/>
                    <a:pt x="809" y="824"/>
                  </a:cubicBezTo>
                  <a:cubicBezTo>
                    <a:pt x="816" y="809"/>
                    <a:pt x="819" y="793"/>
                    <a:pt x="819" y="777"/>
                  </a:cubicBezTo>
                  <a:cubicBezTo>
                    <a:pt x="819" y="710"/>
                    <a:pt x="765" y="656"/>
                    <a:pt x="698" y="656"/>
                  </a:cubicBezTo>
                  <a:cubicBezTo>
                    <a:pt x="689" y="656"/>
                    <a:pt x="679" y="657"/>
                    <a:pt x="671" y="659"/>
                  </a:cubicBezTo>
                  <a:cubicBezTo>
                    <a:pt x="671" y="658"/>
                    <a:pt x="671" y="657"/>
                    <a:pt x="671" y="656"/>
                  </a:cubicBezTo>
                  <a:cubicBezTo>
                    <a:pt x="671" y="605"/>
                    <a:pt x="637" y="561"/>
                    <a:pt x="591" y="547"/>
                  </a:cubicBezTo>
                  <a:cubicBezTo>
                    <a:pt x="596" y="533"/>
                    <a:pt x="599" y="518"/>
                    <a:pt x="599" y="503"/>
                  </a:cubicBezTo>
                  <a:cubicBezTo>
                    <a:pt x="599" y="434"/>
                    <a:pt x="543" y="378"/>
                    <a:pt x="474" y="378"/>
                  </a:cubicBezTo>
                  <a:cubicBezTo>
                    <a:pt x="450" y="378"/>
                    <a:pt x="427" y="385"/>
                    <a:pt x="408" y="397"/>
                  </a:cubicBezTo>
                  <a:cubicBezTo>
                    <a:pt x="409" y="390"/>
                    <a:pt x="410" y="384"/>
                    <a:pt x="410" y="378"/>
                  </a:cubicBezTo>
                  <a:cubicBezTo>
                    <a:pt x="410" y="351"/>
                    <a:pt x="401" y="326"/>
                    <a:pt x="386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0" y="1462"/>
                    <a:pt x="0" y="1462"/>
                    <a:pt x="0" y="1462"/>
                  </a:cubicBezTo>
                  <a:cubicBezTo>
                    <a:pt x="991" y="1463"/>
                    <a:pt x="991" y="1463"/>
                    <a:pt x="991" y="1463"/>
                  </a:cubicBezTo>
                  <a:cubicBezTo>
                    <a:pt x="991" y="1462"/>
                    <a:pt x="991" y="1462"/>
                    <a:pt x="991" y="1462"/>
                  </a:cubicBezTo>
                  <a:cubicBezTo>
                    <a:pt x="1269" y="1462"/>
                    <a:pt x="1269" y="1462"/>
                    <a:pt x="1269" y="1462"/>
                  </a:cubicBezTo>
                  <a:cubicBezTo>
                    <a:pt x="1270" y="1458"/>
                    <a:pt x="1270" y="1454"/>
                    <a:pt x="1270" y="1450"/>
                  </a:cubicBezTo>
                  <a:cubicBezTo>
                    <a:pt x="1270" y="1425"/>
                    <a:pt x="1262" y="1402"/>
                    <a:pt x="1248" y="1383"/>
                  </a:cubicBezTo>
                  <a:cubicBezTo>
                    <a:pt x="1262" y="1365"/>
                    <a:pt x="1270" y="1341"/>
                    <a:pt x="1270" y="1316"/>
                  </a:cubicBezTo>
                  <a:cubicBezTo>
                    <a:pt x="1270" y="1283"/>
                    <a:pt x="1256" y="1254"/>
                    <a:pt x="1234" y="1233"/>
                  </a:cubicBezTo>
                  <a:cubicBezTo>
                    <a:pt x="1306" y="1218"/>
                    <a:pt x="1372" y="1199"/>
                    <a:pt x="1432" y="1177"/>
                  </a:cubicBezTo>
                  <a:cubicBezTo>
                    <a:pt x="1623" y="1106"/>
                    <a:pt x="1749" y="1001"/>
                    <a:pt x="1805" y="866"/>
                  </a:cubicBezTo>
                  <a:cubicBezTo>
                    <a:pt x="1858" y="739"/>
                    <a:pt x="1848" y="593"/>
                    <a:pt x="1775" y="43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"/>
            <p:cNvSpPr/>
            <p:nvPr/>
          </p:nvSpPr>
          <p:spPr bwMode="auto">
            <a:xfrm>
              <a:off x="1591" y="1052"/>
              <a:ext cx="4344" cy="3424"/>
            </a:xfrm>
            <a:custGeom>
              <a:avLst/>
              <a:gdLst>
                <a:gd name="T0" fmla="*/ 1756 w 1836"/>
                <a:gd name="T1" fmla="*/ 424 h 1448"/>
                <a:gd name="T2" fmla="*/ 1447 w 1836"/>
                <a:gd name="T3" fmla="*/ 0 h 1448"/>
                <a:gd name="T4" fmla="*/ 1398 w 1836"/>
                <a:gd name="T5" fmla="*/ 49 h 1448"/>
                <a:gd name="T6" fmla="*/ 1693 w 1836"/>
                <a:gd name="T7" fmla="*/ 452 h 1448"/>
                <a:gd name="T8" fmla="*/ 1722 w 1836"/>
                <a:gd name="T9" fmla="*/ 816 h 1448"/>
                <a:gd name="T10" fmla="*/ 981 w 1836"/>
                <a:gd name="T11" fmla="*/ 1166 h 1448"/>
                <a:gd name="T12" fmla="*/ 836 w 1836"/>
                <a:gd name="T13" fmla="*/ 1023 h 1448"/>
                <a:gd name="T14" fmla="*/ 755 w 1836"/>
                <a:gd name="T15" fmla="*/ 1048 h 1448"/>
                <a:gd name="T16" fmla="*/ 706 w 1836"/>
                <a:gd name="T17" fmla="*/ 1026 h 1448"/>
                <a:gd name="T18" fmla="*/ 711 w 1836"/>
                <a:gd name="T19" fmla="*/ 978 h 1448"/>
                <a:gd name="T20" fmla="*/ 505 w 1836"/>
                <a:gd name="T21" fmla="*/ 772 h 1448"/>
                <a:gd name="T22" fmla="*/ 446 w 1836"/>
                <a:gd name="T23" fmla="*/ 780 h 1448"/>
                <a:gd name="T24" fmla="*/ 318 w 1836"/>
                <a:gd name="T25" fmla="*/ 669 h 1448"/>
                <a:gd name="T26" fmla="*/ 135 w 1836"/>
                <a:gd name="T27" fmla="*/ 497 h 1448"/>
                <a:gd name="T28" fmla="*/ 0 w 1836"/>
                <a:gd name="T29" fmla="*/ 557 h 1448"/>
                <a:gd name="T30" fmla="*/ 0 w 1836"/>
                <a:gd name="T31" fmla="*/ 1026 h 1448"/>
                <a:gd name="T32" fmla="*/ 0 w 1836"/>
                <a:gd name="T33" fmla="*/ 1026 h 1448"/>
                <a:gd name="T34" fmla="*/ 0 w 1836"/>
                <a:gd name="T35" fmla="*/ 1448 h 1448"/>
                <a:gd name="T36" fmla="*/ 1113 w 1836"/>
                <a:gd name="T37" fmla="*/ 1448 h 1448"/>
                <a:gd name="T38" fmla="*/ 1126 w 1836"/>
                <a:gd name="T39" fmla="*/ 1378 h 1448"/>
                <a:gd name="T40" fmla="*/ 1054 w 1836"/>
                <a:gd name="T41" fmla="*/ 1227 h 1448"/>
                <a:gd name="T42" fmla="*/ 1424 w 1836"/>
                <a:gd name="T43" fmla="*/ 1142 h 1448"/>
                <a:gd name="T44" fmla="*/ 1786 w 1836"/>
                <a:gd name="T45" fmla="*/ 843 h 1448"/>
                <a:gd name="T46" fmla="*/ 1756 w 1836"/>
                <a:gd name="T47" fmla="*/ 424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36" h="1448">
                  <a:moveTo>
                    <a:pt x="1756" y="424"/>
                  </a:moveTo>
                  <a:cubicBezTo>
                    <a:pt x="1695" y="288"/>
                    <a:pt x="1589" y="141"/>
                    <a:pt x="1447" y="0"/>
                  </a:cubicBezTo>
                  <a:cubicBezTo>
                    <a:pt x="1398" y="49"/>
                    <a:pt x="1398" y="49"/>
                    <a:pt x="1398" y="49"/>
                  </a:cubicBezTo>
                  <a:cubicBezTo>
                    <a:pt x="1534" y="184"/>
                    <a:pt x="1635" y="324"/>
                    <a:pt x="1693" y="452"/>
                  </a:cubicBezTo>
                  <a:cubicBezTo>
                    <a:pt x="1754" y="591"/>
                    <a:pt x="1764" y="713"/>
                    <a:pt x="1722" y="816"/>
                  </a:cubicBezTo>
                  <a:cubicBezTo>
                    <a:pt x="1644" y="1004"/>
                    <a:pt x="1390" y="1123"/>
                    <a:pt x="981" y="1166"/>
                  </a:cubicBezTo>
                  <a:cubicBezTo>
                    <a:pt x="980" y="1087"/>
                    <a:pt x="916" y="1023"/>
                    <a:pt x="836" y="1023"/>
                  </a:cubicBezTo>
                  <a:cubicBezTo>
                    <a:pt x="806" y="1023"/>
                    <a:pt x="778" y="1032"/>
                    <a:pt x="755" y="1048"/>
                  </a:cubicBezTo>
                  <a:cubicBezTo>
                    <a:pt x="741" y="1038"/>
                    <a:pt x="724" y="1030"/>
                    <a:pt x="706" y="1026"/>
                  </a:cubicBezTo>
                  <a:cubicBezTo>
                    <a:pt x="709" y="1011"/>
                    <a:pt x="711" y="995"/>
                    <a:pt x="711" y="978"/>
                  </a:cubicBezTo>
                  <a:cubicBezTo>
                    <a:pt x="711" y="864"/>
                    <a:pt x="619" y="772"/>
                    <a:pt x="505" y="772"/>
                  </a:cubicBezTo>
                  <a:cubicBezTo>
                    <a:pt x="485" y="772"/>
                    <a:pt x="465" y="775"/>
                    <a:pt x="446" y="780"/>
                  </a:cubicBezTo>
                  <a:cubicBezTo>
                    <a:pt x="423" y="725"/>
                    <a:pt x="376" y="684"/>
                    <a:pt x="318" y="669"/>
                  </a:cubicBezTo>
                  <a:cubicBezTo>
                    <a:pt x="311" y="573"/>
                    <a:pt x="232" y="497"/>
                    <a:pt x="135" y="497"/>
                  </a:cubicBezTo>
                  <a:cubicBezTo>
                    <a:pt x="81" y="497"/>
                    <a:pt x="33" y="520"/>
                    <a:pt x="0" y="557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448"/>
                    <a:pt x="0" y="1448"/>
                    <a:pt x="0" y="1448"/>
                  </a:cubicBezTo>
                  <a:cubicBezTo>
                    <a:pt x="1113" y="1448"/>
                    <a:pt x="1113" y="1448"/>
                    <a:pt x="1113" y="1448"/>
                  </a:cubicBezTo>
                  <a:cubicBezTo>
                    <a:pt x="1121" y="1426"/>
                    <a:pt x="1126" y="1403"/>
                    <a:pt x="1126" y="1378"/>
                  </a:cubicBezTo>
                  <a:cubicBezTo>
                    <a:pt x="1126" y="1317"/>
                    <a:pt x="1098" y="1263"/>
                    <a:pt x="1054" y="1227"/>
                  </a:cubicBezTo>
                  <a:cubicBezTo>
                    <a:pt x="1197" y="1209"/>
                    <a:pt x="1321" y="1180"/>
                    <a:pt x="1424" y="1142"/>
                  </a:cubicBezTo>
                  <a:cubicBezTo>
                    <a:pt x="1610" y="1073"/>
                    <a:pt x="1732" y="972"/>
                    <a:pt x="1786" y="843"/>
                  </a:cubicBezTo>
                  <a:cubicBezTo>
                    <a:pt x="1836" y="722"/>
                    <a:pt x="1826" y="581"/>
                    <a:pt x="1756" y="42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15"/>
            <p:cNvSpPr/>
            <p:nvPr/>
          </p:nvSpPr>
          <p:spPr bwMode="auto">
            <a:xfrm>
              <a:off x="1605" y="1064"/>
              <a:ext cx="4406" cy="3426"/>
            </a:xfrm>
            <a:custGeom>
              <a:avLst/>
              <a:gdLst>
                <a:gd name="T0" fmla="*/ 1429 w 1862"/>
                <a:gd name="T1" fmla="*/ 0 h 1449"/>
                <a:gd name="T2" fmla="*/ 1400 w 1862"/>
                <a:gd name="T3" fmla="*/ 30 h 1449"/>
                <a:gd name="T4" fmla="*/ 1733 w 1862"/>
                <a:gd name="T5" fmla="*/ 809 h 1449"/>
                <a:gd name="T6" fmla="*/ 653 w 1862"/>
                <a:gd name="T7" fmla="*/ 1195 h 1449"/>
                <a:gd name="T8" fmla="*/ 653 w 1862"/>
                <a:gd name="T9" fmla="*/ 1187 h 1449"/>
                <a:gd name="T10" fmla="*/ 526 w 1862"/>
                <a:gd name="T11" fmla="*/ 1062 h 1449"/>
                <a:gd name="T12" fmla="*/ 465 w 1862"/>
                <a:gd name="T13" fmla="*/ 1078 h 1449"/>
                <a:gd name="T14" fmla="*/ 361 w 1862"/>
                <a:gd name="T15" fmla="*/ 1018 h 1449"/>
                <a:gd name="T16" fmla="*/ 361 w 1862"/>
                <a:gd name="T17" fmla="*/ 1017 h 1449"/>
                <a:gd name="T18" fmla="*/ 232 w 1862"/>
                <a:gd name="T19" fmla="*/ 891 h 1449"/>
                <a:gd name="T20" fmla="*/ 116 w 1862"/>
                <a:gd name="T21" fmla="*/ 968 h 1449"/>
                <a:gd name="T22" fmla="*/ 79 w 1862"/>
                <a:gd name="T23" fmla="*/ 962 h 1449"/>
                <a:gd name="T24" fmla="*/ 0 w 1862"/>
                <a:gd name="T25" fmla="*/ 998 h 1449"/>
                <a:gd name="T26" fmla="*/ 4 w 1862"/>
                <a:gd name="T27" fmla="*/ 1449 h 1449"/>
                <a:gd name="T28" fmla="*/ 773 w 1862"/>
                <a:gd name="T29" fmla="*/ 1443 h 1449"/>
                <a:gd name="T30" fmla="*/ 822 w 1862"/>
                <a:gd name="T31" fmla="*/ 1339 h 1449"/>
                <a:gd name="T32" fmla="*/ 768 w 1862"/>
                <a:gd name="T33" fmla="*/ 1233 h 1449"/>
                <a:gd name="T34" fmla="*/ 1421 w 1862"/>
                <a:gd name="T35" fmla="*/ 1120 h 1449"/>
                <a:gd name="T36" fmla="*/ 1772 w 1862"/>
                <a:gd name="T37" fmla="*/ 825 h 1449"/>
                <a:gd name="T38" fmla="*/ 1429 w 1862"/>
                <a:gd name="T39" fmla="*/ 0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2" h="1449">
                  <a:moveTo>
                    <a:pt x="1429" y="0"/>
                  </a:moveTo>
                  <a:cubicBezTo>
                    <a:pt x="1400" y="30"/>
                    <a:pt x="1400" y="30"/>
                    <a:pt x="1400" y="30"/>
                  </a:cubicBezTo>
                  <a:cubicBezTo>
                    <a:pt x="1694" y="320"/>
                    <a:pt x="1816" y="604"/>
                    <a:pt x="1733" y="809"/>
                  </a:cubicBezTo>
                  <a:cubicBezTo>
                    <a:pt x="1636" y="1050"/>
                    <a:pt x="1263" y="1183"/>
                    <a:pt x="653" y="1195"/>
                  </a:cubicBezTo>
                  <a:cubicBezTo>
                    <a:pt x="653" y="1192"/>
                    <a:pt x="653" y="1190"/>
                    <a:pt x="653" y="1187"/>
                  </a:cubicBezTo>
                  <a:cubicBezTo>
                    <a:pt x="653" y="1117"/>
                    <a:pt x="596" y="1061"/>
                    <a:pt x="526" y="1062"/>
                  </a:cubicBezTo>
                  <a:cubicBezTo>
                    <a:pt x="504" y="1062"/>
                    <a:pt x="483" y="1068"/>
                    <a:pt x="465" y="1078"/>
                  </a:cubicBezTo>
                  <a:cubicBezTo>
                    <a:pt x="442" y="1044"/>
                    <a:pt x="404" y="1021"/>
                    <a:pt x="361" y="1018"/>
                  </a:cubicBezTo>
                  <a:cubicBezTo>
                    <a:pt x="361" y="1017"/>
                    <a:pt x="361" y="1017"/>
                    <a:pt x="361" y="1017"/>
                  </a:cubicBezTo>
                  <a:cubicBezTo>
                    <a:pt x="360" y="947"/>
                    <a:pt x="303" y="890"/>
                    <a:pt x="232" y="891"/>
                  </a:cubicBezTo>
                  <a:cubicBezTo>
                    <a:pt x="180" y="891"/>
                    <a:pt x="136" y="923"/>
                    <a:pt x="116" y="968"/>
                  </a:cubicBezTo>
                  <a:cubicBezTo>
                    <a:pt x="105" y="964"/>
                    <a:pt x="92" y="961"/>
                    <a:pt x="79" y="962"/>
                  </a:cubicBezTo>
                  <a:cubicBezTo>
                    <a:pt x="47" y="962"/>
                    <a:pt x="19" y="976"/>
                    <a:pt x="0" y="998"/>
                  </a:cubicBezTo>
                  <a:cubicBezTo>
                    <a:pt x="4" y="1449"/>
                    <a:pt x="4" y="1449"/>
                    <a:pt x="4" y="1449"/>
                  </a:cubicBezTo>
                  <a:cubicBezTo>
                    <a:pt x="773" y="1443"/>
                    <a:pt x="773" y="1443"/>
                    <a:pt x="773" y="1443"/>
                  </a:cubicBezTo>
                  <a:cubicBezTo>
                    <a:pt x="803" y="1418"/>
                    <a:pt x="822" y="1381"/>
                    <a:pt x="822" y="1339"/>
                  </a:cubicBezTo>
                  <a:cubicBezTo>
                    <a:pt x="822" y="1296"/>
                    <a:pt x="801" y="1257"/>
                    <a:pt x="768" y="1233"/>
                  </a:cubicBezTo>
                  <a:cubicBezTo>
                    <a:pt x="1037" y="1221"/>
                    <a:pt x="1255" y="1183"/>
                    <a:pt x="1421" y="1120"/>
                  </a:cubicBezTo>
                  <a:cubicBezTo>
                    <a:pt x="1603" y="1051"/>
                    <a:pt x="1721" y="952"/>
                    <a:pt x="1772" y="825"/>
                  </a:cubicBezTo>
                  <a:cubicBezTo>
                    <a:pt x="1862" y="603"/>
                    <a:pt x="1737" y="302"/>
                    <a:pt x="14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6"/>
            <p:cNvSpPr/>
            <p:nvPr/>
          </p:nvSpPr>
          <p:spPr bwMode="auto">
            <a:xfrm>
              <a:off x="4650" y="882"/>
              <a:ext cx="533" cy="449"/>
            </a:xfrm>
            <a:custGeom>
              <a:avLst/>
              <a:gdLst>
                <a:gd name="T0" fmla="*/ 0 w 225"/>
                <a:gd name="T1" fmla="*/ 34 h 190"/>
                <a:gd name="T2" fmla="*/ 65 w 225"/>
                <a:gd name="T3" fmla="*/ 153 h 190"/>
                <a:gd name="T4" fmla="*/ 225 w 225"/>
                <a:gd name="T5" fmla="*/ 190 h 190"/>
                <a:gd name="T6" fmla="*/ 34 w 225"/>
                <a:gd name="T7" fmla="*/ 0 h 190"/>
                <a:gd name="T8" fmla="*/ 0 w 225"/>
                <a:gd name="T9" fmla="*/ 3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90">
                  <a:moveTo>
                    <a:pt x="0" y="34"/>
                  </a:moveTo>
                  <a:cubicBezTo>
                    <a:pt x="0" y="34"/>
                    <a:pt x="4" y="124"/>
                    <a:pt x="65" y="153"/>
                  </a:cubicBezTo>
                  <a:cubicBezTo>
                    <a:pt x="127" y="183"/>
                    <a:pt x="225" y="190"/>
                    <a:pt x="225" y="19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7"/>
            <p:cNvSpPr/>
            <p:nvPr/>
          </p:nvSpPr>
          <p:spPr bwMode="auto">
            <a:xfrm>
              <a:off x="4681" y="882"/>
              <a:ext cx="336" cy="286"/>
            </a:xfrm>
            <a:custGeom>
              <a:avLst/>
              <a:gdLst>
                <a:gd name="T0" fmla="*/ 0 w 142"/>
                <a:gd name="T1" fmla="*/ 22 h 121"/>
                <a:gd name="T2" fmla="*/ 41 w 142"/>
                <a:gd name="T3" fmla="*/ 98 h 121"/>
                <a:gd name="T4" fmla="*/ 142 w 142"/>
                <a:gd name="T5" fmla="*/ 121 h 121"/>
                <a:gd name="T6" fmla="*/ 21 w 142"/>
                <a:gd name="T7" fmla="*/ 0 h 121"/>
                <a:gd name="T8" fmla="*/ 0 w 142"/>
                <a:gd name="T9" fmla="*/ 2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21">
                  <a:moveTo>
                    <a:pt x="0" y="22"/>
                  </a:moveTo>
                  <a:cubicBezTo>
                    <a:pt x="0" y="22"/>
                    <a:pt x="2" y="79"/>
                    <a:pt x="41" y="98"/>
                  </a:cubicBezTo>
                  <a:cubicBezTo>
                    <a:pt x="80" y="117"/>
                    <a:pt x="142" y="121"/>
                    <a:pt x="142" y="121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4731" y="801"/>
              <a:ext cx="452" cy="530"/>
            </a:xfrm>
            <a:custGeom>
              <a:avLst/>
              <a:gdLst>
                <a:gd name="T0" fmla="*/ 34 w 191"/>
                <a:gd name="T1" fmla="*/ 0 h 224"/>
                <a:gd name="T2" fmla="*/ 153 w 191"/>
                <a:gd name="T3" fmla="*/ 65 h 224"/>
                <a:gd name="T4" fmla="*/ 191 w 191"/>
                <a:gd name="T5" fmla="*/ 224 h 224"/>
                <a:gd name="T6" fmla="*/ 0 w 191"/>
                <a:gd name="T7" fmla="*/ 34 h 224"/>
                <a:gd name="T8" fmla="*/ 34 w 191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24">
                  <a:moveTo>
                    <a:pt x="34" y="0"/>
                  </a:moveTo>
                  <a:cubicBezTo>
                    <a:pt x="34" y="0"/>
                    <a:pt x="124" y="3"/>
                    <a:pt x="153" y="65"/>
                  </a:cubicBezTo>
                  <a:cubicBezTo>
                    <a:pt x="183" y="126"/>
                    <a:pt x="191" y="224"/>
                    <a:pt x="191" y="22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4731" y="830"/>
              <a:ext cx="286" cy="338"/>
            </a:xfrm>
            <a:custGeom>
              <a:avLst/>
              <a:gdLst>
                <a:gd name="T0" fmla="*/ 22 w 121"/>
                <a:gd name="T1" fmla="*/ 0 h 143"/>
                <a:gd name="T2" fmla="*/ 98 w 121"/>
                <a:gd name="T3" fmla="*/ 42 h 143"/>
                <a:gd name="T4" fmla="*/ 121 w 121"/>
                <a:gd name="T5" fmla="*/ 143 h 143"/>
                <a:gd name="T6" fmla="*/ 0 w 121"/>
                <a:gd name="T7" fmla="*/ 22 h 143"/>
                <a:gd name="T8" fmla="*/ 22 w 121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43">
                  <a:moveTo>
                    <a:pt x="22" y="0"/>
                  </a:moveTo>
                  <a:cubicBezTo>
                    <a:pt x="22" y="0"/>
                    <a:pt x="79" y="3"/>
                    <a:pt x="98" y="42"/>
                  </a:cubicBezTo>
                  <a:cubicBezTo>
                    <a:pt x="117" y="81"/>
                    <a:pt x="121" y="143"/>
                    <a:pt x="121" y="143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20"/>
            <p:cNvSpPr/>
            <p:nvPr/>
          </p:nvSpPr>
          <p:spPr bwMode="auto">
            <a:xfrm>
              <a:off x="2746" y="-1124"/>
              <a:ext cx="1895" cy="1914"/>
            </a:xfrm>
            <a:custGeom>
              <a:avLst/>
              <a:gdLst>
                <a:gd name="T0" fmla="*/ 789 w 801"/>
                <a:gd name="T1" fmla="*/ 809 h 809"/>
                <a:gd name="T2" fmla="*/ 785 w 801"/>
                <a:gd name="T3" fmla="*/ 808 h 809"/>
                <a:gd name="T4" fmla="*/ 775 w 801"/>
                <a:gd name="T5" fmla="*/ 805 h 809"/>
                <a:gd name="T6" fmla="*/ 739 w 801"/>
                <a:gd name="T7" fmla="*/ 791 h 809"/>
                <a:gd name="T8" fmla="*/ 686 w 801"/>
                <a:gd name="T9" fmla="*/ 766 h 809"/>
                <a:gd name="T10" fmla="*/ 623 w 801"/>
                <a:gd name="T11" fmla="*/ 729 h 809"/>
                <a:gd name="T12" fmla="*/ 588 w 801"/>
                <a:gd name="T13" fmla="*/ 706 h 809"/>
                <a:gd name="T14" fmla="*/ 553 w 801"/>
                <a:gd name="T15" fmla="*/ 679 h 809"/>
                <a:gd name="T16" fmla="*/ 482 w 801"/>
                <a:gd name="T17" fmla="*/ 617 h 809"/>
                <a:gd name="T18" fmla="*/ 450 w 801"/>
                <a:gd name="T19" fmla="*/ 580 h 809"/>
                <a:gd name="T20" fmla="*/ 418 w 801"/>
                <a:gd name="T21" fmla="*/ 539 h 809"/>
                <a:gd name="T22" fmla="*/ 354 w 801"/>
                <a:gd name="T23" fmla="*/ 457 h 809"/>
                <a:gd name="T24" fmla="*/ 287 w 801"/>
                <a:gd name="T25" fmla="*/ 377 h 809"/>
                <a:gd name="T26" fmla="*/ 223 w 801"/>
                <a:gd name="T27" fmla="*/ 299 h 809"/>
                <a:gd name="T28" fmla="*/ 164 w 801"/>
                <a:gd name="T29" fmla="*/ 225 h 809"/>
                <a:gd name="T30" fmla="*/ 137 w 801"/>
                <a:gd name="T31" fmla="*/ 190 h 809"/>
                <a:gd name="T32" fmla="*/ 112 w 801"/>
                <a:gd name="T33" fmla="*/ 158 h 809"/>
                <a:gd name="T34" fmla="*/ 68 w 801"/>
                <a:gd name="T35" fmla="*/ 101 h 809"/>
                <a:gd name="T36" fmla="*/ 50 w 801"/>
                <a:gd name="T37" fmla="*/ 77 h 809"/>
                <a:gd name="T38" fmla="*/ 35 w 801"/>
                <a:gd name="T39" fmla="*/ 57 h 809"/>
                <a:gd name="T40" fmla="*/ 14 w 801"/>
                <a:gd name="T41" fmla="*/ 28 h 809"/>
                <a:gd name="T42" fmla="*/ 6 w 801"/>
                <a:gd name="T43" fmla="*/ 18 h 809"/>
                <a:gd name="T44" fmla="*/ 6 w 801"/>
                <a:gd name="T45" fmla="*/ 5 h 809"/>
                <a:gd name="T46" fmla="*/ 19 w 801"/>
                <a:gd name="T47" fmla="*/ 6 h 809"/>
                <a:gd name="T48" fmla="*/ 29 w 801"/>
                <a:gd name="T49" fmla="*/ 13 h 809"/>
                <a:gd name="T50" fmla="*/ 57 w 801"/>
                <a:gd name="T51" fmla="*/ 35 h 809"/>
                <a:gd name="T52" fmla="*/ 78 w 801"/>
                <a:gd name="T53" fmla="*/ 50 h 809"/>
                <a:gd name="T54" fmla="*/ 101 w 801"/>
                <a:gd name="T55" fmla="*/ 69 h 809"/>
                <a:gd name="T56" fmla="*/ 158 w 801"/>
                <a:gd name="T57" fmla="*/ 113 h 809"/>
                <a:gd name="T58" fmla="*/ 190 w 801"/>
                <a:gd name="T59" fmla="*/ 139 h 809"/>
                <a:gd name="T60" fmla="*/ 224 w 801"/>
                <a:gd name="T61" fmla="*/ 166 h 809"/>
                <a:gd name="T62" fmla="*/ 297 w 801"/>
                <a:gd name="T63" fmla="*/ 226 h 809"/>
                <a:gd name="T64" fmla="*/ 375 w 801"/>
                <a:gd name="T65" fmla="*/ 290 h 809"/>
                <a:gd name="T66" fmla="*/ 454 w 801"/>
                <a:gd name="T67" fmla="*/ 358 h 809"/>
                <a:gd name="T68" fmla="*/ 536 w 801"/>
                <a:gd name="T69" fmla="*/ 423 h 809"/>
                <a:gd name="T70" fmla="*/ 576 w 801"/>
                <a:gd name="T71" fmla="*/ 455 h 809"/>
                <a:gd name="T72" fmla="*/ 613 w 801"/>
                <a:gd name="T73" fmla="*/ 488 h 809"/>
                <a:gd name="T74" fmla="*/ 674 w 801"/>
                <a:gd name="T75" fmla="*/ 559 h 809"/>
                <a:gd name="T76" fmla="*/ 700 w 801"/>
                <a:gd name="T77" fmla="*/ 595 h 809"/>
                <a:gd name="T78" fmla="*/ 723 w 801"/>
                <a:gd name="T79" fmla="*/ 629 h 809"/>
                <a:gd name="T80" fmla="*/ 760 w 801"/>
                <a:gd name="T81" fmla="*/ 693 h 809"/>
                <a:gd name="T82" fmla="*/ 784 w 801"/>
                <a:gd name="T83" fmla="*/ 746 h 809"/>
                <a:gd name="T84" fmla="*/ 797 w 801"/>
                <a:gd name="T85" fmla="*/ 783 h 809"/>
                <a:gd name="T86" fmla="*/ 800 w 801"/>
                <a:gd name="T87" fmla="*/ 793 h 809"/>
                <a:gd name="T88" fmla="*/ 801 w 801"/>
                <a:gd name="T89" fmla="*/ 796 h 809"/>
                <a:gd name="T90" fmla="*/ 789 w 801"/>
                <a:gd name="T91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1" h="809">
                  <a:moveTo>
                    <a:pt x="789" y="809"/>
                  </a:moveTo>
                  <a:cubicBezTo>
                    <a:pt x="789" y="809"/>
                    <a:pt x="788" y="809"/>
                    <a:pt x="785" y="808"/>
                  </a:cubicBezTo>
                  <a:cubicBezTo>
                    <a:pt x="783" y="807"/>
                    <a:pt x="780" y="806"/>
                    <a:pt x="775" y="805"/>
                  </a:cubicBezTo>
                  <a:cubicBezTo>
                    <a:pt x="767" y="802"/>
                    <a:pt x="754" y="797"/>
                    <a:pt x="739" y="791"/>
                  </a:cubicBezTo>
                  <a:cubicBezTo>
                    <a:pt x="724" y="785"/>
                    <a:pt x="706" y="776"/>
                    <a:pt x="686" y="766"/>
                  </a:cubicBezTo>
                  <a:cubicBezTo>
                    <a:pt x="667" y="756"/>
                    <a:pt x="645" y="743"/>
                    <a:pt x="623" y="729"/>
                  </a:cubicBezTo>
                  <a:cubicBezTo>
                    <a:pt x="611" y="722"/>
                    <a:pt x="600" y="714"/>
                    <a:pt x="588" y="706"/>
                  </a:cubicBezTo>
                  <a:cubicBezTo>
                    <a:pt x="577" y="697"/>
                    <a:pt x="565" y="689"/>
                    <a:pt x="553" y="679"/>
                  </a:cubicBezTo>
                  <a:cubicBezTo>
                    <a:pt x="529" y="661"/>
                    <a:pt x="505" y="641"/>
                    <a:pt x="482" y="617"/>
                  </a:cubicBezTo>
                  <a:cubicBezTo>
                    <a:pt x="471" y="605"/>
                    <a:pt x="460" y="593"/>
                    <a:pt x="450" y="580"/>
                  </a:cubicBezTo>
                  <a:cubicBezTo>
                    <a:pt x="439" y="567"/>
                    <a:pt x="429" y="553"/>
                    <a:pt x="418" y="539"/>
                  </a:cubicBezTo>
                  <a:cubicBezTo>
                    <a:pt x="398" y="511"/>
                    <a:pt x="376" y="483"/>
                    <a:pt x="354" y="457"/>
                  </a:cubicBezTo>
                  <a:cubicBezTo>
                    <a:pt x="331" y="430"/>
                    <a:pt x="309" y="404"/>
                    <a:pt x="287" y="377"/>
                  </a:cubicBezTo>
                  <a:cubicBezTo>
                    <a:pt x="265" y="351"/>
                    <a:pt x="244" y="324"/>
                    <a:pt x="223" y="299"/>
                  </a:cubicBezTo>
                  <a:cubicBezTo>
                    <a:pt x="203" y="273"/>
                    <a:pt x="183" y="248"/>
                    <a:pt x="164" y="225"/>
                  </a:cubicBezTo>
                  <a:cubicBezTo>
                    <a:pt x="155" y="213"/>
                    <a:pt x="146" y="201"/>
                    <a:pt x="137" y="190"/>
                  </a:cubicBezTo>
                  <a:cubicBezTo>
                    <a:pt x="129" y="179"/>
                    <a:pt x="120" y="168"/>
                    <a:pt x="112" y="158"/>
                  </a:cubicBezTo>
                  <a:cubicBezTo>
                    <a:pt x="96" y="137"/>
                    <a:pt x="81" y="118"/>
                    <a:pt x="68" y="101"/>
                  </a:cubicBezTo>
                  <a:cubicBezTo>
                    <a:pt x="62" y="93"/>
                    <a:pt x="56" y="85"/>
                    <a:pt x="50" y="77"/>
                  </a:cubicBezTo>
                  <a:cubicBezTo>
                    <a:pt x="45" y="70"/>
                    <a:pt x="40" y="63"/>
                    <a:pt x="35" y="57"/>
                  </a:cubicBezTo>
                  <a:cubicBezTo>
                    <a:pt x="26" y="45"/>
                    <a:pt x="19" y="35"/>
                    <a:pt x="14" y="28"/>
                  </a:cubicBezTo>
                  <a:cubicBezTo>
                    <a:pt x="9" y="22"/>
                    <a:pt x="6" y="18"/>
                    <a:pt x="6" y="18"/>
                  </a:cubicBezTo>
                  <a:cubicBezTo>
                    <a:pt x="6" y="18"/>
                    <a:pt x="0" y="10"/>
                    <a:pt x="6" y="5"/>
                  </a:cubicBezTo>
                  <a:cubicBezTo>
                    <a:pt x="11" y="0"/>
                    <a:pt x="19" y="6"/>
                    <a:pt x="19" y="6"/>
                  </a:cubicBezTo>
                  <a:cubicBezTo>
                    <a:pt x="19" y="6"/>
                    <a:pt x="22" y="8"/>
                    <a:pt x="29" y="13"/>
                  </a:cubicBezTo>
                  <a:cubicBezTo>
                    <a:pt x="36" y="18"/>
                    <a:pt x="45" y="26"/>
                    <a:pt x="57" y="35"/>
                  </a:cubicBezTo>
                  <a:cubicBezTo>
                    <a:pt x="63" y="40"/>
                    <a:pt x="70" y="45"/>
                    <a:pt x="78" y="50"/>
                  </a:cubicBezTo>
                  <a:cubicBezTo>
                    <a:pt x="85" y="56"/>
                    <a:pt x="93" y="62"/>
                    <a:pt x="101" y="69"/>
                  </a:cubicBezTo>
                  <a:cubicBezTo>
                    <a:pt x="118" y="82"/>
                    <a:pt x="137" y="97"/>
                    <a:pt x="158" y="113"/>
                  </a:cubicBezTo>
                  <a:cubicBezTo>
                    <a:pt x="168" y="121"/>
                    <a:pt x="179" y="130"/>
                    <a:pt x="190" y="139"/>
                  </a:cubicBezTo>
                  <a:cubicBezTo>
                    <a:pt x="201" y="147"/>
                    <a:pt x="212" y="157"/>
                    <a:pt x="224" y="166"/>
                  </a:cubicBezTo>
                  <a:cubicBezTo>
                    <a:pt x="247" y="185"/>
                    <a:pt x="272" y="205"/>
                    <a:pt x="297" y="226"/>
                  </a:cubicBezTo>
                  <a:cubicBezTo>
                    <a:pt x="322" y="246"/>
                    <a:pt x="349" y="268"/>
                    <a:pt x="375" y="290"/>
                  </a:cubicBezTo>
                  <a:cubicBezTo>
                    <a:pt x="401" y="312"/>
                    <a:pt x="427" y="335"/>
                    <a:pt x="454" y="358"/>
                  </a:cubicBezTo>
                  <a:cubicBezTo>
                    <a:pt x="480" y="381"/>
                    <a:pt x="508" y="402"/>
                    <a:pt x="536" y="423"/>
                  </a:cubicBezTo>
                  <a:cubicBezTo>
                    <a:pt x="549" y="434"/>
                    <a:pt x="563" y="444"/>
                    <a:pt x="576" y="455"/>
                  </a:cubicBezTo>
                  <a:cubicBezTo>
                    <a:pt x="589" y="466"/>
                    <a:pt x="601" y="477"/>
                    <a:pt x="613" y="488"/>
                  </a:cubicBezTo>
                  <a:cubicBezTo>
                    <a:pt x="636" y="511"/>
                    <a:pt x="656" y="535"/>
                    <a:pt x="674" y="559"/>
                  </a:cubicBezTo>
                  <a:cubicBezTo>
                    <a:pt x="684" y="571"/>
                    <a:pt x="692" y="583"/>
                    <a:pt x="700" y="595"/>
                  </a:cubicBezTo>
                  <a:cubicBezTo>
                    <a:pt x="708" y="607"/>
                    <a:pt x="716" y="618"/>
                    <a:pt x="723" y="629"/>
                  </a:cubicBezTo>
                  <a:cubicBezTo>
                    <a:pt x="737" y="652"/>
                    <a:pt x="749" y="674"/>
                    <a:pt x="760" y="693"/>
                  </a:cubicBezTo>
                  <a:cubicBezTo>
                    <a:pt x="770" y="713"/>
                    <a:pt x="778" y="731"/>
                    <a:pt x="784" y="746"/>
                  </a:cubicBezTo>
                  <a:cubicBezTo>
                    <a:pt x="790" y="762"/>
                    <a:pt x="795" y="774"/>
                    <a:pt x="797" y="783"/>
                  </a:cubicBezTo>
                  <a:cubicBezTo>
                    <a:pt x="799" y="787"/>
                    <a:pt x="800" y="791"/>
                    <a:pt x="800" y="793"/>
                  </a:cubicBezTo>
                  <a:cubicBezTo>
                    <a:pt x="801" y="795"/>
                    <a:pt x="801" y="796"/>
                    <a:pt x="801" y="796"/>
                  </a:cubicBezTo>
                  <a:lnTo>
                    <a:pt x="789" y="8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21"/>
            <p:cNvSpPr/>
            <p:nvPr/>
          </p:nvSpPr>
          <p:spPr bwMode="auto">
            <a:xfrm>
              <a:off x="4598" y="492"/>
              <a:ext cx="571" cy="413"/>
            </a:xfrm>
            <a:custGeom>
              <a:avLst/>
              <a:gdLst>
                <a:gd name="T0" fmla="*/ 0 w 241"/>
                <a:gd name="T1" fmla="*/ 0 h 175"/>
                <a:gd name="T2" fmla="*/ 160 w 241"/>
                <a:gd name="T3" fmla="*/ 58 h 175"/>
                <a:gd name="T4" fmla="*/ 241 w 241"/>
                <a:gd name="T5" fmla="*/ 175 h 175"/>
                <a:gd name="T6" fmla="*/ 74 w 241"/>
                <a:gd name="T7" fmla="*/ 98 h 175"/>
                <a:gd name="T8" fmla="*/ 0 w 241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75">
                  <a:moveTo>
                    <a:pt x="0" y="0"/>
                  </a:moveTo>
                  <a:cubicBezTo>
                    <a:pt x="0" y="0"/>
                    <a:pt x="120" y="23"/>
                    <a:pt x="160" y="58"/>
                  </a:cubicBezTo>
                  <a:cubicBezTo>
                    <a:pt x="200" y="92"/>
                    <a:pt x="241" y="175"/>
                    <a:pt x="241" y="175"/>
                  </a:cubicBezTo>
                  <a:cubicBezTo>
                    <a:pt x="74" y="98"/>
                    <a:pt x="74" y="98"/>
                    <a:pt x="74" y="9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22"/>
            <p:cNvSpPr/>
            <p:nvPr/>
          </p:nvSpPr>
          <p:spPr bwMode="auto">
            <a:xfrm>
              <a:off x="4343" y="742"/>
              <a:ext cx="409" cy="575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23"/>
            <p:cNvSpPr/>
            <p:nvPr/>
          </p:nvSpPr>
          <p:spPr bwMode="auto">
            <a:xfrm>
              <a:off x="4525" y="674"/>
              <a:ext cx="345" cy="343"/>
            </a:xfrm>
            <a:custGeom>
              <a:avLst/>
              <a:gdLst>
                <a:gd name="T0" fmla="*/ 138 w 146"/>
                <a:gd name="T1" fmla="*/ 9 h 145"/>
                <a:gd name="T2" fmla="*/ 138 w 146"/>
                <a:gd name="T3" fmla="*/ 39 h 145"/>
                <a:gd name="T4" fmla="*/ 38 w 146"/>
                <a:gd name="T5" fmla="*/ 137 h 145"/>
                <a:gd name="T6" fmla="*/ 8 w 146"/>
                <a:gd name="T7" fmla="*/ 137 h 145"/>
                <a:gd name="T8" fmla="*/ 8 w 146"/>
                <a:gd name="T9" fmla="*/ 107 h 145"/>
                <a:gd name="T10" fmla="*/ 107 w 146"/>
                <a:gd name="T11" fmla="*/ 8 h 145"/>
                <a:gd name="T12" fmla="*/ 138 w 146"/>
                <a:gd name="T13" fmla="*/ 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45">
                  <a:moveTo>
                    <a:pt x="138" y="9"/>
                  </a:moveTo>
                  <a:cubicBezTo>
                    <a:pt x="146" y="17"/>
                    <a:pt x="146" y="31"/>
                    <a:pt x="138" y="39"/>
                  </a:cubicBezTo>
                  <a:cubicBezTo>
                    <a:pt x="38" y="137"/>
                    <a:pt x="38" y="137"/>
                    <a:pt x="38" y="137"/>
                  </a:cubicBezTo>
                  <a:cubicBezTo>
                    <a:pt x="30" y="145"/>
                    <a:pt x="17" y="145"/>
                    <a:pt x="8" y="137"/>
                  </a:cubicBezTo>
                  <a:cubicBezTo>
                    <a:pt x="0" y="128"/>
                    <a:pt x="0" y="115"/>
                    <a:pt x="8" y="10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16" y="0"/>
                    <a:pt x="129" y="0"/>
                    <a:pt x="138" y="9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24"/>
            <p:cNvSpPr/>
            <p:nvPr/>
          </p:nvSpPr>
          <p:spPr bwMode="auto">
            <a:xfrm>
              <a:off x="4149" y="295"/>
              <a:ext cx="400" cy="398"/>
            </a:xfrm>
            <a:custGeom>
              <a:avLst/>
              <a:gdLst>
                <a:gd name="T0" fmla="*/ 159 w 169"/>
                <a:gd name="T1" fmla="*/ 10 h 168"/>
                <a:gd name="T2" fmla="*/ 160 w 169"/>
                <a:gd name="T3" fmla="*/ 45 h 168"/>
                <a:gd name="T4" fmla="*/ 45 w 169"/>
                <a:gd name="T5" fmla="*/ 158 h 168"/>
                <a:gd name="T6" fmla="*/ 10 w 169"/>
                <a:gd name="T7" fmla="*/ 158 h 168"/>
                <a:gd name="T8" fmla="*/ 10 w 169"/>
                <a:gd name="T9" fmla="*/ 123 h 168"/>
                <a:gd name="T10" fmla="*/ 125 w 169"/>
                <a:gd name="T11" fmla="*/ 10 h 168"/>
                <a:gd name="T12" fmla="*/ 159 w 169"/>
                <a:gd name="T13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68">
                  <a:moveTo>
                    <a:pt x="159" y="10"/>
                  </a:moveTo>
                  <a:cubicBezTo>
                    <a:pt x="169" y="20"/>
                    <a:pt x="169" y="36"/>
                    <a:pt x="160" y="45"/>
                  </a:cubicBezTo>
                  <a:cubicBezTo>
                    <a:pt x="45" y="158"/>
                    <a:pt x="45" y="158"/>
                    <a:pt x="45" y="158"/>
                  </a:cubicBezTo>
                  <a:cubicBezTo>
                    <a:pt x="35" y="168"/>
                    <a:pt x="20" y="167"/>
                    <a:pt x="10" y="158"/>
                  </a:cubicBezTo>
                  <a:cubicBezTo>
                    <a:pt x="1" y="148"/>
                    <a:pt x="0" y="132"/>
                    <a:pt x="10" y="123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34" y="0"/>
                    <a:pt x="150" y="1"/>
                    <a:pt x="159" y="1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25"/>
            <p:cNvSpPr/>
            <p:nvPr/>
          </p:nvSpPr>
          <p:spPr bwMode="auto">
            <a:xfrm>
              <a:off x="4255" y="402"/>
              <a:ext cx="523" cy="525"/>
            </a:xfrm>
            <a:custGeom>
              <a:avLst/>
              <a:gdLst>
                <a:gd name="T0" fmla="*/ 0 w 523"/>
                <a:gd name="T1" fmla="*/ 267 h 525"/>
                <a:gd name="T2" fmla="*/ 289 w 523"/>
                <a:gd name="T3" fmla="*/ 525 h 525"/>
                <a:gd name="T4" fmla="*/ 523 w 523"/>
                <a:gd name="T5" fmla="*/ 291 h 525"/>
                <a:gd name="T6" fmla="*/ 272 w 523"/>
                <a:gd name="T7" fmla="*/ 0 h 525"/>
                <a:gd name="T8" fmla="*/ 0 w 523"/>
                <a:gd name="T9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525">
                  <a:moveTo>
                    <a:pt x="0" y="267"/>
                  </a:moveTo>
                  <a:lnTo>
                    <a:pt x="289" y="525"/>
                  </a:lnTo>
                  <a:lnTo>
                    <a:pt x="523" y="291"/>
                  </a:lnTo>
                  <a:lnTo>
                    <a:pt x="27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26"/>
            <p:cNvSpPr/>
            <p:nvPr/>
          </p:nvSpPr>
          <p:spPr bwMode="auto">
            <a:xfrm>
              <a:off x="4454" y="605"/>
              <a:ext cx="511" cy="511"/>
            </a:xfrm>
            <a:custGeom>
              <a:avLst/>
              <a:gdLst>
                <a:gd name="T0" fmla="*/ 3 w 216"/>
                <a:gd name="T1" fmla="*/ 0 h 216"/>
                <a:gd name="T2" fmla="*/ 6 w 216"/>
                <a:gd name="T3" fmla="*/ 2 h 216"/>
                <a:gd name="T4" fmla="*/ 15 w 216"/>
                <a:gd name="T5" fmla="*/ 6 h 216"/>
                <a:gd name="T6" fmla="*/ 44 w 216"/>
                <a:gd name="T7" fmla="*/ 25 h 216"/>
                <a:gd name="T8" fmla="*/ 53 w 216"/>
                <a:gd name="T9" fmla="*/ 32 h 216"/>
                <a:gd name="T10" fmla="*/ 63 w 216"/>
                <a:gd name="T11" fmla="*/ 39 h 216"/>
                <a:gd name="T12" fmla="*/ 81 w 216"/>
                <a:gd name="T13" fmla="*/ 57 h 216"/>
                <a:gd name="T14" fmla="*/ 91 w 216"/>
                <a:gd name="T15" fmla="*/ 67 h 216"/>
                <a:gd name="T16" fmla="*/ 100 w 216"/>
                <a:gd name="T17" fmla="*/ 77 h 216"/>
                <a:gd name="T18" fmla="*/ 118 w 216"/>
                <a:gd name="T19" fmla="*/ 99 h 216"/>
                <a:gd name="T20" fmla="*/ 137 w 216"/>
                <a:gd name="T21" fmla="*/ 120 h 216"/>
                <a:gd name="T22" fmla="*/ 155 w 216"/>
                <a:gd name="T23" fmla="*/ 140 h 216"/>
                <a:gd name="T24" fmla="*/ 171 w 216"/>
                <a:gd name="T25" fmla="*/ 160 h 216"/>
                <a:gd name="T26" fmla="*/ 186 w 216"/>
                <a:gd name="T27" fmla="*/ 177 h 216"/>
                <a:gd name="T28" fmla="*/ 199 w 216"/>
                <a:gd name="T29" fmla="*/ 192 h 216"/>
                <a:gd name="T30" fmla="*/ 208 w 216"/>
                <a:gd name="T31" fmla="*/ 204 h 216"/>
                <a:gd name="T32" fmla="*/ 216 w 216"/>
                <a:gd name="T33" fmla="*/ 214 h 216"/>
                <a:gd name="T34" fmla="*/ 214 w 216"/>
                <a:gd name="T35" fmla="*/ 216 h 216"/>
                <a:gd name="T36" fmla="*/ 204 w 216"/>
                <a:gd name="T37" fmla="*/ 208 h 216"/>
                <a:gd name="T38" fmla="*/ 192 w 216"/>
                <a:gd name="T39" fmla="*/ 198 h 216"/>
                <a:gd name="T40" fmla="*/ 178 w 216"/>
                <a:gd name="T41" fmla="*/ 186 h 216"/>
                <a:gd name="T42" fmla="*/ 160 w 216"/>
                <a:gd name="T43" fmla="*/ 171 h 216"/>
                <a:gd name="T44" fmla="*/ 141 w 216"/>
                <a:gd name="T45" fmla="*/ 154 h 216"/>
                <a:gd name="T46" fmla="*/ 120 w 216"/>
                <a:gd name="T47" fmla="*/ 136 h 216"/>
                <a:gd name="T48" fmla="*/ 99 w 216"/>
                <a:gd name="T49" fmla="*/ 118 h 216"/>
                <a:gd name="T50" fmla="*/ 77 w 216"/>
                <a:gd name="T51" fmla="*/ 99 h 216"/>
                <a:gd name="T52" fmla="*/ 67 w 216"/>
                <a:gd name="T53" fmla="*/ 91 h 216"/>
                <a:gd name="T54" fmla="*/ 57 w 216"/>
                <a:gd name="T55" fmla="*/ 81 h 216"/>
                <a:gd name="T56" fmla="*/ 39 w 216"/>
                <a:gd name="T57" fmla="*/ 63 h 216"/>
                <a:gd name="T58" fmla="*/ 32 w 216"/>
                <a:gd name="T59" fmla="*/ 53 h 216"/>
                <a:gd name="T60" fmla="*/ 25 w 216"/>
                <a:gd name="T61" fmla="*/ 44 h 216"/>
                <a:gd name="T62" fmla="*/ 6 w 216"/>
                <a:gd name="T63" fmla="*/ 15 h 216"/>
                <a:gd name="T64" fmla="*/ 2 w 216"/>
                <a:gd name="T65" fmla="*/ 6 h 216"/>
                <a:gd name="T66" fmla="*/ 0 w 216"/>
                <a:gd name="T67" fmla="*/ 3 h 216"/>
                <a:gd name="T68" fmla="*/ 3 w 216"/>
                <a:gd name="T6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6" h="216">
                  <a:moveTo>
                    <a:pt x="3" y="0"/>
                  </a:moveTo>
                  <a:cubicBezTo>
                    <a:pt x="3" y="0"/>
                    <a:pt x="4" y="1"/>
                    <a:pt x="6" y="2"/>
                  </a:cubicBezTo>
                  <a:cubicBezTo>
                    <a:pt x="8" y="3"/>
                    <a:pt x="11" y="4"/>
                    <a:pt x="15" y="6"/>
                  </a:cubicBezTo>
                  <a:cubicBezTo>
                    <a:pt x="22" y="11"/>
                    <a:pt x="33" y="17"/>
                    <a:pt x="44" y="25"/>
                  </a:cubicBezTo>
                  <a:cubicBezTo>
                    <a:pt x="47" y="27"/>
                    <a:pt x="50" y="30"/>
                    <a:pt x="53" y="32"/>
                  </a:cubicBezTo>
                  <a:cubicBezTo>
                    <a:pt x="56" y="34"/>
                    <a:pt x="59" y="37"/>
                    <a:pt x="63" y="39"/>
                  </a:cubicBezTo>
                  <a:cubicBezTo>
                    <a:pt x="69" y="45"/>
                    <a:pt x="75" y="50"/>
                    <a:pt x="81" y="57"/>
                  </a:cubicBezTo>
                  <a:cubicBezTo>
                    <a:pt x="85" y="60"/>
                    <a:pt x="88" y="63"/>
                    <a:pt x="91" y="67"/>
                  </a:cubicBezTo>
                  <a:cubicBezTo>
                    <a:pt x="94" y="70"/>
                    <a:pt x="97" y="74"/>
                    <a:pt x="100" y="77"/>
                  </a:cubicBezTo>
                  <a:cubicBezTo>
                    <a:pt x="105" y="84"/>
                    <a:pt x="112" y="92"/>
                    <a:pt x="118" y="99"/>
                  </a:cubicBezTo>
                  <a:cubicBezTo>
                    <a:pt x="124" y="106"/>
                    <a:pt x="130" y="113"/>
                    <a:pt x="137" y="120"/>
                  </a:cubicBezTo>
                  <a:cubicBezTo>
                    <a:pt x="143" y="127"/>
                    <a:pt x="149" y="134"/>
                    <a:pt x="155" y="140"/>
                  </a:cubicBezTo>
                  <a:cubicBezTo>
                    <a:pt x="160" y="147"/>
                    <a:pt x="166" y="154"/>
                    <a:pt x="171" y="160"/>
                  </a:cubicBezTo>
                  <a:cubicBezTo>
                    <a:pt x="177" y="166"/>
                    <a:pt x="182" y="172"/>
                    <a:pt x="186" y="177"/>
                  </a:cubicBezTo>
                  <a:cubicBezTo>
                    <a:pt x="191" y="183"/>
                    <a:pt x="195" y="188"/>
                    <a:pt x="199" y="192"/>
                  </a:cubicBezTo>
                  <a:cubicBezTo>
                    <a:pt x="202" y="197"/>
                    <a:pt x="206" y="200"/>
                    <a:pt x="208" y="204"/>
                  </a:cubicBezTo>
                  <a:cubicBezTo>
                    <a:pt x="213" y="210"/>
                    <a:pt x="216" y="214"/>
                    <a:pt x="216" y="214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6"/>
                    <a:pt x="210" y="213"/>
                    <a:pt x="204" y="208"/>
                  </a:cubicBezTo>
                  <a:cubicBezTo>
                    <a:pt x="201" y="205"/>
                    <a:pt x="197" y="202"/>
                    <a:pt x="192" y="198"/>
                  </a:cubicBezTo>
                  <a:cubicBezTo>
                    <a:pt x="188" y="195"/>
                    <a:pt x="183" y="190"/>
                    <a:pt x="178" y="186"/>
                  </a:cubicBezTo>
                  <a:cubicBezTo>
                    <a:pt x="172" y="181"/>
                    <a:pt x="166" y="176"/>
                    <a:pt x="160" y="171"/>
                  </a:cubicBezTo>
                  <a:cubicBezTo>
                    <a:pt x="154" y="166"/>
                    <a:pt x="147" y="160"/>
                    <a:pt x="141" y="154"/>
                  </a:cubicBezTo>
                  <a:cubicBezTo>
                    <a:pt x="134" y="149"/>
                    <a:pt x="127" y="143"/>
                    <a:pt x="120" y="136"/>
                  </a:cubicBezTo>
                  <a:cubicBezTo>
                    <a:pt x="113" y="130"/>
                    <a:pt x="106" y="124"/>
                    <a:pt x="99" y="118"/>
                  </a:cubicBezTo>
                  <a:cubicBezTo>
                    <a:pt x="92" y="111"/>
                    <a:pt x="84" y="105"/>
                    <a:pt x="77" y="99"/>
                  </a:cubicBezTo>
                  <a:cubicBezTo>
                    <a:pt x="74" y="96"/>
                    <a:pt x="70" y="94"/>
                    <a:pt x="67" y="91"/>
                  </a:cubicBezTo>
                  <a:cubicBezTo>
                    <a:pt x="63" y="88"/>
                    <a:pt x="60" y="85"/>
                    <a:pt x="57" y="81"/>
                  </a:cubicBezTo>
                  <a:cubicBezTo>
                    <a:pt x="50" y="75"/>
                    <a:pt x="45" y="69"/>
                    <a:pt x="39" y="63"/>
                  </a:cubicBezTo>
                  <a:cubicBezTo>
                    <a:pt x="37" y="59"/>
                    <a:pt x="34" y="56"/>
                    <a:pt x="32" y="53"/>
                  </a:cubicBezTo>
                  <a:cubicBezTo>
                    <a:pt x="30" y="50"/>
                    <a:pt x="27" y="47"/>
                    <a:pt x="25" y="44"/>
                  </a:cubicBezTo>
                  <a:cubicBezTo>
                    <a:pt x="17" y="33"/>
                    <a:pt x="11" y="23"/>
                    <a:pt x="6" y="15"/>
                  </a:cubicBezTo>
                  <a:cubicBezTo>
                    <a:pt x="4" y="11"/>
                    <a:pt x="3" y="8"/>
                    <a:pt x="2" y="6"/>
                  </a:cubicBezTo>
                  <a:cubicBezTo>
                    <a:pt x="1" y="4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27"/>
            <p:cNvSpPr/>
            <p:nvPr/>
          </p:nvSpPr>
          <p:spPr bwMode="auto">
            <a:xfrm>
              <a:off x="2748" y="-1107"/>
              <a:ext cx="1876" cy="1897"/>
            </a:xfrm>
            <a:custGeom>
              <a:avLst/>
              <a:gdLst>
                <a:gd name="T0" fmla="*/ 4 w 793"/>
                <a:gd name="T1" fmla="*/ 0 h 802"/>
                <a:gd name="T2" fmla="*/ 5 w 793"/>
                <a:gd name="T3" fmla="*/ 11 h 802"/>
                <a:gd name="T4" fmla="*/ 13 w 793"/>
                <a:gd name="T5" fmla="*/ 21 h 802"/>
                <a:gd name="T6" fmla="*/ 34 w 793"/>
                <a:gd name="T7" fmla="*/ 50 h 802"/>
                <a:gd name="T8" fmla="*/ 49 w 793"/>
                <a:gd name="T9" fmla="*/ 70 h 802"/>
                <a:gd name="T10" fmla="*/ 67 w 793"/>
                <a:gd name="T11" fmla="*/ 94 h 802"/>
                <a:gd name="T12" fmla="*/ 111 w 793"/>
                <a:gd name="T13" fmla="*/ 151 h 802"/>
                <a:gd name="T14" fmla="*/ 136 w 793"/>
                <a:gd name="T15" fmla="*/ 183 h 802"/>
                <a:gd name="T16" fmla="*/ 163 w 793"/>
                <a:gd name="T17" fmla="*/ 218 h 802"/>
                <a:gd name="T18" fmla="*/ 222 w 793"/>
                <a:gd name="T19" fmla="*/ 292 h 802"/>
                <a:gd name="T20" fmla="*/ 286 w 793"/>
                <a:gd name="T21" fmla="*/ 370 h 802"/>
                <a:gd name="T22" fmla="*/ 353 w 793"/>
                <a:gd name="T23" fmla="*/ 450 h 802"/>
                <a:gd name="T24" fmla="*/ 417 w 793"/>
                <a:gd name="T25" fmla="*/ 532 h 802"/>
                <a:gd name="T26" fmla="*/ 449 w 793"/>
                <a:gd name="T27" fmla="*/ 573 h 802"/>
                <a:gd name="T28" fmla="*/ 481 w 793"/>
                <a:gd name="T29" fmla="*/ 610 h 802"/>
                <a:gd name="T30" fmla="*/ 552 w 793"/>
                <a:gd name="T31" fmla="*/ 672 h 802"/>
                <a:gd name="T32" fmla="*/ 587 w 793"/>
                <a:gd name="T33" fmla="*/ 699 h 802"/>
                <a:gd name="T34" fmla="*/ 622 w 793"/>
                <a:gd name="T35" fmla="*/ 722 h 802"/>
                <a:gd name="T36" fmla="*/ 685 w 793"/>
                <a:gd name="T37" fmla="*/ 759 h 802"/>
                <a:gd name="T38" fmla="*/ 738 w 793"/>
                <a:gd name="T39" fmla="*/ 784 h 802"/>
                <a:gd name="T40" fmla="*/ 774 w 793"/>
                <a:gd name="T41" fmla="*/ 798 h 802"/>
                <a:gd name="T42" fmla="*/ 784 w 793"/>
                <a:gd name="T43" fmla="*/ 801 h 802"/>
                <a:gd name="T44" fmla="*/ 788 w 793"/>
                <a:gd name="T45" fmla="*/ 802 h 802"/>
                <a:gd name="T46" fmla="*/ 793 w 793"/>
                <a:gd name="T47" fmla="*/ 797 h 802"/>
                <a:gd name="T48" fmla="*/ 4 w 793"/>
                <a:gd name="T49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3" h="802">
                  <a:moveTo>
                    <a:pt x="4" y="0"/>
                  </a:moveTo>
                  <a:cubicBezTo>
                    <a:pt x="0" y="5"/>
                    <a:pt x="5" y="11"/>
                    <a:pt x="5" y="11"/>
                  </a:cubicBezTo>
                  <a:cubicBezTo>
                    <a:pt x="5" y="11"/>
                    <a:pt x="8" y="15"/>
                    <a:pt x="13" y="21"/>
                  </a:cubicBezTo>
                  <a:cubicBezTo>
                    <a:pt x="18" y="28"/>
                    <a:pt x="25" y="38"/>
                    <a:pt x="34" y="50"/>
                  </a:cubicBezTo>
                  <a:cubicBezTo>
                    <a:pt x="39" y="56"/>
                    <a:pt x="44" y="63"/>
                    <a:pt x="49" y="70"/>
                  </a:cubicBezTo>
                  <a:cubicBezTo>
                    <a:pt x="55" y="78"/>
                    <a:pt x="61" y="86"/>
                    <a:pt x="67" y="94"/>
                  </a:cubicBezTo>
                  <a:cubicBezTo>
                    <a:pt x="80" y="111"/>
                    <a:pt x="95" y="130"/>
                    <a:pt x="111" y="151"/>
                  </a:cubicBezTo>
                  <a:cubicBezTo>
                    <a:pt x="119" y="161"/>
                    <a:pt x="128" y="172"/>
                    <a:pt x="136" y="183"/>
                  </a:cubicBezTo>
                  <a:cubicBezTo>
                    <a:pt x="145" y="194"/>
                    <a:pt x="154" y="206"/>
                    <a:pt x="163" y="218"/>
                  </a:cubicBezTo>
                  <a:cubicBezTo>
                    <a:pt x="182" y="241"/>
                    <a:pt x="202" y="266"/>
                    <a:pt x="222" y="292"/>
                  </a:cubicBezTo>
                  <a:cubicBezTo>
                    <a:pt x="243" y="317"/>
                    <a:pt x="264" y="344"/>
                    <a:pt x="286" y="370"/>
                  </a:cubicBezTo>
                  <a:cubicBezTo>
                    <a:pt x="308" y="397"/>
                    <a:pt x="330" y="423"/>
                    <a:pt x="353" y="450"/>
                  </a:cubicBezTo>
                  <a:cubicBezTo>
                    <a:pt x="375" y="476"/>
                    <a:pt x="397" y="504"/>
                    <a:pt x="417" y="532"/>
                  </a:cubicBezTo>
                  <a:cubicBezTo>
                    <a:pt x="428" y="546"/>
                    <a:pt x="438" y="560"/>
                    <a:pt x="449" y="573"/>
                  </a:cubicBezTo>
                  <a:cubicBezTo>
                    <a:pt x="459" y="586"/>
                    <a:pt x="470" y="598"/>
                    <a:pt x="481" y="610"/>
                  </a:cubicBezTo>
                  <a:cubicBezTo>
                    <a:pt x="504" y="634"/>
                    <a:pt x="528" y="654"/>
                    <a:pt x="552" y="672"/>
                  </a:cubicBezTo>
                  <a:cubicBezTo>
                    <a:pt x="564" y="682"/>
                    <a:pt x="576" y="690"/>
                    <a:pt x="587" y="699"/>
                  </a:cubicBezTo>
                  <a:cubicBezTo>
                    <a:pt x="599" y="707"/>
                    <a:pt x="610" y="715"/>
                    <a:pt x="622" y="722"/>
                  </a:cubicBezTo>
                  <a:cubicBezTo>
                    <a:pt x="644" y="736"/>
                    <a:pt x="666" y="749"/>
                    <a:pt x="685" y="759"/>
                  </a:cubicBezTo>
                  <a:cubicBezTo>
                    <a:pt x="705" y="769"/>
                    <a:pt x="723" y="778"/>
                    <a:pt x="738" y="784"/>
                  </a:cubicBezTo>
                  <a:cubicBezTo>
                    <a:pt x="753" y="790"/>
                    <a:pt x="766" y="795"/>
                    <a:pt x="774" y="798"/>
                  </a:cubicBezTo>
                  <a:cubicBezTo>
                    <a:pt x="779" y="799"/>
                    <a:pt x="782" y="800"/>
                    <a:pt x="784" y="801"/>
                  </a:cubicBezTo>
                  <a:cubicBezTo>
                    <a:pt x="787" y="802"/>
                    <a:pt x="788" y="802"/>
                    <a:pt x="788" y="802"/>
                  </a:cubicBezTo>
                  <a:cubicBezTo>
                    <a:pt x="793" y="797"/>
                    <a:pt x="793" y="797"/>
                    <a:pt x="793" y="797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28"/>
            <p:cNvSpPr/>
            <p:nvPr/>
          </p:nvSpPr>
          <p:spPr bwMode="auto">
            <a:xfrm>
              <a:off x="4343" y="742"/>
              <a:ext cx="409" cy="575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9"/>
            <p:cNvSpPr/>
            <p:nvPr/>
          </p:nvSpPr>
          <p:spPr bwMode="auto">
            <a:xfrm>
              <a:off x="4525" y="813"/>
              <a:ext cx="206" cy="204"/>
            </a:xfrm>
            <a:custGeom>
              <a:avLst/>
              <a:gdLst>
                <a:gd name="T0" fmla="*/ 56 w 87"/>
                <a:gd name="T1" fmla="*/ 0 h 86"/>
                <a:gd name="T2" fmla="*/ 8 w 87"/>
                <a:gd name="T3" fmla="*/ 48 h 86"/>
                <a:gd name="T4" fmla="*/ 8 w 87"/>
                <a:gd name="T5" fmla="*/ 78 h 86"/>
                <a:gd name="T6" fmla="*/ 38 w 87"/>
                <a:gd name="T7" fmla="*/ 78 h 86"/>
                <a:gd name="T8" fmla="*/ 87 w 87"/>
                <a:gd name="T9" fmla="*/ 30 h 86"/>
                <a:gd name="T10" fmla="*/ 56 w 87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6">
                  <a:moveTo>
                    <a:pt x="56" y="0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0" y="56"/>
                    <a:pt x="0" y="69"/>
                    <a:pt x="8" y="78"/>
                  </a:cubicBezTo>
                  <a:cubicBezTo>
                    <a:pt x="17" y="86"/>
                    <a:pt x="30" y="86"/>
                    <a:pt x="38" y="78"/>
                  </a:cubicBezTo>
                  <a:cubicBezTo>
                    <a:pt x="87" y="30"/>
                    <a:pt x="87" y="30"/>
                    <a:pt x="87" y="30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30"/>
            <p:cNvSpPr/>
            <p:nvPr/>
          </p:nvSpPr>
          <p:spPr bwMode="auto">
            <a:xfrm>
              <a:off x="4149" y="456"/>
              <a:ext cx="239" cy="237"/>
            </a:xfrm>
            <a:custGeom>
              <a:avLst/>
              <a:gdLst>
                <a:gd name="T0" fmla="*/ 66 w 101"/>
                <a:gd name="T1" fmla="*/ 0 h 100"/>
                <a:gd name="T2" fmla="*/ 10 w 101"/>
                <a:gd name="T3" fmla="*/ 55 h 100"/>
                <a:gd name="T4" fmla="*/ 10 w 101"/>
                <a:gd name="T5" fmla="*/ 90 h 100"/>
                <a:gd name="T6" fmla="*/ 45 w 101"/>
                <a:gd name="T7" fmla="*/ 90 h 100"/>
                <a:gd name="T8" fmla="*/ 101 w 101"/>
                <a:gd name="T9" fmla="*/ 35 h 100"/>
                <a:gd name="T10" fmla="*/ 66 w 101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00">
                  <a:moveTo>
                    <a:pt x="66" y="0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0" y="64"/>
                    <a:pt x="1" y="80"/>
                    <a:pt x="10" y="90"/>
                  </a:cubicBezTo>
                  <a:cubicBezTo>
                    <a:pt x="20" y="99"/>
                    <a:pt x="35" y="100"/>
                    <a:pt x="45" y="90"/>
                  </a:cubicBezTo>
                  <a:cubicBezTo>
                    <a:pt x="101" y="35"/>
                    <a:pt x="101" y="35"/>
                    <a:pt x="101" y="35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31"/>
            <p:cNvSpPr/>
            <p:nvPr/>
          </p:nvSpPr>
          <p:spPr bwMode="auto">
            <a:xfrm>
              <a:off x="4255" y="539"/>
              <a:ext cx="402" cy="388"/>
            </a:xfrm>
            <a:custGeom>
              <a:avLst/>
              <a:gdLst>
                <a:gd name="T0" fmla="*/ 133 w 402"/>
                <a:gd name="T1" fmla="*/ 0 h 388"/>
                <a:gd name="T2" fmla="*/ 0 w 402"/>
                <a:gd name="T3" fmla="*/ 130 h 388"/>
                <a:gd name="T4" fmla="*/ 289 w 402"/>
                <a:gd name="T5" fmla="*/ 388 h 388"/>
                <a:gd name="T6" fmla="*/ 402 w 402"/>
                <a:gd name="T7" fmla="*/ 274 h 388"/>
                <a:gd name="T8" fmla="*/ 133 w 402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388">
                  <a:moveTo>
                    <a:pt x="133" y="0"/>
                  </a:moveTo>
                  <a:lnTo>
                    <a:pt x="0" y="130"/>
                  </a:lnTo>
                  <a:lnTo>
                    <a:pt x="289" y="388"/>
                  </a:lnTo>
                  <a:lnTo>
                    <a:pt x="402" y="274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32"/>
            <p:cNvSpPr/>
            <p:nvPr/>
          </p:nvSpPr>
          <p:spPr bwMode="auto">
            <a:xfrm>
              <a:off x="4454" y="610"/>
              <a:ext cx="499" cy="499"/>
            </a:xfrm>
            <a:custGeom>
              <a:avLst/>
              <a:gdLst>
                <a:gd name="T0" fmla="*/ 1 w 211"/>
                <a:gd name="T1" fmla="*/ 0 h 211"/>
                <a:gd name="T2" fmla="*/ 0 w 211"/>
                <a:gd name="T3" fmla="*/ 1 h 211"/>
                <a:gd name="T4" fmla="*/ 2 w 211"/>
                <a:gd name="T5" fmla="*/ 4 h 211"/>
                <a:gd name="T6" fmla="*/ 6 w 211"/>
                <a:gd name="T7" fmla="*/ 13 h 211"/>
                <a:gd name="T8" fmla="*/ 25 w 211"/>
                <a:gd name="T9" fmla="*/ 42 h 211"/>
                <a:gd name="T10" fmla="*/ 32 w 211"/>
                <a:gd name="T11" fmla="*/ 51 h 211"/>
                <a:gd name="T12" fmla="*/ 39 w 211"/>
                <a:gd name="T13" fmla="*/ 61 h 211"/>
                <a:gd name="T14" fmla="*/ 57 w 211"/>
                <a:gd name="T15" fmla="*/ 79 h 211"/>
                <a:gd name="T16" fmla="*/ 67 w 211"/>
                <a:gd name="T17" fmla="*/ 89 h 211"/>
                <a:gd name="T18" fmla="*/ 77 w 211"/>
                <a:gd name="T19" fmla="*/ 97 h 211"/>
                <a:gd name="T20" fmla="*/ 99 w 211"/>
                <a:gd name="T21" fmla="*/ 116 h 211"/>
                <a:gd name="T22" fmla="*/ 120 w 211"/>
                <a:gd name="T23" fmla="*/ 134 h 211"/>
                <a:gd name="T24" fmla="*/ 141 w 211"/>
                <a:gd name="T25" fmla="*/ 152 h 211"/>
                <a:gd name="T26" fmla="*/ 160 w 211"/>
                <a:gd name="T27" fmla="*/ 169 h 211"/>
                <a:gd name="T28" fmla="*/ 178 w 211"/>
                <a:gd name="T29" fmla="*/ 184 h 211"/>
                <a:gd name="T30" fmla="*/ 192 w 211"/>
                <a:gd name="T31" fmla="*/ 196 h 211"/>
                <a:gd name="T32" fmla="*/ 204 w 211"/>
                <a:gd name="T33" fmla="*/ 206 h 211"/>
                <a:gd name="T34" fmla="*/ 211 w 211"/>
                <a:gd name="T35" fmla="*/ 211 h 211"/>
                <a:gd name="T36" fmla="*/ 1 w 211"/>
                <a:gd name="T3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21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2" y="4"/>
                  </a:cubicBezTo>
                  <a:cubicBezTo>
                    <a:pt x="3" y="6"/>
                    <a:pt x="4" y="9"/>
                    <a:pt x="6" y="13"/>
                  </a:cubicBezTo>
                  <a:cubicBezTo>
                    <a:pt x="11" y="21"/>
                    <a:pt x="17" y="31"/>
                    <a:pt x="25" y="42"/>
                  </a:cubicBezTo>
                  <a:cubicBezTo>
                    <a:pt x="27" y="45"/>
                    <a:pt x="30" y="48"/>
                    <a:pt x="32" y="51"/>
                  </a:cubicBezTo>
                  <a:cubicBezTo>
                    <a:pt x="34" y="54"/>
                    <a:pt x="37" y="57"/>
                    <a:pt x="39" y="61"/>
                  </a:cubicBezTo>
                  <a:cubicBezTo>
                    <a:pt x="45" y="67"/>
                    <a:pt x="50" y="73"/>
                    <a:pt x="57" y="79"/>
                  </a:cubicBezTo>
                  <a:cubicBezTo>
                    <a:pt x="60" y="83"/>
                    <a:pt x="63" y="86"/>
                    <a:pt x="67" y="89"/>
                  </a:cubicBezTo>
                  <a:cubicBezTo>
                    <a:pt x="70" y="92"/>
                    <a:pt x="74" y="94"/>
                    <a:pt x="77" y="97"/>
                  </a:cubicBezTo>
                  <a:cubicBezTo>
                    <a:pt x="84" y="103"/>
                    <a:pt x="92" y="109"/>
                    <a:pt x="99" y="116"/>
                  </a:cubicBezTo>
                  <a:cubicBezTo>
                    <a:pt x="106" y="122"/>
                    <a:pt x="113" y="128"/>
                    <a:pt x="120" y="134"/>
                  </a:cubicBezTo>
                  <a:cubicBezTo>
                    <a:pt x="127" y="141"/>
                    <a:pt x="134" y="147"/>
                    <a:pt x="141" y="152"/>
                  </a:cubicBezTo>
                  <a:cubicBezTo>
                    <a:pt x="147" y="158"/>
                    <a:pt x="154" y="164"/>
                    <a:pt x="160" y="169"/>
                  </a:cubicBezTo>
                  <a:cubicBezTo>
                    <a:pt x="166" y="174"/>
                    <a:pt x="172" y="179"/>
                    <a:pt x="178" y="184"/>
                  </a:cubicBezTo>
                  <a:cubicBezTo>
                    <a:pt x="183" y="188"/>
                    <a:pt x="188" y="193"/>
                    <a:pt x="192" y="196"/>
                  </a:cubicBezTo>
                  <a:cubicBezTo>
                    <a:pt x="197" y="200"/>
                    <a:pt x="201" y="203"/>
                    <a:pt x="204" y="206"/>
                  </a:cubicBezTo>
                  <a:cubicBezTo>
                    <a:pt x="207" y="208"/>
                    <a:pt x="209" y="210"/>
                    <a:pt x="211" y="2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Oval 33"/>
            <p:cNvSpPr>
              <a:spLocks noChangeArrowheads="1"/>
            </p:cNvSpPr>
            <p:nvPr/>
          </p:nvSpPr>
          <p:spPr bwMode="auto">
            <a:xfrm>
              <a:off x="4281" y="3265"/>
              <a:ext cx="194" cy="1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Oval 34"/>
            <p:cNvSpPr>
              <a:spLocks noChangeArrowheads="1"/>
            </p:cNvSpPr>
            <p:nvPr/>
          </p:nvSpPr>
          <p:spPr bwMode="auto">
            <a:xfrm>
              <a:off x="4449" y="3109"/>
              <a:ext cx="83" cy="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Oval 35"/>
            <p:cNvSpPr>
              <a:spLocks noChangeArrowheads="1"/>
            </p:cNvSpPr>
            <p:nvPr/>
          </p:nvSpPr>
          <p:spPr bwMode="auto">
            <a:xfrm>
              <a:off x="5526" y="3774"/>
              <a:ext cx="331" cy="3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73" tIns="64288" rIns="128573" bIns="64288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33"/>
          <p:cNvGrpSpPr/>
          <p:nvPr/>
        </p:nvGrpSpPr>
        <p:grpSpPr>
          <a:xfrm>
            <a:off x="4665414" y="1734936"/>
            <a:ext cx="1438332" cy="1283216"/>
            <a:chOff x="1226289" y="1551345"/>
            <a:chExt cx="1438491" cy="1283286"/>
          </a:xfrm>
        </p:grpSpPr>
        <p:sp>
          <p:nvSpPr>
            <p:cNvPr id="48" name="Freeform 10"/>
            <p:cNvSpPr/>
            <p:nvPr/>
          </p:nvSpPr>
          <p:spPr bwMode="auto">
            <a:xfrm rot="5035220" flipH="1">
              <a:off x="1303892" y="1473742"/>
              <a:ext cx="1283286" cy="1438491"/>
            </a:xfrm>
            <a:custGeom>
              <a:avLst/>
              <a:gdLst>
                <a:gd name="T0" fmla="*/ 449 w 455"/>
                <a:gd name="T1" fmla="*/ 209 h 510"/>
                <a:gd name="T2" fmla="*/ 212 w 455"/>
                <a:gd name="T3" fmla="*/ 10 h 510"/>
                <a:gd name="T4" fmla="*/ 10 w 455"/>
                <a:gd name="T5" fmla="*/ 245 h 510"/>
                <a:gd name="T6" fmla="*/ 247 w 455"/>
                <a:gd name="T7" fmla="*/ 444 h 510"/>
                <a:gd name="T8" fmla="*/ 262 w 455"/>
                <a:gd name="T9" fmla="*/ 442 h 510"/>
                <a:gd name="T10" fmla="*/ 349 w 455"/>
                <a:gd name="T11" fmla="*/ 510 h 510"/>
                <a:gd name="T12" fmla="*/ 352 w 455"/>
                <a:gd name="T13" fmla="*/ 408 h 510"/>
                <a:gd name="T14" fmla="*/ 449 w 455"/>
                <a:gd name="T15" fmla="*/ 209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5" h="510">
                  <a:moveTo>
                    <a:pt x="449" y="209"/>
                  </a:moveTo>
                  <a:cubicBezTo>
                    <a:pt x="439" y="90"/>
                    <a:pt x="333" y="0"/>
                    <a:pt x="212" y="10"/>
                  </a:cubicBezTo>
                  <a:cubicBezTo>
                    <a:pt x="91" y="20"/>
                    <a:pt x="0" y="125"/>
                    <a:pt x="10" y="245"/>
                  </a:cubicBezTo>
                  <a:cubicBezTo>
                    <a:pt x="20" y="365"/>
                    <a:pt x="126" y="454"/>
                    <a:pt x="247" y="444"/>
                  </a:cubicBezTo>
                  <a:cubicBezTo>
                    <a:pt x="252" y="444"/>
                    <a:pt x="257" y="443"/>
                    <a:pt x="262" y="442"/>
                  </a:cubicBezTo>
                  <a:cubicBezTo>
                    <a:pt x="349" y="510"/>
                    <a:pt x="349" y="510"/>
                    <a:pt x="349" y="510"/>
                  </a:cubicBezTo>
                  <a:cubicBezTo>
                    <a:pt x="352" y="408"/>
                    <a:pt x="352" y="408"/>
                    <a:pt x="352" y="408"/>
                  </a:cubicBezTo>
                  <a:cubicBezTo>
                    <a:pt x="416" y="365"/>
                    <a:pt x="455" y="291"/>
                    <a:pt x="449" y="2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73" tIns="64288" rIns="128573" bIns="64288" numCol="1" anchor="ctr" anchorCtr="0" compatLnSpc="1"/>
            <a:lstStyle/>
            <a:p>
              <a:pPr algn="ctr">
                <a:lnSpc>
                  <a:spcPct val="120000"/>
                </a:lnSpc>
              </a:pPr>
              <a:endParaRPr lang="en-GB" sz="226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35"/>
            <p:cNvSpPr txBox="1"/>
            <p:nvPr/>
          </p:nvSpPr>
          <p:spPr>
            <a:xfrm>
              <a:off x="1648816" y="1933456"/>
              <a:ext cx="766642" cy="47252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265" b="1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95%</a:t>
              </a:r>
              <a:endParaRPr lang="en-GB" sz="2265" b="1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Oval 38"/>
          <p:cNvSpPr/>
          <p:nvPr/>
        </p:nvSpPr>
        <p:spPr>
          <a:xfrm>
            <a:off x="5710769" y="4120293"/>
            <a:ext cx="942563" cy="942615"/>
          </a:xfrm>
          <a:prstGeom prst="ellipse">
            <a:avLst/>
          </a:prstGeom>
          <a:noFill/>
          <a:ln w="28575">
            <a:solidFill>
              <a:srgbClr val="D700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Oval 39"/>
          <p:cNvSpPr/>
          <p:nvPr/>
        </p:nvSpPr>
        <p:spPr>
          <a:xfrm>
            <a:off x="9275821" y="2321909"/>
            <a:ext cx="942563" cy="942615"/>
          </a:xfrm>
          <a:prstGeom prst="ellipse">
            <a:avLst/>
          </a:prstGeom>
          <a:noFill/>
          <a:ln w="28575">
            <a:solidFill>
              <a:srgbClr val="D700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Oval 40"/>
          <p:cNvSpPr/>
          <p:nvPr/>
        </p:nvSpPr>
        <p:spPr>
          <a:xfrm>
            <a:off x="7503013" y="3267571"/>
            <a:ext cx="942563" cy="942615"/>
          </a:xfrm>
          <a:prstGeom prst="ellipse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41"/>
          <p:cNvSpPr txBox="1"/>
          <p:nvPr/>
        </p:nvSpPr>
        <p:spPr>
          <a:xfrm>
            <a:off x="5667484" y="5167675"/>
            <a:ext cx="1029128" cy="224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335" dirty="0">
                <a:solidFill>
                  <a:srgbClr val="D7000F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添加标题文本</a:t>
            </a:r>
            <a:endParaRPr lang="id-ID" sz="1335" dirty="0">
              <a:solidFill>
                <a:srgbClr val="D7000F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42"/>
          <p:cNvSpPr txBox="1"/>
          <p:nvPr/>
        </p:nvSpPr>
        <p:spPr>
          <a:xfrm>
            <a:off x="7459728" y="4314953"/>
            <a:ext cx="1029128" cy="224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335" dirty="0">
                <a:solidFill>
                  <a:srgbClr val="D7000F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添加标题文本</a:t>
            </a:r>
            <a:endParaRPr lang="id-ID" altLang="zh-CN" sz="1335" dirty="0">
              <a:solidFill>
                <a:srgbClr val="D7000F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43"/>
          <p:cNvSpPr txBox="1"/>
          <p:nvPr/>
        </p:nvSpPr>
        <p:spPr>
          <a:xfrm>
            <a:off x="9232535" y="3369291"/>
            <a:ext cx="1029128" cy="224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335" dirty="0">
                <a:solidFill>
                  <a:srgbClr val="D7000F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添加标题文本</a:t>
            </a:r>
            <a:endParaRPr lang="id-ID" altLang="zh-CN" sz="1335" dirty="0">
              <a:solidFill>
                <a:srgbClr val="D7000F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44"/>
          <p:cNvSpPr>
            <a:spLocks noEditPoints="1"/>
          </p:cNvSpPr>
          <p:nvPr/>
        </p:nvSpPr>
        <p:spPr bwMode="auto">
          <a:xfrm>
            <a:off x="9586823" y="2611938"/>
            <a:ext cx="320559" cy="362556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rgbClr val="D7000F"/>
          </a:solidFill>
          <a:ln>
            <a:noFill/>
          </a:ln>
        </p:spPr>
        <p:txBody>
          <a:bodyPr vert="horz" wrap="square" lIns="91428" tIns="45715" rIns="91428" bIns="45715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45"/>
          <p:cNvSpPr>
            <a:spLocks noEditPoints="1"/>
          </p:cNvSpPr>
          <p:nvPr/>
        </p:nvSpPr>
        <p:spPr bwMode="auto">
          <a:xfrm>
            <a:off x="7750093" y="3557600"/>
            <a:ext cx="448400" cy="362556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28" tIns="45715" rIns="91428" bIns="45715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46"/>
          <p:cNvSpPr>
            <a:spLocks noEditPoints="1"/>
          </p:cNvSpPr>
          <p:nvPr/>
        </p:nvSpPr>
        <p:spPr bwMode="auto">
          <a:xfrm>
            <a:off x="6032267" y="4372158"/>
            <a:ext cx="299568" cy="43888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rgbClr val="D7000F"/>
          </a:solidFill>
          <a:ln>
            <a:noFill/>
          </a:ln>
        </p:spPr>
        <p:txBody>
          <a:bodyPr vert="horz" wrap="square" lIns="91428" tIns="45715" rIns="91428" bIns="45715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47"/>
          <p:cNvSpPr/>
          <p:nvPr/>
        </p:nvSpPr>
        <p:spPr>
          <a:xfrm>
            <a:off x="5384581" y="5462953"/>
            <a:ext cx="1594940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……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48"/>
          <p:cNvSpPr/>
          <p:nvPr/>
        </p:nvSpPr>
        <p:spPr>
          <a:xfrm>
            <a:off x="7176825" y="4632406"/>
            <a:ext cx="1594940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……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49"/>
          <p:cNvSpPr/>
          <p:nvPr/>
        </p:nvSpPr>
        <p:spPr>
          <a:xfrm>
            <a:off x="8949632" y="3686744"/>
            <a:ext cx="1594940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……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 animBg="1"/>
      <p:bldP spid="59" grpId="0" animBg="1"/>
      <p:bldP spid="60" grpId="0" animBg="1"/>
      <p:bldP spid="61" grpId="0"/>
      <p:bldP spid="62" grpId="0"/>
      <p:bldP spid="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/>
          <p:cNvSpPr/>
          <p:nvPr/>
        </p:nvSpPr>
        <p:spPr>
          <a:xfrm>
            <a:off x="7448550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82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>
          <a:xfrm flipH="1">
            <a:off x="-1860026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78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23101" y="686093"/>
            <a:ext cx="11868899" cy="4116524"/>
            <a:chOff x="430950" y="0"/>
            <a:chExt cx="11868899" cy="411652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430950" y="0"/>
              <a:ext cx="3445061" cy="4116524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8854788" y="0"/>
              <a:ext cx="3445061" cy="4116524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800000">
            <a:off x="0" y="0"/>
            <a:ext cx="12192000" cy="3468681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4493332" y="2933"/>
            <a:ext cx="3205336" cy="1583477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478824" y="5833234"/>
            <a:ext cx="3375128" cy="1213649"/>
          </a:xfrm>
          <a:prstGeom prst="rect">
            <a:avLst/>
          </a:prstGeom>
        </p:spPr>
      </p:pic>
      <p:sp>
        <p:nvSpPr>
          <p:cNvPr id="9" name="任意多边形: 形状 8"/>
          <p:cNvSpPr/>
          <p:nvPr/>
        </p:nvSpPr>
        <p:spPr>
          <a:xfrm>
            <a:off x="4306397" y="6146292"/>
            <a:ext cx="3375128" cy="1424554"/>
          </a:xfrm>
          <a:custGeom>
            <a:avLst/>
            <a:gdLst>
              <a:gd name="connsiteX0" fmla="*/ 824102 w 1896210"/>
              <a:gd name="connsiteY0" fmla="*/ 51 h 800341"/>
              <a:gd name="connsiteX1" fmla="*/ 1092612 w 1896210"/>
              <a:gd name="connsiteY1" fmla="*/ 109588 h 800341"/>
              <a:gd name="connsiteX2" fmla="*/ 1071276 w 1896210"/>
              <a:gd name="connsiteY2" fmla="*/ 151975 h 800341"/>
              <a:gd name="connsiteX3" fmla="*/ 1106900 w 1896210"/>
              <a:gd name="connsiteY3" fmla="*/ 356667 h 800341"/>
              <a:gd name="connsiteX4" fmla="*/ 1246632 w 1896210"/>
              <a:gd name="connsiteY4" fmla="*/ 434677 h 800341"/>
              <a:gd name="connsiteX5" fmla="*/ 1387220 w 1896210"/>
              <a:gd name="connsiteY5" fmla="*/ 362191 h 800341"/>
              <a:gd name="connsiteX6" fmla="*/ 1345596 w 1896210"/>
              <a:gd name="connsiteY6" fmla="*/ 213697 h 800341"/>
              <a:gd name="connsiteX7" fmla="*/ 1337405 w 1896210"/>
              <a:gd name="connsiteY7" fmla="*/ 229127 h 800341"/>
              <a:gd name="connsiteX8" fmla="*/ 1371695 w 1896210"/>
              <a:gd name="connsiteY8" fmla="*/ 354095 h 800341"/>
              <a:gd name="connsiteX9" fmla="*/ 1248060 w 1896210"/>
              <a:gd name="connsiteY9" fmla="*/ 417150 h 800341"/>
              <a:gd name="connsiteX10" fmla="*/ 1120330 w 1896210"/>
              <a:gd name="connsiteY10" fmla="*/ 345332 h 800341"/>
              <a:gd name="connsiteX11" fmla="*/ 1087564 w 1896210"/>
              <a:gd name="connsiteY11" fmla="*/ 158356 h 800341"/>
              <a:gd name="connsiteX12" fmla="*/ 1232439 w 1896210"/>
              <a:gd name="connsiteY12" fmla="*/ 17672 h 800341"/>
              <a:gd name="connsiteX13" fmla="*/ 1437132 w 1896210"/>
              <a:gd name="connsiteY13" fmla="*/ 43866 h 800341"/>
              <a:gd name="connsiteX14" fmla="*/ 1517618 w 1896210"/>
              <a:gd name="connsiteY14" fmla="*/ 143593 h 800341"/>
              <a:gd name="connsiteX15" fmla="*/ 1519809 w 1896210"/>
              <a:gd name="connsiteY15" fmla="*/ 153499 h 800341"/>
              <a:gd name="connsiteX16" fmla="*/ 1529334 w 1896210"/>
              <a:gd name="connsiteY16" fmla="*/ 149974 h 800341"/>
              <a:gd name="connsiteX17" fmla="*/ 1742693 w 1896210"/>
              <a:gd name="connsiteY17" fmla="*/ 156356 h 800341"/>
              <a:gd name="connsiteX18" fmla="*/ 1881854 w 1896210"/>
              <a:gd name="connsiteY18" fmla="*/ 308375 h 800341"/>
              <a:gd name="connsiteX19" fmla="*/ 1883949 w 1896210"/>
              <a:gd name="connsiteY19" fmla="*/ 457537 h 800341"/>
              <a:gd name="connsiteX20" fmla="*/ 1777745 w 1896210"/>
              <a:gd name="connsiteY20" fmla="*/ 554882 h 800341"/>
              <a:gd name="connsiteX21" fmla="*/ 1648777 w 1896210"/>
              <a:gd name="connsiteY21" fmla="*/ 504971 h 800341"/>
              <a:gd name="connsiteX22" fmla="*/ 1633918 w 1896210"/>
              <a:gd name="connsiteY22" fmla="*/ 480873 h 800341"/>
              <a:gd name="connsiteX23" fmla="*/ 1632680 w 1896210"/>
              <a:gd name="connsiteY23" fmla="*/ 509162 h 800341"/>
              <a:gd name="connsiteX24" fmla="*/ 1585626 w 1896210"/>
              <a:gd name="connsiteY24" fmla="*/ 617842 h 800341"/>
              <a:gd name="connsiteX25" fmla="*/ 1475232 w 1896210"/>
              <a:gd name="connsiteY25" fmla="*/ 664991 h 800341"/>
              <a:gd name="connsiteX26" fmla="*/ 1390935 w 1896210"/>
              <a:gd name="connsiteY26" fmla="*/ 621652 h 800341"/>
              <a:gd name="connsiteX27" fmla="*/ 1381696 w 1896210"/>
              <a:gd name="connsiteY27" fmla="*/ 597840 h 800341"/>
              <a:gd name="connsiteX28" fmla="*/ 1374457 w 1896210"/>
              <a:gd name="connsiteY28" fmla="*/ 622414 h 800341"/>
              <a:gd name="connsiteX29" fmla="*/ 1294066 w 1896210"/>
              <a:gd name="connsiteY29" fmla="*/ 737762 h 800341"/>
              <a:gd name="connsiteX30" fmla="*/ 1127378 w 1896210"/>
              <a:gd name="connsiteY30" fmla="*/ 800341 h 800341"/>
              <a:gd name="connsiteX31" fmla="*/ 1127188 w 1896210"/>
              <a:gd name="connsiteY31" fmla="*/ 800341 h 800341"/>
              <a:gd name="connsiteX32" fmla="*/ 969644 w 1896210"/>
              <a:gd name="connsiteY32" fmla="*/ 727951 h 800341"/>
              <a:gd name="connsiteX33" fmla="*/ 948118 w 1896210"/>
              <a:gd name="connsiteY33" fmla="*/ 560978 h 800341"/>
              <a:gd name="connsiteX34" fmla="*/ 1020318 w 1896210"/>
              <a:gd name="connsiteY34" fmla="*/ 495827 h 800341"/>
              <a:gd name="connsiteX35" fmla="*/ 1113567 w 1896210"/>
              <a:gd name="connsiteY35" fmla="*/ 510210 h 800341"/>
              <a:gd name="connsiteX36" fmla="*/ 1148619 w 1896210"/>
              <a:gd name="connsiteY36" fmla="*/ 587839 h 800341"/>
              <a:gd name="connsiteX37" fmla="*/ 1104137 w 1896210"/>
              <a:gd name="connsiteY37" fmla="*/ 660419 h 800341"/>
              <a:gd name="connsiteX38" fmla="*/ 1113091 w 1896210"/>
              <a:gd name="connsiteY38" fmla="*/ 675469 h 800341"/>
              <a:gd name="connsiteX39" fmla="*/ 1166145 w 1896210"/>
              <a:gd name="connsiteY39" fmla="*/ 588886 h 800341"/>
              <a:gd name="connsiteX40" fmla="*/ 1124426 w 1896210"/>
              <a:gd name="connsiteY40" fmla="*/ 496398 h 800341"/>
              <a:gd name="connsiteX41" fmla="*/ 1014888 w 1896210"/>
              <a:gd name="connsiteY41" fmla="*/ 479158 h 800341"/>
              <a:gd name="connsiteX42" fmla="*/ 932497 w 1896210"/>
              <a:gd name="connsiteY42" fmla="*/ 553263 h 800341"/>
              <a:gd name="connsiteX43" fmla="*/ 931830 w 1896210"/>
              <a:gd name="connsiteY43" fmla="*/ 698233 h 800341"/>
              <a:gd name="connsiteX44" fmla="*/ 857059 w 1896210"/>
              <a:gd name="connsiteY44" fmla="*/ 720903 h 800341"/>
              <a:gd name="connsiteX45" fmla="*/ 780287 w 1896210"/>
              <a:gd name="connsiteY45" fmla="*/ 684708 h 800341"/>
              <a:gd name="connsiteX46" fmla="*/ 773906 w 1896210"/>
              <a:gd name="connsiteY46" fmla="*/ 677850 h 800341"/>
              <a:gd name="connsiteX47" fmla="*/ 767524 w 1896210"/>
              <a:gd name="connsiteY47" fmla="*/ 684708 h 800341"/>
              <a:gd name="connsiteX48" fmla="*/ 530542 w 1896210"/>
              <a:gd name="connsiteY48" fmla="*/ 746239 h 800341"/>
              <a:gd name="connsiteX49" fmla="*/ 381000 w 1896210"/>
              <a:gd name="connsiteY49" fmla="*/ 482492 h 800341"/>
              <a:gd name="connsiteX50" fmla="*/ 487013 w 1896210"/>
              <a:gd name="connsiteY50" fmla="*/ 326758 h 800341"/>
              <a:gd name="connsiteX51" fmla="*/ 705897 w 1896210"/>
              <a:gd name="connsiteY51" fmla="*/ 305613 h 800341"/>
              <a:gd name="connsiteX52" fmla="*/ 801624 w 1896210"/>
              <a:gd name="connsiteY52" fmla="*/ 493350 h 800341"/>
              <a:gd name="connsiteX53" fmla="*/ 731329 w 1896210"/>
              <a:gd name="connsiteY53" fmla="*/ 583838 h 800341"/>
              <a:gd name="connsiteX54" fmla="*/ 630269 w 1896210"/>
              <a:gd name="connsiteY54" fmla="*/ 596887 h 800341"/>
              <a:gd name="connsiteX55" fmla="*/ 558736 w 1896210"/>
              <a:gd name="connsiteY55" fmla="*/ 514020 h 800341"/>
              <a:gd name="connsiteX56" fmla="*/ 578643 w 1896210"/>
              <a:gd name="connsiteY56" fmla="*/ 458489 h 800341"/>
              <a:gd name="connsiteX57" fmla="*/ 622649 w 1896210"/>
              <a:gd name="connsiteY57" fmla="*/ 437248 h 800341"/>
              <a:gd name="connsiteX58" fmla="*/ 622458 w 1896210"/>
              <a:gd name="connsiteY58" fmla="*/ 419722 h 800341"/>
              <a:gd name="connsiteX59" fmla="*/ 565689 w 1896210"/>
              <a:gd name="connsiteY59" fmla="*/ 446678 h 800341"/>
              <a:gd name="connsiteX60" fmla="*/ 541210 w 1896210"/>
              <a:gd name="connsiteY60" fmla="*/ 515449 h 800341"/>
              <a:gd name="connsiteX61" fmla="*/ 624935 w 1896210"/>
              <a:gd name="connsiteY61" fmla="*/ 613556 h 800341"/>
              <a:gd name="connsiteX62" fmla="*/ 739901 w 1896210"/>
              <a:gd name="connsiteY62" fmla="*/ 599078 h 800341"/>
              <a:gd name="connsiteX63" fmla="*/ 818673 w 1896210"/>
              <a:gd name="connsiteY63" fmla="*/ 497351 h 800341"/>
              <a:gd name="connsiteX64" fmla="*/ 713612 w 1896210"/>
              <a:gd name="connsiteY64" fmla="*/ 289897 h 800341"/>
              <a:gd name="connsiteX65" fmla="*/ 618553 w 1896210"/>
              <a:gd name="connsiteY65" fmla="*/ 268751 h 800341"/>
              <a:gd name="connsiteX66" fmla="*/ 477297 w 1896210"/>
              <a:gd name="connsiteY66" fmla="*/ 312185 h 800341"/>
              <a:gd name="connsiteX67" fmla="*/ 363950 w 1896210"/>
              <a:gd name="connsiteY67" fmla="*/ 478873 h 800341"/>
              <a:gd name="connsiteX68" fmla="*/ 358901 w 1896210"/>
              <a:gd name="connsiteY68" fmla="*/ 516687 h 800341"/>
              <a:gd name="connsiteX69" fmla="*/ 310705 w 1896210"/>
              <a:gd name="connsiteY69" fmla="*/ 521830 h 800341"/>
              <a:gd name="connsiteX70" fmla="*/ 266604 w 1896210"/>
              <a:gd name="connsiteY70" fmla="*/ 502590 h 800341"/>
              <a:gd name="connsiteX71" fmla="*/ 255555 w 1896210"/>
              <a:gd name="connsiteY71" fmla="*/ 496779 h 800341"/>
              <a:gd name="connsiteX72" fmla="*/ 0 w 1896210"/>
              <a:gd name="connsiteY72" fmla="*/ 450679 h 800341"/>
              <a:gd name="connsiteX73" fmla="*/ 60102 w 1896210"/>
              <a:gd name="connsiteY73" fmla="*/ 387242 h 800341"/>
              <a:gd name="connsiteX74" fmla="*/ 97345 w 1896210"/>
              <a:gd name="connsiteY74" fmla="*/ 345618 h 800341"/>
              <a:gd name="connsiteX75" fmla="*/ 245554 w 1896210"/>
              <a:gd name="connsiteY75" fmla="*/ 274942 h 800341"/>
              <a:gd name="connsiteX76" fmla="*/ 252983 w 1896210"/>
              <a:gd name="connsiteY76" fmla="*/ 275800 h 800341"/>
              <a:gd name="connsiteX77" fmla="*/ 254984 w 1896210"/>
              <a:gd name="connsiteY77" fmla="*/ 268561 h 800341"/>
              <a:gd name="connsiteX78" fmla="*/ 364997 w 1896210"/>
              <a:gd name="connsiteY78" fmla="*/ 131496 h 800341"/>
              <a:gd name="connsiteX79" fmla="*/ 535114 w 1896210"/>
              <a:gd name="connsiteY79" fmla="*/ 125305 h 800341"/>
              <a:gd name="connsiteX80" fmla="*/ 540734 w 1896210"/>
              <a:gd name="connsiteY80" fmla="*/ 127591 h 800341"/>
              <a:gd name="connsiteX81" fmla="*/ 544829 w 1896210"/>
              <a:gd name="connsiteY81" fmla="*/ 123114 h 800341"/>
              <a:gd name="connsiteX82" fmla="*/ 824102 w 1896210"/>
              <a:gd name="connsiteY82" fmla="*/ 51 h 800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896210" h="800341">
                <a:moveTo>
                  <a:pt x="824102" y="51"/>
                </a:moveTo>
                <a:cubicBezTo>
                  <a:pt x="937450" y="2337"/>
                  <a:pt x="1032510" y="41199"/>
                  <a:pt x="1092612" y="109588"/>
                </a:cubicBezTo>
                <a:cubicBezTo>
                  <a:pt x="1084326" y="122923"/>
                  <a:pt x="1077086" y="137116"/>
                  <a:pt x="1071276" y="151975"/>
                </a:cubicBezTo>
                <a:cubicBezTo>
                  <a:pt x="1042416" y="224841"/>
                  <a:pt x="1054417" y="293706"/>
                  <a:pt x="1106900" y="356667"/>
                </a:cubicBezTo>
                <a:cubicBezTo>
                  <a:pt x="1144809" y="402101"/>
                  <a:pt x="1195768" y="430581"/>
                  <a:pt x="1246632" y="434677"/>
                </a:cubicBezTo>
                <a:cubicBezTo>
                  <a:pt x="1304925" y="439344"/>
                  <a:pt x="1362741" y="409626"/>
                  <a:pt x="1387220" y="362191"/>
                </a:cubicBezTo>
                <a:cubicBezTo>
                  <a:pt x="1414462" y="309232"/>
                  <a:pt x="1395031" y="239890"/>
                  <a:pt x="1345596" y="213697"/>
                </a:cubicBezTo>
                <a:lnTo>
                  <a:pt x="1337405" y="229127"/>
                </a:lnTo>
                <a:cubicBezTo>
                  <a:pt x="1377981" y="250654"/>
                  <a:pt x="1394364" y="310185"/>
                  <a:pt x="1371695" y="354095"/>
                </a:cubicBezTo>
                <a:cubicBezTo>
                  <a:pt x="1350359" y="395433"/>
                  <a:pt x="1299495" y="421437"/>
                  <a:pt x="1248060" y="417150"/>
                </a:cubicBezTo>
                <a:cubicBezTo>
                  <a:pt x="1201769" y="413341"/>
                  <a:pt x="1155287" y="387242"/>
                  <a:pt x="1120330" y="345332"/>
                </a:cubicBezTo>
                <a:cubicBezTo>
                  <a:pt x="1071562" y="286944"/>
                  <a:pt x="1060799" y="225698"/>
                  <a:pt x="1087564" y="158356"/>
                </a:cubicBezTo>
                <a:cubicBezTo>
                  <a:pt x="1114139" y="91396"/>
                  <a:pt x="1168241" y="38817"/>
                  <a:pt x="1232439" y="17672"/>
                </a:cubicBezTo>
                <a:cubicBezTo>
                  <a:pt x="1291780" y="-1854"/>
                  <a:pt x="1375886" y="8909"/>
                  <a:pt x="1437132" y="43866"/>
                </a:cubicBezTo>
                <a:cubicBezTo>
                  <a:pt x="1467707" y="61392"/>
                  <a:pt x="1506569" y="92824"/>
                  <a:pt x="1517618" y="143593"/>
                </a:cubicBezTo>
                <a:lnTo>
                  <a:pt x="1519809" y="153499"/>
                </a:lnTo>
                <a:lnTo>
                  <a:pt x="1529334" y="149974"/>
                </a:lnTo>
                <a:cubicBezTo>
                  <a:pt x="1596294" y="124828"/>
                  <a:pt x="1680114" y="127305"/>
                  <a:pt x="1742693" y="156356"/>
                </a:cubicBezTo>
                <a:cubicBezTo>
                  <a:pt x="1807083" y="186169"/>
                  <a:pt x="1857851" y="241605"/>
                  <a:pt x="1881854" y="308375"/>
                </a:cubicBezTo>
                <a:cubicBezTo>
                  <a:pt x="1900237" y="359715"/>
                  <a:pt x="1900999" y="412674"/>
                  <a:pt x="1883949" y="457537"/>
                </a:cubicBezTo>
                <a:cubicBezTo>
                  <a:pt x="1865185" y="506686"/>
                  <a:pt x="1824513" y="544024"/>
                  <a:pt x="1777745" y="554882"/>
                </a:cubicBezTo>
                <a:cubicBezTo>
                  <a:pt x="1728025" y="566407"/>
                  <a:pt x="1673828" y="545452"/>
                  <a:pt x="1648777" y="504971"/>
                </a:cubicBezTo>
                <a:lnTo>
                  <a:pt x="1633918" y="480873"/>
                </a:lnTo>
                <a:lnTo>
                  <a:pt x="1632680" y="509162"/>
                </a:lnTo>
                <a:cubicBezTo>
                  <a:pt x="1630775" y="551263"/>
                  <a:pt x="1614106" y="589839"/>
                  <a:pt x="1585626" y="617842"/>
                </a:cubicBezTo>
                <a:cubicBezTo>
                  <a:pt x="1556385" y="646608"/>
                  <a:pt x="1516189" y="663753"/>
                  <a:pt x="1475232" y="664991"/>
                </a:cubicBezTo>
                <a:cubicBezTo>
                  <a:pt x="1442275" y="665944"/>
                  <a:pt x="1403127" y="652990"/>
                  <a:pt x="1390935" y="621652"/>
                </a:cubicBezTo>
                <a:lnTo>
                  <a:pt x="1381696" y="597840"/>
                </a:lnTo>
                <a:lnTo>
                  <a:pt x="1374457" y="622414"/>
                </a:lnTo>
                <a:cubicBezTo>
                  <a:pt x="1361789" y="665277"/>
                  <a:pt x="1333214" y="706234"/>
                  <a:pt x="1294066" y="737762"/>
                </a:cubicBezTo>
                <a:cubicBezTo>
                  <a:pt x="1244060" y="778053"/>
                  <a:pt x="1184910" y="800246"/>
                  <a:pt x="1127378" y="800341"/>
                </a:cubicBezTo>
                <a:cubicBezTo>
                  <a:pt x="1127283" y="800341"/>
                  <a:pt x="1127283" y="800341"/>
                  <a:pt x="1127188" y="800341"/>
                </a:cubicBezTo>
                <a:cubicBezTo>
                  <a:pt x="1064418" y="800341"/>
                  <a:pt x="1005554" y="773290"/>
                  <a:pt x="969644" y="727951"/>
                </a:cubicBezTo>
                <a:cubicBezTo>
                  <a:pt x="931544" y="679850"/>
                  <a:pt x="922877" y="612699"/>
                  <a:pt x="948118" y="560978"/>
                </a:cubicBezTo>
                <a:cubicBezTo>
                  <a:pt x="963453" y="529641"/>
                  <a:pt x="989742" y="505923"/>
                  <a:pt x="1020318" y="495827"/>
                </a:cubicBezTo>
                <a:cubicBezTo>
                  <a:pt x="1052131" y="485254"/>
                  <a:pt x="1088707" y="490969"/>
                  <a:pt x="1113567" y="510210"/>
                </a:cubicBezTo>
                <a:cubicBezTo>
                  <a:pt x="1136713" y="528117"/>
                  <a:pt x="1150429" y="558597"/>
                  <a:pt x="1148619" y="587839"/>
                </a:cubicBezTo>
                <a:cubicBezTo>
                  <a:pt x="1146810" y="617080"/>
                  <a:pt x="1129284" y="645560"/>
                  <a:pt x="1104137" y="660419"/>
                </a:cubicBezTo>
                <a:lnTo>
                  <a:pt x="1113091" y="675469"/>
                </a:lnTo>
                <a:cubicBezTo>
                  <a:pt x="1143571" y="657466"/>
                  <a:pt x="1163954" y="624224"/>
                  <a:pt x="1166145" y="588886"/>
                </a:cubicBezTo>
                <a:cubicBezTo>
                  <a:pt x="1168336" y="553549"/>
                  <a:pt x="1152334" y="518116"/>
                  <a:pt x="1124426" y="496398"/>
                </a:cubicBezTo>
                <a:cubicBezTo>
                  <a:pt x="1094612" y="473253"/>
                  <a:pt x="1052607" y="466681"/>
                  <a:pt x="1014888" y="479158"/>
                </a:cubicBezTo>
                <a:cubicBezTo>
                  <a:pt x="979836" y="490779"/>
                  <a:pt x="949833" y="517735"/>
                  <a:pt x="932497" y="553263"/>
                </a:cubicBezTo>
                <a:cubicBezTo>
                  <a:pt x="910875" y="597459"/>
                  <a:pt x="911447" y="651466"/>
                  <a:pt x="931830" y="698233"/>
                </a:cubicBezTo>
                <a:cubicBezTo>
                  <a:pt x="910494" y="714140"/>
                  <a:pt x="883824" y="722427"/>
                  <a:pt x="857059" y="720903"/>
                </a:cubicBezTo>
                <a:cubicBezTo>
                  <a:pt x="828008" y="719188"/>
                  <a:pt x="800004" y="706044"/>
                  <a:pt x="780287" y="684708"/>
                </a:cubicBezTo>
                <a:lnTo>
                  <a:pt x="773906" y="677850"/>
                </a:lnTo>
                <a:lnTo>
                  <a:pt x="767524" y="684708"/>
                </a:lnTo>
                <a:cubicBezTo>
                  <a:pt x="706945" y="749097"/>
                  <a:pt x="616076" y="772719"/>
                  <a:pt x="530542" y="746239"/>
                </a:cubicBezTo>
                <a:cubicBezTo>
                  <a:pt x="420814" y="712426"/>
                  <a:pt x="356520" y="598983"/>
                  <a:pt x="381000" y="482492"/>
                </a:cubicBezTo>
                <a:cubicBezTo>
                  <a:pt x="394144" y="420008"/>
                  <a:pt x="432816" y="363239"/>
                  <a:pt x="487013" y="326758"/>
                </a:cubicBezTo>
                <a:cubicBezTo>
                  <a:pt x="553878" y="281800"/>
                  <a:pt x="639794" y="273514"/>
                  <a:pt x="705897" y="305613"/>
                </a:cubicBezTo>
                <a:cubicBezTo>
                  <a:pt x="776192" y="339807"/>
                  <a:pt x="818197" y="422294"/>
                  <a:pt x="801624" y="493350"/>
                </a:cubicBezTo>
                <a:cubicBezTo>
                  <a:pt x="793051" y="529927"/>
                  <a:pt x="766762" y="563740"/>
                  <a:pt x="731329" y="583838"/>
                </a:cubicBezTo>
                <a:cubicBezTo>
                  <a:pt x="698753" y="602317"/>
                  <a:pt x="661987" y="606984"/>
                  <a:pt x="630269" y="596887"/>
                </a:cubicBezTo>
                <a:cubicBezTo>
                  <a:pt x="591026" y="584314"/>
                  <a:pt x="561593" y="550215"/>
                  <a:pt x="558736" y="514020"/>
                </a:cubicBezTo>
                <a:cubicBezTo>
                  <a:pt x="557212" y="494589"/>
                  <a:pt x="564642" y="473824"/>
                  <a:pt x="578643" y="458489"/>
                </a:cubicBezTo>
                <a:cubicBezTo>
                  <a:pt x="590931" y="444964"/>
                  <a:pt x="606551" y="437439"/>
                  <a:pt x="622649" y="437248"/>
                </a:cubicBezTo>
                <a:lnTo>
                  <a:pt x="622458" y="419722"/>
                </a:lnTo>
                <a:cubicBezTo>
                  <a:pt x="601503" y="420008"/>
                  <a:pt x="581406" y="429533"/>
                  <a:pt x="565689" y="446678"/>
                </a:cubicBezTo>
                <a:cubicBezTo>
                  <a:pt x="548449" y="465633"/>
                  <a:pt x="539305" y="491350"/>
                  <a:pt x="541210" y="515449"/>
                </a:cubicBezTo>
                <a:cubicBezTo>
                  <a:pt x="544639" y="558502"/>
                  <a:pt x="579024" y="598888"/>
                  <a:pt x="624935" y="613556"/>
                </a:cubicBezTo>
                <a:cubicBezTo>
                  <a:pt x="661225" y="625177"/>
                  <a:pt x="703135" y="619938"/>
                  <a:pt x="739901" y="599078"/>
                </a:cubicBezTo>
                <a:cubicBezTo>
                  <a:pt x="779525" y="576599"/>
                  <a:pt x="808958" y="538594"/>
                  <a:pt x="818673" y="497351"/>
                </a:cubicBezTo>
                <a:cubicBezTo>
                  <a:pt x="837057" y="418675"/>
                  <a:pt x="790956" y="327520"/>
                  <a:pt x="713612" y="289897"/>
                </a:cubicBezTo>
                <a:cubicBezTo>
                  <a:pt x="684466" y="275704"/>
                  <a:pt x="651891" y="268751"/>
                  <a:pt x="618553" y="268751"/>
                </a:cubicBezTo>
                <a:cubicBezTo>
                  <a:pt x="569975" y="268751"/>
                  <a:pt x="519969" y="283515"/>
                  <a:pt x="477297" y="312185"/>
                </a:cubicBezTo>
                <a:cubicBezTo>
                  <a:pt x="419290" y="351142"/>
                  <a:pt x="377951" y="411912"/>
                  <a:pt x="363950" y="478873"/>
                </a:cubicBezTo>
                <a:cubicBezTo>
                  <a:pt x="361283" y="491541"/>
                  <a:pt x="359663" y="504209"/>
                  <a:pt x="358901" y="516687"/>
                </a:cubicBezTo>
                <a:cubicBezTo>
                  <a:pt x="346709" y="524593"/>
                  <a:pt x="329088" y="526593"/>
                  <a:pt x="310705" y="521830"/>
                </a:cubicBezTo>
                <a:cubicBezTo>
                  <a:pt x="295465" y="517830"/>
                  <a:pt x="281463" y="510400"/>
                  <a:pt x="266604" y="502590"/>
                </a:cubicBezTo>
                <a:cubicBezTo>
                  <a:pt x="262889" y="500590"/>
                  <a:pt x="259270" y="498685"/>
                  <a:pt x="255555" y="496779"/>
                </a:cubicBezTo>
                <a:cubicBezTo>
                  <a:pt x="176879" y="456394"/>
                  <a:pt x="87439" y="440487"/>
                  <a:pt x="0" y="450679"/>
                </a:cubicBezTo>
                <a:cubicBezTo>
                  <a:pt x="21812" y="432295"/>
                  <a:pt x="41147" y="409531"/>
                  <a:pt x="60102" y="387242"/>
                </a:cubicBezTo>
                <a:cubicBezTo>
                  <a:pt x="72675" y="372478"/>
                  <a:pt x="84581" y="358477"/>
                  <a:pt x="97345" y="345618"/>
                </a:cubicBezTo>
                <a:cubicBezTo>
                  <a:pt x="149161" y="293326"/>
                  <a:pt x="199072" y="269608"/>
                  <a:pt x="245554" y="274942"/>
                </a:cubicBezTo>
                <a:lnTo>
                  <a:pt x="252983" y="275800"/>
                </a:lnTo>
                <a:lnTo>
                  <a:pt x="254984" y="268561"/>
                </a:lnTo>
                <a:cubicBezTo>
                  <a:pt x="271176" y="210172"/>
                  <a:pt x="314420" y="156356"/>
                  <a:pt x="364997" y="131496"/>
                </a:cubicBezTo>
                <a:cubicBezTo>
                  <a:pt x="417385" y="105683"/>
                  <a:pt x="480917" y="103397"/>
                  <a:pt x="535114" y="125305"/>
                </a:cubicBezTo>
                <a:lnTo>
                  <a:pt x="540734" y="127591"/>
                </a:lnTo>
                <a:lnTo>
                  <a:pt x="544829" y="123114"/>
                </a:lnTo>
                <a:cubicBezTo>
                  <a:pt x="615600" y="45199"/>
                  <a:pt x="722661" y="-1759"/>
                  <a:pt x="824102" y="51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87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210208" y="5806696"/>
            <a:ext cx="3375128" cy="12136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2178" y="1863289"/>
            <a:ext cx="638809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ctr"/>
            <a:r>
              <a:rPr lang="zh-CN" altLang="en-US" sz="48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贰</a:t>
            </a:r>
            <a:endParaRPr lang="zh-CN" altLang="en-US" sz="4800" dirty="0">
              <a:solidFill>
                <a:srgbClr val="CA000C"/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13085" y="2767254"/>
            <a:ext cx="4765830" cy="895422"/>
            <a:chOff x="4765777" y="4375150"/>
            <a:chExt cx="2940552" cy="552481"/>
          </a:xfrm>
        </p:grpSpPr>
        <p:pic>
          <p:nvPicPr>
            <p:cNvPr id="24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文本框 57"/>
            <p:cNvSpPr txBox="1"/>
            <p:nvPr/>
          </p:nvSpPr>
          <p:spPr>
            <a:xfrm>
              <a:off x="5578648" y="4414117"/>
              <a:ext cx="1379943" cy="4367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A000C"/>
                  </a:solidFill>
                </a:rPr>
                <a:t>颁奖盛典</a:t>
              </a:r>
              <a:endParaRPr lang="zh-CN" altLang="en-US" sz="4000" dirty="0">
                <a:solidFill>
                  <a:srgbClr val="CA000C"/>
                </a:solidFill>
              </a:endParaRPr>
            </a:p>
          </p:txBody>
        </p:sp>
        <p:sp>
          <p:nvSpPr>
            <p:cNvPr id="2" name="矩形: 圆角 1"/>
            <p:cNvSpPr/>
            <p:nvPr/>
          </p:nvSpPr>
          <p:spPr>
            <a:xfrm>
              <a:off x="5119040" y="4414819"/>
              <a:ext cx="2221958" cy="45919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7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 rot="10800000">
              <a:off x="7406538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文本框 37"/>
          <p:cNvSpPr txBox="1"/>
          <p:nvPr/>
        </p:nvSpPr>
        <p:spPr>
          <a:xfrm>
            <a:off x="3275184" y="3987713"/>
            <a:ext cx="56220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309227" y="2412665"/>
            <a:ext cx="2298699" cy="306493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淘宝店Chenying0907出品 2" descr="C:\Users\Administrator\Desktop\江淮担保官网设计资料\Nipic_3556033_20110318160705775607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353921" y="54439"/>
            <a:ext cx="5390791" cy="6882971"/>
          </a:xfrm>
          <a:prstGeom prst="rect">
            <a:avLst/>
          </a:prstGeom>
          <a:noFill/>
        </p:spPr>
      </p:pic>
      <p:sp>
        <p:nvSpPr>
          <p:cNvPr id="20" name="淘宝店Chenying0907出品 195"/>
          <p:cNvSpPr/>
          <p:nvPr/>
        </p:nvSpPr>
        <p:spPr>
          <a:xfrm>
            <a:off x="960884" y="3318862"/>
            <a:ext cx="5155622" cy="17018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12700" h="12700" prst="relaxedInset"/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cs typeface="+mn-ea"/>
                <a:sym typeface="+mn-lt"/>
              </a:rPr>
              <a:t>200</a:t>
            </a:r>
            <a:r>
              <a:rPr lang="zh-CN" altLang="en-US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dirty="0">
                <a:cs typeface="+mn-ea"/>
                <a:sym typeface="+mn-lt"/>
              </a:rPr>
              <a:t>5</a:t>
            </a:r>
            <a:r>
              <a:rPr lang="zh-CN" altLang="en-US" dirty="0">
                <a:cs typeface="+mn-ea"/>
                <a:sym typeface="+mn-lt"/>
              </a:rPr>
              <a:t>分钟之内。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淘宝店Chenying0907出品 196"/>
          <p:cNvSpPr txBox="1">
            <a:spLocks noChangeArrowheads="1"/>
          </p:cNvSpPr>
          <p:nvPr/>
        </p:nvSpPr>
        <p:spPr bwMode="auto">
          <a:xfrm>
            <a:off x="643897" y="2166734"/>
            <a:ext cx="547260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4400">
                <a:gradFill flip="none" rotWithShape="1">
                  <a:gsLst>
                    <a:gs pos="0">
                      <a:srgbClr val="F0CC3F"/>
                    </a:gs>
                    <a:gs pos="100000">
                      <a:srgbClr val="FEA100"/>
                    </a:gs>
                    <a:gs pos="68000">
                      <a:srgbClr val="F0CC3F"/>
                    </a:gs>
                    <a:gs pos="33000">
                      <a:srgbClr val="FFF7DA"/>
                    </a:gs>
                  </a:gsLst>
                  <a:lin ang="5400000" scaled="1"/>
                  <a:tileRect/>
                </a:gradFill>
                <a:latin typeface="华康俪金黑W8" panose="020B0809000000000000" pitchFamily="49" charset="-122"/>
                <a:ea typeface="华康俪金黑W8" panose="020B0809000000000000" pitchFamily="49" charset="-122"/>
              </a:defRPr>
            </a:lvl1pPr>
          </a:lstStyle>
          <a:p>
            <a:pPr algn="r"/>
            <a:r>
              <a:rPr lang="zh-CN" altLang="en-US" sz="6000" dirty="0">
                <a:solidFill>
                  <a:srgbClr val="D7000F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最佳敬业奖</a:t>
            </a:r>
            <a:endParaRPr lang="zh-CN" altLang="en-US" sz="6000" dirty="0">
              <a:solidFill>
                <a:srgbClr val="D7000F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颁奖盛典</a:t>
            </a:r>
            <a:endParaRPr lang="zh-CN" altLang="en-US" sz="3200" dirty="0">
              <a:solidFill>
                <a:srgbClr val="FFF3C8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1860026" y="4889730"/>
            <a:ext cx="15934380" cy="3079565"/>
            <a:chOff x="-1860026" y="4657500"/>
            <a:chExt cx="15934380" cy="3079565"/>
          </a:xfrm>
        </p:grpSpPr>
        <p:sp>
          <p:nvSpPr>
            <p:cNvPr id="17" name="任意多边形: 形状 16"/>
            <p:cNvSpPr/>
            <p:nvPr/>
          </p:nvSpPr>
          <p:spPr>
            <a:xfrm>
              <a:off x="7448550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 flipH="1">
              <a:off x="-1860026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78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6478824" y="5833234"/>
              <a:ext cx="3375128" cy="1213649"/>
            </a:xfrm>
            <a:prstGeom prst="rect">
              <a:avLst/>
            </a:prstGeom>
          </p:spPr>
        </p:pic>
        <p:sp>
          <p:nvSpPr>
            <p:cNvPr id="23" name="任意多边形: 形状 22"/>
            <p:cNvSpPr/>
            <p:nvPr/>
          </p:nvSpPr>
          <p:spPr>
            <a:xfrm>
              <a:off x="4306397" y="6146292"/>
              <a:ext cx="3375128" cy="1424554"/>
            </a:xfrm>
            <a:custGeom>
              <a:avLst/>
              <a:gdLst>
                <a:gd name="connsiteX0" fmla="*/ 824102 w 1896210"/>
                <a:gd name="connsiteY0" fmla="*/ 51 h 800341"/>
                <a:gd name="connsiteX1" fmla="*/ 1092612 w 1896210"/>
                <a:gd name="connsiteY1" fmla="*/ 109588 h 800341"/>
                <a:gd name="connsiteX2" fmla="*/ 1071276 w 1896210"/>
                <a:gd name="connsiteY2" fmla="*/ 151975 h 800341"/>
                <a:gd name="connsiteX3" fmla="*/ 1106900 w 1896210"/>
                <a:gd name="connsiteY3" fmla="*/ 356667 h 800341"/>
                <a:gd name="connsiteX4" fmla="*/ 1246632 w 1896210"/>
                <a:gd name="connsiteY4" fmla="*/ 434677 h 800341"/>
                <a:gd name="connsiteX5" fmla="*/ 1387220 w 1896210"/>
                <a:gd name="connsiteY5" fmla="*/ 362191 h 800341"/>
                <a:gd name="connsiteX6" fmla="*/ 1345596 w 1896210"/>
                <a:gd name="connsiteY6" fmla="*/ 213697 h 800341"/>
                <a:gd name="connsiteX7" fmla="*/ 1337405 w 1896210"/>
                <a:gd name="connsiteY7" fmla="*/ 229127 h 800341"/>
                <a:gd name="connsiteX8" fmla="*/ 1371695 w 1896210"/>
                <a:gd name="connsiteY8" fmla="*/ 354095 h 800341"/>
                <a:gd name="connsiteX9" fmla="*/ 1248060 w 1896210"/>
                <a:gd name="connsiteY9" fmla="*/ 417150 h 800341"/>
                <a:gd name="connsiteX10" fmla="*/ 1120330 w 1896210"/>
                <a:gd name="connsiteY10" fmla="*/ 345332 h 800341"/>
                <a:gd name="connsiteX11" fmla="*/ 1087564 w 1896210"/>
                <a:gd name="connsiteY11" fmla="*/ 158356 h 800341"/>
                <a:gd name="connsiteX12" fmla="*/ 1232439 w 1896210"/>
                <a:gd name="connsiteY12" fmla="*/ 17672 h 800341"/>
                <a:gd name="connsiteX13" fmla="*/ 1437132 w 1896210"/>
                <a:gd name="connsiteY13" fmla="*/ 43866 h 800341"/>
                <a:gd name="connsiteX14" fmla="*/ 1517618 w 1896210"/>
                <a:gd name="connsiteY14" fmla="*/ 143593 h 800341"/>
                <a:gd name="connsiteX15" fmla="*/ 1519809 w 1896210"/>
                <a:gd name="connsiteY15" fmla="*/ 153499 h 800341"/>
                <a:gd name="connsiteX16" fmla="*/ 1529334 w 1896210"/>
                <a:gd name="connsiteY16" fmla="*/ 149974 h 800341"/>
                <a:gd name="connsiteX17" fmla="*/ 1742693 w 1896210"/>
                <a:gd name="connsiteY17" fmla="*/ 156356 h 800341"/>
                <a:gd name="connsiteX18" fmla="*/ 1881854 w 1896210"/>
                <a:gd name="connsiteY18" fmla="*/ 308375 h 800341"/>
                <a:gd name="connsiteX19" fmla="*/ 1883949 w 1896210"/>
                <a:gd name="connsiteY19" fmla="*/ 457537 h 800341"/>
                <a:gd name="connsiteX20" fmla="*/ 1777745 w 1896210"/>
                <a:gd name="connsiteY20" fmla="*/ 554882 h 800341"/>
                <a:gd name="connsiteX21" fmla="*/ 1648777 w 1896210"/>
                <a:gd name="connsiteY21" fmla="*/ 504971 h 800341"/>
                <a:gd name="connsiteX22" fmla="*/ 1633918 w 1896210"/>
                <a:gd name="connsiteY22" fmla="*/ 480873 h 800341"/>
                <a:gd name="connsiteX23" fmla="*/ 1632680 w 1896210"/>
                <a:gd name="connsiteY23" fmla="*/ 509162 h 800341"/>
                <a:gd name="connsiteX24" fmla="*/ 1585626 w 1896210"/>
                <a:gd name="connsiteY24" fmla="*/ 617842 h 800341"/>
                <a:gd name="connsiteX25" fmla="*/ 1475232 w 1896210"/>
                <a:gd name="connsiteY25" fmla="*/ 664991 h 800341"/>
                <a:gd name="connsiteX26" fmla="*/ 1390935 w 1896210"/>
                <a:gd name="connsiteY26" fmla="*/ 621652 h 800341"/>
                <a:gd name="connsiteX27" fmla="*/ 1381696 w 1896210"/>
                <a:gd name="connsiteY27" fmla="*/ 597840 h 800341"/>
                <a:gd name="connsiteX28" fmla="*/ 1374457 w 1896210"/>
                <a:gd name="connsiteY28" fmla="*/ 622414 h 800341"/>
                <a:gd name="connsiteX29" fmla="*/ 1294066 w 1896210"/>
                <a:gd name="connsiteY29" fmla="*/ 737762 h 800341"/>
                <a:gd name="connsiteX30" fmla="*/ 1127378 w 1896210"/>
                <a:gd name="connsiteY30" fmla="*/ 800341 h 800341"/>
                <a:gd name="connsiteX31" fmla="*/ 1127188 w 1896210"/>
                <a:gd name="connsiteY31" fmla="*/ 800341 h 800341"/>
                <a:gd name="connsiteX32" fmla="*/ 969644 w 1896210"/>
                <a:gd name="connsiteY32" fmla="*/ 727951 h 800341"/>
                <a:gd name="connsiteX33" fmla="*/ 948118 w 1896210"/>
                <a:gd name="connsiteY33" fmla="*/ 560978 h 800341"/>
                <a:gd name="connsiteX34" fmla="*/ 1020318 w 1896210"/>
                <a:gd name="connsiteY34" fmla="*/ 495827 h 800341"/>
                <a:gd name="connsiteX35" fmla="*/ 1113567 w 1896210"/>
                <a:gd name="connsiteY35" fmla="*/ 510210 h 800341"/>
                <a:gd name="connsiteX36" fmla="*/ 1148619 w 1896210"/>
                <a:gd name="connsiteY36" fmla="*/ 587839 h 800341"/>
                <a:gd name="connsiteX37" fmla="*/ 1104137 w 1896210"/>
                <a:gd name="connsiteY37" fmla="*/ 660419 h 800341"/>
                <a:gd name="connsiteX38" fmla="*/ 1113091 w 1896210"/>
                <a:gd name="connsiteY38" fmla="*/ 675469 h 800341"/>
                <a:gd name="connsiteX39" fmla="*/ 1166145 w 1896210"/>
                <a:gd name="connsiteY39" fmla="*/ 588886 h 800341"/>
                <a:gd name="connsiteX40" fmla="*/ 1124426 w 1896210"/>
                <a:gd name="connsiteY40" fmla="*/ 496398 h 800341"/>
                <a:gd name="connsiteX41" fmla="*/ 1014888 w 1896210"/>
                <a:gd name="connsiteY41" fmla="*/ 479158 h 800341"/>
                <a:gd name="connsiteX42" fmla="*/ 932497 w 1896210"/>
                <a:gd name="connsiteY42" fmla="*/ 553263 h 800341"/>
                <a:gd name="connsiteX43" fmla="*/ 931830 w 1896210"/>
                <a:gd name="connsiteY43" fmla="*/ 698233 h 800341"/>
                <a:gd name="connsiteX44" fmla="*/ 857059 w 1896210"/>
                <a:gd name="connsiteY44" fmla="*/ 720903 h 800341"/>
                <a:gd name="connsiteX45" fmla="*/ 780287 w 1896210"/>
                <a:gd name="connsiteY45" fmla="*/ 684708 h 800341"/>
                <a:gd name="connsiteX46" fmla="*/ 773906 w 1896210"/>
                <a:gd name="connsiteY46" fmla="*/ 677850 h 800341"/>
                <a:gd name="connsiteX47" fmla="*/ 767524 w 1896210"/>
                <a:gd name="connsiteY47" fmla="*/ 684708 h 800341"/>
                <a:gd name="connsiteX48" fmla="*/ 530542 w 1896210"/>
                <a:gd name="connsiteY48" fmla="*/ 746239 h 800341"/>
                <a:gd name="connsiteX49" fmla="*/ 381000 w 1896210"/>
                <a:gd name="connsiteY49" fmla="*/ 482492 h 800341"/>
                <a:gd name="connsiteX50" fmla="*/ 487013 w 1896210"/>
                <a:gd name="connsiteY50" fmla="*/ 326758 h 800341"/>
                <a:gd name="connsiteX51" fmla="*/ 705897 w 1896210"/>
                <a:gd name="connsiteY51" fmla="*/ 305613 h 800341"/>
                <a:gd name="connsiteX52" fmla="*/ 801624 w 1896210"/>
                <a:gd name="connsiteY52" fmla="*/ 493350 h 800341"/>
                <a:gd name="connsiteX53" fmla="*/ 731329 w 1896210"/>
                <a:gd name="connsiteY53" fmla="*/ 583838 h 800341"/>
                <a:gd name="connsiteX54" fmla="*/ 630269 w 1896210"/>
                <a:gd name="connsiteY54" fmla="*/ 596887 h 800341"/>
                <a:gd name="connsiteX55" fmla="*/ 558736 w 1896210"/>
                <a:gd name="connsiteY55" fmla="*/ 514020 h 800341"/>
                <a:gd name="connsiteX56" fmla="*/ 578643 w 1896210"/>
                <a:gd name="connsiteY56" fmla="*/ 458489 h 800341"/>
                <a:gd name="connsiteX57" fmla="*/ 622649 w 1896210"/>
                <a:gd name="connsiteY57" fmla="*/ 437248 h 800341"/>
                <a:gd name="connsiteX58" fmla="*/ 622458 w 1896210"/>
                <a:gd name="connsiteY58" fmla="*/ 419722 h 800341"/>
                <a:gd name="connsiteX59" fmla="*/ 565689 w 1896210"/>
                <a:gd name="connsiteY59" fmla="*/ 446678 h 800341"/>
                <a:gd name="connsiteX60" fmla="*/ 541210 w 1896210"/>
                <a:gd name="connsiteY60" fmla="*/ 515449 h 800341"/>
                <a:gd name="connsiteX61" fmla="*/ 624935 w 1896210"/>
                <a:gd name="connsiteY61" fmla="*/ 613556 h 800341"/>
                <a:gd name="connsiteX62" fmla="*/ 739901 w 1896210"/>
                <a:gd name="connsiteY62" fmla="*/ 599078 h 800341"/>
                <a:gd name="connsiteX63" fmla="*/ 818673 w 1896210"/>
                <a:gd name="connsiteY63" fmla="*/ 497351 h 800341"/>
                <a:gd name="connsiteX64" fmla="*/ 713612 w 1896210"/>
                <a:gd name="connsiteY64" fmla="*/ 289897 h 800341"/>
                <a:gd name="connsiteX65" fmla="*/ 618553 w 1896210"/>
                <a:gd name="connsiteY65" fmla="*/ 268751 h 800341"/>
                <a:gd name="connsiteX66" fmla="*/ 477297 w 1896210"/>
                <a:gd name="connsiteY66" fmla="*/ 312185 h 800341"/>
                <a:gd name="connsiteX67" fmla="*/ 363950 w 1896210"/>
                <a:gd name="connsiteY67" fmla="*/ 478873 h 800341"/>
                <a:gd name="connsiteX68" fmla="*/ 358901 w 1896210"/>
                <a:gd name="connsiteY68" fmla="*/ 516687 h 800341"/>
                <a:gd name="connsiteX69" fmla="*/ 310705 w 1896210"/>
                <a:gd name="connsiteY69" fmla="*/ 521830 h 800341"/>
                <a:gd name="connsiteX70" fmla="*/ 266604 w 1896210"/>
                <a:gd name="connsiteY70" fmla="*/ 502590 h 800341"/>
                <a:gd name="connsiteX71" fmla="*/ 255555 w 1896210"/>
                <a:gd name="connsiteY71" fmla="*/ 496779 h 800341"/>
                <a:gd name="connsiteX72" fmla="*/ 0 w 1896210"/>
                <a:gd name="connsiteY72" fmla="*/ 450679 h 800341"/>
                <a:gd name="connsiteX73" fmla="*/ 60102 w 1896210"/>
                <a:gd name="connsiteY73" fmla="*/ 387242 h 800341"/>
                <a:gd name="connsiteX74" fmla="*/ 97345 w 1896210"/>
                <a:gd name="connsiteY74" fmla="*/ 345618 h 800341"/>
                <a:gd name="connsiteX75" fmla="*/ 245554 w 1896210"/>
                <a:gd name="connsiteY75" fmla="*/ 274942 h 800341"/>
                <a:gd name="connsiteX76" fmla="*/ 252983 w 1896210"/>
                <a:gd name="connsiteY76" fmla="*/ 275800 h 800341"/>
                <a:gd name="connsiteX77" fmla="*/ 254984 w 1896210"/>
                <a:gd name="connsiteY77" fmla="*/ 268561 h 800341"/>
                <a:gd name="connsiteX78" fmla="*/ 364997 w 1896210"/>
                <a:gd name="connsiteY78" fmla="*/ 131496 h 800341"/>
                <a:gd name="connsiteX79" fmla="*/ 535114 w 1896210"/>
                <a:gd name="connsiteY79" fmla="*/ 125305 h 800341"/>
                <a:gd name="connsiteX80" fmla="*/ 540734 w 1896210"/>
                <a:gd name="connsiteY80" fmla="*/ 127591 h 800341"/>
                <a:gd name="connsiteX81" fmla="*/ 544829 w 1896210"/>
                <a:gd name="connsiteY81" fmla="*/ 123114 h 800341"/>
                <a:gd name="connsiteX82" fmla="*/ 824102 w 1896210"/>
                <a:gd name="connsiteY82" fmla="*/ 51 h 80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896210" h="800341">
                  <a:moveTo>
                    <a:pt x="824102" y="51"/>
                  </a:moveTo>
                  <a:cubicBezTo>
                    <a:pt x="937450" y="2337"/>
                    <a:pt x="1032510" y="41199"/>
                    <a:pt x="1092612" y="109588"/>
                  </a:cubicBezTo>
                  <a:cubicBezTo>
                    <a:pt x="1084326" y="122923"/>
                    <a:pt x="1077086" y="137116"/>
                    <a:pt x="1071276" y="151975"/>
                  </a:cubicBezTo>
                  <a:cubicBezTo>
                    <a:pt x="1042416" y="224841"/>
                    <a:pt x="1054417" y="293706"/>
                    <a:pt x="1106900" y="356667"/>
                  </a:cubicBezTo>
                  <a:cubicBezTo>
                    <a:pt x="1144809" y="402101"/>
                    <a:pt x="1195768" y="430581"/>
                    <a:pt x="1246632" y="434677"/>
                  </a:cubicBezTo>
                  <a:cubicBezTo>
                    <a:pt x="1304925" y="439344"/>
                    <a:pt x="1362741" y="409626"/>
                    <a:pt x="1387220" y="362191"/>
                  </a:cubicBezTo>
                  <a:cubicBezTo>
                    <a:pt x="1414462" y="309232"/>
                    <a:pt x="1395031" y="239890"/>
                    <a:pt x="1345596" y="213697"/>
                  </a:cubicBezTo>
                  <a:lnTo>
                    <a:pt x="1337405" y="229127"/>
                  </a:lnTo>
                  <a:cubicBezTo>
                    <a:pt x="1377981" y="250654"/>
                    <a:pt x="1394364" y="310185"/>
                    <a:pt x="1371695" y="354095"/>
                  </a:cubicBezTo>
                  <a:cubicBezTo>
                    <a:pt x="1350359" y="395433"/>
                    <a:pt x="1299495" y="421437"/>
                    <a:pt x="1248060" y="417150"/>
                  </a:cubicBezTo>
                  <a:cubicBezTo>
                    <a:pt x="1201769" y="413341"/>
                    <a:pt x="1155287" y="387242"/>
                    <a:pt x="1120330" y="345332"/>
                  </a:cubicBezTo>
                  <a:cubicBezTo>
                    <a:pt x="1071562" y="286944"/>
                    <a:pt x="1060799" y="225698"/>
                    <a:pt x="1087564" y="158356"/>
                  </a:cubicBezTo>
                  <a:cubicBezTo>
                    <a:pt x="1114139" y="91396"/>
                    <a:pt x="1168241" y="38817"/>
                    <a:pt x="1232439" y="17672"/>
                  </a:cubicBezTo>
                  <a:cubicBezTo>
                    <a:pt x="1291780" y="-1854"/>
                    <a:pt x="1375886" y="8909"/>
                    <a:pt x="1437132" y="43866"/>
                  </a:cubicBezTo>
                  <a:cubicBezTo>
                    <a:pt x="1467707" y="61392"/>
                    <a:pt x="1506569" y="92824"/>
                    <a:pt x="1517618" y="143593"/>
                  </a:cubicBezTo>
                  <a:lnTo>
                    <a:pt x="1519809" y="153499"/>
                  </a:lnTo>
                  <a:lnTo>
                    <a:pt x="1529334" y="149974"/>
                  </a:lnTo>
                  <a:cubicBezTo>
                    <a:pt x="1596294" y="124828"/>
                    <a:pt x="1680114" y="127305"/>
                    <a:pt x="1742693" y="156356"/>
                  </a:cubicBezTo>
                  <a:cubicBezTo>
                    <a:pt x="1807083" y="186169"/>
                    <a:pt x="1857851" y="241605"/>
                    <a:pt x="1881854" y="308375"/>
                  </a:cubicBezTo>
                  <a:cubicBezTo>
                    <a:pt x="1900237" y="359715"/>
                    <a:pt x="1900999" y="412674"/>
                    <a:pt x="1883949" y="457537"/>
                  </a:cubicBezTo>
                  <a:cubicBezTo>
                    <a:pt x="1865185" y="506686"/>
                    <a:pt x="1824513" y="544024"/>
                    <a:pt x="1777745" y="554882"/>
                  </a:cubicBezTo>
                  <a:cubicBezTo>
                    <a:pt x="1728025" y="566407"/>
                    <a:pt x="1673828" y="545452"/>
                    <a:pt x="1648777" y="504971"/>
                  </a:cubicBezTo>
                  <a:lnTo>
                    <a:pt x="1633918" y="480873"/>
                  </a:lnTo>
                  <a:lnTo>
                    <a:pt x="1632680" y="509162"/>
                  </a:lnTo>
                  <a:cubicBezTo>
                    <a:pt x="1630775" y="551263"/>
                    <a:pt x="1614106" y="589839"/>
                    <a:pt x="1585626" y="617842"/>
                  </a:cubicBezTo>
                  <a:cubicBezTo>
                    <a:pt x="1556385" y="646608"/>
                    <a:pt x="1516189" y="663753"/>
                    <a:pt x="1475232" y="664991"/>
                  </a:cubicBezTo>
                  <a:cubicBezTo>
                    <a:pt x="1442275" y="665944"/>
                    <a:pt x="1403127" y="652990"/>
                    <a:pt x="1390935" y="621652"/>
                  </a:cubicBezTo>
                  <a:lnTo>
                    <a:pt x="1381696" y="597840"/>
                  </a:lnTo>
                  <a:lnTo>
                    <a:pt x="1374457" y="622414"/>
                  </a:lnTo>
                  <a:cubicBezTo>
                    <a:pt x="1361789" y="665277"/>
                    <a:pt x="1333214" y="706234"/>
                    <a:pt x="1294066" y="737762"/>
                  </a:cubicBezTo>
                  <a:cubicBezTo>
                    <a:pt x="1244060" y="778053"/>
                    <a:pt x="1184910" y="800246"/>
                    <a:pt x="1127378" y="800341"/>
                  </a:cubicBezTo>
                  <a:cubicBezTo>
                    <a:pt x="1127283" y="800341"/>
                    <a:pt x="1127283" y="800341"/>
                    <a:pt x="1127188" y="800341"/>
                  </a:cubicBezTo>
                  <a:cubicBezTo>
                    <a:pt x="1064418" y="800341"/>
                    <a:pt x="1005554" y="773290"/>
                    <a:pt x="969644" y="727951"/>
                  </a:cubicBezTo>
                  <a:cubicBezTo>
                    <a:pt x="931544" y="679850"/>
                    <a:pt x="922877" y="612699"/>
                    <a:pt x="948118" y="560978"/>
                  </a:cubicBezTo>
                  <a:cubicBezTo>
                    <a:pt x="963453" y="529641"/>
                    <a:pt x="989742" y="505923"/>
                    <a:pt x="1020318" y="495827"/>
                  </a:cubicBezTo>
                  <a:cubicBezTo>
                    <a:pt x="1052131" y="485254"/>
                    <a:pt x="1088707" y="490969"/>
                    <a:pt x="1113567" y="510210"/>
                  </a:cubicBezTo>
                  <a:cubicBezTo>
                    <a:pt x="1136713" y="528117"/>
                    <a:pt x="1150429" y="558597"/>
                    <a:pt x="1148619" y="587839"/>
                  </a:cubicBezTo>
                  <a:cubicBezTo>
                    <a:pt x="1146810" y="617080"/>
                    <a:pt x="1129284" y="645560"/>
                    <a:pt x="1104137" y="660419"/>
                  </a:cubicBezTo>
                  <a:lnTo>
                    <a:pt x="1113091" y="675469"/>
                  </a:lnTo>
                  <a:cubicBezTo>
                    <a:pt x="1143571" y="657466"/>
                    <a:pt x="1163954" y="624224"/>
                    <a:pt x="1166145" y="588886"/>
                  </a:cubicBezTo>
                  <a:cubicBezTo>
                    <a:pt x="1168336" y="553549"/>
                    <a:pt x="1152334" y="518116"/>
                    <a:pt x="1124426" y="496398"/>
                  </a:cubicBezTo>
                  <a:cubicBezTo>
                    <a:pt x="1094612" y="473253"/>
                    <a:pt x="1052607" y="466681"/>
                    <a:pt x="1014888" y="479158"/>
                  </a:cubicBezTo>
                  <a:cubicBezTo>
                    <a:pt x="979836" y="490779"/>
                    <a:pt x="949833" y="517735"/>
                    <a:pt x="932497" y="553263"/>
                  </a:cubicBezTo>
                  <a:cubicBezTo>
                    <a:pt x="910875" y="597459"/>
                    <a:pt x="911447" y="651466"/>
                    <a:pt x="931830" y="698233"/>
                  </a:cubicBezTo>
                  <a:cubicBezTo>
                    <a:pt x="910494" y="714140"/>
                    <a:pt x="883824" y="722427"/>
                    <a:pt x="857059" y="720903"/>
                  </a:cubicBezTo>
                  <a:cubicBezTo>
                    <a:pt x="828008" y="719188"/>
                    <a:pt x="800004" y="706044"/>
                    <a:pt x="780287" y="684708"/>
                  </a:cubicBezTo>
                  <a:lnTo>
                    <a:pt x="773906" y="677850"/>
                  </a:lnTo>
                  <a:lnTo>
                    <a:pt x="767524" y="684708"/>
                  </a:lnTo>
                  <a:cubicBezTo>
                    <a:pt x="706945" y="749097"/>
                    <a:pt x="616076" y="772719"/>
                    <a:pt x="530542" y="746239"/>
                  </a:cubicBezTo>
                  <a:cubicBezTo>
                    <a:pt x="420814" y="712426"/>
                    <a:pt x="356520" y="598983"/>
                    <a:pt x="381000" y="482492"/>
                  </a:cubicBezTo>
                  <a:cubicBezTo>
                    <a:pt x="394144" y="420008"/>
                    <a:pt x="432816" y="363239"/>
                    <a:pt x="487013" y="326758"/>
                  </a:cubicBezTo>
                  <a:cubicBezTo>
                    <a:pt x="553878" y="281800"/>
                    <a:pt x="639794" y="273514"/>
                    <a:pt x="705897" y="305613"/>
                  </a:cubicBezTo>
                  <a:cubicBezTo>
                    <a:pt x="776192" y="339807"/>
                    <a:pt x="818197" y="422294"/>
                    <a:pt x="801624" y="493350"/>
                  </a:cubicBezTo>
                  <a:cubicBezTo>
                    <a:pt x="793051" y="529927"/>
                    <a:pt x="766762" y="563740"/>
                    <a:pt x="731329" y="583838"/>
                  </a:cubicBezTo>
                  <a:cubicBezTo>
                    <a:pt x="698753" y="602317"/>
                    <a:pt x="661987" y="606984"/>
                    <a:pt x="630269" y="596887"/>
                  </a:cubicBezTo>
                  <a:cubicBezTo>
                    <a:pt x="591026" y="584314"/>
                    <a:pt x="561593" y="550215"/>
                    <a:pt x="558736" y="514020"/>
                  </a:cubicBezTo>
                  <a:cubicBezTo>
                    <a:pt x="557212" y="494589"/>
                    <a:pt x="564642" y="473824"/>
                    <a:pt x="578643" y="458489"/>
                  </a:cubicBezTo>
                  <a:cubicBezTo>
                    <a:pt x="590931" y="444964"/>
                    <a:pt x="606551" y="437439"/>
                    <a:pt x="622649" y="437248"/>
                  </a:cubicBezTo>
                  <a:lnTo>
                    <a:pt x="622458" y="419722"/>
                  </a:lnTo>
                  <a:cubicBezTo>
                    <a:pt x="601503" y="420008"/>
                    <a:pt x="581406" y="429533"/>
                    <a:pt x="565689" y="446678"/>
                  </a:cubicBezTo>
                  <a:cubicBezTo>
                    <a:pt x="548449" y="465633"/>
                    <a:pt x="539305" y="491350"/>
                    <a:pt x="541210" y="515449"/>
                  </a:cubicBezTo>
                  <a:cubicBezTo>
                    <a:pt x="544639" y="558502"/>
                    <a:pt x="579024" y="598888"/>
                    <a:pt x="624935" y="613556"/>
                  </a:cubicBezTo>
                  <a:cubicBezTo>
                    <a:pt x="661225" y="625177"/>
                    <a:pt x="703135" y="619938"/>
                    <a:pt x="739901" y="599078"/>
                  </a:cubicBezTo>
                  <a:cubicBezTo>
                    <a:pt x="779525" y="576599"/>
                    <a:pt x="808958" y="538594"/>
                    <a:pt x="818673" y="497351"/>
                  </a:cubicBezTo>
                  <a:cubicBezTo>
                    <a:pt x="837057" y="418675"/>
                    <a:pt x="790956" y="327520"/>
                    <a:pt x="713612" y="289897"/>
                  </a:cubicBezTo>
                  <a:cubicBezTo>
                    <a:pt x="684466" y="275704"/>
                    <a:pt x="651891" y="268751"/>
                    <a:pt x="618553" y="268751"/>
                  </a:cubicBezTo>
                  <a:cubicBezTo>
                    <a:pt x="569975" y="268751"/>
                    <a:pt x="519969" y="283515"/>
                    <a:pt x="477297" y="312185"/>
                  </a:cubicBezTo>
                  <a:cubicBezTo>
                    <a:pt x="419290" y="351142"/>
                    <a:pt x="377951" y="411912"/>
                    <a:pt x="363950" y="478873"/>
                  </a:cubicBezTo>
                  <a:cubicBezTo>
                    <a:pt x="361283" y="491541"/>
                    <a:pt x="359663" y="504209"/>
                    <a:pt x="358901" y="516687"/>
                  </a:cubicBezTo>
                  <a:cubicBezTo>
                    <a:pt x="346709" y="524593"/>
                    <a:pt x="329088" y="526593"/>
                    <a:pt x="310705" y="521830"/>
                  </a:cubicBezTo>
                  <a:cubicBezTo>
                    <a:pt x="295465" y="517830"/>
                    <a:pt x="281463" y="510400"/>
                    <a:pt x="266604" y="502590"/>
                  </a:cubicBezTo>
                  <a:cubicBezTo>
                    <a:pt x="262889" y="500590"/>
                    <a:pt x="259270" y="498685"/>
                    <a:pt x="255555" y="496779"/>
                  </a:cubicBezTo>
                  <a:cubicBezTo>
                    <a:pt x="176879" y="456394"/>
                    <a:pt x="87439" y="440487"/>
                    <a:pt x="0" y="450679"/>
                  </a:cubicBezTo>
                  <a:cubicBezTo>
                    <a:pt x="21812" y="432295"/>
                    <a:pt x="41147" y="409531"/>
                    <a:pt x="60102" y="387242"/>
                  </a:cubicBezTo>
                  <a:cubicBezTo>
                    <a:pt x="72675" y="372478"/>
                    <a:pt x="84581" y="358477"/>
                    <a:pt x="97345" y="345618"/>
                  </a:cubicBezTo>
                  <a:cubicBezTo>
                    <a:pt x="149161" y="293326"/>
                    <a:pt x="199072" y="269608"/>
                    <a:pt x="245554" y="274942"/>
                  </a:cubicBezTo>
                  <a:lnTo>
                    <a:pt x="252983" y="275800"/>
                  </a:lnTo>
                  <a:lnTo>
                    <a:pt x="254984" y="268561"/>
                  </a:lnTo>
                  <a:cubicBezTo>
                    <a:pt x="271176" y="210172"/>
                    <a:pt x="314420" y="156356"/>
                    <a:pt x="364997" y="131496"/>
                  </a:cubicBezTo>
                  <a:cubicBezTo>
                    <a:pt x="417385" y="105683"/>
                    <a:pt x="480917" y="103397"/>
                    <a:pt x="535114" y="125305"/>
                  </a:cubicBezTo>
                  <a:lnTo>
                    <a:pt x="540734" y="127591"/>
                  </a:lnTo>
                  <a:lnTo>
                    <a:pt x="544829" y="123114"/>
                  </a:lnTo>
                  <a:cubicBezTo>
                    <a:pt x="615600" y="45199"/>
                    <a:pt x="722661" y="-1759"/>
                    <a:pt x="824102" y="51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7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210208" y="5806696"/>
              <a:ext cx="3375128" cy="121364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淘宝店Chenying0907出品 2" descr="C:\Users\Administrator\Desktop\江淮担保官网设计资料\Nipic_3556033_20110318160705775607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6096000" y="0"/>
            <a:ext cx="5390791" cy="6882971"/>
          </a:xfrm>
          <a:prstGeom prst="rect">
            <a:avLst/>
          </a:prstGeom>
          <a:noFill/>
        </p:spPr>
      </p:pic>
      <p:sp>
        <p:nvSpPr>
          <p:cNvPr id="20" name="淘宝店Chenying0907出品 195"/>
          <p:cNvSpPr/>
          <p:nvPr/>
        </p:nvSpPr>
        <p:spPr>
          <a:xfrm>
            <a:off x="1938577" y="3024386"/>
            <a:ext cx="5155622" cy="17018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12700" h="12700" prst="relaxedInset"/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cs typeface="+mn-ea"/>
                <a:sym typeface="+mn-lt"/>
              </a:rPr>
              <a:t>200</a:t>
            </a:r>
            <a:r>
              <a:rPr lang="zh-CN" altLang="en-US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dirty="0">
                <a:cs typeface="+mn-ea"/>
                <a:sym typeface="+mn-lt"/>
              </a:rPr>
              <a:t>5</a:t>
            </a:r>
            <a:r>
              <a:rPr lang="zh-CN" altLang="en-US" dirty="0">
                <a:cs typeface="+mn-ea"/>
                <a:sym typeface="+mn-lt"/>
              </a:rPr>
              <a:t>分钟之内。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淘宝店Chenying0907出品 196"/>
          <p:cNvSpPr txBox="1">
            <a:spLocks noChangeArrowheads="1"/>
          </p:cNvSpPr>
          <p:nvPr/>
        </p:nvSpPr>
        <p:spPr bwMode="auto">
          <a:xfrm>
            <a:off x="1621590" y="1872258"/>
            <a:ext cx="5472609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4400">
                <a:gradFill flip="none" rotWithShape="1">
                  <a:gsLst>
                    <a:gs pos="0">
                      <a:srgbClr val="F0CC3F"/>
                    </a:gs>
                    <a:gs pos="100000">
                      <a:srgbClr val="FEA100"/>
                    </a:gs>
                    <a:gs pos="68000">
                      <a:srgbClr val="F0CC3F"/>
                    </a:gs>
                    <a:gs pos="33000">
                      <a:srgbClr val="FFF7DA"/>
                    </a:gs>
                  </a:gsLst>
                  <a:lin ang="5400000" scaled="1"/>
                  <a:tileRect/>
                </a:gradFill>
                <a:latin typeface="华康俪金黑W8" panose="020B0809000000000000" pitchFamily="49" charset="-122"/>
                <a:ea typeface="华康俪金黑W8" panose="020B0809000000000000" pitchFamily="49" charset="-122"/>
              </a:defRPr>
            </a:lvl1pPr>
          </a:lstStyle>
          <a:p>
            <a:pPr algn="r"/>
            <a:r>
              <a:rPr lang="zh-CN" altLang="en-US" sz="6000" dirty="0">
                <a:solidFill>
                  <a:srgbClr val="D7000F"/>
                </a:solidFill>
                <a:latin typeface="+mn-lt"/>
                <a:ea typeface="+mn-ea"/>
                <a:cs typeface="+mn-ea"/>
                <a:sym typeface="+mn-lt"/>
              </a:rPr>
              <a:t>最佳团队奖</a:t>
            </a:r>
            <a:endParaRPr lang="zh-CN" altLang="en-US" sz="6000" dirty="0">
              <a:solidFill>
                <a:srgbClr val="D7000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1860026" y="4889730"/>
            <a:ext cx="15934380" cy="3079565"/>
            <a:chOff x="-1860026" y="4657500"/>
            <a:chExt cx="15934380" cy="3079565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448550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 flipH="1">
              <a:off x="-1860026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78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6478824" y="5833234"/>
              <a:ext cx="3375128" cy="1213649"/>
            </a:xfrm>
            <a:prstGeom prst="rect">
              <a:avLst/>
            </a:prstGeom>
          </p:spPr>
        </p:pic>
        <p:sp>
          <p:nvSpPr>
            <p:cNvPr id="15" name="任意多边形: 形状 14"/>
            <p:cNvSpPr/>
            <p:nvPr/>
          </p:nvSpPr>
          <p:spPr>
            <a:xfrm>
              <a:off x="4306397" y="6146292"/>
              <a:ext cx="3375128" cy="1424554"/>
            </a:xfrm>
            <a:custGeom>
              <a:avLst/>
              <a:gdLst>
                <a:gd name="connsiteX0" fmla="*/ 824102 w 1896210"/>
                <a:gd name="connsiteY0" fmla="*/ 51 h 800341"/>
                <a:gd name="connsiteX1" fmla="*/ 1092612 w 1896210"/>
                <a:gd name="connsiteY1" fmla="*/ 109588 h 800341"/>
                <a:gd name="connsiteX2" fmla="*/ 1071276 w 1896210"/>
                <a:gd name="connsiteY2" fmla="*/ 151975 h 800341"/>
                <a:gd name="connsiteX3" fmla="*/ 1106900 w 1896210"/>
                <a:gd name="connsiteY3" fmla="*/ 356667 h 800341"/>
                <a:gd name="connsiteX4" fmla="*/ 1246632 w 1896210"/>
                <a:gd name="connsiteY4" fmla="*/ 434677 h 800341"/>
                <a:gd name="connsiteX5" fmla="*/ 1387220 w 1896210"/>
                <a:gd name="connsiteY5" fmla="*/ 362191 h 800341"/>
                <a:gd name="connsiteX6" fmla="*/ 1345596 w 1896210"/>
                <a:gd name="connsiteY6" fmla="*/ 213697 h 800341"/>
                <a:gd name="connsiteX7" fmla="*/ 1337405 w 1896210"/>
                <a:gd name="connsiteY7" fmla="*/ 229127 h 800341"/>
                <a:gd name="connsiteX8" fmla="*/ 1371695 w 1896210"/>
                <a:gd name="connsiteY8" fmla="*/ 354095 h 800341"/>
                <a:gd name="connsiteX9" fmla="*/ 1248060 w 1896210"/>
                <a:gd name="connsiteY9" fmla="*/ 417150 h 800341"/>
                <a:gd name="connsiteX10" fmla="*/ 1120330 w 1896210"/>
                <a:gd name="connsiteY10" fmla="*/ 345332 h 800341"/>
                <a:gd name="connsiteX11" fmla="*/ 1087564 w 1896210"/>
                <a:gd name="connsiteY11" fmla="*/ 158356 h 800341"/>
                <a:gd name="connsiteX12" fmla="*/ 1232439 w 1896210"/>
                <a:gd name="connsiteY12" fmla="*/ 17672 h 800341"/>
                <a:gd name="connsiteX13" fmla="*/ 1437132 w 1896210"/>
                <a:gd name="connsiteY13" fmla="*/ 43866 h 800341"/>
                <a:gd name="connsiteX14" fmla="*/ 1517618 w 1896210"/>
                <a:gd name="connsiteY14" fmla="*/ 143593 h 800341"/>
                <a:gd name="connsiteX15" fmla="*/ 1519809 w 1896210"/>
                <a:gd name="connsiteY15" fmla="*/ 153499 h 800341"/>
                <a:gd name="connsiteX16" fmla="*/ 1529334 w 1896210"/>
                <a:gd name="connsiteY16" fmla="*/ 149974 h 800341"/>
                <a:gd name="connsiteX17" fmla="*/ 1742693 w 1896210"/>
                <a:gd name="connsiteY17" fmla="*/ 156356 h 800341"/>
                <a:gd name="connsiteX18" fmla="*/ 1881854 w 1896210"/>
                <a:gd name="connsiteY18" fmla="*/ 308375 h 800341"/>
                <a:gd name="connsiteX19" fmla="*/ 1883949 w 1896210"/>
                <a:gd name="connsiteY19" fmla="*/ 457537 h 800341"/>
                <a:gd name="connsiteX20" fmla="*/ 1777745 w 1896210"/>
                <a:gd name="connsiteY20" fmla="*/ 554882 h 800341"/>
                <a:gd name="connsiteX21" fmla="*/ 1648777 w 1896210"/>
                <a:gd name="connsiteY21" fmla="*/ 504971 h 800341"/>
                <a:gd name="connsiteX22" fmla="*/ 1633918 w 1896210"/>
                <a:gd name="connsiteY22" fmla="*/ 480873 h 800341"/>
                <a:gd name="connsiteX23" fmla="*/ 1632680 w 1896210"/>
                <a:gd name="connsiteY23" fmla="*/ 509162 h 800341"/>
                <a:gd name="connsiteX24" fmla="*/ 1585626 w 1896210"/>
                <a:gd name="connsiteY24" fmla="*/ 617842 h 800341"/>
                <a:gd name="connsiteX25" fmla="*/ 1475232 w 1896210"/>
                <a:gd name="connsiteY25" fmla="*/ 664991 h 800341"/>
                <a:gd name="connsiteX26" fmla="*/ 1390935 w 1896210"/>
                <a:gd name="connsiteY26" fmla="*/ 621652 h 800341"/>
                <a:gd name="connsiteX27" fmla="*/ 1381696 w 1896210"/>
                <a:gd name="connsiteY27" fmla="*/ 597840 h 800341"/>
                <a:gd name="connsiteX28" fmla="*/ 1374457 w 1896210"/>
                <a:gd name="connsiteY28" fmla="*/ 622414 h 800341"/>
                <a:gd name="connsiteX29" fmla="*/ 1294066 w 1896210"/>
                <a:gd name="connsiteY29" fmla="*/ 737762 h 800341"/>
                <a:gd name="connsiteX30" fmla="*/ 1127378 w 1896210"/>
                <a:gd name="connsiteY30" fmla="*/ 800341 h 800341"/>
                <a:gd name="connsiteX31" fmla="*/ 1127188 w 1896210"/>
                <a:gd name="connsiteY31" fmla="*/ 800341 h 800341"/>
                <a:gd name="connsiteX32" fmla="*/ 969644 w 1896210"/>
                <a:gd name="connsiteY32" fmla="*/ 727951 h 800341"/>
                <a:gd name="connsiteX33" fmla="*/ 948118 w 1896210"/>
                <a:gd name="connsiteY33" fmla="*/ 560978 h 800341"/>
                <a:gd name="connsiteX34" fmla="*/ 1020318 w 1896210"/>
                <a:gd name="connsiteY34" fmla="*/ 495827 h 800341"/>
                <a:gd name="connsiteX35" fmla="*/ 1113567 w 1896210"/>
                <a:gd name="connsiteY35" fmla="*/ 510210 h 800341"/>
                <a:gd name="connsiteX36" fmla="*/ 1148619 w 1896210"/>
                <a:gd name="connsiteY36" fmla="*/ 587839 h 800341"/>
                <a:gd name="connsiteX37" fmla="*/ 1104137 w 1896210"/>
                <a:gd name="connsiteY37" fmla="*/ 660419 h 800341"/>
                <a:gd name="connsiteX38" fmla="*/ 1113091 w 1896210"/>
                <a:gd name="connsiteY38" fmla="*/ 675469 h 800341"/>
                <a:gd name="connsiteX39" fmla="*/ 1166145 w 1896210"/>
                <a:gd name="connsiteY39" fmla="*/ 588886 h 800341"/>
                <a:gd name="connsiteX40" fmla="*/ 1124426 w 1896210"/>
                <a:gd name="connsiteY40" fmla="*/ 496398 h 800341"/>
                <a:gd name="connsiteX41" fmla="*/ 1014888 w 1896210"/>
                <a:gd name="connsiteY41" fmla="*/ 479158 h 800341"/>
                <a:gd name="connsiteX42" fmla="*/ 932497 w 1896210"/>
                <a:gd name="connsiteY42" fmla="*/ 553263 h 800341"/>
                <a:gd name="connsiteX43" fmla="*/ 931830 w 1896210"/>
                <a:gd name="connsiteY43" fmla="*/ 698233 h 800341"/>
                <a:gd name="connsiteX44" fmla="*/ 857059 w 1896210"/>
                <a:gd name="connsiteY44" fmla="*/ 720903 h 800341"/>
                <a:gd name="connsiteX45" fmla="*/ 780287 w 1896210"/>
                <a:gd name="connsiteY45" fmla="*/ 684708 h 800341"/>
                <a:gd name="connsiteX46" fmla="*/ 773906 w 1896210"/>
                <a:gd name="connsiteY46" fmla="*/ 677850 h 800341"/>
                <a:gd name="connsiteX47" fmla="*/ 767524 w 1896210"/>
                <a:gd name="connsiteY47" fmla="*/ 684708 h 800341"/>
                <a:gd name="connsiteX48" fmla="*/ 530542 w 1896210"/>
                <a:gd name="connsiteY48" fmla="*/ 746239 h 800341"/>
                <a:gd name="connsiteX49" fmla="*/ 381000 w 1896210"/>
                <a:gd name="connsiteY49" fmla="*/ 482492 h 800341"/>
                <a:gd name="connsiteX50" fmla="*/ 487013 w 1896210"/>
                <a:gd name="connsiteY50" fmla="*/ 326758 h 800341"/>
                <a:gd name="connsiteX51" fmla="*/ 705897 w 1896210"/>
                <a:gd name="connsiteY51" fmla="*/ 305613 h 800341"/>
                <a:gd name="connsiteX52" fmla="*/ 801624 w 1896210"/>
                <a:gd name="connsiteY52" fmla="*/ 493350 h 800341"/>
                <a:gd name="connsiteX53" fmla="*/ 731329 w 1896210"/>
                <a:gd name="connsiteY53" fmla="*/ 583838 h 800341"/>
                <a:gd name="connsiteX54" fmla="*/ 630269 w 1896210"/>
                <a:gd name="connsiteY54" fmla="*/ 596887 h 800341"/>
                <a:gd name="connsiteX55" fmla="*/ 558736 w 1896210"/>
                <a:gd name="connsiteY55" fmla="*/ 514020 h 800341"/>
                <a:gd name="connsiteX56" fmla="*/ 578643 w 1896210"/>
                <a:gd name="connsiteY56" fmla="*/ 458489 h 800341"/>
                <a:gd name="connsiteX57" fmla="*/ 622649 w 1896210"/>
                <a:gd name="connsiteY57" fmla="*/ 437248 h 800341"/>
                <a:gd name="connsiteX58" fmla="*/ 622458 w 1896210"/>
                <a:gd name="connsiteY58" fmla="*/ 419722 h 800341"/>
                <a:gd name="connsiteX59" fmla="*/ 565689 w 1896210"/>
                <a:gd name="connsiteY59" fmla="*/ 446678 h 800341"/>
                <a:gd name="connsiteX60" fmla="*/ 541210 w 1896210"/>
                <a:gd name="connsiteY60" fmla="*/ 515449 h 800341"/>
                <a:gd name="connsiteX61" fmla="*/ 624935 w 1896210"/>
                <a:gd name="connsiteY61" fmla="*/ 613556 h 800341"/>
                <a:gd name="connsiteX62" fmla="*/ 739901 w 1896210"/>
                <a:gd name="connsiteY62" fmla="*/ 599078 h 800341"/>
                <a:gd name="connsiteX63" fmla="*/ 818673 w 1896210"/>
                <a:gd name="connsiteY63" fmla="*/ 497351 h 800341"/>
                <a:gd name="connsiteX64" fmla="*/ 713612 w 1896210"/>
                <a:gd name="connsiteY64" fmla="*/ 289897 h 800341"/>
                <a:gd name="connsiteX65" fmla="*/ 618553 w 1896210"/>
                <a:gd name="connsiteY65" fmla="*/ 268751 h 800341"/>
                <a:gd name="connsiteX66" fmla="*/ 477297 w 1896210"/>
                <a:gd name="connsiteY66" fmla="*/ 312185 h 800341"/>
                <a:gd name="connsiteX67" fmla="*/ 363950 w 1896210"/>
                <a:gd name="connsiteY67" fmla="*/ 478873 h 800341"/>
                <a:gd name="connsiteX68" fmla="*/ 358901 w 1896210"/>
                <a:gd name="connsiteY68" fmla="*/ 516687 h 800341"/>
                <a:gd name="connsiteX69" fmla="*/ 310705 w 1896210"/>
                <a:gd name="connsiteY69" fmla="*/ 521830 h 800341"/>
                <a:gd name="connsiteX70" fmla="*/ 266604 w 1896210"/>
                <a:gd name="connsiteY70" fmla="*/ 502590 h 800341"/>
                <a:gd name="connsiteX71" fmla="*/ 255555 w 1896210"/>
                <a:gd name="connsiteY71" fmla="*/ 496779 h 800341"/>
                <a:gd name="connsiteX72" fmla="*/ 0 w 1896210"/>
                <a:gd name="connsiteY72" fmla="*/ 450679 h 800341"/>
                <a:gd name="connsiteX73" fmla="*/ 60102 w 1896210"/>
                <a:gd name="connsiteY73" fmla="*/ 387242 h 800341"/>
                <a:gd name="connsiteX74" fmla="*/ 97345 w 1896210"/>
                <a:gd name="connsiteY74" fmla="*/ 345618 h 800341"/>
                <a:gd name="connsiteX75" fmla="*/ 245554 w 1896210"/>
                <a:gd name="connsiteY75" fmla="*/ 274942 h 800341"/>
                <a:gd name="connsiteX76" fmla="*/ 252983 w 1896210"/>
                <a:gd name="connsiteY76" fmla="*/ 275800 h 800341"/>
                <a:gd name="connsiteX77" fmla="*/ 254984 w 1896210"/>
                <a:gd name="connsiteY77" fmla="*/ 268561 h 800341"/>
                <a:gd name="connsiteX78" fmla="*/ 364997 w 1896210"/>
                <a:gd name="connsiteY78" fmla="*/ 131496 h 800341"/>
                <a:gd name="connsiteX79" fmla="*/ 535114 w 1896210"/>
                <a:gd name="connsiteY79" fmla="*/ 125305 h 800341"/>
                <a:gd name="connsiteX80" fmla="*/ 540734 w 1896210"/>
                <a:gd name="connsiteY80" fmla="*/ 127591 h 800341"/>
                <a:gd name="connsiteX81" fmla="*/ 544829 w 1896210"/>
                <a:gd name="connsiteY81" fmla="*/ 123114 h 800341"/>
                <a:gd name="connsiteX82" fmla="*/ 824102 w 1896210"/>
                <a:gd name="connsiteY82" fmla="*/ 51 h 80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896210" h="800341">
                  <a:moveTo>
                    <a:pt x="824102" y="51"/>
                  </a:moveTo>
                  <a:cubicBezTo>
                    <a:pt x="937450" y="2337"/>
                    <a:pt x="1032510" y="41199"/>
                    <a:pt x="1092612" y="109588"/>
                  </a:cubicBezTo>
                  <a:cubicBezTo>
                    <a:pt x="1084326" y="122923"/>
                    <a:pt x="1077086" y="137116"/>
                    <a:pt x="1071276" y="151975"/>
                  </a:cubicBezTo>
                  <a:cubicBezTo>
                    <a:pt x="1042416" y="224841"/>
                    <a:pt x="1054417" y="293706"/>
                    <a:pt x="1106900" y="356667"/>
                  </a:cubicBezTo>
                  <a:cubicBezTo>
                    <a:pt x="1144809" y="402101"/>
                    <a:pt x="1195768" y="430581"/>
                    <a:pt x="1246632" y="434677"/>
                  </a:cubicBezTo>
                  <a:cubicBezTo>
                    <a:pt x="1304925" y="439344"/>
                    <a:pt x="1362741" y="409626"/>
                    <a:pt x="1387220" y="362191"/>
                  </a:cubicBezTo>
                  <a:cubicBezTo>
                    <a:pt x="1414462" y="309232"/>
                    <a:pt x="1395031" y="239890"/>
                    <a:pt x="1345596" y="213697"/>
                  </a:cubicBezTo>
                  <a:lnTo>
                    <a:pt x="1337405" y="229127"/>
                  </a:lnTo>
                  <a:cubicBezTo>
                    <a:pt x="1377981" y="250654"/>
                    <a:pt x="1394364" y="310185"/>
                    <a:pt x="1371695" y="354095"/>
                  </a:cubicBezTo>
                  <a:cubicBezTo>
                    <a:pt x="1350359" y="395433"/>
                    <a:pt x="1299495" y="421437"/>
                    <a:pt x="1248060" y="417150"/>
                  </a:cubicBezTo>
                  <a:cubicBezTo>
                    <a:pt x="1201769" y="413341"/>
                    <a:pt x="1155287" y="387242"/>
                    <a:pt x="1120330" y="345332"/>
                  </a:cubicBezTo>
                  <a:cubicBezTo>
                    <a:pt x="1071562" y="286944"/>
                    <a:pt x="1060799" y="225698"/>
                    <a:pt x="1087564" y="158356"/>
                  </a:cubicBezTo>
                  <a:cubicBezTo>
                    <a:pt x="1114139" y="91396"/>
                    <a:pt x="1168241" y="38817"/>
                    <a:pt x="1232439" y="17672"/>
                  </a:cubicBezTo>
                  <a:cubicBezTo>
                    <a:pt x="1291780" y="-1854"/>
                    <a:pt x="1375886" y="8909"/>
                    <a:pt x="1437132" y="43866"/>
                  </a:cubicBezTo>
                  <a:cubicBezTo>
                    <a:pt x="1467707" y="61392"/>
                    <a:pt x="1506569" y="92824"/>
                    <a:pt x="1517618" y="143593"/>
                  </a:cubicBezTo>
                  <a:lnTo>
                    <a:pt x="1519809" y="153499"/>
                  </a:lnTo>
                  <a:lnTo>
                    <a:pt x="1529334" y="149974"/>
                  </a:lnTo>
                  <a:cubicBezTo>
                    <a:pt x="1596294" y="124828"/>
                    <a:pt x="1680114" y="127305"/>
                    <a:pt x="1742693" y="156356"/>
                  </a:cubicBezTo>
                  <a:cubicBezTo>
                    <a:pt x="1807083" y="186169"/>
                    <a:pt x="1857851" y="241605"/>
                    <a:pt x="1881854" y="308375"/>
                  </a:cubicBezTo>
                  <a:cubicBezTo>
                    <a:pt x="1900237" y="359715"/>
                    <a:pt x="1900999" y="412674"/>
                    <a:pt x="1883949" y="457537"/>
                  </a:cubicBezTo>
                  <a:cubicBezTo>
                    <a:pt x="1865185" y="506686"/>
                    <a:pt x="1824513" y="544024"/>
                    <a:pt x="1777745" y="554882"/>
                  </a:cubicBezTo>
                  <a:cubicBezTo>
                    <a:pt x="1728025" y="566407"/>
                    <a:pt x="1673828" y="545452"/>
                    <a:pt x="1648777" y="504971"/>
                  </a:cubicBezTo>
                  <a:lnTo>
                    <a:pt x="1633918" y="480873"/>
                  </a:lnTo>
                  <a:lnTo>
                    <a:pt x="1632680" y="509162"/>
                  </a:lnTo>
                  <a:cubicBezTo>
                    <a:pt x="1630775" y="551263"/>
                    <a:pt x="1614106" y="589839"/>
                    <a:pt x="1585626" y="617842"/>
                  </a:cubicBezTo>
                  <a:cubicBezTo>
                    <a:pt x="1556385" y="646608"/>
                    <a:pt x="1516189" y="663753"/>
                    <a:pt x="1475232" y="664991"/>
                  </a:cubicBezTo>
                  <a:cubicBezTo>
                    <a:pt x="1442275" y="665944"/>
                    <a:pt x="1403127" y="652990"/>
                    <a:pt x="1390935" y="621652"/>
                  </a:cubicBezTo>
                  <a:lnTo>
                    <a:pt x="1381696" y="597840"/>
                  </a:lnTo>
                  <a:lnTo>
                    <a:pt x="1374457" y="622414"/>
                  </a:lnTo>
                  <a:cubicBezTo>
                    <a:pt x="1361789" y="665277"/>
                    <a:pt x="1333214" y="706234"/>
                    <a:pt x="1294066" y="737762"/>
                  </a:cubicBezTo>
                  <a:cubicBezTo>
                    <a:pt x="1244060" y="778053"/>
                    <a:pt x="1184910" y="800246"/>
                    <a:pt x="1127378" y="800341"/>
                  </a:cubicBezTo>
                  <a:cubicBezTo>
                    <a:pt x="1127283" y="800341"/>
                    <a:pt x="1127283" y="800341"/>
                    <a:pt x="1127188" y="800341"/>
                  </a:cubicBezTo>
                  <a:cubicBezTo>
                    <a:pt x="1064418" y="800341"/>
                    <a:pt x="1005554" y="773290"/>
                    <a:pt x="969644" y="727951"/>
                  </a:cubicBezTo>
                  <a:cubicBezTo>
                    <a:pt x="931544" y="679850"/>
                    <a:pt x="922877" y="612699"/>
                    <a:pt x="948118" y="560978"/>
                  </a:cubicBezTo>
                  <a:cubicBezTo>
                    <a:pt x="963453" y="529641"/>
                    <a:pt x="989742" y="505923"/>
                    <a:pt x="1020318" y="495827"/>
                  </a:cubicBezTo>
                  <a:cubicBezTo>
                    <a:pt x="1052131" y="485254"/>
                    <a:pt x="1088707" y="490969"/>
                    <a:pt x="1113567" y="510210"/>
                  </a:cubicBezTo>
                  <a:cubicBezTo>
                    <a:pt x="1136713" y="528117"/>
                    <a:pt x="1150429" y="558597"/>
                    <a:pt x="1148619" y="587839"/>
                  </a:cubicBezTo>
                  <a:cubicBezTo>
                    <a:pt x="1146810" y="617080"/>
                    <a:pt x="1129284" y="645560"/>
                    <a:pt x="1104137" y="660419"/>
                  </a:cubicBezTo>
                  <a:lnTo>
                    <a:pt x="1113091" y="675469"/>
                  </a:lnTo>
                  <a:cubicBezTo>
                    <a:pt x="1143571" y="657466"/>
                    <a:pt x="1163954" y="624224"/>
                    <a:pt x="1166145" y="588886"/>
                  </a:cubicBezTo>
                  <a:cubicBezTo>
                    <a:pt x="1168336" y="553549"/>
                    <a:pt x="1152334" y="518116"/>
                    <a:pt x="1124426" y="496398"/>
                  </a:cubicBezTo>
                  <a:cubicBezTo>
                    <a:pt x="1094612" y="473253"/>
                    <a:pt x="1052607" y="466681"/>
                    <a:pt x="1014888" y="479158"/>
                  </a:cubicBezTo>
                  <a:cubicBezTo>
                    <a:pt x="979836" y="490779"/>
                    <a:pt x="949833" y="517735"/>
                    <a:pt x="932497" y="553263"/>
                  </a:cubicBezTo>
                  <a:cubicBezTo>
                    <a:pt x="910875" y="597459"/>
                    <a:pt x="911447" y="651466"/>
                    <a:pt x="931830" y="698233"/>
                  </a:cubicBezTo>
                  <a:cubicBezTo>
                    <a:pt x="910494" y="714140"/>
                    <a:pt x="883824" y="722427"/>
                    <a:pt x="857059" y="720903"/>
                  </a:cubicBezTo>
                  <a:cubicBezTo>
                    <a:pt x="828008" y="719188"/>
                    <a:pt x="800004" y="706044"/>
                    <a:pt x="780287" y="684708"/>
                  </a:cubicBezTo>
                  <a:lnTo>
                    <a:pt x="773906" y="677850"/>
                  </a:lnTo>
                  <a:lnTo>
                    <a:pt x="767524" y="684708"/>
                  </a:lnTo>
                  <a:cubicBezTo>
                    <a:pt x="706945" y="749097"/>
                    <a:pt x="616076" y="772719"/>
                    <a:pt x="530542" y="746239"/>
                  </a:cubicBezTo>
                  <a:cubicBezTo>
                    <a:pt x="420814" y="712426"/>
                    <a:pt x="356520" y="598983"/>
                    <a:pt x="381000" y="482492"/>
                  </a:cubicBezTo>
                  <a:cubicBezTo>
                    <a:pt x="394144" y="420008"/>
                    <a:pt x="432816" y="363239"/>
                    <a:pt x="487013" y="326758"/>
                  </a:cubicBezTo>
                  <a:cubicBezTo>
                    <a:pt x="553878" y="281800"/>
                    <a:pt x="639794" y="273514"/>
                    <a:pt x="705897" y="305613"/>
                  </a:cubicBezTo>
                  <a:cubicBezTo>
                    <a:pt x="776192" y="339807"/>
                    <a:pt x="818197" y="422294"/>
                    <a:pt x="801624" y="493350"/>
                  </a:cubicBezTo>
                  <a:cubicBezTo>
                    <a:pt x="793051" y="529927"/>
                    <a:pt x="766762" y="563740"/>
                    <a:pt x="731329" y="583838"/>
                  </a:cubicBezTo>
                  <a:cubicBezTo>
                    <a:pt x="698753" y="602317"/>
                    <a:pt x="661987" y="606984"/>
                    <a:pt x="630269" y="596887"/>
                  </a:cubicBezTo>
                  <a:cubicBezTo>
                    <a:pt x="591026" y="584314"/>
                    <a:pt x="561593" y="550215"/>
                    <a:pt x="558736" y="514020"/>
                  </a:cubicBezTo>
                  <a:cubicBezTo>
                    <a:pt x="557212" y="494589"/>
                    <a:pt x="564642" y="473824"/>
                    <a:pt x="578643" y="458489"/>
                  </a:cubicBezTo>
                  <a:cubicBezTo>
                    <a:pt x="590931" y="444964"/>
                    <a:pt x="606551" y="437439"/>
                    <a:pt x="622649" y="437248"/>
                  </a:cubicBezTo>
                  <a:lnTo>
                    <a:pt x="622458" y="419722"/>
                  </a:lnTo>
                  <a:cubicBezTo>
                    <a:pt x="601503" y="420008"/>
                    <a:pt x="581406" y="429533"/>
                    <a:pt x="565689" y="446678"/>
                  </a:cubicBezTo>
                  <a:cubicBezTo>
                    <a:pt x="548449" y="465633"/>
                    <a:pt x="539305" y="491350"/>
                    <a:pt x="541210" y="515449"/>
                  </a:cubicBezTo>
                  <a:cubicBezTo>
                    <a:pt x="544639" y="558502"/>
                    <a:pt x="579024" y="598888"/>
                    <a:pt x="624935" y="613556"/>
                  </a:cubicBezTo>
                  <a:cubicBezTo>
                    <a:pt x="661225" y="625177"/>
                    <a:pt x="703135" y="619938"/>
                    <a:pt x="739901" y="599078"/>
                  </a:cubicBezTo>
                  <a:cubicBezTo>
                    <a:pt x="779525" y="576599"/>
                    <a:pt x="808958" y="538594"/>
                    <a:pt x="818673" y="497351"/>
                  </a:cubicBezTo>
                  <a:cubicBezTo>
                    <a:pt x="837057" y="418675"/>
                    <a:pt x="790956" y="327520"/>
                    <a:pt x="713612" y="289897"/>
                  </a:cubicBezTo>
                  <a:cubicBezTo>
                    <a:pt x="684466" y="275704"/>
                    <a:pt x="651891" y="268751"/>
                    <a:pt x="618553" y="268751"/>
                  </a:cubicBezTo>
                  <a:cubicBezTo>
                    <a:pt x="569975" y="268751"/>
                    <a:pt x="519969" y="283515"/>
                    <a:pt x="477297" y="312185"/>
                  </a:cubicBezTo>
                  <a:cubicBezTo>
                    <a:pt x="419290" y="351142"/>
                    <a:pt x="377951" y="411912"/>
                    <a:pt x="363950" y="478873"/>
                  </a:cubicBezTo>
                  <a:cubicBezTo>
                    <a:pt x="361283" y="491541"/>
                    <a:pt x="359663" y="504209"/>
                    <a:pt x="358901" y="516687"/>
                  </a:cubicBezTo>
                  <a:cubicBezTo>
                    <a:pt x="346709" y="524593"/>
                    <a:pt x="329088" y="526593"/>
                    <a:pt x="310705" y="521830"/>
                  </a:cubicBezTo>
                  <a:cubicBezTo>
                    <a:pt x="295465" y="517830"/>
                    <a:pt x="281463" y="510400"/>
                    <a:pt x="266604" y="502590"/>
                  </a:cubicBezTo>
                  <a:cubicBezTo>
                    <a:pt x="262889" y="500590"/>
                    <a:pt x="259270" y="498685"/>
                    <a:pt x="255555" y="496779"/>
                  </a:cubicBezTo>
                  <a:cubicBezTo>
                    <a:pt x="176879" y="456394"/>
                    <a:pt x="87439" y="440487"/>
                    <a:pt x="0" y="450679"/>
                  </a:cubicBezTo>
                  <a:cubicBezTo>
                    <a:pt x="21812" y="432295"/>
                    <a:pt x="41147" y="409531"/>
                    <a:pt x="60102" y="387242"/>
                  </a:cubicBezTo>
                  <a:cubicBezTo>
                    <a:pt x="72675" y="372478"/>
                    <a:pt x="84581" y="358477"/>
                    <a:pt x="97345" y="345618"/>
                  </a:cubicBezTo>
                  <a:cubicBezTo>
                    <a:pt x="149161" y="293326"/>
                    <a:pt x="199072" y="269608"/>
                    <a:pt x="245554" y="274942"/>
                  </a:cubicBezTo>
                  <a:lnTo>
                    <a:pt x="252983" y="275800"/>
                  </a:lnTo>
                  <a:lnTo>
                    <a:pt x="254984" y="268561"/>
                  </a:lnTo>
                  <a:cubicBezTo>
                    <a:pt x="271176" y="210172"/>
                    <a:pt x="314420" y="156356"/>
                    <a:pt x="364997" y="131496"/>
                  </a:cubicBezTo>
                  <a:cubicBezTo>
                    <a:pt x="417385" y="105683"/>
                    <a:pt x="480917" y="103397"/>
                    <a:pt x="535114" y="125305"/>
                  </a:cubicBezTo>
                  <a:lnTo>
                    <a:pt x="540734" y="127591"/>
                  </a:lnTo>
                  <a:lnTo>
                    <a:pt x="544829" y="123114"/>
                  </a:lnTo>
                  <a:cubicBezTo>
                    <a:pt x="615600" y="45199"/>
                    <a:pt x="722661" y="-1759"/>
                    <a:pt x="824102" y="51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7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210208" y="5806696"/>
              <a:ext cx="3375128" cy="1213649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颁奖盛典</a:t>
            </a:r>
            <a:endParaRPr lang="zh-CN" altLang="en-US" sz="3200" dirty="0">
              <a:solidFill>
                <a:srgbClr val="FFF3C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35000" y="44101"/>
            <a:ext cx="10845800" cy="6978999"/>
          </a:xfrm>
          <a:prstGeom prst="rect">
            <a:avLst/>
          </a:prstGeom>
        </p:spPr>
      </p:pic>
      <p:sp>
        <p:nvSpPr>
          <p:cNvPr id="18" name="任意多边形: 形状 17"/>
          <p:cNvSpPr/>
          <p:nvPr/>
        </p:nvSpPr>
        <p:spPr>
          <a:xfrm>
            <a:off x="4076701" y="-4551"/>
            <a:ext cx="3978349" cy="1548559"/>
          </a:xfrm>
          <a:custGeom>
            <a:avLst/>
            <a:gdLst>
              <a:gd name="connsiteX0" fmla="*/ 2293 w 3978349"/>
              <a:gd name="connsiteY0" fmla="*/ 0 h 1548559"/>
              <a:gd name="connsiteX1" fmla="*/ 3976056 w 3978349"/>
              <a:gd name="connsiteY1" fmla="*/ 0 h 1548559"/>
              <a:gd name="connsiteX2" fmla="*/ 3978349 w 3978349"/>
              <a:gd name="connsiteY2" fmla="*/ 868076 h 1548559"/>
              <a:gd name="connsiteX3" fmla="*/ 3969489 w 3978349"/>
              <a:gd name="connsiteY3" fmla="*/ 908834 h 1548559"/>
              <a:gd name="connsiteX4" fmla="*/ 3841898 w 3978349"/>
              <a:gd name="connsiteY4" fmla="*/ 1027564 h 1548559"/>
              <a:gd name="connsiteX5" fmla="*/ 3820633 w 3978349"/>
              <a:gd name="connsiteY5" fmla="*/ 1032880 h 1548559"/>
              <a:gd name="connsiteX6" fmla="*/ 3583172 w 3978349"/>
              <a:gd name="connsiteY6" fmla="*/ 1032880 h 1548559"/>
              <a:gd name="connsiteX7" fmla="*/ 3313814 w 3978349"/>
              <a:gd name="connsiteY7" fmla="*/ 1261480 h 1548559"/>
              <a:gd name="connsiteX8" fmla="*/ 3205717 w 3978349"/>
              <a:gd name="connsiteY8" fmla="*/ 1240215 h 1548559"/>
              <a:gd name="connsiteX9" fmla="*/ 2984205 w 3978349"/>
              <a:gd name="connsiteY9" fmla="*/ 1213634 h 1548559"/>
              <a:gd name="connsiteX10" fmla="*/ 2799907 w 3978349"/>
              <a:gd name="connsiteY10" fmla="*/ 1213634 h 1548559"/>
              <a:gd name="connsiteX11" fmla="*/ 1990061 w 3978349"/>
              <a:gd name="connsiteY11" fmla="*/ 1548559 h 1548559"/>
              <a:gd name="connsiteX12" fmla="*/ 1288312 w 3978349"/>
              <a:gd name="connsiteY12" fmla="*/ 1224266 h 1548559"/>
              <a:gd name="connsiteX13" fmla="*/ 1176670 w 3978349"/>
              <a:gd name="connsiteY13" fmla="*/ 1213634 h 1548559"/>
              <a:gd name="connsiteX14" fmla="*/ 992372 w 3978349"/>
              <a:gd name="connsiteY14" fmla="*/ 1213634 h 1548559"/>
              <a:gd name="connsiteX15" fmla="*/ 848833 w 3978349"/>
              <a:gd name="connsiteY15" fmla="*/ 1227810 h 1548559"/>
              <a:gd name="connsiteX16" fmla="*/ 772633 w 3978349"/>
              <a:gd name="connsiteY16" fmla="*/ 1240215 h 1548559"/>
              <a:gd name="connsiteX17" fmla="*/ 730102 w 3978349"/>
              <a:gd name="connsiteY17" fmla="*/ 1252620 h 1548559"/>
              <a:gd name="connsiteX18" fmla="*/ 662763 w 3978349"/>
              <a:gd name="connsiteY18" fmla="*/ 1261480 h 1548559"/>
              <a:gd name="connsiteX19" fmla="*/ 395177 w 3978349"/>
              <a:gd name="connsiteY19" fmla="*/ 1032880 h 1548559"/>
              <a:gd name="connsiteX20" fmla="*/ 155944 w 3978349"/>
              <a:gd name="connsiteY20" fmla="*/ 1032880 h 1548559"/>
              <a:gd name="connsiteX21" fmla="*/ 33670 w 3978349"/>
              <a:gd name="connsiteY21" fmla="*/ 963769 h 1548559"/>
              <a:gd name="connsiteX22" fmla="*/ 0 w 3978349"/>
              <a:gd name="connsiteY22" fmla="*/ 868076 h 154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978349" h="1548559">
                <a:moveTo>
                  <a:pt x="2293" y="0"/>
                </a:moveTo>
                <a:lnTo>
                  <a:pt x="3976056" y="0"/>
                </a:lnTo>
                <a:lnTo>
                  <a:pt x="3978349" y="868076"/>
                </a:lnTo>
                <a:cubicBezTo>
                  <a:pt x="3976577" y="880480"/>
                  <a:pt x="3971261" y="894657"/>
                  <a:pt x="3969489" y="908834"/>
                </a:cubicBezTo>
                <a:cubicBezTo>
                  <a:pt x="3962400" y="958452"/>
                  <a:pt x="3887972" y="1024020"/>
                  <a:pt x="3841898" y="1027564"/>
                </a:cubicBezTo>
                <a:cubicBezTo>
                  <a:pt x="3836582" y="1027564"/>
                  <a:pt x="3825949" y="1032880"/>
                  <a:pt x="3820633" y="1032880"/>
                </a:cubicBezTo>
                <a:lnTo>
                  <a:pt x="3583172" y="1032880"/>
                </a:lnTo>
                <a:cubicBezTo>
                  <a:pt x="3576084" y="1197685"/>
                  <a:pt x="3425456" y="1261480"/>
                  <a:pt x="3313814" y="1261480"/>
                </a:cubicBezTo>
                <a:cubicBezTo>
                  <a:pt x="3278372" y="1261480"/>
                  <a:pt x="3235842" y="1249076"/>
                  <a:pt x="3205717" y="1240215"/>
                </a:cubicBezTo>
                <a:cubicBezTo>
                  <a:pt x="3193312" y="1236671"/>
                  <a:pt x="3026735" y="1213634"/>
                  <a:pt x="2984205" y="1213634"/>
                </a:cubicBezTo>
                <a:lnTo>
                  <a:pt x="2799907" y="1213634"/>
                </a:lnTo>
                <a:cubicBezTo>
                  <a:pt x="2491563" y="1227810"/>
                  <a:pt x="2169042" y="1362489"/>
                  <a:pt x="1990061" y="1548559"/>
                </a:cubicBezTo>
                <a:cubicBezTo>
                  <a:pt x="1756144" y="1332364"/>
                  <a:pt x="1522228" y="1259708"/>
                  <a:pt x="1288312" y="1224266"/>
                </a:cubicBezTo>
                <a:cubicBezTo>
                  <a:pt x="1252870" y="1218950"/>
                  <a:pt x="1181986" y="1213634"/>
                  <a:pt x="1176670" y="1213634"/>
                </a:cubicBezTo>
                <a:lnTo>
                  <a:pt x="992372" y="1213634"/>
                </a:lnTo>
                <a:cubicBezTo>
                  <a:pt x="944526" y="1217178"/>
                  <a:pt x="894907" y="1220722"/>
                  <a:pt x="848833" y="1227810"/>
                </a:cubicBezTo>
                <a:cubicBezTo>
                  <a:pt x="824023" y="1231355"/>
                  <a:pt x="795670" y="1234899"/>
                  <a:pt x="772633" y="1240215"/>
                </a:cubicBezTo>
                <a:cubicBezTo>
                  <a:pt x="756684" y="1243759"/>
                  <a:pt x="742507" y="1250848"/>
                  <a:pt x="730102" y="1252620"/>
                </a:cubicBezTo>
                <a:cubicBezTo>
                  <a:pt x="708837" y="1257936"/>
                  <a:pt x="668079" y="1261480"/>
                  <a:pt x="662763" y="1261480"/>
                </a:cubicBezTo>
                <a:cubicBezTo>
                  <a:pt x="551121" y="1261480"/>
                  <a:pt x="402265" y="1197685"/>
                  <a:pt x="395177" y="1032880"/>
                </a:cubicBezTo>
                <a:lnTo>
                  <a:pt x="155944" y="1032880"/>
                </a:lnTo>
                <a:cubicBezTo>
                  <a:pt x="116958" y="1025792"/>
                  <a:pt x="67340" y="1009843"/>
                  <a:pt x="33670" y="963769"/>
                </a:cubicBezTo>
                <a:cubicBezTo>
                  <a:pt x="8860" y="930099"/>
                  <a:pt x="3544" y="898201"/>
                  <a:pt x="0" y="868076"/>
                </a:cubicBezTo>
                <a:close/>
              </a:path>
            </a:pathLst>
          </a:custGeom>
          <a:gradFill>
            <a:gsLst>
              <a:gs pos="0">
                <a:srgbClr val="CA000C"/>
              </a:gs>
              <a:gs pos="100000">
                <a:srgbClr val="DB000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462933" y="221478"/>
            <a:ext cx="1141320" cy="10647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016316" y="-31090"/>
            <a:ext cx="1626671" cy="1029133"/>
          </a:xfrm>
          <a:prstGeom prst="rect">
            <a:avLst/>
          </a:prstGeom>
        </p:spPr>
      </p:pic>
      <p:sp>
        <p:nvSpPr>
          <p:cNvPr id="24" name="任意多边形: 形状 23"/>
          <p:cNvSpPr/>
          <p:nvPr/>
        </p:nvSpPr>
        <p:spPr>
          <a:xfrm>
            <a:off x="3232314" y="-225189"/>
            <a:ext cx="3398911" cy="1705721"/>
          </a:xfrm>
          <a:custGeom>
            <a:avLst/>
            <a:gdLst>
              <a:gd name="connsiteX0" fmla="*/ 170301 w 2826803"/>
              <a:gd name="connsiteY0" fmla="*/ 1704248 h 1705721"/>
              <a:gd name="connsiteX1" fmla="*/ 1300601 w 2826803"/>
              <a:gd name="connsiteY1" fmla="*/ 1183548 h 1705721"/>
              <a:gd name="connsiteX2" fmla="*/ 2634101 w 2826803"/>
              <a:gd name="connsiteY2" fmla="*/ 497748 h 1705721"/>
              <a:gd name="connsiteX3" fmla="*/ 2799201 w 2826803"/>
              <a:gd name="connsiteY3" fmla="*/ 142148 h 1705721"/>
              <a:gd name="connsiteX4" fmla="*/ 2443601 w 2826803"/>
              <a:gd name="connsiteY4" fmla="*/ 15148 h 1705721"/>
              <a:gd name="connsiteX5" fmla="*/ 1516501 w 2826803"/>
              <a:gd name="connsiteY5" fmla="*/ 27848 h 1705721"/>
              <a:gd name="connsiteX6" fmla="*/ 906901 w 2826803"/>
              <a:gd name="connsiteY6" fmla="*/ 243748 h 1705721"/>
              <a:gd name="connsiteX7" fmla="*/ 170301 w 2826803"/>
              <a:gd name="connsiteY7" fmla="*/ 827948 h 1705721"/>
              <a:gd name="connsiteX8" fmla="*/ 5201 w 2826803"/>
              <a:gd name="connsiteY8" fmla="*/ 1323248 h 1705721"/>
              <a:gd name="connsiteX9" fmla="*/ 170301 w 2826803"/>
              <a:gd name="connsiteY9" fmla="*/ 1704248 h 170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6803" h="1705721">
                <a:moveTo>
                  <a:pt x="170301" y="1704248"/>
                </a:moveTo>
                <a:cubicBezTo>
                  <a:pt x="386201" y="1680965"/>
                  <a:pt x="889968" y="1384631"/>
                  <a:pt x="1300601" y="1183548"/>
                </a:cubicBezTo>
                <a:cubicBezTo>
                  <a:pt x="1711234" y="982465"/>
                  <a:pt x="2384334" y="671315"/>
                  <a:pt x="2634101" y="497748"/>
                </a:cubicBezTo>
                <a:cubicBezTo>
                  <a:pt x="2883868" y="324181"/>
                  <a:pt x="2830951" y="222581"/>
                  <a:pt x="2799201" y="142148"/>
                </a:cubicBezTo>
                <a:cubicBezTo>
                  <a:pt x="2767451" y="61715"/>
                  <a:pt x="2657384" y="34198"/>
                  <a:pt x="2443601" y="15148"/>
                </a:cubicBezTo>
                <a:cubicBezTo>
                  <a:pt x="2229818" y="-3902"/>
                  <a:pt x="1772618" y="-10252"/>
                  <a:pt x="1516501" y="27848"/>
                </a:cubicBezTo>
                <a:cubicBezTo>
                  <a:pt x="1260384" y="65948"/>
                  <a:pt x="1131268" y="110398"/>
                  <a:pt x="906901" y="243748"/>
                </a:cubicBezTo>
                <a:cubicBezTo>
                  <a:pt x="682534" y="377098"/>
                  <a:pt x="320584" y="648031"/>
                  <a:pt x="170301" y="827948"/>
                </a:cubicBezTo>
                <a:cubicBezTo>
                  <a:pt x="20018" y="1007865"/>
                  <a:pt x="5201" y="1177198"/>
                  <a:pt x="5201" y="1323248"/>
                </a:cubicBezTo>
                <a:cubicBezTo>
                  <a:pt x="5201" y="1469298"/>
                  <a:pt x="-45599" y="1727531"/>
                  <a:pt x="170301" y="170424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/>
          <p:cNvSpPr/>
          <p:nvPr/>
        </p:nvSpPr>
        <p:spPr>
          <a:xfrm flipH="1">
            <a:off x="5668864" y="-225189"/>
            <a:ext cx="3314744" cy="1705721"/>
          </a:xfrm>
          <a:custGeom>
            <a:avLst/>
            <a:gdLst>
              <a:gd name="connsiteX0" fmla="*/ 170301 w 2826803"/>
              <a:gd name="connsiteY0" fmla="*/ 1704248 h 1705721"/>
              <a:gd name="connsiteX1" fmla="*/ 1300601 w 2826803"/>
              <a:gd name="connsiteY1" fmla="*/ 1183548 h 1705721"/>
              <a:gd name="connsiteX2" fmla="*/ 2634101 w 2826803"/>
              <a:gd name="connsiteY2" fmla="*/ 497748 h 1705721"/>
              <a:gd name="connsiteX3" fmla="*/ 2799201 w 2826803"/>
              <a:gd name="connsiteY3" fmla="*/ 142148 h 1705721"/>
              <a:gd name="connsiteX4" fmla="*/ 2443601 w 2826803"/>
              <a:gd name="connsiteY4" fmla="*/ 15148 h 1705721"/>
              <a:gd name="connsiteX5" fmla="*/ 1516501 w 2826803"/>
              <a:gd name="connsiteY5" fmla="*/ 27848 h 1705721"/>
              <a:gd name="connsiteX6" fmla="*/ 906901 w 2826803"/>
              <a:gd name="connsiteY6" fmla="*/ 243748 h 1705721"/>
              <a:gd name="connsiteX7" fmla="*/ 170301 w 2826803"/>
              <a:gd name="connsiteY7" fmla="*/ 827948 h 1705721"/>
              <a:gd name="connsiteX8" fmla="*/ 5201 w 2826803"/>
              <a:gd name="connsiteY8" fmla="*/ 1323248 h 1705721"/>
              <a:gd name="connsiteX9" fmla="*/ 170301 w 2826803"/>
              <a:gd name="connsiteY9" fmla="*/ 1704248 h 170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6803" h="1705721">
                <a:moveTo>
                  <a:pt x="170301" y="1704248"/>
                </a:moveTo>
                <a:cubicBezTo>
                  <a:pt x="386201" y="1680965"/>
                  <a:pt x="889968" y="1384631"/>
                  <a:pt x="1300601" y="1183548"/>
                </a:cubicBezTo>
                <a:cubicBezTo>
                  <a:pt x="1711234" y="982465"/>
                  <a:pt x="2384334" y="671315"/>
                  <a:pt x="2634101" y="497748"/>
                </a:cubicBezTo>
                <a:cubicBezTo>
                  <a:pt x="2883868" y="324181"/>
                  <a:pt x="2830951" y="222581"/>
                  <a:pt x="2799201" y="142148"/>
                </a:cubicBezTo>
                <a:cubicBezTo>
                  <a:pt x="2767451" y="61715"/>
                  <a:pt x="2657384" y="34198"/>
                  <a:pt x="2443601" y="15148"/>
                </a:cubicBezTo>
                <a:cubicBezTo>
                  <a:pt x="2229818" y="-3902"/>
                  <a:pt x="1772618" y="-10252"/>
                  <a:pt x="1516501" y="27848"/>
                </a:cubicBezTo>
                <a:cubicBezTo>
                  <a:pt x="1260384" y="65948"/>
                  <a:pt x="1131268" y="110398"/>
                  <a:pt x="906901" y="243748"/>
                </a:cubicBezTo>
                <a:cubicBezTo>
                  <a:pt x="682534" y="377098"/>
                  <a:pt x="320584" y="648031"/>
                  <a:pt x="170301" y="827948"/>
                </a:cubicBezTo>
                <a:cubicBezTo>
                  <a:pt x="20018" y="1007865"/>
                  <a:pt x="5201" y="1177198"/>
                  <a:pt x="5201" y="1323248"/>
                </a:cubicBezTo>
                <a:cubicBezTo>
                  <a:pt x="5201" y="1469298"/>
                  <a:pt x="-45599" y="1727531"/>
                  <a:pt x="170301" y="170424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800000">
            <a:off x="0" y="-4551"/>
            <a:ext cx="12192000" cy="346868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1860026" y="4889730"/>
            <a:ext cx="15934380" cy="3079565"/>
            <a:chOff x="-1860026" y="4657500"/>
            <a:chExt cx="15934380" cy="3079565"/>
          </a:xfrm>
        </p:grpSpPr>
        <p:sp>
          <p:nvSpPr>
            <p:cNvPr id="12" name="任意多边形: 形状 11"/>
            <p:cNvSpPr/>
            <p:nvPr/>
          </p:nvSpPr>
          <p:spPr>
            <a:xfrm>
              <a:off x="7448550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 flipH="1">
              <a:off x="-1860026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78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6478824" y="5833234"/>
              <a:ext cx="3375128" cy="1213649"/>
            </a:xfrm>
            <a:prstGeom prst="rect">
              <a:avLst/>
            </a:prstGeom>
          </p:spPr>
        </p:pic>
        <p:sp>
          <p:nvSpPr>
            <p:cNvPr id="15" name="任意多边形: 形状 14"/>
            <p:cNvSpPr/>
            <p:nvPr/>
          </p:nvSpPr>
          <p:spPr>
            <a:xfrm>
              <a:off x="4306397" y="6146292"/>
              <a:ext cx="3375128" cy="1424554"/>
            </a:xfrm>
            <a:custGeom>
              <a:avLst/>
              <a:gdLst>
                <a:gd name="connsiteX0" fmla="*/ 824102 w 1896210"/>
                <a:gd name="connsiteY0" fmla="*/ 51 h 800341"/>
                <a:gd name="connsiteX1" fmla="*/ 1092612 w 1896210"/>
                <a:gd name="connsiteY1" fmla="*/ 109588 h 800341"/>
                <a:gd name="connsiteX2" fmla="*/ 1071276 w 1896210"/>
                <a:gd name="connsiteY2" fmla="*/ 151975 h 800341"/>
                <a:gd name="connsiteX3" fmla="*/ 1106900 w 1896210"/>
                <a:gd name="connsiteY3" fmla="*/ 356667 h 800341"/>
                <a:gd name="connsiteX4" fmla="*/ 1246632 w 1896210"/>
                <a:gd name="connsiteY4" fmla="*/ 434677 h 800341"/>
                <a:gd name="connsiteX5" fmla="*/ 1387220 w 1896210"/>
                <a:gd name="connsiteY5" fmla="*/ 362191 h 800341"/>
                <a:gd name="connsiteX6" fmla="*/ 1345596 w 1896210"/>
                <a:gd name="connsiteY6" fmla="*/ 213697 h 800341"/>
                <a:gd name="connsiteX7" fmla="*/ 1337405 w 1896210"/>
                <a:gd name="connsiteY7" fmla="*/ 229127 h 800341"/>
                <a:gd name="connsiteX8" fmla="*/ 1371695 w 1896210"/>
                <a:gd name="connsiteY8" fmla="*/ 354095 h 800341"/>
                <a:gd name="connsiteX9" fmla="*/ 1248060 w 1896210"/>
                <a:gd name="connsiteY9" fmla="*/ 417150 h 800341"/>
                <a:gd name="connsiteX10" fmla="*/ 1120330 w 1896210"/>
                <a:gd name="connsiteY10" fmla="*/ 345332 h 800341"/>
                <a:gd name="connsiteX11" fmla="*/ 1087564 w 1896210"/>
                <a:gd name="connsiteY11" fmla="*/ 158356 h 800341"/>
                <a:gd name="connsiteX12" fmla="*/ 1232439 w 1896210"/>
                <a:gd name="connsiteY12" fmla="*/ 17672 h 800341"/>
                <a:gd name="connsiteX13" fmla="*/ 1437132 w 1896210"/>
                <a:gd name="connsiteY13" fmla="*/ 43866 h 800341"/>
                <a:gd name="connsiteX14" fmla="*/ 1517618 w 1896210"/>
                <a:gd name="connsiteY14" fmla="*/ 143593 h 800341"/>
                <a:gd name="connsiteX15" fmla="*/ 1519809 w 1896210"/>
                <a:gd name="connsiteY15" fmla="*/ 153499 h 800341"/>
                <a:gd name="connsiteX16" fmla="*/ 1529334 w 1896210"/>
                <a:gd name="connsiteY16" fmla="*/ 149974 h 800341"/>
                <a:gd name="connsiteX17" fmla="*/ 1742693 w 1896210"/>
                <a:gd name="connsiteY17" fmla="*/ 156356 h 800341"/>
                <a:gd name="connsiteX18" fmla="*/ 1881854 w 1896210"/>
                <a:gd name="connsiteY18" fmla="*/ 308375 h 800341"/>
                <a:gd name="connsiteX19" fmla="*/ 1883949 w 1896210"/>
                <a:gd name="connsiteY19" fmla="*/ 457537 h 800341"/>
                <a:gd name="connsiteX20" fmla="*/ 1777745 w 1896210"/>
                <a:gd name="connsiteY20" fmla="*/ 554882 h 800341"/>
                <a:gd name="connsiteX21" fmla="*/ 1648777 w 1896210"/>
                <a:gd name="connsiteY21" fmla="*/ 504971 h 800341"/>
                <a:gd name="connsiteX22" fmla="*/ 1633918 w 1896210"/>
                <a:gd name="connsiteY22" fmla="*/ 480873 h 800341"/>
                <a:gd name="connsiteX23" fmla="*/ 1632680 w 1896210"/>
                <a:gd name="connsiteY23" fmla="*/ 509162 h 800341"/>
                <a:gd name="connsiteX24" fmla="*/ 1585626 w 1896210"/>
                <a:gd name="connsiteY24" fmla="*/ 617842 h 800341"/>
                <a:gd name="connsiteX25" fmla="*/ 1475232 w 1896210"/>
                <a:gd name="connsiteY25" fmla="*/ 664991 h 800341"/>
                <a:gd name="connsiteX26" fmla="*/ 1390935 w 1896210"/>
                <a:gd name="connsiteY26" fmla="*/ 621652 h 800341"/>
                <a:gd name="connsiteX27" fmla="*/ 1381696 w 1896210"/>
                <a:gd name="connsiteY27" fmla="*/ 597840 h 800341"/>
                <a:gd name="connsiteX28" fmla="*/ 1374457 w 1896210"/>
                <a:gd name="connsiteY28" fmla="*/ 622414 h 800341"/>
                <a:gd name="connsiteX29" fmla="*/ 1294066 w 1896210"/>
                <a:gd name="connsiteY29" fmla="*/ 737762 h 800341"/>
                <a:gd name="connsiteX30" fmla="*/ 1127378 w 1896210"/>
                <a:gd name="connsiteY30" fmla="*/ 800341 h 800341"/>
                <a:gd name="connsiteX31" fmla="*/ 1127188 w 1896210"/>
                <a:gd name="connsiteY31" fmla="*/ 800341 h 800341"/>
                <a:gd name="connsiteX32" fmla="*/ 969644 w 1896210"/>
                <a:gd name="connsiteY32" fmla="*/ 727951 h 800341"/>
                <a:gd name="connsiteX33" fmla="*/ 948118 w 1896210"/>
                <a:gd name="connsiteY33" fmla="*/ 560978 h 800341"/>
                <a:gd name="connsiteX34" fmla="*/ 1020318 w 1896210"/>
                <a:gd name="connsiteY34" fmla="*/ 495827 h 800341"/>
                <a:gd name="connsiteX35" fmla="*/ 1113567 w 1896210"/>
                <a:gd name="connsiteY35" fmla="*/ 510210 h 800341"/>
                <a:gd name="connsiteX36" fmla="*/ 1148619 w 1896210"/>
                <a:gd name="connsiteY36" fmla="*/ 587839 h 800341"/>
                <a:gd name="connsiteX37" fmla="*/ 1104137 w 1896210"/>
                <a:gd name="connsiteY37" fmla="*/ 660419 h 800341"/>
                <a:gd name="connsiteX38" fmla="*/ 1113091 w 1896210"/>
                <a:gd name="connsiteY38" fmla="*/ 675469 h 800341"/>
                <a:gd name="connsiteX39" fmla="*/ 1166145 w 1896210"/>
                <a:gd name="connsiteY39" fmla="*/ 588886 h 800341"/>
                <a:gd name="connsiteX40" fmla="*/ 1124426 w 1896210"/>
                <a:gd name="connsiteY40" fmla="*/ 496398 h 800341"/>
                <a:gd name="connsiteX41" fmla="*/ 1014888 w 1896210"/>
                <a:gd name="connsiteY41" fmla="*/ 479158 h 800341"/>
                <a:gd name="connsiteX42" fmla="*/ 932497 w 1896210"/>
                <a:gd name="connsiteY42" fmla="*/ 553263 h 800341"/>
                <a:gd name="connsiteX43" fmla="*/ 931830 w 1896210"/>
                <a:gd name="connsiteY43" fmla="*/ 698233 h 800341"/>
                <a:gd name="connsiteX44" fmla="*/ 857059 w 1896210"/>
                <a:gd name="connsiteY44" fmla="*/ 720903 h 800341"/>
                <a:gd name="connsiteX45" fmla="*/ 780287 w 1896210"/>
                <a:gd name="connsiteY45" fmla="*/ 684708 h 800341"/>
                <a:gd name="connsiteX46" fmla="*/ 773906 w 1896210"/>
                <a:gd name="connsiteY46" fmla="*/ 677850 h 800341"/>
                <a:gd name="connsiteX47" fmla="*/ 767524 w 1896210"/>
                <a:gd name="connsiteY47" fmla="*/ 684708 h 800341"/>
                <a:gd name="connsiteX48" fmla="*/ 530542 w 1896210"/>
                <a:gd name="connsiteY48" fmla="*/ 746239 h 800341"/>
                <a:gd name="connsiteX49" fmla="*/ 381000 w 1896210"/>
                <a:gd name="connsiteY49" fmla="*/ 482492 h 800341"/>
                <a:gd name="connsiteX50" fmla="*/ 487013 w 1896210"/>
                <a:gd name="connsiteY50" fmla="*/ 326758 h 800341"/>
                <a:gd name="connsiteX51" fmla="*/ 705897 w 1896210"/>
                <a:gd name="connsiteY51" fmla="*/ 305613 h 800341"/>
                <a:gd name="connsiteX52" fmla="*/ 801624 w 1896210"/>
                <a:gd name="connsiteY52" fmla="*/ 493350 h 800341"/>
                <a:gd name="connsiteX53" fmla="*/ 731329 w 1896210"/>
                <a:gd name="connsiteY53" fmla="*/ 583838 h 800341"/>
                <a:gd name="connsiteX54" fmla="*/ 630269 w 1896210"/>
                <a:gd name="connsiteY54" fmla="*/ 596887 h 800341"/>
                <a:gd name="connsiteX55" fmla="*/ 558736 w 1896210"/>
                <a:gd name="connsiteY55" fmla="*/ 514020 h 800341"/>
                <a:gd name="connsiteX56" fmla="*/ 578643 w 1896210"/>
                <a:gd name="connsiteY56" fmla="*/ 458489 h 800341"/>
                <a:gd name="connsiteX57" fmla="*/ 622649 w 1896210"/>
                <a:gd name="connsiteY57" fmla="*/ 437248 h 800341"/>
                <a:gd name="connsiteX58" fmla="*/ 622458 w 1896210"/>
                <a:gd name="connsiteY58" fmla="*/ 419722 h 800341"/>
                <a:gd name="connsiteX59" fmla="*/ 565689 w 1896210"/>
                <a:gd name="connsiteY59" fmla="*/ 446678 h 800341"/>
                <a:gd name="connsiteX60" fmla="*/ 541210 w 1896210"/>
                <a:gd name="connsiteY60" fmla="*/ 515449 h 800341"/>
                <a:gd name="connsiteX61" fmla="*/ 624935 w 1896210"/>
                <a:gd name="connsiteY61" fmla="*/ 613556 h 800341"/>
                <a:gd name="connsiteX62" fmla="*/ 739901 w 1896210"/>
                <a:gd name="connsiteY62" fmla="*/ 599078 h 800341"/>
                <a:gd name="connsiteX63" fmla="*/ 818673 w 1896210"/>
                <a:gd name="connsiteY63" fmla="*/ 497351 h 800341"/>
                <a:gd name="connsiteX64" fmla="*/ 713612 w 1896210"/>
                <a:gd name="connsiteY64" fmla="*/ 289897 h 800341"/>
                <a:gd name="connsiteX65" fmla="*/ 618553 w 1896210"/>
                <a:gd name="connsiteY65" fmla="*/ 268751 h 800341"/>
                <a:gd name="connsiteX66" fmla="*/ 477297 w 1896210"/>
                <a:gd name="connsiteY66" fmla="*/ 312185 h 800341"/>
                <a:gd name="connsiteX67" fmla="*/ 363950 w 1896210"/>
                <a:gd name="connsiteY67" fmla="*/ 478873 h 800341"/>
                <a:gd name="connsiteX68" fmla="*/ 358901 w 1896210"/>
                <a:gd name="connsiteY68" fmla="*/ 516687 h 800341"/>
                <a:gd name="connsiteX69" fmla="*/ 310705 w 1896210"/>
                <a:gd name="connsiteY69" fmla="*/ 521830 h 800341"/>
                <a:gd name="connsiteX70" fmla="*/ 266604 w 1896210"/>
                <a:gd name="connsiteY70" fmla="*/ 502590 h 800341"/>
                <a:gd name="connsiteX71" fmla="*/ 255555 w 1896210"/>
                <a:gd name="connsiteY71" fmla="*/ 496779 h 800341"/>
                <a:gd name="connsiteX72" fmla="*/ 0 w 1896210"/>
                <a:gd name="connsiteY72" fmla="*/ 450679 h 800341"/>
                <a:gd name="connsiteX73" fmla="*/ 60102 w 1896210"/>
                <a:gd name="connsiteY73" fmla="*/ 387242 h 800341"/>
                <a:gd name="connsiteX74" fmla="*/ 97345 w 1896210"/>
                <a:gd name="connsiteY74" fmla="*/ 345618 h 800341"/>
                <a:gd name="connsiteX75" fmla="*/ 245554 w 1896210"/>
                <a:gd name="connsiteY75" fmla="*/ 274942 h 800341"/>
                <a:gd name="connsiteX76" fmla="*/ 252983 w 1896210"/>
                <a:gd name="connsiteY76" fmla="*/ 275800 h 800341"/>
                <a:gd name="connsiteX77" fmla="*/ 254984 w 1896210"/>
                <a:gd name="connsiteY77" fmla="*/ 268561 h 800341"/>
                <a:gd name="connsiteX78" fmla="*/ 364997 w 1896210"/>
                <a:gd name="connsiteY78" fmla="*/ 131496 h 800341"/>
                <a:gd name="connsiteX79" fmla="*/ 535114 w 1896210"/>
                <a:gd name="connsiteY79" fmla="*/ 125305 h 800341"/>
                <a:gd name="connsiteX80" fmla="*/ 540734 w 1896210"/>
                <a:gd name="connsiteY80" fmla="*/ 127591 h 800341"/>
                <a:gd name="connsiteX81" fmla="*/ 544829 w 1896210"/>
                <a:gd name="connsiteY81" fmla="*/ 123114 h 800341"/>
                <a:gd name="connsiteX82" fmla="*/ 824102 w 1896210"/>
                <a:gd name="connsiteY82" fmla="*/ 51 h 80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896210" h="800341">
                  <a:moveTo>
                    <a:pt x="824102" y="51"/>
                  </a:moveTo>
                  <a:cubicBezTo>
                    <a:pt x="937450" y="2337"/>
                    <a:pt x="1032510" y="41199"/>
                    <a:pt x="1092612" y="109588"/>
                  </a:cubicBezTo>
                  <a:cubicBezTo>
                    <a:pt x="1084326" y="122923"/>
                    <a:pt x="1077086" y="137116"/>
                    <a:pt x="1071276" y="151975"/>
                  </a:cubicBezTo>
                  <a:cubicBezTo>
                    <a:pt x="1042416" y="224841"/>
                    <a:pt x="1054417" y="293706"/>
                    <a:pt x="1106900" y="356667"/>
                  </a:cubicBezTo>
                  <a:cubicBezTo>
                    <a:pt x="1144809" y="402101"/>
                    <a:pt x="1195768" y="430581"/>
                    <a:pt x="1246632" y="434677"/>
                  </a:cubicBezTo>
                  <a:cubicBezTo>
                    <a:pt x="1304925" y="439344"/>
                    <a:pt x="1362741" y="409626"/>
                    <a:pt x="1387220" y="362191"/>
                  </a:cubicBezTo>
                  <a:cubicBezTo>
                    <a:pt x="1414462" y="309232"/>
                    <a:pt x="1395031" y="239890"/>
                    <a:pt x="1345596" y="213697"/>
                  </a:cubicBezTo>
                  <a:lnTo>
                    <a:pt x="1337405" y="229127"/>
                  </a:lnTo>
                  <a:cubicBezTo>
                    <a:pt x="1377981" y="250654"/>
                    <a:pt x="1394364" y="310185"/>
                    <a:pt x="1371695" y="354095"/>
                  </a:cubicBezTo>
                  <a:cubicBezTo>
                    <a:pt x="1350359" y="395433"/>
                    <a:pt x="1299495" y="421437"/>
                    <a:pt x="1248060" y="417150"/>
                  </a:cubicBezTo>
                  <a:cubicBezTo>
                    <a:pt x="1201769" y="413341"/>
                    <a:pt x="1155287" y="387242"/>
                    <a:pt x="1120330" y="345332"/>
                  </a:cubicBezTo>
                  <a:cubicBezTo>
                    <a:pt x="1071562" y="286944"/>
                    <a:pt x="1060799" y="225698"/>
                    <a:pt x="1087564" y="158356"/>
                  </a:cubicBezTo>
                  <a:cubicBezTo>
                    <a:pt x="1114139" y="91396"/>
                    <a:pt x="1168241" y="38817"/>
                    <a:pt x="1232439" y="17672"/>
                  </a:cubicBezTo>
                  <a:cubicBezTo>
                    <a:pt x="1291780" y="-1854"/>
                    <a:pt x="1375886" y="8909"/>
                    <a:pt x="1437132" y="43866"/>
                  </a:cubicBezTo>
                  <a:cubicBezTo>
                    <a:pt x="1467707" y="61392"/>
                    <a:pt x="1506569" y="92824"/>
                    <a:pt x="1517618" y="143593"/>
                  </a:cubicBezTo>
                  <a:lnTo>
                    <a:pt x="1519809" y="153499"/>
                  </a:lnTo>
                  <a:lnTo>
                    <a:pt x="1529334" y="149974"/>
                  </a:lnTo>
                  <a:cubicBezTo>
                    <a:pt x="1596294" y="124828"/>
                    <a:pt x="1680114" y="127305"/>
                    <a:pt x="1742693" y="156356"/>
                  </a:cubicBezTo>
                  <a:cubicBezTo>
                    <a:pt x="1807083" y="186169"/>
                    <a:pt x="1857851" y="241605"/>
                    <a:pt x="1881854" y="308375"/>
                  </a:cubicBezTo>
                  <a:cubicBezTo>
                    <a:pt x="1900237" y="359715"/>
                    <a:pt x="1900999" y="412674"/>
                    <a:pt x="1883949" y="457537"/>
                  </a:cubicBezTo>
                  <a:cubicBezTo>
                    <a:pt x="1865185" y="506686"/>
                    <a:pt x="1824513" y="544024"/>
                    <a:pt x="1777745" y="554882"/>
                  </a:cubicBezTo>
                  <a:cubicBezTo>
                    <a:pt x="1728025" y="566407"/>
                    <a:pt x="1673828" y="545452"/>
                    <a:pt x="1648777" y="504971"/>
                  </a:cubicBezTo>
                  <a:lnTo>
                    <a:pt x="1633918" y="480873"/>
                  </a:lnTo>
                  <a:lnTo>
                    <a:pt x="1632680" y="509162"/>
                  </a:lnTo>
                  <a:cubicBezTo>
                    <a:pt x="1630775" y="551263"/>
                    <a:pt x="1614106" y="589839"/>
                    <a:pt x="1585626" y="617842"/>
                  </a:cubicBezTo>
                  <a:cubicBezTo>
                    <a:pt x="1556385" y="646608"/>
                    <a:pt x="1516189" y="663753"/>
                    <a:pt x="1475232" y="664991"/>
                  </a:cubicBezTo>
                  <a:cubicBezTo>
                    <a:pt x="1442275" y="665944"/>
                    <a:pt x="1403127" y="652990"/>
                    <a:pt x="1390935" y="621652"/>
                  </a:cubicBezTo>
                  <a:lnTo>
                    <a:pt x="1381696" y="597840"/>
                  </a:lnTo>
                  <a:lnTo>
                    <a:pt x="1374457" y="622414"/>
                  </a:lnTo>
                  <a:cubicBezTo>
                    <a:pt x="1361789" y="665277"/>
                    <a:pt x="1333214" y="706234"/>
                    <a:pt x="1294066" y="737762"/>
                  </a:cubicBezTo>
                  <a:cubicBezTo>
                    <a:pt x="1244060" y="778053"/>
                    <a:pt x="1184910" y="800246"/>
                    <a:pt x="1127378" y="800341"/>
                  </a:cubicBezTo>
                  <a:cubicBezTo>
                    <a:pt x="1127283" y="800341"/>
                    <a:pt x="1127283" y="800341"/>
                    <a:pt x="1127188" y="800341"/>
                  </a:cubicBezTo>
                  <a:cubicBezTo>
                    <a:pt x="1064418" y="800341"/>
                    <a:pt x="1005554" y="773290"/>
                    <a:pt x="969644" y="727951"/>
                  </a:cubicBezTo>
                  <a:cubicBezTo>
                    <a:pt x="931544" y="679850"/>
                    <a:pt x="922877" y="612699"/>
                    <a:pt x="948118" y="560978"/>
                  </a:cubicBezTo>
                  <a:cubicBezTo>
                    <a:pt x="963453" y="529641"/>
                    <a:pt x="989742" y="505923"/>
                    <a:pt x="1020318" y="495827"/>
                  </a:cubicBezTo>
                  <a:cubicBezTo>
                    <a:pt x="1052131" y="485254"/>
                    <a:pt x="1088707" y="490969"/>
                    <a:pt x="1113567" y="510210"/>
                  </a:cubicBezTo>
                  <a:cubicBezTo>
                    <a:pt x="1136713" y="528117"/>
                    <a:pt x="1150429" y="558597"/>
                    <a:pt x="1148619" y="587839"/>
                  </a:cubicBezTo>
                  <a:cubicBezTo>
                    <a:pt x="1146810" y="617080"/>
                    <a:pt x="1129284" y="645560"/>
                    <a:pt x="1104137" y="660419"/>
                  </a:cubicBezTo>
                  <a:lnTo>
                    <a:pt x="1113091" y="675469"/>
                  </a:lnTo>
                  <a:cubicBezTo>
                    <a:pt x="1143571" y="657466"/>
                    <a:pt x="1163954" y="624224"/>
                    <a:pt x="1166145" y="588886"/>
                  </a:cubicBezTo>
                  <a:cubicBezTo>
                    <a:pt x="1168336" y="553549"/>
                    <a:pt x="1152334" y="518116"/>
                    <a:pt x="1124426" y="496398"/>
                  </a:cubicBezTo>
                  <a:cubicBezTo>
                    <a:pt x="1094612" y="473253"/>
                    <a:pt x="1052607" y="466681"/>
                    <a:pt x="1014888" y="479158"/>
                  </a:cubicBezTo>
                  <a:cubicBezTo>
                    <a:pt x="979836" y="490779"/>
                    <a:pt x="949833" y="517735"/>
                    <a:pt x="932497" y="553263"/>
                  </a:cubicBezTo>
                  <a:cubicBezTo>
                    <a:pt x="910875" y="597459"/>
                    <a:pt x="911447" y="651466"/>
                    <a:pt x="931830" y="698233"/>
                  </a:cubicBezTo>
                  <a:cubicBezTo>
                    <a:pt x="910494" y="714140"/>
                    <a:pt x="883824" y="722427"/>
                    <a:pt x="857059" y="720903"/>
                  </a:cubicBezTo>
                  <a:cubicBezTo>
                    <a:pt x="828008" y="719188"/>
                    <a:pt x="800004" y="706044"/>
                    <a:pt x="780287" y="684708"/>
                  </a:cubicBezTo>
                  <a:lnTo>
                    <a:pt x="773906" y="677850"/>
                  </a:lnTo>
                  <a:lnTo>
                    <a:pt x="767524" y="684708"/>
                  </a:lnTo>
                  <a:cubicBezTo>
                    <a:pt x="706945" y="749097"/>
                    <a:pt x="616076" y="772719"/>
                    <a:pt x="530542" y="746239"/>
                  </a:cubicBezTo>
                  <a:cubicBezTo>
                    <a:pt x="420814" y="712426"/>
                    <a:pt x="356520" y="598983"/>
                    <a:pt x="381000" y="482492"/>
                  </a:cubicBezTo>
                  <a:cubicBezTo>
                    <a:pt x="394144" y="420008"/>
                    <a:pt x="432816" y="363239"/>
                    <a:pt x="487013" y="326758"/>
                  </a:cubicBezTo>
                  <a:cubicBezTo>
                    <a:pt x="553878" y="281800"/>
                    <a:pt x="639794" y="273514"/>
                    <a:pt x="705897" y="305613"/>
                  </a:cubicBezTo>
                  <a:cubicBezTo>
                    <a:pt x="776192" y="339807"/>
                    <a:pt x="818197" y="422294"/>
                    <a:pt x="801624" y="493350"/>
                  </a:cubicBezTo>
                  <a:cubicBezTo>
                    <a:pt x="793051" y="529927"/>
                    <a:pt x="766762" y="563740"/>
                    <a:pt x="731329" y="583838"/>
                  </a:cubicBezTo>
                  <a:cubicBezTo>
                    <a:pt x="698753" y="602317"/>
                    <a:pt x="661987" y="606984"/>
                    <a:pt x="630269" y="596887"/>
                  </a:cubicBezTo>
                  <a:cubicBezTo>
                    <a:pt x="591026" y="584314"/>
                    <a:pt x="561593" y="550215"/>
                    <a:pt x="558736" y="514020"/>
                  </a:cubicBezTo>
                  <a:cubicBezTo>
                    <a:pt x="557212" y="494589"/>
                    <a:pt x="564642" y="473824"/>
                    <a:pt x="578643" y="458489"/>
                  </a:cubicBezTo>
                  <a:cubicBezTo>
                    <a:pt x="590931" y="444964"/>
                    <a:pt x="606551" y="437439"/>
                    <a:pt x="622649" y="437248"/>
                  </a:cubicBezTo>
                  <a:lnTo>
                    <a:pt x="622458" y="419722"/>
                  </a:lnTo>
                  <a:cubicBezTo>
                    <a:pt x="601503" y="420008"/>
                    <a:pt x="581406" y="429533"/>
                    <a:pt x="565689" y="446678"/>
                  </a:cubicBezTo>
                  <a:cubicBezTo>
                    <a:pt x="548449" y="465633"/>
                    <a:pt x="539305" y="491350"/>
                    <a:pt x="541210" y="515449"/>
                  </a:cubicBezTo>
                  <a:cubicBezTo>
                    <a:pt x="544639" y="558502"/>
                    <a:pt x="579024" y="598888"/>
                    <a:pt x="624935" y="613556"/>
                  </a:cubicBezTo>
                  <a:cubicBezTo>
                    <a:pt x="661225" y="625177"/>
                    <a:pt x="703135" y="619938"/>
                    <a:pt x="739901" y="599078"/>
                  </a:cubicBezTo>
                  <a:cubicBezTo>
                    <a:pt x="779525" y="576599"/>
                    <a:pt x="808958" y="538594"/>
                    <a:pt x="818673" y="497351"/>
                  </a:cubicBezTo>
                  <a:cubicBezTo>
                    <a:pt x="837057" y="418675"/>
                    <a:pt x="790956" y="327520"/>
                    <a:pt x="713612" y="289897"/>
                  </a:cubicBezTo>
                  <a:cubicBezTo>
                    <a:pt x="684466" y="275704"/>
                    <a:pt x="651891" y="268751"/>
                    <a:pt x="618553" y="268751"/>
                  </a:cubicBezTo>
                  <a:cubicBezTo>
                    <a:pt x="569975" y="268751"/>
                    <a:pt x="519969" y="283515"/>
                    <a:pt x="477297" y="312185"/>
                  </a:cubicBezTo>
                  <a:cubicBezTo>
                    <a:pt x="419290" y="351142"/>
                    <a:pt x="377951" y="411912"/>
                    <a:pt x="363950" y="478873"/>
                  </a:cubicBezTo>
                  <a:cubicBezTo>
                    <a:pt x="361283" y="491541"/>
                    <a:pt x="359663" y="504209"/>
                    <a:pt x="358901" y="516687"/>
                  </a:cubicBezTo>
                  <a:cubicBezTo>
                    <a:pt x="346709" y="524593"/>
                    <a:pt x="329088" y="526593"/>
                    <a:pt x="310705" y="521830"/>
                  </a:cubicBezTo>
                  <a:cubicBezTo>
                    <a:pt x="295465" y="517830"/>
                    <a:pt x="281463" y="510400"/>
                    <a:pt x="266604" y="502590"/>
                  </a:cubicBezTo>
                  <a:cubicBezTo>
                    <a:pt x="262889" y="500590"/>
                    <a:pt x="259270" y="498685"/>
                    <a:pt x="255555" y="496779"/>
                  </a:cubicBezTo>
                  <a:cubicBezTo>
                    <a:pt x="176879" y="456394"/>
                    <a:pt x="87439" y="440487"/>
                    <a:pt x="0" y="450679"/>
                  </a:cubicBezTo>
                  <a:cubicBezTo>
                    <a:pt x="21812" y="432295"/>
                    <a:pt x="41147" y="409531"/>
                    <a:pt x="60102" y="387242"/>
                  </a:cubicBezTo>
                  <a:cubicBezTo>
                    <a:pt x="72675" y="372478"/>
                    <a:pt x="84581" y="358477"/>
                    <a:pt x="97345" y="345618"/>
                  </a:cubicBezTo>
                  <a:cubicBezTo>
                    <a:pt x="149161" y="293326"/>
                    <a:pt x="199072" y="269608"/>
                    <a:pt x="245554" y="274942"/>
                  </a:cubicBezTo>
                  <a:lnTo>
                    <a:pt x="252983" y="275800"/>
                  </a:lnTo>
                  <a:lnTo>
                    <a:pt x="254984" y="268561"/>
                  </a:lnTo>
                  <a:cubicBezTo>
                    <a:pt x="271176" y="210172"/>
                    <a:pt x="314420" y="156356"/>
                    <a:pt x="364997" y="131496"/>
                  </a:cubicBezTo>
                  <a:cubicBezTo>
                    <a:pt x="417385" y="105683"/>
                    <a:pt x="480917" y="103397"/>
                    <a:pt x="535114" y="125305"/>
                  </a:cubicBezTo>
                  <a:lnTo>
                    <a:pt x="540734" y="127591"/>
                  </a:lnTo>
                  <a:lnTo>
                    <a:pt x="544829" y="123114"/>
                  </a:lnTo>
                  <a:cubicBezTo>
                    <a:pt x="615600" y="45199"/>
                    <a:pt x="722661" y="-1759"/>
                    <a:pt x="824102" y="51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7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3210208" y="5806696"/>
              <a:ext cx="3375128" cy="1213649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颁奖盛典</a:t>
            </a:r>
            <a:endParaRPr lang="zh-CN" altLang="en-US" sz="3200" dirty="0">
              <a:solidFill>
                <a:srgbClr val="FFF3C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/>
          <p:cNvSpPr/>
          <p:nvPr/>
        </p:nvSpPr>
        <p:spPr>
          <a:xfrm>
            <a:off x="7448550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82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>
          <a:xfrm flipH="1">
            <a:off x="-1860026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78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23101" y="686093"/>
            <a:ext cx="11868899" cy="4116524"/>
            <a:chOff x="430950" y="0"/>
            <a:chExt cx="11868899" cy="411652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430950" y="0"/>
              <a:ext cx="3445061" cy="4116524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8854788" y="0"/>
              <a:ext cx="3445061" cy="4116524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800000">
            <a:off x="0" y="0"/>
            <a:ext cx="12192000" cy="3468681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4493332" y="2933"/>
            <a:ext cx="3205336" cy="1583477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478824" y="5833234"/>
            <a:ext cx="3375128" cy="1213649"/>
          </a:xfrm>
          <a:prstGeom prst="rect">
            <a:avLst/>
          </a:prstGeom>
        </p:spPr>
      </p:pic>
      <p:sp>
        <p:nvSpPr>
          <p:cNvPr id="9" name="任意多边形: 形状 8"/>
          <p:cNvSpPr/>
          <p:nvPr/>
        </p:nvSpPr>
        <p:spPr>
          <a:xfrm>
            <a:off x="4306397" y="6146292"/>
            <a:ext cx="3375128" cy="1424554"/>
          </a:xfrm>
          <a:custGeom>
            <a:avLst/>
            <a:gdLst>
              <a:gd name="connsiteX0" fmla="*/ 824102 w 1896210"/>
              <a:gd name="connsiteY0" fmla="*/ 51 h 800341"/>
              <a:gd name="connsiteX1" fmla="*/ 1092612 w 1896210"/>
              <a:gd name="connsiteY1" fmla="*/ 109588 h 800341"/>
              <a:gd name="connsiteX2" fmla="*/ 1071276 w 1896210"/>
              <a:gd name="connsiteY2" fmla="*/ 151975 h 800341"/>
              <a:gd name="connsiteX3" fmla="*/ 1106900 w 1896210"/>
              <a:gd name="connsiteY3" fmla="*/ 356667 h 800341"/>
              <a:gd name="connsiteX4" fmla="*/ 1246632 w 1896210"/>
              <a:gd name="connsiteY4" fmla="*/ 434677 h 800341"/>
              <a:gd name="connsiteX5" fmla="*/ 1387220 w 1896210"/>
              <a:gd name="connsiteY5" fmla="*/ 362191 h 800341"/>
              <a:gd name="connsiteX6" fmla="*/ 1345596 w 1896210"/>
              <a:gd name="connsiteY6" fmla="*/ 213697 h 800341"/>
              <a:gd name="connsiteX7" fmla="*/ 1337405 w 1896210"/>
              <a:gd name="connsiteY7" fmla="*/ 229127 h 800341"/>
              <a:gd name="connsiteX8" fmla="*/ 1371695 w 1896210"/>
              <a:gd name="connsiteY8" fmla="*/ 354095 h 800341"/>
              <a:gd name="connsiteX9" fmla="*/ 1248060 w 1896210"/>
              <a:gd name="connsiteY9" fmla="*/ 417150 h 800341"/>
              <a:gd name="connsiteX10" fmla="*/ 1120330 w 1896210"/>
              <a:gd name="connsiteY10" fmla="*/ 345332 h 800341"/>
              <a:gd name="connsiteX11" fmla="*/ 1087564 w 1896210"/>
              <a:gd name="connsiteY11" fmla="*/ 158356 h 800341"/>
              <a:gd name="connsiteX12" fmla="*/ 1232439 w 1896210"/>
              <a:gd name="connsiteY12" fmla="*/ 17672 h 800341"/>
              <a:gd name="connsiteX13" fmla="*/ 1437132 w 1896210"/>
              <a:gd name="connsiteY13" fmla="*/ 43866 h 800341"/>
              <a:gd name="connsiteX14" fmla="*/ 1517618 w 1896210"/>
              <a:gd name="connsiteY14" fmla="*/ 143593 h 800341"/>
              <a:gd name="connsiteX15" fmla="*/ 1519809 w 1896210"/>
              <a:gd name="connsiteY15" fmla="*/ 153499 h 800341"/>
              <a:gd name="connsiteX16" fmla="*/ 1529334 w 1896210"/>
              <a:gd name="connsiteY16" fmla="*/ 149974 h 800341"/>
              <a:gd name="connsiteX17" fmla="*/ 1742693 w 1896210"/>
              <a:gd name="connsiteY17" fmla="*/ 156356 h 800341"/>
              <a:gd name="connsiteX18" fmla="*/ 1881854 w 1896210"/>
              <a:gd name="connsiteY18" fmla="*/ 308375 h 800341"/>
              <a:gd name="connsiteX19" fmla="*/ 1883949 w 1896210"/>
              <a:gd name="connsiteY19" fmla="*/ 457537 h 800341"/>
              <a:gd name="connsiteX20" fmla="*/ 1777745 w 1896210"/>
              <a:gd name="connsiteY20" fmla="*/ 554882 h 800341"/>
              <a:gd name="connsiteX21" fmla="*/ 1648777 w 1896210"/>
              <a:gd name="connsiteY21" fmla="*/ 504971 h 800341"/>
              <a:gd name="connsiteX22" fmla="*/ 1633918 w 1896210"/>
              <a:gd name="connsiteY22" fmla="*/ 480873 h 800341"/>
              <a:gd name="connsiteX23" fmla="*/ 1632680 w 1896210"/>
              <a:gd name="connsiteY23" fmla="*/ 509162 h 800341"/>
              <a:gd name="connsiteX24" fmla="*/ 1585626 w 1896210"/>
              <a:gd name="connsiteY24" fmla="*/ 617842 h 800341"/>
              <a:gd name="connsiteX25" fmla="*/ 1475232 w 1896210"/>
              <a:gd name="connsiteY25" fmla="*/ 664991 h 800341"/>
              <a:gd name="connsiteX26" fmla="*/ 1390935 w 1896210"/>
              <a:gd name="connsiteY26" fmla="*/ 621652 h 800341"/>
              <a:gd name="connsiteX27" fmla="*/ 1381696 w 1896210"/>
              <a:gd name="connsiteY27" fmla="*/ 597840 h 800341"/>
              <a:gd name="connsiteX28" fmla="*/ 1374457 w 1896210"/>
              <a:gd name="connsiteY28" fmla="*/ 622414 h 800341"/>
              <a:gd name="connsiteX29" fmla="*/ 1294066 w 1896210"/>
              <a:gd name="connsiteY29" fmla="*/ 737762 h 800341"/>
              <a:gd name="connsiteX30" fmla="*/ 1127378 w 1896210"/>
              <a:gd name="connsiteY30" fmla="*/ 800341 h 800341"/>
              <a:gd name="connsiteX31" fmla="*/ 1127188 w 1896210"/>
              <a:gd name="connsiteY31" fmla="*/ 800341 h 800341"/>
              <a:gd name="connsiteX32" fmla="*/ 969644 w 1896210"/>
              <a:gd name="connsiteY32" fmla="*/ 727951 h 800341"/>
              <a:gd name="connsiteX33" fmla="*/ 948118 w 1896210"/>
              <a:gd name="connsiteY33" fmla="*/ 560978 h 800341"/>
              <a:gd name="connsiteX34" fmla="*/ 1020318 w 1896210"/>
              <a:gd name="connsiteY34" fmla="*/ 495827 h 800341"/>
              <a:gd name="connsiteX35" fmla="*/ 1113567 w 1896210"/>
              <a:gd name="connsiteY35" fmla="*/ 510210 h 800341"/>
              <a:gd name="connsiteX36" fmla="*/ 1148619 w 1896210"/>
              <a:gd name="connsiteY36" fmla="*/ 587839 h 800341"/>
              <a:gd name="connsiteX37" fmla="*/ 1104137 w 1896210"/>
              <a:gd name="connsiteY37" fmla="*/ 660419 h 800341"/>
              <a:gd name="connsiteX38" fmla="*/ 1113091 w 1896210"/>
              <a:gd name="connsiteY38" fmla="*/ 675469 h 800341"/>
              <a:gd name="connsiteX39" fmla="*/ 1166145 w 1896210"/>
              <a:gd name="connsiteY39" fmla="*/ 588886 h 800341"/>
              <a:gd name="connsiteX40" fmla="*/ 1124426 w 1896210"/>
              <a:gd name="connsiteY40" fmla="*/ 496398 h 800341"/>
              <a:gd name="connsiteX41" fmla="*/ 1014888 w 1896210"/>
              <a:gd name="connsiteY41" fmla="*/ 479158 h 800341"/>
              <a:gd name="connsiteX42" fmla="*/ 932497 w 1896210"/>
              <a:gd name="connsiteY42" fmla="*/ 553263 h 800341"/>
              <a:gd name="connsiteX43" fmla="*/ 931830 w 1896210"/>
              <a:gd name="connsiteY43" fmla="*/ 698233 h 800341"/>
              <a:gd name="connsiteX44" fmla="*/ 857059 w 1896210"/>
              <a:gd name="connsiteY44" fmla="*/ 720903 h 800341"/>
              <a:gd name="connsiteX45" fmla="*/ 780287 w 1896210"/>
              <a:gd name="connsiteY45" fmla="*/ 684708 h 800341"/>
              <a:gd name="connsiteX46" fmla="*/ 773906 w 1896210"/>
              <a:gd name="connsiteY46" fmla="*/ 677850 h 800341"/>
              <a:gd name="connsiteX47" fmla="*/ 767524 w 1896210"/>
              <a:gd name="connsiteY47" fmla="*/ 684708 h 800341"/>
              <a:gd name="connsiteX48" fmla="*/ 530542 w 1896210"/>
              <a:gd name="connsiteY48" fmla="*/ 746239 h 800341"/>
              <a:gd name="connsiteX49" fmla="*/ 381000 w 1896210"/>
              <a:gd name="connsiteY49" fmla="*/ 482492 h 800341"/>
              <a:gd name="connsiteX50" fmla="*/ 487013 w 1896210"/>
              <a:gd name="connsiteY50" fmla="*/ 326758 h 800341"/>
              <a:gd name="connsiteX51" fmla="*/ 705897 w 1896210"/>
              <a:gd name="connsiteY51" fmla="*/ 305613 h 800341"/>
              <a:gd name="connsiteX52" fmla="*/ 801624 w 1896210"/>
              <a:gd name="connsiteY52" fmla="*/ 493350 h 800341"/>
              <a:gd name="connsiteX53" fmla="*/ 731329 w 1896210"/>
              <a:gd name="connsiteY53" fmla="*/ 583838 h 800341"/>
              <a:gd name="connsiteX54" fmla="*/ 630269 w 1896210"/>
              <a:gd name="connsiteY54" fmla="*/ 596887 h 800341"/>
              <a:gd name="connsiteX55" fmla="*/ 558736 w 1896210"/>
              <a:gd name="connsiteY55" fmla="*/ 514020 h 800341"/>
              <a:gd name="connsiteX56" fmla="*/ 578643 w 1896210"/>
              <a:gd name="connsiteY56" fmla="*/ 458489 h 800341"/>
              <a:gd name="connsiteX57" fmla="*/ 622649 w 1896210"/>
              <a:gd name="connsiteY57" fmla="*/ 437248 h 800341"/>
              <a:gd name="connsiteX58" fmla="*/ 622458 w 1896210"/>
              <a:gd name="connsiteY58" fmla="*/ 419722 h 800341"/>
              <a:gd name="connsiteX59" fmla="*/ 565689 w 1896210"/>
              <a:gd name="connsiteY59" fmla="*/ 446678 h 800341"/>
              <a:gd name="connsiteX60" fmla="*/ 541210 w 1896210"/>
              <a:gd name="connsiteY60" fmla="*/ 515449 h 800341"/>
              <a:gd name="connsiteX61" fmla="*/ 624935 w 1896210"/>
              <a:gd name="connsiteY61" fmla="*/ 613556 h 800341"/>
              <a:gd name="connsiteX62" fmla="*/ 739901 w 1896210"/>
              <a:gd name="connsiteY62" fmla="*/ 599078 h 800341"/>
              <a:gd name="connsiteX63" fmla="*/ 818673 w 1896210"/>
              <a:gd name="connsiteY63" fmla="*/ 497351 h 800341"/>
              <a:gd name="connsiteX64" fmla="*/ 713612 w 1896210"/>
              <a:gd name="connsiteY64" fmla="*/ 289897 h 800341"/>
              <a:gd name="connsiteX65" fmla="*/ 618553 w 1896210"/>
              <a:gd name="connsiteY65" fmla="*/ 268751 h 800341"/>
              <a:gd name="connsiteX66" fmla="*/ 477297 w 1896210"/>
              <a:gd name="connsiteY66" fmla="*/ 312185 h 800341"/>
              <a:gd name="connsiteX67" fmla="*/ 363950 w 1896210"/>
              <a:gd name="connsiteY67" fmla="*/ 478873 h 800341"/>
              <a:gd name="connsiteX68" fmla="*/ 358901 w 1896210"/>
              <a:gd name="connsiteY68" fmla="*/ 516687 h 800341"/>
              <a:gd name="connsiteX69" fmla="*/ 310705 w 1896210"/>
              <a:gd name="connsiteY69" fmla="*/ 521830 h 800341"/>
              <a:gd name="connsiteX70" fmla="*/ 266604 w 1896210"/>
              <a:gd name="connsiteY70" fmla="*/ 502590 h 800341"/>
              <a:gd name="connsiteX71" fmla="*/ 255555 w 1896210"/>
              <a:gd name="connsiteY71" fmla="*/ 496779 h 800341"/>
              <a:gd name="connsiteX72" fmla="*/ 0 w 1896210"/>
              <a:gd name="connsiteY72" fmla="*/ 450679 h 800341"/>
              <a:gd name="connsiteX73" fmla="*/ 60102 w 1896210"/>
              <a:gd name="connsiteY73" fmla="*/ 387242 h 800341"/>
              <a:gd name="connsiteX74" fmla="*/ 97345 w 1896210"/>
              <a:gd name="connsiteY74" fmla="*/ 345618 h 800341"/>
              <a:gd name="connsiteX75" fmla="*/ 245554 w 1896210"/>
              <a:gd name="connsiteY75" fmla="*/ 274942 h 800341"/>
              <a:gd name="connsiteX76" fmla="*/ 252983 w 1896210"/>
              <a:gd name="connsiteY76" fmla="*/ 275800 h 800341"/>
              <a:gd name="connsiteX77" fmla="*/ 254984 w 1896210"/>
              <a:gd name="connsiteY77" fmla="*/ 268561 h 800341"/>
              <a:gd name="connsiteX78" fmla="*/ 364997 w 1896210"/>
              <a:gd name="connsiteY78" fmla="*/ 131496 h 800341"/>
              <a:gd name="connsiteX79" fmla="*/ 535114 w 1896210"/>
              <a:gd name="connsiteY79" fmla="*/ 125305 h 800341"/>
              <a:gd name="connsiteX80" fmla="*/ 540734 w 1896210"/>
              <a:gd name="connsiteY80" fmla="*/ 127591 h 800341"/>
              <a:gd name="connsiteX81" fmla="*/ 544829 w 1896210"/>
              <a:gd name="connsiteY81" fmla="*/ 123114 h 800341"/>
              <a:gd name="connsiteX82" fmla="*/ 824102 w 1896210"/>
              <a:gd name="connsiteY82" fmla="*/ 51 h 800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896210" h="800341">
                <a:moveTo>
                  <a:pt x="824102" y="51"/>
                </a:moveTo>
                <a:cubicBezTo>
                  <a:pt x="937450" y="2337"/>
                  <a:pt x="1032510" y="41199"/>
                  <a:pt x="1092612" y="109588"/>
                </a:cubicBezTo>
                <a:cubicBezTo>
                  <a:pt x="1084326" y="122923"/>
                  <a:pt x="1077086" y="137116"/>
                  <a:pt x="1071276" y="151975"/>
                </a:cubicBezTo>
                <a:cubicBezTo>
                  <a:pt x="1042416" y="224841"/>
                  <a:pt x="1054417" y="293706"/>
                  <a:pt x="1106900" y="356667"/>
                </a:cubicBezTo>
                <a:cubicBezTo>
                  <a:pt x="1144809" y="402101"/>
                  <a:pt x="1195768" y="430581"/>
                  <a:pt x="1246632" y="434677"/>
                </a:cubicBezTo>
                <a:cubicBezTo>
                  <a:pt x="1304925" y="439344"/>
                  <a:pt x="1362741" y="409626"/>
                  <a:pt x="1387220" y="362191"/>
                </a:cubicBezTo>
                <a:cubicBezTo>
                  <a:pt x="1414462" y="309232"/>
                  <a:pt x="1395031" y="239890"/>
                  <a:pt x="1345596" y="213697"/>
                </a:cubicBezTo>
                <a:lnTo>
                  <a:pt x="1337405" y="229127"/>
                </a:lnTo>
                <a:cubicBezTo>
                  <a:pt x="1377981" y="250654"/>
                  <a:pt x="1394364" y="310185"/>
                  <a:pt x="1371695" y="354095"/>
                </a:cubicBezTo>
                <a:cubicBezTo>
                  <a:pt x="1350359" y="395433"/>
                  <a:pt x="1299495" y="421437"/>
                  <a:pt x="1248060" y="417150"/>
                </a:cubicBezTo>
                <a:cubicBezTo>
                  <a:pt x="1201769" y="413341"/>
                  <a:pt x="1155287" y="387242"/>
                  <a:pt x="1120330" y="345332"/>
                </a:cubicBezTo>
                <a:cubicBezTo>
                  <a:pt x="1071562" y="286944"/>
                  <a:pt x="1060799" y="225698"/>
                  <a:pt x="1087564" y="158356"/>
                </a:cubicBezTo>
                <a:cubicBezTo>
                  <a:pt x="1114139" y="91396"/>
                  <a:pt x="1168241" y="38817"/>
                  <a:pt x="1232439" y="17672"/>
                </a:cubicBezTo>
                <a:cubicBezTo>
                  <a:pt x="1291780" y="-1854"/>
                  <a:pt x="1375886" y="8909"/>
                  <a:pt x="1437132" y="43866"/>
                </a:cubicBezTo>
                <a:cubicBezTo>
                  <a:pt x="1467707" y="61392"/>
                  <a:pt x="1506569" y="92824"/>
                  <a:pt x="1517618" y="143593"/>
                </a:cubicBezTo>
                <a:lnTo>
                  <a:pt x="1519809" y="153499"/>
                </a:lnTo>
                <a:lnTo>
                  <a:pt x="1529334" y="149974"/>
                </a:lnTo>
                <a:cubicBezTo>
                  <a:pt x="1596294" y="124828"/>
                  <a:pt x="1680114" y="127305"/>
                  <a:pt x="1742693" y="156356"/>
                </a:cubicBezTo>
                <a:cubicBezTo>
                  <a:pt x="1807083" y="186169"/>
                  <a:pt x="1857851" y="241605"/>
                  <a:pt x="1881854" y="308375"/>
                </a:cubicBezTo>
                <a:cubicBezTo>
                  <a:pt x="1900237" y="359715"/>
                  <a:pt x="1900999" y="412674"/>
                  <a:pt x="1883949" y="457537"/>
                </a:cubicBezTo>
                <a:cubicBezTo>
                  <a:pt x="1865185" y="506686"/>
                  <a:pt x="1824513" y="544024"/>
                  <a:pt x="1777745" y="554882"/>
                </a:cubicBezTo>
                <a:cubicBezTo>
                  <a:pt x="1728025" y="566407"/>
                  <a:pt x="1673828" y="545452"/>
                  <a:pt x="1648777" y="504971"/>
                </a:cubicBezTo>
                <a:lnTo>
                  <a:pt x="1633918" y="480873"/>
                </a:lnTo>
                <a:lnTo>
                  <a:pt x="1632680" y="509162"/>
                </a:lnTo>
                <a:cubicBezTo>
                  <a:pt x="1630775" y="551263"/>
                  <a:pt x="1614106" y="589839"/>
                  <a:pt x="1585626" y="617842"/>
                </a:cubicBezTo>
                <a:cubicBezTo>
                  <a:pt x="1556385" y="646608"/>
                  <a:pt x="1516189" y="663753"/>
                  <a:pt x="1475232" y="664991"/>
                </a:cubicBezTo>
                <a:cubicBezTo>
                  <a:pt x="1442275" y="665944"/>
                  <a:pt x="1403127" y="652990"/>
                  <a:pt x="1390935" y="621652"/>
                </a:cubicBezTo>
                <a:lnTo>
                  <a:pt x="1381696" y="597840"/>
                </a:lnTo>
                <a:lnTo>
                  <a:pt x="1374457" y="622414"/>
                </a:lnTo>
                <a:cubicBezTo>
                  <a:pt x="1361789" y="665277"/>
                  <a:pt x="1333214" y="706234"/>
                  <a:pt x="1294066" y="737762"/>
                </a:cubicBezTo>
                <a:cubicBezTo>
                  <a:pt x="1244060" y="778053"/>
                  <a:pt x="1184910" y="800246"/>
                  <a:pt x="1127378" y="800341"/>
                </a:cubicBezTo>
                <a:cubicBezTo>
                  <a:pt x="1127283" y="800341"/>
                  <a:pt x="1127283" y="800341"/>
                  <a:pt x="1127188" y="800341"/>
                </a:cubicBezTo>
                <a:cubicBezTo>
                  <a:pt x="1064418" y="800341"/>
                  <a:pt x="1005554" y="773290"/>
                  <a:pt x="969644" y="727951"/>
                </a:cubicBezTo>
                <a:cubicBezTo>
                  <a:pt x="931544" y="679850"/>
                  <a:pt x="922877" y="612699"/>
                  <a:pt x="948118" y="560978"/>
                </a:cubicBezTo>
                <a:cubicBezTo>
                  <a:pt x="963453" y="529641"/>
                  <a:pt x="989742" y="505923"/>
                  <a:pt x="1020318" y="495827"/>
                </a:cubicBezTo>
                <a:cubicBezTo>
                  <a:pt x="1052131" y="485254"/>
                  <a:pt x="1088707" y="490969"/>
                  <a:pt x="1113567" y="510210"/>
                </a:cubicBezTo>
                <a:cubicBezTo>
                  <a:pt x="1136713" y="528117"/>
                  <a:pt x="1150429" y="558597"/>
                  <a:pt x="1148619" y="587839"/>
                </a:cubicBezTo>
                <a:cubicBezTo>
                  <a:pt x="1146810" y="617080"/>
                  <a:pt x="1129284" y="645560"/>
                  <a:pt x="1104137" y="660419"/>
                </a:cubicBezTo>
                <a:lnTo>
                  <a:pt x="1113091" y="675469"/>
                </a:lnTo>
                <a:cubicBezTo>
                  <a:pt x="1143571" y="657466"/>
                  <a:pt x="1163954" y="624224"/>
                  <a:pt x="1166145" y="588886"/>
                </a:cubicBezTo>
                <a:cubicBezTo>
                  <a:pt x="1168336" y="553549"/>
                  <a:pt x="1152334" y="518116"/>
                  <a:pt x="1124426" y="496398"/>
                </a:cubicBezTo>
                <a:cubicBezTo>
                  <a:pt x="1094612" y="473253"/>
                  <a:pt x="1052607" y="466681"/>
                  <a:pt x="1014888" y="479158"/>
                </a:cubicBezTo>
                <a:cubicBezTo>
                  <a:pt x="979836" y="490779"/>
                  <a:pt x="949833" y="517735"/>
                  <a:pt x="932497" y="553263"/>
                </a:cubicBezTo>
                <a:cubicBezTo>
                  <a:pt x="910875" y="597459"/>
                  <a:pt x="911447" y="651466"/>
                  <a:pt x="931830" y="698233"/>
                </a:cubicBezTo>
                <a:cubicBezTo>
                  <a:pt x="910494" y="714140"/>
                  <a:pt x="883824" y="722427"/>
                  <a:pt x="857059" y="720903"/>
                </a:cubicBezTo>
                <a:cubicBezTo>
                  <a:pt x="828008" y="719188"/>
                  <a:pt x="800004" y="706044"/>
                  <a:pt x="780287" y="684708"/>
                </a:cubicBezTo>
                <a:lnTo>
                  <a:pt x="773906" y="677850"/>
                </a:lnTo>
                <a:lnTo>
                  <a:pt x="767524" y="684708"/>
                </a:lnTo>
                <a:cubicBezTo>
                  <a:pt x="706945" y="749097"/>
                  <a:pt x="616076" y="772719"/>
                  <a:pt x="530542" y="746239"/>
                </a:cubicBezTo>
                <a:cubicBezTo>
                  <a:pt x="420814" y="712426"/>
                  <a:pt x="356520" y="598983"/>
                  <a:pt x="381000" y="482492"/>
                </a:cubicBezTo>
                <a:cubicBezTo>
                  <a:pt x="394144" y="420008"/>
                  <a:pt x="432816" y="363239"/>
                  <a:pt x="487013" y="326758"/>
                </a:cubicBezTo>
                <a:cubicBezTo>
                  <a:pt x="553878" y="281800"/>
                  <a:pt x="639794" y="273514"/>
                  <a:pt x="705897" y="305613"/>
                </a:cubicBezTo>
                <a:cubicBezTo>
                  <a:pt x="776192" y="339807"/>
                  <a:pt x="818197" y="422294"/>
                  <a:pt x="801624" y="493350"/>
                </a:cubicBezTo>
                <a:cubicBezTo>
                  <a:pt x="793051" y="529927"/>
                  <a:pt x="766762" y="563740"/>
                  <a:pt x="731329" y="583838"/>
                </a:cubicBezTo>
                <a:cubicBezTo>
                  <a:pt x="698753" y="602317"/>
                  <a:pt x="661987" y="606984"/>
                  <a:pt x="630269" y="596887"/>
                </a:cubicBezTo>
                <a:cubicBezTo>
                  <a:pt x="591026" y="584314"/>
                  <a:pt x="561593" y="550215"/>
                  <a:pt x="558736" y="514020"/>
                </a:cubicBezTo>
                <a:cubicBezTo>
                  <a:pt x="557212" y="494589"/>
                  <a:pt x="564642" y="473824"/>
                  <a:pt x="578643" y="458489"/>
                </a:cubicBezTo>
                <a:cubicBezTo>
                  <a:pt x="590931" y="444964"/>
                  <a:pt x="606551" y="437439"/>
                  <a:pt x="622649" y="437248"/>
                </a:cubicBezTo>
                <a:lnTo>
                  <a:pt x="622458" y="419722"/>
                </a:lnTo>
                <a:cubicBezTo>
                  <a:pt x="601503" y="420008"/>
                  <a:pt x="581406" y="429533"/>
                  <a:pt x="565689" y="446678"/>
                </a:cubicBezTo>
                <a:cubicBezTo>
                  <a:pt x="548449" y="465633"/>
                  <a:pt x="539305" y="491350"/>
                  <a:pt x="541210" y="515449"/>
                </a:cubicBezTo>
                <a:cubicBezTo>
                  <a:pt x="544639" y="558502"/>
                  <a:pt x="579024" y="598888"/>
                  <a:pt x="624935" y="613556"/>
                </a:cubicBezTo>
                <a:cubicBezTo>
                  <a:pt x="661225" y="625177"/>
                  <a:pt x="703135" y="619938"/>
                  <a:pt x="739901" y="599078"/>
                </a:cubicBezTo>
                <a:cubicBezTo>
                  <a:pt x="779525" y="576599"/>
                  <a:pt x="808958" y="538594"/>
                  <a:pt x="818673" y="497351"/>
                </a:cubicBezTo>
                <a:cubicBezTo>
                  <a:pt x="837057" y="418675"/>
                  <a:pt x="790956" y="327520"/>
                  <a:pt x="713612" y="289897"/>
                </a:cubicBezTo>
                <a:cubicBezTo>
                  <a:pt x="684466" y="275704"/>
                  <a:pt x="651891" y="268751"/>
                  <a:pt x="618553" y="268751"/>
                </a:cubicBezTo>
                <a:cubicBezTo>
                  <a:pt x="569975" y="268751"/>
                  <a:pt x="519969" y="283515"/>
                  <a:pt x="477297" y="312185"/>
                </a:cubicBezTo>
                <a:cubicBezTo>
                  <a:pt x="419290" y="351142"/>
                  <a:pt x="377951" y="411912"/>
                  <a:pt x="363950" y="478873"/>
                </a:cubicBezTo>
                <a:cubicBezTo>
                  <a:pt x="361283" y="491541"/>
                  <a:pt x="359663" y="504209"/>
                  <a:pt x="358901" y="516687"/>
                </a:cubicBezTo>
                <a:cubicBezTo>
                  <a:pt x="346709" y="524593"/>
                  <a:pt x="329088" y="526593"/>
                  <a:pt x="310705" y="521830"/>
                </a:cubicBezTo>
                <a:cubicBezTo>
                  <a:pt x="295465" y="517830"/>
                  <a:pt x="281463" y="510400"/>
                  <a:pt x="266604" y="502590"/>
                </a:cubicBezTo>
                <a:cubicBezTo>
                  <a:pt x="262889" y="500590"/>
                  <a:pt x="259270" y="498685"/>
                  <a:pt x="255555" y="496779"/>
                </a:cubicBezTo>
                <a:cubicBezTo>
                  <a:pt x="176879" y="456394"/>
                  <a:pt x="87439" y="440487"/>
                  <a:pt x="0" y="450679"/>
                </a:cubicBezTo>
                <a:cubicBezTo>
                  <a:pt x="21812" y="432295"/>
                  <a:pt x="41147" y="409531"/>
                  <a:pt x="60102" y="387242"/>
                </a:cubicBezTo>
                <a:cubicBezTo>
                  <a:pt x="72675" y="372478"/>
                  <a:pt x="84581" y="358477"/>
                  <a:pt x="97345" y="345618"/>
                </a:cubicBezTo>
                <a:cubicBezTo>
                  <a:pt x="149161" y="293326"/>
                  <a:pt x="199072" y="269608"/>
                  <a:pt x="245554" y="274942"/>
                </a:cubicBezTo>
                <a:lnTo>
                  <a:pt x="252983" y="275800"/>
                </a:lnTo>
                <a:lnTo>
                  <a:pt x="254984" y="268561"/>
                </a:lnTo>
                <a:cubicBezTo>
                  <a:pt x="271176" y="210172"/>
                  <a:pt x="314420" y="156356"/>
                  <a:pt x="364997" y="131496"/>
                </a:cubicBezTo>
                <a:cubicBezTo>
                  <a:pt x="417385" y="105683"/>
                  <a:pt x="480917" y="103397"/>
                  <a:pt x="535114" y="125305"/>
                </a:cubicBezTo>
                <a:lnTo>
                  <a:pt x="540734" y="127591"/>
                </a:lnTo>
                <a:lnTo>
                  <a:pt x="544829" y="123114"/>
                </a:lnTo>
                <a:cubicBezTo>
                  <a:pt x="615600" y="45199"/>
                  <a:pt x="722661" y="-1759"/>
                  <a:pt x="824102" y="51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87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210208" y="5806696"/>
            <a:ext cx="3375128" cy="12136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2178" y="1863289"/>
            <a:ext cx="638809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ctr"/>
            <a:r>
              <a:rPr lang="zh-CN" altLang="en-US" sz="48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叁</a:t>
            </a:r>
            <a:endParaRPr lang="zh-CN" altLang="en-US" sz="4800" dirty="0">
              <a:solidFill>
                <a:srgbClr val="CA000C"/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13085" y="2767254"/>
            <a:ext cx="4765830" cy="895422"/>
            <a:chOff x="4765777" y="4375150"/>
            <a:chExt cx="2940552" cy="552481"/>
          </a:xfrm>
        </p:grpSpPr>
        <p:pic>
          <p:nvPicPr>
            <p:cNvPr id="24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文本框 57"/>
            <p:cNvSpPr txBox="1"/>
            <p:nvPr/>
          </p:nvSpPr>
          <p:spPr>
            <a:xfrm>
              <a:off x="5578648" y="4414117"/>
              <a:ext cx="1379943" cy="4367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A000C"/>
                  </a:solidFill>
                </a:rPr>
                <a:t>文艺演出</a:t>
              </a:r>
              <a:endParaRPr lang="zh-CN" altLang="en-US" sz="4000" dirty="0">
                <a:solidFill>
                  <a:srgbClr val="CA000C"/>
                </a:solidFill>
              </a:endParaRPr>
            </a:p>
          </p:txBody>
        </p:sp>
        <p:sp>
          <p:nvSpPr>
            <p:cNvPr id="2" name="矩形: 圆角 1"/>
            <p:cNvSpPr/>
            <p:nvPr/>
          </p:nvSpPr>
          <p:spPr>
            <a:xfrm>
              <a:off x="5119040" y="4414819"/>
              <a:ext cx="2221958" cy="45919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7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 rot="10800000">
              <a:off x="7406538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文本框 37"/>
          <p:cNvSpPr txBox="1"/>
          <p:nvPr/>
        </p:nvSpPr>
        <p:spPr>
          <a:xfrm>
            <a:off x="3275184" y="3987713"/>
            <a:ext cx="56220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92864" y="3363612"/>
            <a:ext cx="4765745" cy="317403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40060" y="1890950"/>
            <a:ext cx="2163378" cy="508212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1860026" y="4889730"/>
            <a:ext cx="15934380" cy="3079565"/>
            <a:chOff x="-1860026" y="4657500"/>
            <a:chExt cx="15934380" cy="3079565"/>
          </a:xfrm>
        </p:grpSpPr>
        <p:sp>
          <p:nvSpPr>
            <p:cNvPr id="14" name="任意多边形: 形状 13"/>
            <p:cNvSpPr/>
            <p:nvPr/>
          </p:nvSpPr>
          <p:spPr>
            <a:xfrm>
              <a:off x="7448550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 flipH="1">
              <a:off x="-1860026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78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6478824" y="5833234"/>
              <a:ext cx="3375128" cy="1213649"/>
            </a:xfrm>
            <a:prstGeom prst="rect">
              <a:avLst/>
            </a:prstGeom>
          </p:spPr>
        </p:pic>
        <p:sp>
          <p:nvSpPr>
            <p:cNvPr id="17" name="任意多边形: 形状 16"/>
            <p:cNvSpPr/>
            <p:nvPr/>
          </p:nvSpPr>
          <p:spPr>
            <a:xfrm>
              <a:off x="4306397" y="6146292"/>
              <a:ext cx="3375128" cy="1424554"/>
            </a:xfrm>
            <a:custGeom>
              <a:avLst/>
              <a:gdLst>
                <a:gd name="connsiteX0" fmla="*/ 824102 w 1896210"/>
                <a:gd name="connsiteY0" fmla="*/ 51 h 800341"/>
                <a:gd name="connsiteX1" fmla="*/ 1092612 w 1896210"/>
                <a:gd name="connsiteY1" fmla="*/ 109588 h 800341"/>
                <a:gd name="connsiteX2" fmla="*/ 1071276 w 1896210"/>
                <a:gd name="connsiteY2" fmla="*/ 151975 h 800341"/>
                <a:gd name="connsiteX3" fmla="*/ 1106900 w 1896210"/>
                <a:gd name="connsiteY3" fmla="*/ 356667 h 800341"/>
                <a:gd name="connsiteX4" fmla="*/ 1246632 w 1896210"/>
                <a:gd name="connsiteY4" fmla="*/ 434677 h 800341"/>
                <a:gd name="connsiteX5" fmla="*/ 1387220 w 1896210"/>
                <a:gd name="connsiteY5" fmla="*/ 362191 h 800341"/>
                <a:gd name="connsiteX6" fmla="*/ 1345596 w 1896210"/>
                <a:gd name="connsiteY6" fmla="*/ 213697 h 800341"/>
                <a:gd name="connsiteX7" fmla="*/ 1337405 w 1896210"/>
                <a:gd name="connsiteY7" fmla="*/ 229127 h 800341"/>
                <a:gd name="connsiteX8" fmla="*/ 1371695 w 1896210"/>
                <a:gd name="connsiteY8" fmla="*/ 354095 h 800341"/>
                <a:gd name="connsiteX9" fmla="*/ 1248060 w 1896210"/>
                <a:gd name="connsiteY9" fmla="*/ 417150 h 800341"/>
                <a:gd name="connsiteX10" fmla="*/ 1120330 w 1896210"/>
                <a:gd name="connsiteY10" fmla="*/ 345332 h 800341"/>
                <a:gd name="connsiteX11" fmla="*/ 1087564 w 1896210"/>
                <a:gd name="connsiteY11" fmla="*/ 158356 h 800341"/>
                <a:gd name="connsiteX12" fmla="*/ 1232439 w 1896210"/>
                <a:gd name="connsiteY12" fmla="*/ 17672 h 800341"/>
                <a:gd name="connsiteX13" fmla="*/ 1437132 w 1896210"/>
                <a:gd name="connsiteY13" fmla="*/ 43866 h 800341"/>
                <a:gd name="connsiteX14" fmla="*/ 1517618 w 1896210"/>
                <a:gd name="connsiteY14" fmla="*/ 143593 h 800341"/>
                <a:gd name="connsiteX15" fmla="*/ 1519809 w 1896210"/>
                <a:gd name="connsiteY15" fmla="*/ 153499 h 800341"/>
                <a:gd name="connsiteX16" fmla="*/ 1529334 w 1896210"/>
                <a:gd name="connsiteY16" fmla="*/ 149974 h 800341"/>
                <a:gd name="connsiteX17" fmla="*/ 1742693 w 1896210"/>
                <a:gd name="connsiteY17" fmla="*/ 156356 h 800341"/>
                <a:gd name="connsiteX18" fmla="*/ 1881854 w 1896210"/>
                <a:gd name="connsiteY18" fmla="*/ 308375 h 800341"/>
                <a:gd name="connsiteX19" fmla="*/ 1883949 w 1896210"/>
                <a:gd name="connsiteY19" fmla="*/ 457537 h 800341"/>
                <a:gd name="connsiteX20" fmla="*/ 1777745 w 1896210"/>
                <a:gd name="connsiteY20" fmla="*/ 554882 h 800341"/>
                <a:gd name="connsiteX21" fmla="*/ 1648777 w 1896210"/>
                <a:gd name="connsiteY21" fmla="*/ 504971 h 800341"/>
                <a:gd name="connsiteX22" fmla="*/ 1633918 w 1896210"/>
                <a:gd name="connsiteY22" fmla="*/ 480873 h 800341"/>
                <a:gd name="connsiteX23" fmla="*/ 1632680 w 1896210"/>
                <a:gd name="connsiteY23" fmla="*/ 509162 h 800341"/>
                <a:gd name="connsiteX24" fmla="*/ 1585626 w 1896210"/>
                <a:gd name="connsiteY24" fmla="*/ 617842 h 800341"/>
                <a:gd name="connsiteX25" fmla="*/ 1475232 w 1896210"/>
                <a:gd name="connsiteY25" fmla="*/ 664991 h 800341"/>
                <a:gd name="connsiteX26" fmla="*/ 1390935 w 1896210"/>
                <a:gd name="connsiteY26" fmla="*/ 621652 h 800341"/>
                <a:gd name="connsiteX27" fmla="*/ 1381696 w 1896210"/>
                <a:gd name="connsiteY27" fmla="*/ 597840 h 800341"/>
                <a:gd name="connsiteX28" fmla="*/ 1374457 w 1896210"/>
                <a:gd name="connsiteY28" fmla="*/ 622414 h 800341"/>
                <a:gd name="connsiteX29" fmla="*/ 1294066 w 1896210"/>
                <a:gd name="connsiteY29" fmla="*/ 737762 h 800341"/>
                <a:gd name="connsiteX30" fmla="*/ 1127378 w 1896210"/>
                <a:gd name="connsiteY30" fmla="*/ 800341 h 800341"/>
                <a:gd name="connsiteX31" fmla="*/ 1127188 w 1896210"/>
                <a:gd name="connsiteY31" fmla="*/ 800341 h 800341"/>
                <a:gd name="connsiteX32" fmla="*/ 969644 w 1896210"/>
                <a:gd name="connsiteY32" fmla="*/ 727951 h 800341"/>
                <a:gd name="connsiteX33" fmla="*/ 948118 w 1896210"/>
                <a:gd name="connsiteY33" fmla="*/ 560978 h 800341"/>
                <a:gd name="connsiteX34" fmla="*/ 1020318 w 1896210"/>
                <a:gd name="connsiteY34" fmla="*/ 495827 h 800341"/>
                <a:gd name="connsiteX35" fmla="*/ 1113567 w 1896210"/>
                <a:gd name="connsiteY35" fmla="*/ 510210 h 800341"/>
                <a:gd name="connsiteX36" fmla="*/ 1148619 w 1896210"/>
                <a:gd name="connsiteY36" fmla="*/ 587839 h 800341"/>
                <a:gd name="connsiteX37" fmla="*/ 1104137 w 1896210"/>
                <a:gd name="connsiteY37" fmla="*/ 660419 h 800341"/>
                <a:gd name="connsiteX38" fmla="*/ 1113091 w 1896210"/>
                <a:gd name="connsiteY38" fmla="*/ 675469 h 800341"/>
                <a:gd name="connsiteX39" fmla="*/ 1166145 w 1896210"/>
                <a:gd name="connsiteY39" fmla="*/ 588886 h 800341"/>
                <a:gd name="connsiteX40" fmla="*/ 1124426 w 1896210"/>
                <a:gd name="connsiteY40" fmla="*/ 496398 h 800341"/>
                <a:gd name="connsiteX41" fmla="*/ 1014888 w 1896210"/>
                <a:gd name="connsiteY41" fmla="*/ 479158 h 800341"/>
                <a:gd name="connsiteX42" fmla="*/ 932497 w 1896210"/>
                <a:gd name="connsiteY42" fmla="*/ 553263 h 800341"/>
                <a:gd name="connsiteX43" fmla="*/ 931830 w 1896210"/>
                <a:gd name="connsiteY43" fmla="*/ 698233 h 800341"/>
                <a:gd name="connsiteX44" fmla="*/ 857059 w 1896210"/>
                <a:gd name="connsiteY44" fmla="*/ 720903 h 800341"/>
                <a:gd name="connsiteX45" fmla="*/ 780287 w 1896210"/>
                <a:gd name="connsiteY45" fmla="*/ 684708 h 800341"/>
                <a:gd name="connsiteX46" fmla="*/ 773906 w 1896210"/>
                <a:gd name="connsiteY46" fmla="*/ 677850 h 800341"/>
                <a:gd name="connsiteX47" fmla="*/ 767524 w 1896210"/>
                <a:gd name="connsiteY47" fmla="*/ 684708 h 800341"/>
                <a:gd name="connsiteX48" fmla="*/ 530542 w 1896210"/>
                <a:gd name="connsiteY48" fmla="*/ 746239 h 800341"/>
                <a:gd name="connsiteX49" fmla="*/ 381000 w 1896210"/>
                <a:gd name="connsiteY49" fmla="*/ 482492 h 800341"/>
                <a:gd name="connsiteX50" fmla="*/ 487013 w 1896210"/>
                <a:gd name="connsiteY50" fmla="*/ 326758 h 800341"/>
                <a:gd name="connsiteX51" fmla="*/ 705897 w 1896210"/>
                <a:gd name="connsiteY51" fmla="*/ 305613 h 800341"/>
                <a:gd name="connsiteX52" fmla="*/ 801624 w 1896210"/>
                <a:gd name="connsiteY52" fmla="*/ 493350 h 800341"/>
                <a:gd name="connsiteX53" fmla="*/ 731329 w 1896210"/>
                <a:gd name="connsiteY53" fmla="*/ 583838 h 800341"/>
                <a:gd name="connsiteX54" fmla="*/ 630269 w 1896210"/>
                <a:gd name="connsiteY54" fmla="*/ 596887 h 800341"/>
                <a:gd name="connsiteX55" fmla="*/ 558736 w 1896210"/>
                <a:gd name="connsiteY55" fmla="*/ 514020 h 800341"/>
                <a:gd name="connsiteX56" fmla="*/ 578643 w 1896210"/>
                <a:gd name="connsiteY56" fmla="*/ 458489 h 800341"/>
                <a:gd name="connsiteX57" fmla="*/ 622649 w 1896210"/>
                <a:gd name="connsiteY57" fmla="*/ 437248 h 800341"/>
                <a:gd name="connsiteX58" fmla="*/ 622458 w 1896210"/>
                <a:gd name="connsiteY58" fmla="*/ 419722 h 800341"/>
                <a:gd name="connsiteX59" fmla="*/ 565689 w 1896210"/>
                <a:gd name="connsiteY59" fmla="*/ 446678 h 800341"/>
                <a:gd name="connsiteX60" fmla="*/ 541210 w 1896210"/>
                <a:gd name="connsiteY60" fmla="*/ 515449 h 800341"/>
                <a:gd name="connsiteX61" fmla="*/ 624935 w 1896210"/>
                <a:gd name="connsiteY61" fmla="*/ 613556 h 800341"/>
                <a:gd name="connsiteX62" fmla="*/ 739901 w 1896210"/>
                <a:gd name="connsiteY62" fmla="*/ 599078 h 800341"/>
                <a:gd name="connsiteX63" fmla="*/ 818673 w 1896210"/>
                <a:gd name="connsiteY63" fmla="*/ 497351 h 800341"/>
                <a:gd name="connsiteX64" fmla="*/ 713612 w 1896210"/>
                <a:gd name="connsiteY64" fmla="*/ 289897 h 800341"/>
                <a:gd name="connsiteX65" fmla="*/ 618553 w 1896210"/>
                <a:gd name="connsiteY65" fmla="*/ 268751 h 800341"/>
                <a:gd name="connsiteX66" fmla="*/ 477297 w 1896210"/>
                <a:gd name="connsiteY66" fmla="*/ 312185 h 800341"/>
                <a:gd name="connsiteX67" fmla="*/ 363950 w 1896210"/>
                <a:gd name="connsiteY67" fmla="*/ 478873 h 800341"/>
                <a:gd name="connsiteX68" fmla="*/ 358901 w 1896210"/>
                <a:gd name="connsiteY68" fmla="*/ 516687 h 800341"/>
                <a:gd name="connsiteX69" fmla="*/ 310705 w 1896210"/>
                <a:gd name="connsiteY69" fmla="*/ 521830 h 800341"/>
                <a:gd name="connsiteX70" fmla="*/ 266604 w 1896210"/>
                <a:gd name="connsiteY70" fmla="*/ 502590 h 800341"/>
                <a:gd name="connsiteX71" fmla="*/ 255555 w 1896210"/>
                <a:gd name="connsiteY71" fmla="*/ 496779 h 800341"/>
                <a:gd name="connsiteX72" fmla="*/ 0 w 1896210"/>
                <a:gd name="connsiteY72" fmla="*/ 450679 h 800341"/>
                <a:gd name="connsiteX73" fmla="*/ 60102 w 1896210"/>
                <a:gd name="connsiteY73" fmla="*/ 387242 h 800341"/>
                <a:gd name="connsiteX74" fmla="*/ 97345 w 1896210"/>
                <a:gd name="connsiteY74" fmla="*/ 345618 h 800341"/>
                <a:gd name="connsiteX75" fmla="*/ 245554 w 1896210"/>
                <a:gd name="connsiteY75" fmla="*/ 274942 h 800341"/>
                <a:gd name="connsiteX76" fmla="*/ 252983 w 1896210"/>
                <a:gd name="connsiteY76" fmla="*/ 275800 h 800341"/>
                <a:gd name="connsiteX77" fmla="*/ 254984 w 1896210"/>
                <a:gd name="connsiteY77" fmla="*/ 268561 h 800341"/>
                <a:gd name="connsiteX78" fmla="*/ 364997 w 1896210"/>
                <a:gd name="connsiteY78" fmla="*/ 131496 h 800341"/>
                <a:gd name="connsiteX79" fmla="*/ 535114 w 1896210"/>
                <a:gd name="connsiteY79" fmla="*/ 125305 h 800341"/>
                <a:gd name="connsiteX80" fmla="*/ 540734 w 1896210"/>
                <a:gd name="connsiteY80" fmla="*/ 127591 h 800341"/>
                <a:gd name="connsiteX81" fmla="*/ 544829 w 1896210"/>
                <a:gd name="connsiteY81" fmla="*/ 123114 h 800341"/>
                <a:gd name="connsiteX82" fmla="*/ 824102 w 1896210"/>
                <a:gd name="connsiteY82" fmla="*/ 51 h 80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896210" h="800341">
                  <a:moveTo>
                    <a:pt x="824102" y="51"/>
                  </a:moveTo>
                  <a:cubicBezTo>
                    <a:pt x="937450" y="2337"/>
                    <a:pt x="1032510" y="41199"/>
                    <a:pt x="1092612" y="109588"/>
                  </a:cubicBezTo>
                  <a:cubicBezTo>
                    <a:pt x="1084326" y="122923"/>
                    <a:pt x="1077086" y="137116"/>
                    <a:pt x="1071276" y="151975"/>
                  </a:cubicBezTo>
                  <a:cubicBezTo>
                    <a:pt x="1042416" y="224841"/>
                    <a:pt x="1054417" y="293706"/>
                    <a:pt x="1106900" y="356667"/>
                  </a:cubicBezTo>
                  <a:cubicBezTo>
                    <a:pt x="1144809" y="402101"/>
                    <a:pt x="1195768" y="430581"/>
                    <a:pt x="1246632" y="434677"/>
                  </a:cubicBezTo>
                  <a:cubicBezTo>
                    <a:pt x="1304925" y="439344"/>
                    <a:pt x="1362741" y="409626"/>
                    <a:pt x="1387220" y="362191"/>
                  </a:cubicBezTo>
                  <a:cubicBezTo>
                    <a:pt x="1414462" y="309232"/>
                    <a:pt x="1395031" y="239890"/>
                    <a:pt x="1345596" y="213697"/>
                  </a:cubicBezTo>
                  <a:lnTo>
                    <a:pt x="1337405" y="229127"/>
                  </a:lnTo>
                  <a:cubicBezTo>
                    <a:pt x="1377981" y="250654"/>
                    <a:pt x="1394364" y="310185"/>
                    <a:pt x="1371695" y="354095"/>
                  </a:cubicBezTo>
                  <a:cubicBezTo>
                    <a:pt x="1350359" y="395433"/>
                    <a:pt x="1299495" y="421437"/>
                    <a:pt x="1248060" y="417150"/>
                  </a:cubicBezTo>
                  <a:cubicBezTo>
                    <a:pt x="1201769" y="413341"/>
                    <a:pt x="1155287" y="387242"/>
                    <a:pt x="1120330" y="345332"/>
                  </a:cubicBezTo>
                  <a:cubicBezTo>
                    <a:pt x="1071562" y="286944"/>
                    <a:pt x="1060799" y="225698"/>
                    <a:pt x="1087564" y="158356"/>
                  </a:cubicBezTo>
                  <a:cubicBezTo>
                    <a:pt x="1114139" y="91396"/>
                    <a:pt x="1168241" y="38817"/>
                    <a:pt x="1232439" y="17672"/>
                  </a:cubicBezTo>
                  <a:cubicBezTo>
                    <a:pt x="1291780" y="-1854"/>
                    <a:pt x="1375886" y="8909"/>
                    <a:pt x="1437132" y="43866"/>
                  </a:cubicBezTo>
                  <a:cubicBezTo>
                    <a:pt x="1467707" y="61392"/>
                    <a:pt x="1506569" y="92824"/>
                    <a:pt x="1517618" y="143593"/>
                  </a:cubicBezTo>
                  <a:lnTo>
                    <a:pt x="1519809" y="153499"/>
                  </a:lnTo>
                  <a:lnTo>
                    <a:pt x="1529334" y="149974"/>
                  </a:lnTo>
                  <a:cubicBezTo>
                    <a:pt x="1596294" y="124828"/>
                    <a:pt x="1680114" y="127305"/>
                    <a:pt x="1742693" y="156356"/>
                  </a:cubicBezTo>
                  <a:cubicBezTo>
                    <a:pt x="1807083" y="186169"/>
                    <a:pt x="1857851" y="241605"/>
                    <a:pt x="1881854" y="308375"/>
                  </a:cubicBezTo>
                  <a:cubicBezTo>
                    <a:pt x="1900237" y="359715"/>
                    <a:pt x="1900999" y="412674"/>
                    <a:pt x="1883949" y="457537"/>
                  </a:cubicBezTo>
                  <a:cubicBezTo>
                    <a:pt x="1865185" y="506686"/>
                    <a:pt x="1824513" y="544024"/>
                    <a:pt x="1777745" y="554882"/>
                  </a:cubicBezTo>
                  <a:cubicBezTo>
                    <a:pt x="1728025" y="566407"/>
                    <a:pt x="1673828" y="545452"/>
                    <a:pt x="1648777" y="504971"/>
                  </a:cubicBezTo>
                  <a:lnTo>
                    <a:pt x="1633918" y="480873"/>
                  </a:lnTo>
                  <a:lnTo>
                    <a:pt x="1632680" y="509162"/>
                  </a:lnTo>
                  <a:cubicBezTo>
                    <a:pt x="1630775" y="551263"/>
                    <a:pt x="1614106" y="589839"/>
                    <a:pt x="1585626" y="617842"/>
                  </a:cubicBezTo>
                  <a:cubicBezTo>
                    <a:pt x="1556385" y="646608"/>
                    <a:pt x="1516189" y="663753"/>
                    <a:pt x="1475232" y="664991"/>
                  </a:cubicBezTo>
                  <a:cubicBezTo>
                    <a:pt x="1442275" y="665944"/>
                    <a:pt x="1403127" y="652990"/>
                    <a:pt x="1390935" y="621652"/>
                  </a:cubicBezTo>
                  <a:lnTo>
                    <a:pt x="1381696" y="597840"/>
                  </a:lnTo>
                  <a:lnTo>
                    <a:pt x="1374457" y="622414"/>
                  </a:lnTo>
                  <a:cubicBezTo>
                    <a:pt x="1361789" y="665277"/>
                    <a:pt x="1333214" y="706234"/>
                    <a:pt x="1294066" y="737762"/>
                  </a:cubicBezTo>
                  <a:cubicBezTo>
                    <a:pt x="1244060" y="778053"/>
                    <a:pt x="1184910" y="800246"/>
                    <a:pt x="1127378" y="800341"/>
                  </a:cubicBezTo>
                  <a:cubicBezTo>
                    <a:pt x="1127283" y="800341"/>
                    <a:pt x="1127283" y="800341"/>
                    <a:pt x="1127188" y="800341"/>
                  </a:cubicBezTo>
                  <a:cubicBezTo>
                    <a:pt x="1064418" y="800341"/>
                    <a:pt x="1005554" y="773290"/>
                    <a:pt x="969644" y="727951"/>
                  </a:cubicBezTo>
                  <a:cubicBezTo>
                    <a:pt x="931544" y="679850"/>
                    <a:pt x="922877" y="612699"/>
                    <a:pt x="948118" y="560978"/>
                  </a:cubicBezTo>
                  <a:cubicBezTo>
                    <a:pt x="963453" y="529641"/>
                    <a:pt x="989742" y="505923"/>
                    <a:pt x="1020318" y="495827"/>
                  </a:cubicBezTo>
                  <a:cubicBezTo>
                    <a:pt x="1052131" y="485254"/>
                    <a:pt x="1088707" y="490969"/>
                    <a:pt x="1113567" y="510210"/>
                  </a:cubicBezTo>
                  <a:cubicBezTo>
                    <a:pt x="1136713" y="528117"/>
                    <a:pt x="1150429" y="558597"/>
                    <a:pt x="1148619" y="587839"/>
                  </a:cubicBezTo>
                  <a:cubicBezTo>
                    <a:pt x="1146810" y="617080"/>
                    <a:pt x="1129284" y="645560"/>
                    <a:pt x="1104137" y="660419"/>
                  </a:cubicBezTo>
                  <a:lnTo>
                    <a:pt x="1113091" y="675469"/>
                  </a:lnTo>
                  <a:cubicBezTo>
                    <a:pt x="1143571" y="657466"/>
                    <a:pt x="1163954" y="624224"/>
                    <a:pt x="1166145" y="588886"/>
                  </a:cubicBezTo>
                  <a:cubicBezTo>
                    <a:pt x="1168336" y="553549"/>
                    <a:pt x="1152334" y="518116"/>
                    <a:pt x="1124426" y="496398"/>
                  </a:cubicBezTo>
                  <a:cubicBezTo>
                    <a:pt x="1094612" y="473253"/>
                    <a:pt x="1052607" y="466681"/>
                    <a:pt x="1014888" y="479158"/>
                  </a:cubicBezTo>
                  <a:cubicBezTo>
                    <a:pt x="979836" y="490779"/>
                    <a:pt x="949833" y="517735"/>
                    <a:pt x="932497" y="553263"/>
                  </a:cubicBezTo>
                  <a:cubicBezTo>
                    <a:pt x="910875" y="597459"/>
                    <a:pt x="911447" y="651466"/>
                    <a:pt x="931830" y="698233"/>
                  </a:cubicBezTo>
                  <a:cubicBezTo>
                    <a:pt x="910494" y="714140"/>
                    <a:pt x="883824" y="722427"/>
                    <a:pt x="857059" y="720903"/>
                  </a:cubicBezTo>
                  <a:cubicBezTo>
                    <a:pt x="828008" y="719188"/>
                    <a:pt x="800004" y="706044"/>
                    <a:pt x="780287" y="684708"/>
                  </a:cubicBezTo>
                  <a:lnTo>
                    <a:pt x="773906" y="677850"/>
                  </a:lnTo>
                  <a:lnTo>
                    <a:pt x="767524" y="684708"/>
                  </a:lnTo>
                  <a:cubicBezTo>
                    <a:pt x="706945" y="749097"/>
                    <a:pt x="616076" y="772719"/>
                    <a:pt x="530542" y="746239"/>
                  </a:cubicBezTo>
                  <a:cubicBezTo>
                    <a:pt x="420814" y="712426"/>
                    <a:pt x="356520" y="598983"/>
                    <a:pt x="381000" y="482492"/>
                  </a:cubicBezTo>
                  <a:cubicBezTo>
                    <a:pt x="394144" y="420008"/>
                    <a:pt x="432816" y="363239"/>
                    <a:pt x="487013" y="326758"/>
                  </a:cubicBezTo>
                  <a:cubicBezTo>
                    <a:pt x="553878" y="281800"/>
                    <a:pt x="639794" y="273514"/>
                    <a:pt x="705897" y="305613"/>
                  </a:cubicBezTo>
                  <a:cubicBezTo>
                    <a:pt x="776192" y="339807"/>
                    <a:pt x="818197" y="422294"/>
                    <a:pt x="801624" y="493350"/>
                  </a:cubicBezTo>
                  <a:cubicBezTo>
                    <a:pt x="793051" y="529927"/>
                    <a:pt x="766762" y="563740"/>
                    <a:pt x="731329" y="583838"/>
                  </a:cubicBezTo>
                  <a:cubicBezTo>
                    <a:pt x="698753" y="602317"/>
                    <a:pt x="661987" y="606984"/>
                    <a:pt x="630269" y="596887"/>
                  </a:cubicBezTo>
                  <a:cubicBezTo>
                    <a:pt x="591026" y="584314"/>
                    <a:pt x="561593" y="550215"/>
                    <a:pt x="558736" y="514020"/>
                  </a:cubicBezTo>
                  <a:cubicBezTo>
                    <a:pt x="557212" y="494589"/>
                    <a:pt x="564642" y="473824"/>
                    <a:pt x="578643" y="458489"/>
                  </a:cubicBezTo>
                  <a:cubicBezTo>
                    <a:pt x="590931" y="444964"/>
                    <a:pt x="606551" y="437439"/>
                    <a:pt x="622649" y="437248"/>
                  </a:cubicBezTo>
                  <a:lnTo>
                    <a:pt x="622458" y="419722"/>
                  </a:lnTo>
                  <a:cubicBezTo>
                    <a:pt x="601503" y="420008"/>
                    <a:pt x="581406" y="429533"/>
                    <a:pt x="565689" y="446678"/>
                  </a:cubicBezTo>
                  <a:cubicBezTo>
                    <a:pt x="548449" y="465633"/>
                    <a:pt x="539305" y="491350"/>
                    <a:pt x="541210" y="515449"/>
                  </a:cubicBezTo>
                  <a:cubicBezTo>
                    <a:pt x="544639" y="558502"/>
                    <a:pt x="579024" y="598888"/>
                    <a:pt x="624935" y="613556"/>
                  </a:cubicBezTo>
                  <a:cubicBezTo>
                    <a:pt x="661225" y="625177"/>
                    <a:pt x="703135" y="619938"/>
                    <a:pt x="739901" y="599078"/>
                  </a:cubicBezTo>
                  <a:cubicBezTo>
                    <a:pt x="779525" y="576599"/>
                    <a:pt x="808958" y="538594"/>
                    <a:pt x="818673" y="497351"/>
                  </a:cubicBezTo>
                  <a:cubicBezTo>
                    <a:pt x="837057" y="418675"/>
                    <a:pt x="790956" y="327520"/>
                    <a:pt x="713612" y="289897"/>
                  </a:cubicBezTo>
                  <a:cubicBezTo>
                    <a:pt x="684466" y="275704"/>
                    <a:pt x="651891" y="268751"/>
                    <a:pt x="618553" y="268751"/>
                  </a:cubicBezTo>
                  <a:cubicBezTo>
                    <a:pt x="569975" y="268751"/>
                    <a:pt x="519969" y="283515"/>
                    <a:pt x="477297" y="312185"/>
                  </a:cubicBezTo>
                  <a:cubicBezTo>
                    <a:pt x="419290" y="351142"/>
                    <a:pt x="377951" y="411912"/>
                    <a:pt x="363950" y="478873"/>
                  </a:cubicBezTo>
                  <a:cubicBezTo>
                    <a:pt x="361283" y="491541"/>
                    <a:pt x="359663" y="504209"/>
                    <a:pt x="358901" y="516687"/>
                  </a:cubicBezTo>
                  <a:cubicBezTo>
                    <a:pt x="346709" y="524593"/>
                    <a:pt x="329088" y="526593"/>
                    <a:pt x="310705" y="521830"/>
                  </a:cubicBezTo>
                  <a:cubicBezTo>
                    <a:pt x="295465" y="517830"/>
                    <a:pt x="281463" y="510400"/>
                    <a:pt x="266604" y="502590"/>
                  </a:cubicBezTo>
                  <a:cubicBezTo>
                    <a:pt x="262889" y="500590"/>
                    <a:pt x="259270" y="498685"/>
                    <a:pt x="255555" y="496779"/>
                  </a:cubicBezTo>
                  <a:cubicBezTo>
                    <a:pt x="176879" y="456394"/>
                    <a:pt x="87439" y="440487"/>
                    <a:pt x="0" y="450679"/>
                  </a:cubicBezTo>
                  <a:cubicBezTo>
                    <a:pt x="21812" y="432295"/>
                    <a:pt x="41147" y="409531"/>
                    <a:pt x="60102" y="387242"/>
                  </a:cubicBezTo>
                  <a:cubicBezTo>
                    <a:pt x="72675" y="372478"/>
                    <a:pt x="84581" y="358477"/>
                    <a:pt x="97345" y="345618"/>
                  </a:cubicBezTo>
                  <a:cubicBezTo>
                    <a:pt x="149161" y="293326"/>
                    <a:pt x="199072" y="269608"/>
                    <a:pt x="245554" y="274942"/>
                  </a:cubicBezTo>
                  <a:lnTo>
                    <a:pt x="252983" y="275800"/>
                  </a:lnTo>
                  <a:lnTo>
                    <a:pt x="254984" y="268561"/>
                  </a:lnTo>
                  <a:cubicBezTo>
                    <a:pt x="271176" y="210172"/>
                    <a:pt x="314420" y="156356"/>
                    <a:pt x="364997" y="131496"/>
                  </a:cubicBezTo>
                  <a:cubicBezTo>
                    <a:pt x="417385" y="105683"/>
                    <a:pt x="480917" y="103397"/>
                    <a:pt x="535114" y="125305"/>
                  </a:cubicBezTo>
                  <a:lnTo>
                    <a:pt x="540734" y="127591"/>
                  </a:lnTo>
                  <a:lnTo>
                    <a:pt x="544829" y="123114"/>
                  </a:lnTo>
                  <a:cubicBezTo>
                    <a:pt x="615600" y="45199"/>
                    <a:pt x="722661" y="-1759"/>
                    <a:pt x="824102" y="51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7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210208" y="5806696"/>
              <a:ext cx="3375128" cy="1213649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文艺演出</a:t>
            </a:r>
            <a:endParaRPr lang="zh-CN" altLang="en-US" sz="3200" dirty="0">
              <a:solidFill>
                <a:srgbClr val="FFF3C8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149603" y="2371952"/>
            <a:ext cx="5109092" cy="2049338"/>
            <a:chOff x="5068632" y="2175922"/>
            <a:chExt cx="5109092" cy="2049338"/>
          </a:xfrm>
        </p:grpSpPr>
        <p:sp>
          <p:nvSpPr>
            <p:cNvPr id="21" name="文本框 20"/>
            <p:cNvSpPr txBox="1"/>
            <p:nvPr/>
          </p:nvSpPr>
          <p:spPr>
            <a:xfrm>
              <a:off x="5068632" y="2655600"/>
              <a:ext cx="510909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9600" dirty="0">
                  <a:ln w="3175">
                    <a:noFill/>
                  </a:ln>
                  <a:solidFill>
                    <a:srgbClr val="D7000F"/>
                  </a:solidFill>
                  <a:cs typeface="+mn-ea"/>
                  <a:sym typeface="+mn-lt"/>
                </a:rPr>
                <a:t>歌曲演唱</a:t>
              </a:r>
              <a:endParaRPr lang="zh-CN" altLang="en-US" sz="9600" dirty="0">
                <a:ln w="3175">
                  <a:noFill/>
                </a:ln>
                <a:solidFill>
                  <a:srgbClr val="D7000F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009265" y="2175922"/>
              <a:ext cx="35414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en-US" altLang="zh-CN" sz="2800" dirty="0">
                  <a:ln w="3175">
                    <a:noFill/>
                  </a:ln>
                  <a:solidFill>
                    <a:srgbClr val="D7000F"/>
                  </a:solidFill>
                  <a:cs typeface="+mn-ea"/>
                  <a:sym typeface="+mn-lt"/>
                </a:rPr>
                <a:t>【</a:t>
              </a:r>
              <a:r>
                <a:rPr lang="zh-CN" altLang="en-US" sz="2800" dirty="0">
                  <a:ln w="3175">
                    <a:noFill/>
                  </a:ln>
                  <a:solidFill>
                    <a:srgbClr val="D7000F"/>
                  </a:solidFill>
                  <a:cs typeface="+mn-ea"/>
                  <a:sym typeface="+mn-lt"/>
                </a:rPr>
                <a:t>才艺比拼</a:t>
              </a:r>
              <a:r>
                <a:rPr lang="en-US" altLang="zh-CN" sz="2800" dirty="0">
                  <a:ln w="3175">
                    <a:noFill/>
                  </a:ln>
                  <a:solidFill>
                    <a:srgbClr val="D7000F"/>
                  </a:solidFill>
                  <a:cs typeface="+mn-ea"/>
                  <a:sym typeface="+mn-lt"/>
                </a:rPr>
                <a:t>】</a:t>
              </a:r>
              <a:endParaRPr lang="zh-CN" altLang="en-US" sz="2800" dirty="0">
                <a:ln w="3175">
                  <a:noFill/>
                </a:ln>
                <a:solidFill>
                  <a:srgbClr val="D7000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489667" y="4562144"/>
            <a:ext cx="2110144" cy="2110144"/>
            <a:chOff x="8708376" y="3125716"/>
            <a:chExt cx="3078551" cy="3078551"/>
          </a:xfrm>
          <a:gradFill>
            <a:gsLst>
              <a:gs pos="100000">
                <a:schemeClr val="bg1">
                  <a:alpha val="0"/>
                </a:schemeClr>
              </a:gs>
              <a:gs pos="0">
                <a:srgbClr val="DB0008"/>
              </a:gs>
            </a:gsLst>
            <a:lin ang="5400000" scaled="1"/>
          </a:gradFill>
        </p:grpSpPr>
        <p:sp>
          <p:nvSpPr>
            <p:cNvPr id="37" name="任意多边形: 形状 36"/>
            <p:cNvSpPr/>
            <p:nvPr/>
          </p:nvSpPr>
          <p:spPr>
            <a:xfrm>
              <a:off x="10490825" y="4059080"/>
              <a:ext cx="647842" cy="727432"/>
            </a:xfrm>
            <a:custGeom>
              <a:avLst/>
              <a:gdLst>
                <a:gd name="connsiteX0" fmla="*/ 40377 w 647842"/>
                <a:gd name="connsiteY0" fmla="*/ 432945 h 727432"/>
                <a:gd name="connsiteX1" fmla="*/ 526464 w 647842"/>
                <a:gd name="connsiteY1" fmla="*/ 716496 h 727432"/>
                <a:gd name="connsiteX2" fmla="*/ 566971 w 647842"/>
                <a:gd name="connsiteY2" fmla="*/ 727433 h 727432"/>
                <a:gd name="connsiteX3" fmla="*/ 647842 w 647842"/>
                <a:gd name="connsiteY3" fmla="*/ 646275 h 727432"/>
                <a:gd name="connsiteX4" fmla="*/ 607479 w 647842"/>
                <a:gd name="connsiteY4" fmla="*/ 576341 h 727432"/>
                <a:gd name="connsiteX5" fmla="*/ 242913 w 647842"/>
                <a:gd name="connsiteY5" fmla="*/ 362868 h 727432"/>
                <a:gd name="connsiteX6" fmla="*/ 607479 w 647842"/>
                <a:gd name="connsiteY6" fmla="*/ 149394 h 727432"/>
                <a:gd name="connsiteX7" fmla="*/ 632386 w 647842"/>
                <a:gd name="connsiteY7" fmla="*/ 37563 h 727432"/>
                <a:gd name="connsiteX8" fmla="*/ 526464 w 647842"/>
                <a:gd name="connsiteY8" fmla="*/ 9239 h 727432"/>
                <a:gd name="connsiteX9" fmla="*/ 40377 w 647842"/>
                <a:gd name="connsiteY9" fmla="*/ 292790 h 727432"/>
                <a:gd name="connsiteX10" fmla="*/ 10950 w 647842"/>
                <a:gd name="connsiteY10" fmla="*/ 403518 h 727432"/>
                <a:gd name="connsiteX11" fmla="*/ 40377 w 647842"/>
                <a:gd name="connsiteY11" fmla="*/ 432945 h 7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7842" h="727432">
                  <a:moveTo>
                    <a:pt x="40377" y="432945"/>
                  </a:moveTo>
                  <a:lnTo>
                    <a:pt x="526464" y="716496"/>
                  </a:lnTo>
                  <a:cubicBezTo>
                    <a:pt x="538822" y="723515"/>
                    <a:pt x="552760" y="727279"/>
                    <a:pt x="566971" y="727433"/>
                  </a:cubicBezTo>
                  <a:cubicBezTo>
                    <a:pt x="611714" y="727354"/>
                    <a:pt x="647922" y="691018"/>
                    <a:pt x="647842" y="646275"/>
                  </a:cubicBezTo>
                  <a:cubicBezTo>
                    <a:pt x="647791" y="617442"/>
                    <a:pt x="632419" y="590809"/>
                    <a:pt x="607479" y="576341"/>
                  </a:cubicBezTo>
                  <a:lnTo>
                    <a:pt x="242913" y="362868"/>
                  </a:lnTo>
                  <a:lnTo>
                    <a:pt x="607479" y="149394"/>
                  </a:lnTo>
                  <a:cubicBezTo>
                    <a:pt x="645238" y="125391"/>
                    <a:pt x="656389" y="75322"/>
                    <a:pt x="632386" y="37563"/>
                  </a:cubicBezTo>
                  <a:cubicBezTo>
                    <a:pt x="609801" y="2035"/>
                    <a:pt x="563767" y="-10275"/>
                    <a:pt x="526464" y="9239"/>
                  </a:cubicBezTo>
                  <a:lnTo>
                    <a:pt x="40377" y="292790"/>
                  </a:lnTo>
                  <a:cubicBezTo>
                    <a:pt x="1674" y="315241"/>
                    <a:pt x="-11500" y="364816"/>
                    <a:pt x="10950" y="403518"/>
                  </a:cubicBezTo>
                  <a:cubicBezTo>
                    <a:pt x="18030" y="415722"/>
                    <a:pt x="28173" y="425866"/>
                    <a:pt x="40377" y="432945"/>
                  </a:cubicBezTo>
                  <a:close/>
                </a:path>
              </a:pathLst>
            </a:custGeom>
            <a:grpFill/>
            <a:ln w="40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9356577" y="4059074"/>
              <a:ext cx="647900" cy="727438"/>
            </a:xfrm>
            <a:custGeom>
              <a:avLst/>
              <a:gdLst>
                <a:gd name="connsiteX0" fmla="*/ 10852 w 647900"/>
                <a:gd name="connsiteY0" fmla="*/ 686932 h 727438"/>
                <a:gd name="connsiteX1" fmla="*/ 80930 w 647900"/>
                <a:gd name="connsiteY1" fmla="*/ 727439 h 727438"/>
                <a:gd name="connsiteX2" fmla="*/ 121437 w 647900"/>
                <a:gd name="connsiteY2" fmla="*/ 716502 h 727438"/>
                <a:gd name="connsiteX3" fmla="*/ 607524 w 647900"/>
                <a:gd name="connsiteY3" fmla="*/ 432951 h 727438"/>
                <a:gd name="connsiteX4" fmla="*/ 636951 w 647900"/>
                <a:gd name="connsiteY4" fmla="*/ 322223 h 727438"/>
                <a:gd name="connsiteX5" fmla="*/ 607524 w 647900"/>
                <a:gd name="connsiteY5" fmla="*/ 292796 h 727438"/>
                <a:gd name="connsiteX6" fmla="*/ 121437 w 647900"/>
                <a:gd name="connsiteY6" fmla="*/ 9245 h 727438"/>
                <a:gd name="connsiteX7" fmla="*/ 12099 w 647900"/>
                <a:gd name="connsiteY7" fmla="*/ 43479 h 727438"/>
                <a:gd name="connsiteX8" fmla="*/ 40422 w 647900"/>
                <a:gd name="connsiteY8" fmla="*/ 149400 h 727438"/>
                <a:gd name="connsiteX9" fmla="*/ 404988 w 647900"/>
                <a:gd name="connsiteY9" fmla="*/ 362874 h 727438"/>
                <a:gd name="connsiteX10" fmla="*/ 40422 w 647900"/>
                <a:gd name="connsiteY10" fmla="*/ 576347 h 727438"/>
                <a:gd name="connsiteX11" fmla="*/ 10852 w 647900"/>
                <a:gd name="connsiteY11" fmla="*/ 686932 h 72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7900" h="727438">
                  <a:moveTo>
                    <a:pt x="10852" y="686932"/>
                  </a:moveTo>
                  <a:cubicBezTo>
                    <a:pt x="25309" y="711972"/>
                    <a:pt x="52016" y="727409"/>
                    <a:pt x="80930" y="727439"/>
                  </a:cubicBezTo>
                  <a:cubicBezTo>
                    <a:pt x="95141" y="727285"/>
                    <a:pt x="109080" y="723522"/>
                    <a:pt x="121437" y="716502"/>
                  </a:cubicBezTo>
                  <a:lnTo>
                    <a:pt x="607524" y="432951"/>
                  </a:lnTo>
                  <a:cubicBezTo>
                    <a:pt x="646227" y="410500"/>
                    <a:pt x="659401" y="360926"/>
                    <a:pt x="636951" y="322223"/>
                  </a:cubicBezTo>
                  <a:cubicBezTo>
                    <a:pt x="629871" y="310019"/>
                    <a:pt x="619728" y="299875"/>
                    <a:pt x="607524" y="292796"/>
                  </a:cubicBezTo>
                  <a:lnTo>
                    <a:pt x="121437" y="9245"/>
                  </a:lnTo>
                  <a:cubicBezTo>
                    <a:pt x="81791" y="-11494"/>
                    <a:pt x="32839" y="3833"/>
                    <a:pt x="12099" y="43479"/>
                  </a:cubicBezTo>
                  <a:cubicBezTo>
                    <a:pt x="-7415" y="80782"/>
                    <a:pt x="4894" y="126815"/>
                    <a:pt x="40422" y="149400"/>
                  </a:cubicBezTo>
                  <a:lnTo>
                    <a:pt x="404988" y="362874"/>
                  </a:lnTo>
                  <a:lnTo>
                    <a:pt x="40422" y="576347"/>
                  </a:lnTo>
                  <a:cubicBezTo>
                    <a:pt x="1754" y="598745"/>
                    <a:pt x="-11477" y="648223"/>
                    <a:pt x="10852" y="686932"/>
                  </a:cubicBezTo>
                  <a:close/>
                </a:path>
              </a:pathLst>
            </a:custGeom>
            <a:grpFill/>
            <a:ln w="40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9336238" y="5232093"/>
              <a:ext cx="1822826" cy="567347"/>
            </a:xfrm>
            <a:custGeom>
              <a:avLst/>
              <a:gdLst>
                <a:gd name="connsiteX0" fmla="*/ 0 w 1822826"/>
                <a:gd name="connsiteY0" fmla="*/ 0 h 567347"/>
                <a:gd name="connsiteX1" fmla="*/ 1360215 w 1822826"/>
                <a:gd name="connsiteY1" fmla="*/ 462611 h 567347"/>
                <a:gd name="connsiteX2" fmla="*/ 1822826 w 1822826"/>
                <a:gd name="connsiteY2" fmla="*/ 0 h 567347"/>
                <a:gd name="connsiteX3" fmla="*/ 0 w 1822826"/>
                <a:gd name="connsiteY3" fmla="*/ 0 h 56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2826" h="567347">
                  <a:moveTo>
                    <a:pt x="0" y="0"/>
                  </a:moveTo>
                  <a:cubicBezTo>
                    <a:pt x="247867" y="503360"/>
                    <a:pt x="856856" y="710478"/>
                    <a:pt x="1360215" y="462611"/>
                  </a:cubicBezTo>
                  <a:cubicBezTo>
                    <a:pt x="1561211" y="363636"/>
                    <a:pt x="1723851" y="200996"/>
                    <a:pt x="18228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40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8708376" y="3125716"/>
              <a:ext cx="3078551" cy="3078551"/>
            </a:xfrm>
            <a:custGeom>
              <a:avLst/>
              <a:gdLst>
                <a:gd name="connsiteX0" fmla="*/ 1539276 w 3078551"/>
                <a:gd name="connsiteY0" fmla="*/ 162029 h 3078551"/>
                <a:gd name="connsiteX1" fmla="*/ 2916522 w 3078551"/>
                <a:gd name="connsiteY1" fmla="*/ 1539276 h 3078551"/>
                <a:gd name="connsiteX2" fmla="*/ 1539276 w 3078551"/>
                <a:gd name="connsiteY2" fmla="*/ 2916522 h 3078551"/>
                <a:gd name="connsiteX3" fmla="*/ 162029 w 3078551"/>
                <a:gd name="connsiteY3" fmla="*/ 1539276 h 3078551"/>
                <a:gd name="connsiteX4" fmla="*/ 1539276 w 3078551"/>
                <a:gd name="connsiteY4" fmla="*/ 162029 h 3078551"/>
                <a:gd name="connsiteX5" fmla="*/ 1539276 w 3078551"/>
                <a:gd name="connsiteY5" fmla="*/ 0 h 3078551"/>
                <a:gd name="connsiteX6" fmla="*/ 0 w 3078551"/>
                <a:gd name="connsiteY6" fmla="*/ 1539276 h 3078551"/>
                <a:gd name="connsiteX7" fmla="*/ 1539276 w 3078551"/>
                <a:gd name="connsiteY7" fmla="*/ 3078551 h 3078551"/>
                <a:gd name="connsiteX8" fmla="*/ 3078551 w 3078551"/>
                <a:gd name="connsiteY8" fmla="*/ 1539276 h 3078551"/>
                <a:gd name="connsiteX9" fmla="*/ 1539276 w 3078551"/>
                <a:gd name="connsiteY9" fmla="*/ 0 h 3078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78551" h="3078551">
                  <a:moveTo>
                    <a:pt x="1539276" y="162029"/>
                  </a:moveTo>
                  <a:cubicBezTo>
                    <a:pt x="2299908" y="162029"/>
                    <a:pt x="2916522" y="778643"/>
                    <a:pt x="2916522" y="1539276"/>
                  </a:cubicBezTo>
                  <a:cubicBezTo>
                    <a:pt x="2916522" y="2299908"/>
                    <a:pt x="2299908" y="2916522"/>
                    <a:pt x="1539276" y="2916522"/>
                  </a:cubicBezTo>
                  <a:cubicBezTo>
                    <a:pt x="778643" y="2916522"/>
                    <a:pt x="162029" y="2299908"/>
                    <a:pt x="162029" y="1539276"/>
                  </a:cubicBezTo>
                  <a:cubicBezTo>
                    <a:pt x="162029" y="778643"/>
                    <a:pt x="778643" y="162029"/>
                    <a:pt x="1539276" y="162029"/>
                  </a:cubicBezTo>
                  <a:moveTo>
                    <a:pt x="1539276" y="0"/>
                  </a:moveTo>
                  <a:cubicBezTo>
                    <a:pt x="689157" y="0"/>
                    <a:pt x="0" y="689157"/>
                    <a:pt x="0" y="1539276"/>
                  </a:cubicBezTo>
                  <a:cubicBezTo>
                    <a:pt x="0" y="2389394"/>
                    <a:pt x="689157" y="3078551"/>
                    <a:pt x="1539276" y="3078551"/>
                  </a:cubicBezTo>
                  <a:cubicBezTo>
                    <a:pt x="2389394" y="3078551"/>
                    <a:pt x="3078551" y="2389394"/>
                    <a:pt x="3078551" y="1539276"/>
                  </a:cubicBezTo>
                  <a:cubicBezTo>
                    <a:pt x="3078551" y="689157"/>
                    <a:pt x="2389394" y="0"/>
                    <a:pt x="1539276" y="0"/>
                  </a:cubicBezTo>
                  <a:close/>
                </a:path>
              </a:pathLst>
            </a:custGeom>
            <a:grpFill/>
            <a:ln w="40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92864" y="3363612"/>
            <a:ext cx="4765745" cy="317403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40060" y="1890950"/>
            <a:ext cx="2163378" cy="508212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1860026" y="4889730"/>
            <a:ext cx="15934380" cy="3079565"/>
            <a:chOff x="-1860026" y="4657500"/>
            <a:chExt cx="15934380" cy="3079565"/>
          </a:xfrm>
        </p:grpSpPr>
        <p:sp>
          <p:nvSpPr>
            <p:cNvPr id="14" name="任意多边形: 形状 13"/>
            <p:cNvSpPr/>
            <p:nvPr/>
          </p:nvSpPr>
          <p:spPr>
            <a:xfrm>
              <a:off x="7448550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 flipH="1">
              <a:off x="-1860026" y="4657500"/>
              <a:ext cx="6625804" cy="3079565"/>
            </a:xfrm>
            <a:custGeom>
              <a:avLst/>
              <a:gdLst>
                <a:gd name="connsiteX0" fmla="*/ 1744599 w 2846307"/>
                <a:gd name="connsiteY0" fmla="*/ 0 h 1322917"/>
                <a:gd name="connsiteX1" fmla="*/ 1833033 w 2846307"/>
                <a:gd name="connsiteY1" fmla="*/ 5398 h 1322917"/>
                <a:gd name="connsiteX2" fmla="*/ 1919287 w 2846307"/>
                <a:gd name="connsiteY2" fmla="*/ 29825 h 1322917"/>
                <a:gd name="connsiteX3" fmla="*/ 2161222 w 2846307"/>
                <a:gd name="connsiteY3" fmla="*/ 266140 h 1322917"/>
                <a:gd name="connsiteX4" fmla="*/ 2104930 w 2846307"/>
                <a:gd name="connsiteY4" fmla="*/ 392156 h 1322917"/>
                <a:gd name="connsiteX5" fmla="*/ 2136934 w 2846307"/>
                <a:gd name="connsiteY5" fmla="*/ 562749 h 1322917"/>
                <a:gd name="connsiteX6" fmla="*/ 2300573 w 2846307"/>
                <a:gd name="connsiteY6" fmla="*/ 624376 h 1322917"/>
                <a:gd name="connsiteX7" fmla="*/ 2374678 w 2846307"/>
                <a:gd name="connsiteY7" fmla="*/ 556748 h 1322917"/>
                <a:gd name="connsiteX8" fmla="*/ 2375916 w 2846307"/>
                <a:gd name="connsiteY8" fmla="*/ 469118 h 1322917"/>
                <a:gd name="connsiteX9" fmla="*/ 2350865 w 2846307"/>
                <a:gd name="connsiteY9" fmla="*/ 459974 h 1322917"/>
                <a:gd name="connsiteX10" fmla="*/ 2341721 w 2846307"/>
                <a:gd name="connsiteY10" fmla="*/ 485025 h 1322917"/>
                <a:gd name="connsiteX11" fmla="*/ 2340197 w 2846307"/>
                <a:gd name="connsiteY11" fmla="*/ 541413 h 1322917"/>
                <a:gd name="connsiteX12" fmla="*/ 2289429 w 2846307"/>
                <a:gd name="connsiteY12" fmla="*/ 588276 h 1322917"/>
                <a:gd name="connsiteX13" fmla="*/ 2167699 w 2846307"/>
                <a:gd name="connsiteY13" fmla="*/ 540841 h 1322917"/>
                <a:gd name="connsiteX14" fmla="*/ 2142172 w 2846307"/>
                <a:gd name="connsiteY14" fmla="*/ 398824 h 1322917"/>
                <a:gd name="connsiteX15" fmla="*/ 2357056 w 2846307"/>
                <a:gd name="connsiteY15" fmla="*/ 187369 h 1322917"/>
                <a:gd name="connsiteX16" fmla="*/ 2618041 w 2846307"/>
                <a:gd name="connsiteY16" fmla="*/ 330720 h 1322917"/>
                <a:gd name="connsiteX17" fmla="*/ 2535650 w 2846307"/>
                <a:gd name="connsiteY17" fmla="*/ 612946 h 1322917"/>
                <a:gd name="connsiteX18" fmla="*/ 2528411 w 2846307"/>
                <a:gd name="connsiteY18" fmla="*/ 635425 h 1322917"/>
                <a:gd name="connsiteX19" fmla="*/ 2548795 w 2846307"/>
                <a:gd name="connsiteY19" fmla="*/ 647331 h 1322917"/>
                <a:gd name="connsiteX20" fmla="*/ 2834259 w 2846307"/>
                <a:gd name="connsiteY20" fmla="*/ 830401 h 1322917"/>
                <a:gd name="connsiteX21" fmla="*/ 2729389 w 2846307"/>
                <a:gd name="connsiteY21" fmla="*/ 1162538 h 1322917"/>
                <a:gd name="connsiteX22" fmla="*/ 2377535 w 2846307"/>
                <a:gd name="connsiteY22" fmla="*/ 1240357 h 1322917"/>
                <a:gd name="connsiteX23" fmla="*/ 2201132 w 2846307"/>
                <a:gd name="connsiteY23" fmla="*/ 1146727 h 1322917"/>
                <a:gd name="connsiteX24" fmla="*/ 2147506 w 2846307"/>
                <a:gd name="connsiteY24" fmla="*/ 1065764 h 1322917"/>
                <a:gd name="connsiteX25" fmla="*/ 2149126 w 2846307"/>
                <a:gd name="connsiteY25" fmla="*/ 1059478 h 1322917"/>
                <a:gd name="connsiteX26" fmla="*/ 2137886 w 2846307"/>
                <a:gd name="connsiteY26" fmla="*/ 1038046 h 1322917"/>
                <a:gd name="connsiteX27" fmla="*/ 2130171 w 2846307"/>
                <a:gd name="connsiteY27" fmla="*/ 968609 h 1322917"/>
                <a:gd name="connsiteX28" fmla="*/ 2231517 w 2846307"/>
                <a:gd name="connsiteY28" fmla="*/ 816304 h 1322917"/>
                <a:gd name="connsiteX29" fmla="*/ 2336101 w 2846307"/>
                <a:gd name="connsiteY29" fmla="*/ 816400 h 1322917"/>
                <a:gd name="connsiteX30" fmla="*/ 2384583 w 2846307"/>
                <a:gd name="connsiteY30" fmla="*/ 899172 h 1322917"/>
                <a:gd name="connsiteX31" fmla="*/ 2401348 w 2846307"/>
                <a:gd name="connsiteY31" fmla="*/ 919936 h 1322917"/>
                <a:gd name="connsiteX32" fmla="*/ 2422112 w 2846307"/>
                <a:gd name="connsiteY32" fmla="*/ 903172 h 1322917"/>
                <a:gd name="connsiteX33" fmla="*/ 2353246 w 2846307"/>
                <a:gd name="connsiteY33" fmla="*/ 782872 h 1322917"/>
                <a:gd name="connsiteX34" fmla="*/ 2216467 w 2846307"/>
                <a:gd name="connsiteY34" fmla="*/ 781824 h 1322917"/>
                <a:gd name="connsiteX35" fmla="*/ 2092452 w 2846307"/>
                <a:gd name="connsiteY35" fmla="*/ 966418 h 1322917"/>
                <a:gd name="connsiteX36" fmla="*/ 2107978 w 2846307"/>
                <a:gd name="connsiteY36" fmla="*/ 1068241 h 1322917"/>
                <a:gd name="connsiteX37" fmla="*/ 1863471 w 2846307"/>
                <a:gd name="connsiteY37" fmla="*/ 1311985 h 1322917"/>
                <a:gd name="connsiteX38" fmla="*/ 1518285 w 2846307"/>
                <a:gd name="connsiteY38" fmla="*/ 1209496 h 1322917"/>
                <a:gd name="connsiteX39" fmla="*/ 1493520 w 2846307"/>
                <a:gd name="connsiteY39" fmla="*/ 1206639 h 1322917"/>
                <a:gd name="connsiteX40" fmla="*/ 1322617 w 2846307"/>
                <a:gd name="connsiteY40" fmla="*/ 1270076 h 1322917"/>
                <a:gd name="connsiteX41" fmla="*/ 1229808 w 2846307"/>
                <a:gd name="connsiteY41" fmla="*/ 1270370 h 1322917"/>
                <a:gd name="connsiteX42" fmla="*/ 1138714 w 2846307"/>
                <a:gd name="connsiteY42" fmla="*/ 1248930 h 1322917"/>
                <a:gd name="connsiteX43" fmla="*/ 898207 w 2846307"/>
                <a:gd name="connsiteY43" fmla="*/ 986421 h 1322917"/>
                <a:gd name="connsiteX44" fmla="*/ 904113 w 2846307"/>
                <a:gd name="connsiteY44" fmla="*/ 832402 h 1322917"/>
                <a:gd name="connsiteX45" fmla="*/ 1063085 w 2846307"/>
                <a:gd name="connsiteY45" fmla="*/ 725055 h 1322917"/>
                <a:gd name="connsiteX46" fmla="*/ 1126867 w 2846307"/>
                <a:gd name="connsiteY46" fmla="*/ 719947 h 1322917"/>
                <a:gd name="connsiteX47" fmla="*/ 1182719 w 2846307"/>
                <a:gd name="connsiteY47" fmla="*/ 730484 h 1322917"/>
                <a:gd name="connsiteX48" fmla="*/ 1264539 w 2846307"/>
                <a:gd name="connsiteY48" fmla="*/ 805732 h 1322917"/>
                <a:gd name="connsiteX49" fmla="*/ 1239488 w 2846307"/>
                <a:gd name="connsiteY49" fmla="*/ 919746 h 1322917"/>
                <a:gd name="connsiteX50" fmla="*/ 1125188 w 2846307"/>
                <a:gd name="connsiteY50" fmla="*/ 943368 h 1322917"/>
                <a:gd name="connsiteX51" fmla="*/ 1100709 w 2846307"/>
                <a:gd name="connsiteY51" fmla="*/ 954131 h 1322917"/>
                <a:gd name="connsiteX52" fmla="*/ 1111472 w 2846307"/>
                <a:gd name="connsiteY52" fmla="*/ 978610 h 1322917"/>
                <a:gd name="connsiteX53" fmla="*/ 1266063 w 2846307"/>
                <a:gd name="connsiteY53" fmla="*/ 946702 h 1322917"/>
                <a:gd name="connsiteX54" fmla="*/ 1299972 w 2846307"/>
                <a:gd name="connsiteY54" fmla="*/ 792492 h 1322917"/>
                <a:gd name="connsiteX55" fmla="*/ 1195483 w 2846307"/>
                <a:gd name="connsiteY55" fmla="*/ 694956 h 1322917"/>
                <a:gd name="connsiteX56" fmla="*/ 1056132 w 2846307"/>
                <a:gd name="connsiteY56" fmla="*/ 688003 h 1322917"/>
                <a:gd name="connsiteX57" fmla="*/ 870299 w 2846307"/>
                <a:gd name="connsiteY57" fmla="*/ 816114 h 1322917"/>
                <a:gd name="connsiteX58" fmla="*/ 850011 w 2846307"/>
                <a:gd name="connsiteY58" fmla="*/ 910030 h 1322917"/>
                <a:gd name="connsiteX59" fmla="*/ 637127 w 2846307"/>
                <a:gd name="connsiteY59" fmla="*/ 1001375 h 1322917"/>
                <a:gd name="connsiteX60" fmla="*/ 412813 w 2846307"/>
                <a:gd name="connsiteY60" fmla="*/ 954988 h 1322917"/>
                <a:gd name="connsiteX61" fmla="*/ 260032 w 2846307"/>
                <a:gd name="connsiteY61" fmla="*/ 798397 h 1322917"/>
                <a:gd name="connsiteX62" fmla="*/ 244411 w 2846307"/>
                <a:gd name="connsiteY62" fmla="*/ 777061 h 1322917"/>
                <a:gd name="connsiteX63" fmla="*/ 110680 w 2846307"/>
                <a:gd name="connsiteY63" fmla="*/ 621994 h 1322917"/>
                <a:gd name="connsiteX64" fmla="*/ 0 w 2846307"/>
                <a:gd name="connsiteY64" fmla="*/ 558177 h 1322917"/>
                <a:gd name="connsiteX65" fmla="*/ 72207 w 2846307"/>
                <a:gd name="connsiteY65" fmla="*/ 557750 h 1322917"/>
                <a:gd name="connsiteX66" fmla="*/ 273272 w 2846307"/>
                <a:gd name="connsiteY66" fmla="*/ 631138 h 1322917"/>
                <a:gd name="connsiteX67" fmla="*/ 304133 w 2846307"/>
                <a:gd name="connsiteY67" fmla="*/ 655141 h 1322917"/>
                <a:gd name="connsiteX68" fmla="*/ 405955 w 2846307"/>
                <a:gd name="connsiteY68" fmla="*/ 717054 h 1322917"/>
                <a:gd name="connsiteX69" fmla="*/ 458055 w 2846307"/>
                <a:gd name="connsiteY69" fmla="*/ 723995 h 1322917"/>
                <a:gd name="connsiteX70" fmla="*/ 619982 w 2846307"/>
                <a:gd name="connsiteY70" fmla="*/ 653808 h 1322917"/>
                <a:gd name="connsiteX71" fmla="*/ 709993 w 2846307"/>
                <a:gd name="connsiteY71" fmla="*/ 553700 h 1322917"/>
                <a:gd name="connsiteX72" fmla="*/ 762095 w 2846307"/>
                <a:gd name="connsiteY72" fmla="*/ 491407 h 1322917"/>
                <a:gd name="connsiteX73" fmla="*/ 1347311 w 2846307"/>
                <a:gd name="connsiteY73" fmla="*/ 318052 h 1322917"/>
                <a:gd name="connsiteX74" fmla="*/ 1346835 w 2846307"/>
                <a:gd name="connsiteY74" fmla="*/ 321576 h 1322917"/>
                <a:gd name="connsiteX75" fmla="*/ 1495996 w 2846307"/>
                <a:gd name="connsiteY75" fmla="*/ 664571 h 1322917"/>
                <a:gd name="connsiteX76" fmla="*/ 1655350 w 2846307"/>
                <a:gd name="connsiteY76" fmla="*/ 719816 h 1322917"/>
                <a:gd name="connsiteX77" fmla="*/ 1667827 w 2846307"/>
                <a:gd name="connsiteY77" fmla="*/ 719435 h 1322917"/>
                <a:gd name="connsiteX78" fmla="*/ 1824228 w 2846307"/>
                <a:gd name="connsiteY78" fmla="*/ 625900 h 1322917"/>
                <a:gd name="connsiteX79" fmla="*/ 1798129 w 2846307"/>
                <a:gd name="connsiteY79" fmla="*/ 445210 h 1322917"/>
                <a:gd name="connsiteX80" fmla="*/ 1771459 w 2846307"/>
                <a:gd name="connsiteY80" fmla="*/ 446639 h 1322917"/>
                <a:gd name="connsiteX81" fmla="*/ 1772888 w 2846307"/>
                <a:gd name="connsiteY81" fmla="*/ 473309 h 1322917"/>
                <a:gd name="connsiteX82" fmla="*/ 1791081 w 2846307"/>
                <a:gd name="connsiteY82" fmla="*/ 607802 h 1322917"/>
                <a:gd name="connsiteX83" fmla="*/ 1665637 w 2846307"/>
                <a:gd name="connsiteY83" fmla="*/ 681811 h 1322917"/>
                <a:gd name="connsiteX84" fmla="*/ 1517999 w 2846307"/>
                <a:gd name="connsiteY84" fmla="*/ 633996 h 1322917"/>
                <a:gd name="connsiteX85" fmla="*/ 1384363 w 2846307"/>
                <a:gd name="connsiteY85" fmla="*/ 325862 h 1322917"/>
                <a:gd name="connsiteX86" fmla="*/ 1576768 w 2846307"/>
                <a:gd name="connsiteY86" fmla="*/ 45541 h 1322917"/>
                <a:gd name="connsiteX87" fmla="*/ 1657880 w 2846307"/>
                <a:gd name="connsiteY87" fmla="*/ 13444 h 1322917"/>
                <a:gd name="connsiteX88" fmla="*/ 1709876 w 2846307"/>
                <a:gd name="connsiteY88" fmla="*/ 5383 h 132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846307" h="1322917">
                  <a:moveTo>
                    <a:pt x="1744599" y="0"/>
                  </a:moveTo>
                  <a:lnTo>
                    <a:pt x="1833033" y="5398"/>
                  </a:lnTo>
                  <a:cubicBezTo>
                    <a:pt x="1862364" y="10358"/>
                    <a:pt x="1891331" y="18490"/>
                    <a:pt x="1919287" y="29825"/>
                  </a:cubicBezTo>
                  <a:cubicBezTo>
                    <a:pt x="2024539" y="72497"/>
                    <a:pt x="2112169" y="158317"/>
                    <a:pt x="2161222" y="266140"/>
                  </a:cubicBezTo>
                  <a:cubicBezTo>
                    <a:pt x="2133219" y="303002"/>
                    <a:pt x="2113216" y="346150"/>
                    <a:pt x="2104930" y="392156"/>
                  </a:cubicBezTo>
                  <a:cubicBezTo>
                    <a:pt x="2093404" y="455878"/>
                    <a:pt x="2105120" y="518077"/>
                    <a:pt x="2136934" y="562749"/>
                  </a:cubicBezTo>
                  <a:cubicBezTo>
                    <a:pt x="2174843" y="615994"/>
                    <a:pt x="2243804" y="641902"/>
                    <a:pt x="2300573" y="624376"/>
                  </a:cubicBezTo>
                  <a:cubicBezTo>
                    <a:pt x="2332482" y="614470"/>
                    <a:pt x="2360199" y="589228"/>
                    <a:pt x="2374678" y="556748"/>
                  </a:cubicBezTo>
                  <a:cubicBezTo>
                    <a:pt x="2387917" y="527030"/>
                    <a:pt x="2388394" y="495883"/>
                    <a:pt x="2375916" y="469118"/>
                  </a:cubicBezTo>
                  <a:cubicBezTo>
                    <a:pt x="2371534" y="459688"/>
                    <a:pt x="2360295" y="455497"/>
                    <a:pt x="2350865" y="459974"/>
                  </a:cubicBezTo>
                  <a:cubicBezTo>
                    <a:pt x="2341435" y="464356"/>
                    <a:pt x="2337340" y="475595"/>
                    <a:pt x="2341721" y="485025"/>
                  </a:cubicBezTo>
                  <a:cubicBezTo>
                    <a:pt x="2349532" y="501789"/>
                    <a:pt x="2348960" y="521791"/>
                    <a:pt x="2340197" y="541413"/>
                  </a:cubicBezTo>
                  <a:cubicBezTo>
                    <a:pt x="2330100" y="564082"/>
                    <a:pt x="2311146" y="581608"/>
                    <a:pt x="2289429" y="588276"/>
                  </a:cubicBezTo>
                  <a:cubicBezTo>
                    <a:pt x="2247614" y="601230"/>
                    <a:pt x="2196465" y="581227"/>
                    <a:pt x="2167699" y="540841"/>
                  </a:cubicBezTo>
                  <a:cubicBezTo>
                    <a:pt x="2141791" y="504456"/>
                    <a:pt x="2132457" y="452640"/>
                    <a:pt x="2142172" y="398824"/>
                  </a:cubicBezTo>
                  <a:cubicBezTo>
                    <a:pt x="2161413" y="292144"/>
                    <a:pt x="2251805" y="203180"/>
                    <a:pt x="2357056" y="187369"/>
                  </a:cubicBezTo>
                  <a:cubicBezTo>
                    <a:pt x="2464022" y="171271"/>
                    <a:pt x="2576322" y="232993"/>
                    <a:pt x="2618041" y="330720"/>
                  </a:cubicBezTo>
                  <a:cubicBezTo>
                    <a:pt x="2659856" y="428542"/>
                    <a:pt x="2622899" y="555129"/>
                    <a:pt x="2535650" y="612946"/>
                  </a:cubicBezTo>
                  <a:cubicBezTo>
                    <a:pt x="2528316" y="617803"/>
                    <a:pt x="2525268" y="627138"/>
                    <a:pt x="2528411" y="635425"/>
                  </a:cubicBezTo>
                  <a:cubicBezTo>
                    <a:pt x="2531554" y="643711"/>
                    <a:pt x="2539936" y="648569"/>
                    <a:pt x="2548795" y="647331"/>
                  </a:cubicBezTo>
                  <a:cubicBezTo>
                    <a:pt x="2667190" y="630186"/>
                    <a:pt x="2797969" y="714101"/>
                    <a:pt x="2834259" y="830401"/>
                  </a:cubicBezTo>
                  <a:cubicBezTo>
                    <a:pt x="2869215" y="943749"/>
                    <a:pt x="2826258" y="1080337"/>
                    <a:pt x="2729389" y="1162538"/>
                  </a:cubicBezTo>
                  <a:cubicBezTo>
                    <a:pt x="2638711" y="1239405"/>
                    <a:pt x="2503837" y="1269218"/>
                    <a:pt x="2377535" y="1240357"/>
                  </a:cubicBezTo>
                  <a:cubicBezTo>
                    <a:pt x="2305907" y="1223974"/>
                    <a:pt x="2244947" y="1191589"/>
                    <a:pt x="2201132" y="1146727"/>
                  </a:cubicBezTo>
                  <a:cubicBezTo>
                    <a:pt x="2177891" y="1122914"/>
                    <a:pt x="2159698" y="1095101"/>
                    <a:pt x="2147506" y="1065764"/>
                  </a:cubicBezTo>
                  <a:cubicBezTo>
                    <a:pt x="2147983" y="1063669"/>
                    <a:pt x="2148649" y="1061573"/>
                    <a:pt x="2149126" y="1059478"/>
                  </a:cubicBezTo>
                  <a:cubicBezTo>
                    <a:pt x="2151126" y="1050429"/>
                    <a:pt x="2146173" y="1041475"/>
                    <a:pt x="2137886" y="1038046"/>
                  </a:cubicBezTo>
                  <a:cubicBezTo>
                    <a:pt x="2131409" y="1014996"/>
                    <a:pt x="2128742" y="991469"/>
                    <a:pt x="2130171" y="968609"/>
                  </a:cubicBezTo>
                  <a:cubicBezTo>
                    <a:pt x="2134362" y="902029"/>
                    <a:pt x="2175034" y="840784"/>
                    <a:pt x="2231517" y="816304"/>
                  </a:cubicBezTo>
                  <a:cubicBezTo>
                    <a:pt x="2266950" y="800969"/>
                    <a:pt x="2306002" y="800969"/>
                    <a:pt x="2336101" y="816400"/>
                  </a:cubicBezTo>
                  <a:cubicBezTo>
                    <a:pt x="2367534" y="832497"/>
                    <a:pt x="2388013" y="867263"/>
                    <a:pt x="2384583" y="899172"/>
                  </a:cubicBezTo>
                  <a:cubicBezTo>
                    <a:pt x="2383536" y="909554"/>
                    <a:pt x="2390965" y="918793"/>
                    <a:pt x="2401348" y="919936"/>
                  </a:cubicBezTo>
                  <a:cubicBezTo>
                    <a:pt x="2411730" y="920889"/>
                    <a:pt x="2420969" y="913555"/>
                    <a:pt x="2422112" y="903172"/>
                  </a:cubicBezTo>
                  <a:cubicBezTo>
                    <a:pt x="2427160" y="855643"/>
                    <a:pt x="2398776" y="806113"/>
                    <a:pt x="2353246" y="782872"/>
                  </a:cubicBezTo>
                  <a:cubicBezTo>
                    <a:pt x="2313241" y="762393"/>
                    <a:pt x="2262092" y="762012"/>
                    <a:pt x="2216467" y="781824"/>
                  </a:cubicBezTo>
                  <a:cubicBezTo>
                    <a:pt x="2147316" y="811828"/>
                    <a:pt x="2097405" y="885932"/>
                    <a:pt x="2092452" y="966418"/>
                  </a:cubicBezTo>
                  <a:cubicBezTo>
                    <a:pt x="2090356" y="1000137"/>
                    <a:pt x="2095881" y="1034903"/>
                    <a:pt x="2107978" y="1068241"/>
                  </a:cubicBezTo>
                  <a:cubicBezTo>
                    <a:pt x="2076164" y="1184255"/>
                    <a:pt x="1979866" y="1281029"/>
                    <a:pt x="1863471" y="1311985"/>
                  </a:cubicBezTo>
                  <a:cubicBezTo>
                    <a:pt x="1741551" y="1344370"/>
                    <a:pt x="1602772" y="1303222"/>
                    <a:pt x="1518285" y="1209496"/>
                  </a:cubicBezTo>
                  <a:cubicBezTo>
                    <a:pt x="1511903" y="1202448"/>
                    <a:pt x="1501330" y="1201210"/>
                    <a:pt x="1493520" y="1206639"/>
                  </a:cubicBezTo>
                  <a:cubicBezTo>
                    <a:pt x="1443133" y="1241358"/>
                    <a:pt x="1383958" y="1262765"/>
                    <a:pt x="1322617" y="1270076"/>
                  </a:cubicBezTo>
                  <a:lnTo>
                    <a:pt x="1229808" y="1270370"/>
                  </a:lnTo>
                  <a:lnTo>
                    <a:pt x="1138714" y="1248930"/>
                  </a:lnTo>
                  <a:cubicBezTo>
                    <a:pt x="1022604" y="1206353"/>
                    <a:pt x="930497" y="1105769"/>
                    <a:pt x="898207" y="986421"/>
                  </a:cubicBezTo>
                  <a:cubicBezTo>
                    <a:pt x="887063" y="945082"/>
                    <a:pt x="878967" y="884789"/>
                    <a:pt x="904113" y="832402"/>
                  </a:cubicBezTo>
                  <a:cubicBezTo>
                    <a:pt x="929545" y="779347"/>
                    <a:pt x="988980" y="739247"/>
                    <a:pt x="1063085" y="725055"/>
                  </a:cubicBezTo>
                  <a:cubicBezTo>
                    <a:pt x="1085564" y="720721"/>
                    <a:pt x="1106876" y="719030"/>
                    <a:pt x="1126867" y="719947"/>
                  </a:cubicBezTo>
                  <a:cubicBezTo>
                    <a:pt x="1146858" y="720864"/>
                    <a:pt x="1165527" y="724388"/>
                    <a:pt x="1182719" y="730484"/>
                  </a:cubicBezTo>
                  <a:cubicBezTo>
                    <a:pt x="1221390" y="744200"/>
                    <a:pt x="1251966" y="772394"/>
                    <a:pt x="1264539" y="805732"/>
                  </a:cubicBezTo>
                  <a:cubicBezTo>
                    <a:pt x="1278922" y="844117"/>
                    <a:pt x="1268634" y="890980"/>
                    <a:pt x="1239488" y="919746"/>
                  </a:cubicBezTo>
                  <a:cubicBezTo>
                    <a:pt x="1210342" y="948511"/>
                    <a:pt x="1163288" y="958227"/>
                    <a:pt x="1125188" y="943368"/>
                  </a:cubicBezTo>
                  <a:cubicBezTo>
                    <a:pt x="1115472" y="939558"/>
                    <a:pt x="1104519" y="944416"/>
                    <a:pt x="1100709" y="954131"/>
                  </a:cubicBezTo>
                  <a:cubicBezTo>
                    <a:pt x="1096899" y="963847"/>
                    <a:pt x="1101756" y="974800"/>
                    <a:pt x="1111472" y="978610"/>
                  </a:cubicBezTo>
                  <a:cubicBezTo>
                    <a:pt x="1163859" y="999089"/>
                    <a:pt x="1226058" y="986230"/>
                    <a:pt x="1266063" y="946702"/>
                  </a:cubicBezTo>
                  <a:cubicBezTo>
                    <a:pt x="1306068" y="907173"/>
                    <a:pt x="1319689" y="845165"/>
                    <a:pt x="1299972" y="792492"/>
                  </a:cubicBezTo>
                  <a:cubicBezTo>
                    <a:pt x="1283589" y="748867"/>
                    <a:pt x="1244536" y="712387"/>
                    <a:pt x="1195483" y="694956"/>
                  </a:cubicBezTo>
                  <a:cubicBezTo>
                    <a:pt x="1154715" y="680478"/>
                    <a:pt x="1107757" y="678192"/>
                    <a:pt x="1056132" y="688003"/>
                  </a:cubicBezTo>
                  <a:cubicBezTo>
                    <a:pt x="970407" y="704481"/>
                    <a:pt x="900874" y="752392"/>
                    <a:pt x="870299" y="816114"/>
                  </a:cubicBezTo>
                  <a:cubicBezTo>
                    <a:pt x="855535" y="846880"/>
                    <a:pt x="850201" y="879360"/>
                    <a:pt x="850011" y="910030"/>
                  </a:cubicBezTo>
                  <a:cubicBezTo>
                    <a:pt x="785526" y="960513"/>
                    <a:pt x="711993" y="992136"/>
                    <a:pt x="637127" y="1001375"/>
                  </a:cubicBezTo>
                  <a:cubicBezTo>
                    <a:pt x="556831" y="1011281"/>
                    <a:pt x="477202" y="994803"/>
                    <a:pt x="412813" y="954988"/>
                  </a:cubicBezTo>
                  <a:cubicBezTo>
                    <a:pt x="349567" y="915841"/>
                    <a:pt x="300799" y="853642"/>
                    <a:pt x="260032" y="798397"/>
                  </a:cubicBezTo>
                  <a:cubicBezTo>
                    <a:pt x="254793" y="791349"/>
                    <a:pt x="249555" y="784205"/>
                    <a:pt x="244411" y="777061"/>
                  </a:cubicBezTo>
                  <a:cubicBezTo>
                    <a:pt x="204692" y="722769"/>
                    <a:pt x="163639" y="666667"/>
                    <a:pt x="110680" y="621994"/>
                  </a:cubicBezTo>
                  <a:cubicBezTo>
                    <a:pt x="75914" y="592657"/>
                    <a:pt x="38100" y="571036"/>
                    <a:pt x="0" y="558177"/>
                  </a:cubicBezTo>
                  <a:cubicBezTo>
                    <a:pt x="23955" y="555891"/>
                    <a:pt x="48161" y="555766"/>
                    <a:pt x="72207" y="557750"/>
                  </a:cubicBezTo>
                  <a:cubicBezTo>
                    <a:pt x="144345" y="563702"/>
                    <a:pt x="215050" y="588633"/>
                    <a:pt x="273272" y="631138"/>
                  </a:cubicBezTo>
                  <a:cubicBezTo>
                    <a:pt x="283654" y="638663"/>
                    <a:pt x="294036" y="647045"/>
                    <a:pt x="304133" y="655141"/>
                  </a:cubicBezTo>
                  <a:cubicBezTo>
                    <a:pt x="334708" y="679716"/>
                    <a:pt x="366331" y="705148"/>
                    <a:pt x="405955" y="717054"/>
                  </a:cubicBezTo>
                  <a:cubicBezTo>
                    <a:pt x="422624" y="722055"/>
                    <a:pt x="440126" y="724329"/>
                    <a:pt x="458055" y="723995"/>
                  </a:cubicBezTo>
                  <a:cubicBezTo>
                    <a:pt x="511843" y="722995"/>
                    <a:pt x="569476" y="698528"/>
                    <a:pt x="619982" y="653808"/>
                  </a:cubicBezTo>
                  <a:cubicBezTo>
                    <a:pt x="654081" y="623614"/>
                    <a:pt x="682466" y="588085"/>
                    <a:pt x="709993" y="553700"/>
                  </a:cubicBezTo>
                  <a:cubicBezTo>
                    <a:pt x="726662" y="532840"/>
                    <a:pt x="743997" y="511219"/>
                    <a:pt x="762095" y="491407"/>
                  </a:cubicBezTo>
                  <a:cubicBezTo>
                    <a:pt x="906684" y="333482"/>
                    <a:pt x="1140142" y="264807"/>
                    <a:pt x="1347311" y="318052"/>
                  </a:cubicBezTo>
                  <a:cubicBezTo>
                    <a:pt x="1347216" y="319195"/>
                    <a:pt x="1346930" y="320433"/>
                    <a:pt x="1346835" y="321576"/>
                  </a:cubicBezTo>
                  <a:cubicBezTo>
                    <a:pt x="1332071" y="454259"/>
                    <a:pt x="1390555" y="588943"/>
                    <a:pt x="1495996" y="664571"/>
                  </a:cubicBezTo>
                  <a:cubicBezTo>
                    <a:pt x="1545907" y="700385"/>
                    <a:pt x="1602009" y="719816"/>
                    <a:pt x="1655350" y="719816"/>
                  </a:cubicBezTo>
                  <a:cubicBezTo>
                    <a:pt x="1659540" y="719816"/>
                    <a:pt x="1663731" y="719721"/>
                    <a:pt x="1667827" y="719435"/>
                  </a:cubicBezTo>
                  <a:cubicBezTo>
                    <a:pt x="1734788" y="715530"/>
                    <a:pt x="1794700" y="679716"/>
                    <a:pt x="1824228" y="625900"/>
                  </a:cubicBezTo>
                  <a:cubicBezTo>
                    <a:pt x="1857089" y="565797"/>
                    <a:pt x="1845945" y="488168"/>
                    <a:pt x="1798129" y="445210"/>
                  </a:cubicBezTo>
                  <a:cubicBezTo>
                    <a:pt x="1790319" y="438257"/>
                    <a:pt x="1778413" y="438829"/>
                    <a:pt x="1771459" y="446639"/>
                  </a:cubicBezTo>
                  <a:cubicBezTo>
                    <a:pt x="1764506" y="454354"/>
                    <a:pt x="1765077" y="466356"/>
                    <a:pt x="1772888" y="473309"/>
                  </a:cubicBezTo>
                  <a:cubicBezTo>
                    <a:pt x="1807368" y="504361"/>
                    <a:pt x="1815369" y="563416"/>
                    <a:pt x="1791081" y="607802"/>
                  </a:cubicBezTo>
                  <a:cubicBezTo>
                    <a:pt x="1768126" y="649712"/>
                    <a:pt x="1718881" y="678763"/>
                    <a:pt x="1665637" y="681811"/>
                  </a:cubicBezTo>
                  <a:cubicBezTo>
                    <a:pt x="1617250" y="684669"/>
                    <a:pt x="1564862" y="667619"/>
                    <a:pt x="1517999" y="633996"/>
                  </a:cubicBezTo>
                  <a:cubicBezTo>
                    <a:pt x="1424940" y="567226"/>
                    <a:pt x="1371314" y="443401"/>
                    <a:pt x="1384363" y="325862"/>
                  </a:cubicBezTo>
                  <a:cubicBezTo>
                    <a:pt x="1397317" y="209848"/>
                    <a:pt x="1471041" y="102406"/>
                    <a:pt x="1576768" y="45541"/>
                  </a:cubicBezTo>
                  <a:cubicBezTo>
                    <a:pt x="1602438" y="31754"/>
                    <a:pt x="1629692" y="21044"/>
                    <a:pt x="1657880" y="13444"/>
                  </a:cubicBezTo>
                  <a:lnTo>
                    <a:pt x="1709876" y="5383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78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6478824" y="5833234"/>
              <a:ext cx="3375128" cy="1213649"/>
            </a:xfrm>
            <a:prstGeom prst="rect">
              <a:avLst/>
            </a:prstGeom>
          </p:spPr>
        </p:pic>
        <p:sp>
          <p:nvSpPr>
            <p:cNvPr id="17" name="任意多边形: 形状 16"/>
            <p:cNvSpPr/>
            <p:nvPr/>
          </p:nvSpPr>
          <p:spPr>
            <a:xfrm>
              <a:off x="4306397" y="6146292"/>
              <a:ext cx="3375128" cy="1424554"/>
            </a:xfrm>
            <a:custGeom>
              <a:avLst/>
              <a:gdLst>
                <a:gd name="connsiteX0" fmla="*/ 824102 w 1896210"/>
                <a:gd name="connsiteY0" fmla="*/ 51 h 800341"/>
                <a:gd name="connsiteX1" fmla="*/ 1092612 w 1896210"/>
                <a:gd name="connsiteY1" fmla="*/ 109588 h 800341"/>
                <a:gd name="connsiteX2" fmla="*/ 1071276 w 1896210"/>
                <a:gd name="connsiteY2" fmla="*/ 151975 h 800341"/>
                <a:gd name="connsiteX3" fmla="*/ 1106900 w 1896210"/>
                <a:gd name="connsiteY3" fmla="*/ 356667 h 800341"/>
                <a:gd name="connsiteX4" fmla="*/ 1246632 w 1896210"/>
                <a:gd name="connsiteY4" fmla="*/ 434677 h 800341"/>
                <a:gd name="connsiteX5" fmla="*/ 1387220 w 1896210"/>
                <a:gd name="connsiteY5" fmla="*/ 362191 h 800341"/>
                <a:gd name="connsiteX6" fmla="*/ 1345596 w 1896210"/>
                <a:gd name="connsiteY6" fmla="*/ 213697 h 800341"/>
                <a:gd name="connsiteX7" fmla="*/ 1337405 w 1896210"/>
                <a:gd name="connsiteY7" fmla="*/ 229127 h 800341"/>
                <a:gd name="connsiteX8" fmla="*/ 1371695 w 1896210"/>
                <a:gd name="connsiteY8" fmla="*/ 354095 h 800341"/>
                <a:gd name="connsiteX9" fmla="*/ 1248060 w 1896210"/>
                <a:gd name="connsiteY9" fmla="*/ 417150 h 800341"/>
                <a:gd name="connsiteX10" fmla="*/ 1120330 w 1896210"/>
                <a:gd name="connsiteY10" fmla="*/ 345332 h 800341"/>
                <a:gd name="connsiteX11" fmla="*/ 1087564 w 1896210"/>
                <a:gd name="connsiteY11" fmla="*/ 158356 h 800341"/>
                <a:gd name="connsiteX12" fmla="*/ 1232439 w 1896210"/>
                <a:gd name="connsiteY12" fmla="*/ 17672 h 800341"/>
                <a:gd name="connsiteX13" fmla="*/ 1437132 w 1896210"/>
                <a:gd name="connsiteY13" fmla="*/ 43866 h 800341"/>
                <a:gd name="connsiteX14" fmla="*/ 1517618 w 1896210"/>
                <a:gd name="connsiteY14" fmla="*/ 143593 h 800341"/>
                <a:gd name="connsiteX15" fmla="*/ 1519809 w 1896210"/>
                <a:gd name="connsiteY15" fmla="*/ 153499 h 800341"/>
                <a:gd name="connsiteX16" fmla="*/ 1529334 w 1896210"/>
                <a:gd name="connsiteY16" fmla="*/ 149974 h 800341"/>
                <a:gd name="connsiteX17" fmla="*/ 1742693 w 1896210"/>
                <a:gd name="connsiteY17" fmla="*/ 156356 h 800341"/>
                <a:gd name="connsiteX18" fmla="*/ 1881854 w 1896210"/>
                <a:gd name="connsiteY18" fmla="*/ 308375 h 800341"/>
                <a:gd name="connsiteX19" fmla="*/ 1883949 w 1896210"/>
                <a:gd name="connsiteY19" fmla="*/ 457537 h 800341"/>
                <a:gd name="connsiteX20" fmla="*/ 1777745 w 1896210"/>
                <a:gd name="connsiteY20" fmla="*/ 554882 h 800341"/>
                <a:gd name="connsiteX21" fmla="*/ 1648777 w 1896210"/>
                <a:gd name="connsiteY21" fmla="*/ 504971 h 800341"/>
                <a:gd name="connsiteX22" fmla="*/ 1633918 w 1896210"/>
                <a:gd name="connsiteY22" fmla="*/ 480873 h 800341"/>
                <a:gd name="connsiteX23" fmla="*/ 1632680 w 1896210"/>
                <a:gd name="connsiteY23" fmla="*/ 509162 h 800341"/>
                <a:gd name="connsiteX24" fmla="*/ 1585626 w 1896210"/>
                <a:gd name="connsiteY24" fmla="*/ 617842 h 800341"/>
                <a:gd name="connsiteX25" fmla="*/ 1475232 w 1896210"/>
                <a:gd name="connsiteY25" fmla="*/ 664991 h 800341"/>
                <a:gd name="connsiteX26" fmla="*/ 1390935 w 1896210"/>
                <a:gd name="connsiteY26" fmla="*/ 621652 h 800341"/>
                <a:gd name="connsiteX27" fmla="*/ 1381696 w 1896210"/>
                <a:gd name="connsiteY27" fmla="*/ 597840 h 800341"/>
                <a:gd name="connsiteX28" fmla="*/ 1374457 w 1896210"/>
                <a:gd name="connsiteY28" fmla="*/ 622414 h 800341"/>
                <a:gd name="connsiteX29" fmla="*/ 1294066 w 1896210"/>
                <a:gd name="connsiteY29" fmla="*/ 737762 h 800341"/>
                <a:gd name="connsiteX30" fmla="*/ 1127378 w 1896210"/>
                <a:gd name="connsiteY30" fmla="*/ 800341 h 800341"/>
                <a:gd name="connsiteX31" fmla="*/ 1127188 w 1896210"/>
                <a:gd name="connsiteY31" fmla="*/ 800341 h 800341"/>
                <a:gd name="connsiteX32" fmla="*/ 969644 w 1896210"/>
                <a:gd name="connsiteY32" fmla="*/ 727951 h 800341"/>
                <a:gd name="connsiteX33" fmla="*/ 948118 w 1896210"/>
                <a:gd name="connsiteY33" fmla="*/ 560978 h 800341"/>
                <a:gd name="connsiteX34" fmla="*/ 1020318 w 1896210"/>
                <a:gd name="connsiteY34" fmla="*/ 495827 h 800341"/>
                <a:gd name="connsiteX35" fmla="*/ 1113567 w 1896210"/>
                <a:gd name="connsiteY35" fmla="*/ 510210 h 800341"/>
                <a:gd name="connsiteX36" fmla="*/ 1148619 w 1896210"/>
                <a:gd name="connsiteY36" fmla="*/ 587839 h 800341"/>
                <a:gd name="connsiteX37" fmla="*/ 1104137 w 1896210"/>
                <a:gd name="connsiteY37" fmla="*/ 660419 h 800341"/>
                <a:gd name="connsiteX38" fmla="*/ 1113091 w 1896210"/>
                <a:gd name="connsiteY38" fmla="*/ 675469 h 800341"/>
                <a:gd name="connsiteX39" fmla="*/ 1166145 w 1896210"/>
                <a:gd name="connsiteY39" fmla="*/ 588886 h 800341"/>
                <a:gd name="connsiteX40" fmla="*/ 1124426 w 1896210"/>
                <a:gd name="connsiteY40" fmla="*/ 496398 h 800341"/>
                <a:gd name="connsiteX41" fmla="*/ 1014888 w 1896210"/>
                <a:gd name="connsiteY41" fmla="*/ 479158 h 800341"/>
                <a:gd name="connsiteX42" fmla="*/ 932497 w 1896210"/>
                <a:gd name="connsiteY42" fmla="*/ 553263 h 800341"/>
                <a:gd name="connsiteX43" fmla="*/ 931830 w 1896210"/>
                <a:gd name="connsiteY43" fmla="*/ 698233 h 800341"/>
                <a:gd name="connsiteX44" fmla="*/ 857059 w 1896210"/>
                <a:gd name="connsiteY44" fmla="*/ 720903 h 800341"/>
                <a:gd name="connsiteX45" fmla="*/ 780287 w 1896210"/>
                <a:gd name="connsiteY45" fmla="*/ 684708 h 800341"/>
                <a:gd name="connsiteX46" fmla="*/ 773906 w 1896210"/>
                <a:gd name="connsiteY46" fmla="*/ 677850 h 800341"/>
                <a:gd name="connsiteX47" fmla="*/ 767524 w 1896210"/>
                <a:gd name="connsiteY47" fmla="*/ 684708 h 800341"/>
                <a:gd name="connsiteX48" fmla="*/ 530542 w 1896210"/>
                <a:gd name="connsiteY48" fmla="*/ 746239 h 800341"/>
                <a:gd name="connsiteX49" fmla="*/ 381000 w 1896210"/>
                <a:gd name="connsiteY49" fmla="*/ 482492 h 800341"/>
                <a:gd name="connsiteX50" fmla="*/ 487013 w 1896210"/>
                <a:gd name="connsiteY50" fmla="*/ 326758 h 800341"/>
                <a:gd name="connsiteX51" fmla="*/ 705897 w 1896210"/>
                <a:gd name="connsiteY51" fmla="*/ 305613 h 800341"/>
                <a:gd name="connsiteX52" fmla="*/ 801624 w 1896210"/>
                <a:gd name="connsiteY52" fmla="*/ 493350 h 800341"/>
                <a:gd name="connsiteX53" fmla="*/ 731329 w 1896210"/>
                <a:gd name="connsiteY53" fmla="*/ 583838 h 800341"/>
                <a:gd name="connsiteX54" fmla="*/ 630269 w 1896210"/>
                <a:gd name="connsiteY54" fmla="*/ 596887 h 800341"/>
                <a:gd name="connsiteX55" fmla="*/ 558736 w 1896210"/>
                <a:gd name="connsiteY55" fmla="*/ 514020 h 800341"/>
                <a:gd name="connsiteX56" fmla="*/ 578643 w 1896210"/>
                <a:gd name="connsiteY56" fmla="*/ 458489 h 800341"/>
                <a:gd name="connsiteX57" fmla="*/ 622649 w 1896210"/>
                <a:gd name="connsiteY57" fmla="*/ 437248 h 800341"/>
                <a:gd name="connsiteX58" fmla="*/ 622458 w 1896210"/>
                <a:gd name="connsiteY58" fmla="*/ 419722 h 800341"/>
                <a:gd name="connsiteX59" fmla="*/ 565689 w 1896210"/>
                <a:gd name="connsiteY59" fmla="*/ 446678 h 800341"/>
                <a:gd name="connsiteX60" fmla="*/ 541210 w 1896210"/>
                <a:gd name="connsiteY60" fmla="*/ 515449 h 800341"/>
                <a:gd name="connsiteX61" fmla="*/ 624935 w 1896210"/>
                <a:gd name="connsiteY61" fmla="*/ 613556 h 800341"/>
                <a:gd name="connsiteX62" fmla="*/ 739901 w 1896210"/>
                <a:gd name="connsiteY62" fmla="*/ 599078 h 800341"/>
                <a:gd name="connsiteX63" fmla="*/ 818673 w 1896210"/>
                <a:gd name="connsiteY63" fmla="*/ 497351 h 800341"/>
                <a:gd name="connsiteX64" fmla="*/ 713612 w 1896210"/>
                <a:gd name="connsiteY64" fmla="*/ 289897 h 800341"/>
                <a:gd name="connsiteX65" fmla="*/ 618553 w 1896210"/>
                <a:gd name="connsiteY65" fmla="*/ 268751 h 800341"/>
                <a:gd name="connsiteX66" fmla="*/ 477297 w 1896210"/>
                <a:gd name="connsiteY66" fmla="*/ 312185 h 800341"/>
                <a:gd name="connsiteX67" fmla="*/ 363950 w 1896210"/>
                <a:gd name="connsiteY67" fmla="*/ 478873 h 800341"/>
                <a:gd name="connsiteX68" fmla="*/ 358901 w 1896210"/>
                <a:gd name="connsiteY68" fmla="*/ 516687 h 800341"/>
                <a:gd name="connsiteX69" fmla="*/ 310705 w 1896210"/>
                <a:gd name="connsiteY69" fmla="*/ 521830 h 800341"/>
                <a:gd name="connsiteX70" fmla="*/ 266604 w 1896210"/>
                <a:gd name="connsiteY70" fmla="*/ 502590 h 800341"/>
                <a:gd name="connsiteX71" fmla="*/ 255555 w 1896210"/>
                <a:gd name="connsiteY71" fmla="*/ 496779 h 800341"/>
                <a:gd name="connsiteX72" fmla="*/ 0 w 1896210"/>
                <a:gd name="connsiteY72" fmla="*/ 450679 h 800341"/>
                <a:gd name="connsiteX73" fmla="*/ 60102 w 1896210"/>
                <a:gd name="connsiteY73" fmla="*/ 387242 h 800341"/>
                <a:gd name="connsiteX74" fmla="*/ 97345 w 1896210"/>
                <a:gd name="connsiteY74" fmla="*/ 345618 h 800341"/>
                <a:gd name="connsiteX75" fmla="*/ 245554 w 1896210"/>
                <a:gd name="connsiteY75" fmla="*/ 274942 h 800341"/>
                <a:gd name="connsiteX76" fmla="*/ 252983 w 1896210"/>
                <a:gd name="connsiteY76" fmla="*/ 275800 h 800341"/>
                <a:gd name="connsiteX77" fmla="*/ 254984 w 1896210"/>
                <a:gd name="connsiteY77" fmla="*/ 268561 h 800341"/>
                <a:gd name="connsiteX78" fmla="*/ 364997 w 1896210"/>
                <a:gd name="connsiteY78" fmla="*/ 131496 h 800341"/>
                <a:gd name="connsiteX79" fmla="*/ 535114 w 1896210"/>
                <a:gd name="connsiteY79" fmla="*/ 125305 h 800341"/>
                <a:gd name="connsiteX80" fmla="*/ 540734 w 1896210"/>
                <a:gd name="connsiteY80" fmla="*/ 127591 h 800341"/>
                <a:gd name="connsiteX81" fmla="*/ 544829 w 1896210"/>
                <a:gd name="connsiteY81" fmla="*/ 123114 h 800341"/>
                <a:gd name="connsiteX82" fmla="*/ 824102 w 1896210"/>
                <a:gd name="connsiteY82" fmla="*/ 51 h 80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896210" h="800341">
                  <a:moveTo>
                    <a:pt x="824102" y="51"/>
                  </a:moveTo>
                  <a:cubicBezTo>
                    <a:pt x="937450" y="2337"/>
                    <a:pt x="1032510" y="41199"/>
                    <a:pt x="1092612" y="109588"/>
                  </a:cubicBezTo>
                  <a:cubicBezTo>
                    <a:pt x="1084326" y="122923"/>
                    <a:pt x="1077086" y="137116"/>
                    <a:pt x="1071276" y="151975"/>
                  </a:cubicBezTo>
                  <a:cubicBezTo>
                    <a:pt x="1042416" y="224841"/>
                    <a:pt x="1054417" y="293706"/>
                    <a:pt x="1106900" y="356667"/>
                  </a:cubicBezTo>
                  <a:cubicBezTo>
                    <a:pt x="1144809" y="402101"/>
                    <a:pt x="1195768" y="430581"/>
                    <a:pt x="1246632" y="434677"/>
                  </a:cubicBezTo>
                  <a:cubicBezTo>
                    <a:pt x="1304925" y="439344"/>
                    <a:pt x="1362741" y="409626"/>
                    <a:pt x="1387220" y="362191"/>
                  </a:cubicBezTo>
                  <a:cubicBezTo>
                    <a:pt x="1414462" y="309232"/>
                    <a:pt x="1395031" y="239890"/>
                    <a:pt x="1345596" y="213697"/>
                  </a:cubicBezTo>
                  <a:lnTo>
                    <a:pt x="1337405" y="229127"/>
                  </a:lnTo>
                  <a:cubicBezTo>
                    <a:pt x="1377981" y="250654"/>
                    <a:pt x="1394364" y="310185"/>
                    <a:pt x="1371695" y="354095"/>
                  </a:cubicBezTo>
                  <a:cubicBezTo>
                    <a:pt x="1350359" y="395433"/>
                    <a:pt x="1299495" y="421437"/>
                    <a:pt x="1248060" y="417150"/>
                  </a:cubicBezTo>
                  <a:cubicBezTo>
                    <a:pt x="1201769" y="413341"/>
                    <a:pt x="1155287" y="387242"/>
                    <a:pt x="1120330" y="345332"/>
                  </a:cubicBezTo>
                  <a:cubicBezTo>
                    <a:pt x="1071562" y="286944"/>
                    <a:pt x="1060799" y="225698"/>
                    <a:pt x="1087564" y="158356"/>
                  </a:cubicBezTo>
                  <a:cubicBezTo>
                    <a:pt x="1114139" y="91396"/>
                    <a:pt x="1168241" y="38817"/>
                    <a:pt x="1232439" y="17672"/>
                  </a:cubicBezTo>
                  <a:cubicBezTo>
                    <a:pt x="1291780" y="-1854"/>
                    <a:pt x="1375886" y="8909"/>
                    <a:pt x="1437132" y="43866"/>
                  </a:cubicBezTo>
                  <a:cubicBezTo>
                    <a:pt x="1467707" y="61392"/>
                    <a:pt x="1506569" y="92824"/>
                    <a:pt x="1517618" y="143593"/>
                  </a:cubicBezTo>
                  <a:lnTo>
                    <a:pt x="1519809" y="153499"/>
                  </a:lnTo>
                  <a:lnTo>
                    <a:pt x="1529334" y="149974"/>
                  </a:lnTo>
                  <a:cubicBezTo>
                    <a:pt x="1596294" y="124828"/>
                    <a:pt x="1680114" y="127305"/>
                    <a:pt x="1742693" y="156356"/>
                  </a:cubicBezTo>
                  <a:cubicBezTo>
                    <a:pt x="1807083" y="186169"/>
                    <a:pt x="1857851" y="241605"/>
                    <a:pt x="1881854" y="308375"/>
                  </a:cubicBezTo>
                  <a:cubicBezTo>
                    <a:pt x="1900237" y="359715"/>
                    <a:pt x="1900999" y="412674"/>
                    <a:pt x="1883949" y="457537"/>
                  </a:cubicBezTo>
                  <a:cubicBezTo>
                    <a:pt x="1865185" y="506686"/>
                    <a:pt x="1824513" y="544024"/>
                    <a:pt x="1777745" y="554882"/>
                  </a:cubicBezTo>
                  <a:cubicBezTo>
                    <a:pt x="1728025" y="566407"/>
                    <a:pt x="1673828" y="545452"/>
                    <a:pt x="1648777" y="504971"/>
                  </a:cubicBezTo>
                  <a:lnTo>
                    <a:pt x="1633918" y="480873"/>
                  </a:lnTo>
                  <a:lnTo>
                    <a:pt x="1632680" y="509162"/>
                  </a:lnTo>
                  <a:cubicBezTo>
                    <a:pt x="1630775" y="551263"/>
                    <a:pt x="1614106" y="589839"/>
                    <a:pt x="1585626" y="617842"/>
                  </a:cubicBezTo>
                  <a:cubicBezTo>
                    <a:pt x="1556385" y="646608"/>
                    <a:pt x="1516189" y="663753"/>
                    <a:pt x="1475232" y="664991"/>
                  </a:cubicBezTo>
                  <a:cubicBezTo>
                    <a:pt x="1442275" y="665944"/>
                    <a:pt x="1403127" y="652990"/>
                    <a:pt x="1390935" y="621652"/>
                  </a:cubicBezTo>
                  <a:lnTo>
                    <a:pt x="1381696" y="597840"/>
                  </a:lnTo>
                  <a:lnTo>
                    <a:pt x="1374457" y="622414"/>
                  </a:lnTo>
                  <a:cubicBezTo>
                    <a:pt x="1361789" y="665277"/>
                    <a:pt x="1333214" y="706234"/>
                    <a:pt x="1294066" y="737762"/>
                  </a:cubicBezTo>
                  <a:cubicBezTo>
                    <a:pt x="1244060" y="778053"/>
                    <a:pt x="1184910" y="800246"/>
                    <a:pt x="1127378" y="800341"/>
                  </a:cubicBezTo>
                  <a:cubicBezTo>
                    <a:pt x="1127283" y="800341"/>
                    <a:pt x="1127283" y="800341"/>
                    <a:pt x="1127188" y="800341"/>
                  </a:cubicBezTo>
                  <a:cubicBezTo>
                    <a:pt x="1064418" y="800341"/>
                    <a:pt x="1005554" y="773290"/>
                    <a:pt x="969644" y="727951"/>
                  </a:cubicBezTo>
                  <a:cubicBezTo>
                    <a:pt x="931544" y="679850"/>
                    <a:pt x="922877" y="612699"/>
                    <a:pt x="948118" y="560978"/>
                  </a:cubicBezTo>
                  <a:cubicBezTo>
                    <a:pt x="963453" y="529641"/>
                    <a:pt x="989742" y="505923"/>
                    <a:pt x="1020318" y="495827"/>
                  </a:cubicBezTo>
                  <a:cubicBezTo>
                    <a:pt x="1052131" y="485254"/>
                    <a:pt x="1088707" y="490969"/>
                    <a:pt x="1113567" y="510210"/>
                  </a:cubicBezTo>
                  <a:cubicBezTo>
                    <a:pt x="1136713" y="528117"/>
                    <a:pt x="1150429" y="558597"/>
                    <a:pt x="1148619" y="587839"/>
                  </a:cubicBezTo>
                  <a:cubicBezTo>
                    <a:pt x="1146810" y="617080"/>
                    <a:pt x="1129284" y="645560"/>
                    <a:pt x="1104137" y="660419"/>
                  </a:cubicBezTo>
                  <a:lnTo>
                    <a:pt x="1113091" y="675469"/>
                  </a:lnTo>
                  <a:cubicBezTo>
                    <a:pt x="1143571" y="657466"/>
                    <a:pt x="1163954" y="624224"/>
                    <a:pt x="1166145" y="588886"/>
                  </a:cubicBezTo>
                  <a:cubicBezTo>
                    <a:pt x="1168336" y="553549"/>
                    <a:pt x="1152334" y="518116"/>
                    <a:pt x="1124426" y="496398"/>
                  </a:cubicBezTo>
                  <a:cubicBezTo>
                    <a:pt x="1094612" y="473253"/>
                    <a:pt x="1052607" y="466681"/>
                    <a:pt x="1014888" y="479158"/>
                  </a:cubicBezTo>
                  <a:cubicBezTo>
                    <a:pt x="979836" y="490779"/>
                    <a:pt x="949833" y="517735"/>
                    <a:pt x="932497" y="553263"/>
                  </a:cubicBezTo>
                  <a:cubicBezTo>
                    <a:pt x="910875" y="597459"/>
                    <a:pt x="911447" y="651466"/>
                    <a:pt x="931830" y="698233"/>
                  </a:cubicBezTo>
                  <a:cubicBezTo>
                    <a:pt x="910494" y="714140"/>
                    <a:pt x="883824" y="722427"/>
                    <a:pt x="857059" y="720903"/>
                  </a:cubicBezTo>
                  <a:cubicBezTo>
                    <a:pt x="828008" y="719188"/>
                    <a:pt x="800004" y="706044"/>
                    <a:pt x="780287" y="684708"/>
                  </a:cubicBezTo>
                  <a:lnTo>
                    <a:pt x="773906" y="677850"/>
                  </a:lnTo>
                  <a:lnTo>
                    <a:pt x="767524" y="684708"/>
                  </a:lnTo>
                  <a:cubicBezTo>
                    <a:pt x="706945" y="749097"/>
                    <a:pt x="616076" y="772719"/>
                    <a:pt x="530542" y="746239"/>
                  </a:cubicBezTo>
                  <a:cubicBezTo>
                    <a:pt x="420814" y="712426"/>
                    <a:pt x="356520" y="598983"/>
                    <a:pt x="381000" y="482492"/>
                  </a:cubicBezTo>
                  <a:cubicBezTo>
                    <a:pt x="394144" y="420008"/>
                    <a:pt x="432816" y="363239"/>
                    <a:pt x="487013" y="326758"/>
                  </a:cubicBezTo>
                  <a:cubicBezTo>
                    <a:pt x="553878" y="281800"/>
                    <a:pt x="639794" y="273514"/>
                    <a:pt x="705897" y="305613"/>
                  </a:cubicBezTo>
                  <a:cubicBezTo>
                    <a:pt x="776192" y="339807"/>
                    <a:pt x="818197" y="422294"/>
                    <a:pt x="801624" y="493350"/>
                  </a:cubicBezTo>
                  <a:cubicBezTo>
                    <a:pt x="793051" y="529927"/>
                    <a:pt x="766762" y="563740"/>
                    <a:pt x="731329" y="583838"/>
                  </a:cubicBezTo>
                  <a:cubicBezTo>
                    <a:pt x="698753" y="602317"/>
                    <a:pt x="661987" y="606984"/>
                    <a:pt x="630269" y="596887"/>
                  </a:cubicBezTo>
                  <a:cubicBezTo>
                    <a:pt x="591026" y="584314"/>
                    <a:pt x="561593" y="550215"/>
                    <a:pt x="558736" y="514020"/>
                  </a:cubicBezTo>
                  <a:cubicBezTo>
                    <a:pt x="557212" y="494589"/>
                    <a:pt x="564642" y="473824"/>
                    <a:pt x="578643" y="458489"/>
                  </a:cubicBezTo>
                  <a:cubicBezTo>
                    <a:pt x="590931" y="444964"/>
                    <a:pt x="606551" y="437439"/>
                    <a:pt x="622649" y="437248"/>
                  </a:cubicBezTo>
                  <a:lnTo>
                    <a:pt x="622458" y="419722"/>
                  </a:lnTo>
                  <a:cubicBezTo>
                    <a:pt x="601503" y="420008"/>
                    <a:pt x="581406" y="429533"/>
                    <a:pt x="565689" y="446678"/>
                  </a:cubicBezTo>
                  <a:cubicBezTo>
                    <a:pt x="548449" y="465633"/>
                    <a:pt x="539305" y="491350"/>
                    <a:pt x="541210" y="515449"/>
                  </a:cubicBezTo>
                  <a:cubicBezTo>
                    <a:pt x="544639" y="558502"/>
                    <a:pt x="579024" y="598888"/>
                    <a:pt x="624935" y="613556"/>
                  </a:cubicBezTo>
                  <a:cubicBezTo>
                    <a:pt x="661225" y="625177"/>
                    <a:pt x="703135" y="619938"/>
                    <a:pt x="739901" y="599078"/>
                  </a:cubicBezTo>
                  <a:cubicBezTo>
                    <a:pt x="779525" y="576599"/>
                    <a:pt x="808958" y="538594"/>
                    <a:pt x="818673" y="497351"/>
                  </a:cubicBezTo>
                  <a:cubicBezTo>
                    <a:pt x="837057" y="418675"/>
                    <a:pt x="790956" y="327520"/>
                    <a:pt x="713612" y="289897"/>
                  </a:cubicBezTo>
                  <a:cubicBezTo>
                    <a:pt x="684466" y="275704"/>
                    <a:pt x="651891" y="268751"/>
                    <a:pt x="618553" y="268751"/>
                  </a:cubicBezTo>
                  <a:cubicBezTo>
                    <a:pt x="569975" y="268751"/>
                    <a:pt x="519969" y="283515"/>
                    <a:pt x="477297" y="312185"/>
                  </a:cubicBezTo>
                  <a:cubicBezTo>
                    <a:pt x="419290" y="351142"/>
                    <a:pt x="377951" y="411912"/>
                    <a:pt x="363950" y="478873"/>
                  </a:cubicBezTo>
                  <a:cubicBezTo>
                    <a:pt x="361283" y="491541"/>
                    <a:pt x="359663" y="504209"/>
                    <a:pt x="358901" y="516687"/>
                  </a:cubicBezTo>
                  <a:cubicBezTo>
                    <a:pt x="346709" y="524593"/>
                    <a:pt x="329088" y="526593"/>
                    <a:pt x="310705" y="521830"/>
                  </a:cubicBezTo>
                  <a:cubicBezTo>
                    <a:pt x="295465" y="517830"/>
                    <a:pt x="281463" y="510400"/>
                    <a:pt x="266604" y="502590"/>
                  </a:cubicBezTo>
                  <a:cubicBezTo>
                    <a:pt x="262889" y="500590"/>
                    <a:pt x="259270" y="498685"/>
                    <a:pt x="255555" y="496779"/>
                  </a:cubicBezTo>
                  <a:cubicBezTo>
                    <a:pt x="176879" y="456394"/>
                    <a:pt x="87439" y="440487"/>
                    <a:pt x="0" y="450679"/>
                  </a:cubicBezTo>
                  <a:cubicBezTo>
                    <a:pt x="21812" y="432295"/>
                    <a:pt x="41147" y="409531"/>
                    <a:pt x="60102" y="387242"/>
                  </a:cubicBezTo>
                  <a:cubicBezTo>
                    <a:pt x="72675" y="372478"/>
                    <a:pt x="84581" y="358477"/>
                    <a:pt x="97345" y="345618"/>
                  </a:cubicBezTo>
                  <a:cubicBezTo>
                    <a:pt x="149161" y="293326"/>
                    <a:pt x="199072" y="269608"/>
                    <a:pt x="245554" y="274942"/>
                  </a:cubicBezTo>
                  <a:lnTo>
                    <a:pt x="252983" y="275800"/>
                  </a:lnTo>
                  <a:lnTo>
                    <a:pt x="254984" y="268561"/>
                  </a:lnTo>
                  <a:cubicBezTo>
                    <a:pt x="271176" y="210172"/>
                    <a:pt x="314420" y="156356"/>
                    <a:pt x="364997" y="131496"/>
                  </a:cubicBezTo>
                  <a:cubicBezTo>
                    <a:pt x="417385" y="105683"/>
                    <a:pt x="480917" y="103397"/>
                    <a:pt x="535114" y="125305"/>
                  </a:cubicBezTo>
                  <a:lnTo>
                    <a:pt x="540734" y="127591"/>
                  </a:lnTo>
                  <a:lnTo>
                    <a:pt x="544829" y="123114"/>
                  </a:lnTo>
                  <a:cubicBezTo>
                    <a:pt x="615600" y="45199"/>
                    <a:pt x="722661" y="-1759"/>
                    <a:pt x="824102" y="51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7000">
                  <a:srgbClr val="C0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  <a:effectLst>
              <a:innerShdw blurRad="241300" dist="152400">
                <a:prstClr val="black">
                  <a:alpha val="35000"/>
                </a:prstClr>
              </a:innerShdw>
            </a:effectLst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210208" y="5806696"/>
              <a:ext cx="3375128" cy="1213649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文艺演出</a:t>
            </a:r>
            <a:endParaRPr lang="zh-CN" altLang="en-US" sz="3200" dirty="0">
              <a:solidFill>
                <a:srgbClr val="FFF3C8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149605" y="2371952"/>
            <a:ext cx="5109092" cy="2049338"/>
            <a:chOff x="5068634" y="2175922"/>
            <a:chExt cx="5109092" cy="2049338"/>
          </a:xfrm>
        </p:grpSpPr>
        <p:sp>
          <p:nvSpPr>
            <p:cNvPr id="21" name="文本框 20"/>
            <p:cNvSpPr txBox="1"/>
            <p:nvPr/>
          </p:nvSpPr>
          <p:spPr>
            <a:xfrm>
              <a:off x="5068634" y="2655600"/>
              <a:ext cx="510909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9600" dirty="0">
                  <a:ln w="3175">
                    <a:noFill/>
                  </a:ln>
                  <a:solidFill>
                    <a:srgbClr val="D7000F"/>
                  </a:solidFill>
                  <a:cs typeface="+mn-ea"/>
                  <a:sym typeface="+mn-lt"/>
                </a:rPr>
                <a:t>相声小品</a:t>
              </a:r>
              <a:endParaRPr lang="zh-CN" altLang="en-US" sz="9600" dirty="0">
                <a:ln w="3175">
                  <a:noFill/>
                </a:ln>
                <a:solidFill>
                  <a:srgbClr val="D7000F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009265" y="2175922"/>
              <a:ext cx="35414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en-US" altLang="zh-CN" sz="2800" dirty="0">
                  <a:ln w="3175">
                    <a:noFill/>
                  </a:ln>
                  <a:solidFill>
                    <a:srgbClr val="D7000F"/>
                  </a:solidFill>
                  <a:cs typeface="+mn-ea"/>
                  <a:sym typeface="+mn-lt"/>
                </a:rPr>
                <a:t>【</a:t>
              </a:r>
              <a:r>
                <a:rPr lang="zh-CN" altLang="en-US" sz="2800" dirty="0">
                  <a:ln w="3175">
                    <a:noFill/>
                  </a:ln>
                  <a:solidFill>
                    <a:srgbClr val="D7000F"/>
                  </a:solidFill>
                  <a:cs typeface="+mn-ea"/>
                  <a:sym typeface="+mn-lt"/>
                </a:rPr>
                <a:t>才艺比拼</a:t>
              </a:r>
              <a:r>
                <a:rPr lang="en-US" altLang="zh-CN" sz="2800" dirty="0">
                  <a:ln w="3175">
                    <a:noFill/>
                  </a:ln>
                  <a:solidFill>
                    <a:srgbClr val="D7000F"/>
                  </a:solidFill>
                  <a:cs typeface="+mn-ea"/>
                  <a:sym typeface="+mn-lt"/>
                </a:rPr>
                <a:t>】</a:t>
              </a:r>
              <a:endParaRPr lang="zh-CN" altLang="en-US" sz="2800" dirty="0">
                <a:ln w="3175">
                  <a:noFill/>
                </a:ln>
                <a:solidFill>
                  <a:srgbClr val="D7000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489667" y="4562144"/>
            <a:ext cx="2110144" cy="2110144"/>
            <a:chOff x="8708376" y="3125716"/>
            <a:chExt cx="3078551" cy="3078551"/>
          </a:xfrm>
          <a:gradFill>
            <a:gsLst>
              <a:gs pos="100000">
                <a:schemeClr val="bg1">
                  <a:alpha val="0"/>
                </a:schemeClr>
              </a:gs>
              <a:gs pos="0">
                <a:srgbClr val="DB0008"/>
              </a:gs>
            </a:gsLst>
            <a:lin ang="5400000" scaled="1"/>
          </a:gradFill>
        </p:grpSpPr>
        <p:sp>
          <p:nvSpPr>
            <p:cNvPr id="5" name="任意多边形: 形状 4"/>
            <p:cNvSpPr/>
            <p:nvPr/>
          </p:nvSpPr>
          <p:spPr>
            <a:xfrm>
              <a:off x="10490825" y="4059080"/>
              <a:ext cx="647842" cy="727432"/>
            </a:xfrm>
            <a:custGeom>
              <a:avLst/>
              <a:gdLst>
                <a:gd name="connsiteX0" fmla="*/ 40377 w 647842"/>
                <a:gd name="connsiteY0" fmla="*/ 432945 h 727432"/>
                <a:gd name="connsiteX1" fmla="*/ 526464 w 647842"/>
                <a:gd name="connsiteY1" fmla="*/ 716496 h 727432"/>
                <a:gd name="connsiteX2" fmla="*/ 566971 w 647842"/>
                <a:gd name="connsiteY2" fmla="*/ 727433 h 727432"/>
                <a:gd name="connsiteX3" fmla="*/ 647842 w 647842"/>
                <a:gd name="connsiteY3" fmla="*/ 646275 h 727432"/>
                <a:gd name="connsiteX4" fmla="*/ 607479 w 647842"/>
                <a:gd name="connsiteY4" fmla="*/ 576341 h 727432"/>
                <a:gd name="connsiteX5" fmla="*/ 242913 w 647842"/>
                <a:gd name="connsiteY5" fmla="*/ 362868 h 727432"/>
                <a:gd name="connsiteX6" fmla="*/ 607479 w 647842"/>
                <a:gd name="connsiteY6" fmla="*/ 149394 h 727432"/>
                <a:gd name="connsiteX7" fmla="*/ 632386 w 647842"/>
                <a:gd name="connsiteY7" fmla="*/ 37563 h 727432"/>
                <a:gd name="connsiteX8" fmla="*/ 526464 w 647842"/>
                <a:gd name="connsiteY8" fmla="*/ 9239 h 727432"/>
                <a:gd name="connsiteX9" fmla="*/ 40377 w 647842"/>
                <a:gd name="connsiteY9" fmla="*/ 292790 h 727432"/>
                <a:gd name="connsiteX10" fmla="*/ 10950 w 647842"/>
                <a:gd name="connsiteY10" fmla="*/ 403518 h 727432"/>
                <a:gd name="connsiteX11" fmla="*/ 40377 w 647842"/>
                <a:gd name="connsiteY11" fmla="*/ 432945 h 7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7842" h="727432">
                  <a:moveTo>
                    <a:pt x="40377" y="432945"/>
                  </a:moveTo>
                  <a:lnTo>
                    <a:pt x="526464" y="716496"/>
                  </a:lnTo>
                  <a:cubicBezTo>
                    <a:pt x="538822" y="723515"/>
                    <a:pt x="552760" y="727279"/>
                    <a:pt x="566971" y="727433"/>
                  </a:cubicBezTo>
                  <a:cubicBezTo>
                    <a:pt x="611714" y="727354"/>
                    <a:pt x="647922" y="691018"/>
                    <a:pt x="647842" y="646275"/>
                  </a:cubicBezTo>
                  <a:cubicBezTo>
                    <a:pt x="647791" y="617442"/>
                    <a:pt x="632419" y="590809"/>
                    <a:pt x="607479" y="576341"/>
                  </a:cubicBezTo>
                  <a:lnTo>
                    <a:pt x="242913" y="362868"/>
                  </a:lnTo>
                  <a:lnTo>
                    <a:pt x="607479" y="149394"/>
                  </a:lnTo>
                  <a:cubicBezTo>
                    <a:pt x="645238" y="125391"/>
                    <a:pt x="656389" y="75322"/>
                    <a:pt x="632386" y="37563"/>
                  </a:cubicBezTo>
                  <a:cubicBezTo>
                    <a:pt x="609801" y="2035"/>
                    <a:pt x="563767" y="-10275"/>
                    <a:pt x="526464" y="9239"/>
                  </a:cubicBezTo>
                  <a:lnTo>
                    <a:pt x="40377" y="292790"/>
                  </a:lnTo>
                  <a:cubicBezTo>
                    <a:pt x="1674" y="315241"/>
                    <a:pt x="-11500" y="364816"/>
                    <a:pt x="10950" y="403518"/>
                  </a:cubicBezTo>
                  <a:cubicBezTo>
                    <a:pt x="18030" y="415722"/>
                    <a:pt x="28173" y="425866"/>
                    <a:pt x="40377" y="432945"/>
                  </a:cubicBezTo>
                  <a:close/>
                </a:path>
              </a:pathLst>
            </a:custGeom>
            <a:grpFill/>
            <a:ln w="40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9356577" y="4059074"/>
              <a:ext cx="647900" cy="727438"/>
            </a:xfrm>
            <a:custGeom>
              <a:avLst/>
              <a:gdLst>
                <a:gd name="connsiteX0" fmla="*/ 10852 w 647900"/>
                <a:gd name="connsiteY0" fmla="*/ 686932 h 727438"/>
                <a:gd name="connsiteX1" fmla="*/ 80930 w 647900"/>
                <a:gd name="connsiteY1" fmla="*/ 727439 h 727438"/>
                <a:gd name="connsiteX2" fmla="*/ 121437 w 647900"/>
                <a:gd name="connsiteY2" fmla="*/ 716502 h 727438"/>
                <a:gd name="connsiteX3" fmla="*/ 607524 w 647900"/>
                <a:gd name="connsiteY3" fmla="*/ 432951 h 727438"/>
                <a:gd name="connsiteX4" fmla="*/ 636951 w 647900"/>
                <a:gd name="connsiteY4" fmla="*/ 322223 h 727438"/>
                <a:gd name="connsiteX5" fmla="*/ 607524 w 647900"/>
                <a:gd name="connsiteY5" fmla="*/ 292796 h 727438"/>
                <a:gd name="connsiteX6" fmla="*/ 121437 w 647900"/>
                <a:gd name="connsiteY6" fmla="*/ 9245 h 727438"/>
                <a:gd name="connsiteX7" fmla="*/ 12099 w 647900"/>
                <a:gd name="connsiteY7" fmla="*/ 43479 h 727438"/>
                <a:gd name="connsiteX8" fmla="*/ 40422 w 647900"/>
                <a:gd name="connsiteY8" fmla="*/ 149400 h 727438"/>
                <a:gd name="connsiteX9" fmla="*/ 404988 w 647900"/>
                <a:gd name="connsiteY9" fmla="*/ 362874 h 727438"/>
                <a:gd name="connsiteX10" fmla="*/ 40422 w 647900"/>
                <a:gd name="connsiteY10" fmla="*/ 576347 h 727438"/>
                <a:gd name="connsiteX11" fmla="*/ 10852 w 647900"/>
                <a:gd name="connsiteY11" fmla="*/ 686932 h 72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7900" h="727438">
                  <a:moveTo>
                    <a:pt x="10852" y="686932"/>
                  </a:moveTo>
                  <a:cubicBezTo>
                    <a:pt x="25309" y="711972"/>
                    <a:pt x="52016" y="727409"/>
                    <a:pt x="80930" y="727439"/>
                  </a:cubicBezTo>
                  <a:cubicBezTo>
                    <a:pt x="95141" y="727285"/>
                    <a:pt x="109080" y="723522"/>
                    <a:pt x="121437" y="716502"/>
                  </a:cubicBezTo>
                  <a:lnTo>
                    <a:pt x="607524" y="432951"/>
                  </a:lnTo>
                  <a:cubicBezTo>
                    <a:pt x="646227" y="410500"/>
                    <a:pt x="659401" y="360926"/>
                    <a:pt x="636951" y="322223"/>
                  </a:cubicBezTo>
                  <a:cubicBezTo>
                    <a:pt x="629871" y="310019"/>
                    <a:pt x="619728" y="299875"/>
                    <a:pt x="607524" y="292796"/>
                  </a:cubicBezTo>
                  <a:lnTo>
                    <a:pt x="121437" y="9245"/>
                  </a:lnTo>
                  <a:cubicBezTo>
                    <a:pt x="81791" y="-11494"/>
                    <a:pt x="32839" y="3833"/>
                    <a:pt x="12099" y="43479"/>
                  </a:cubicBezTo>
                  <a:cubicBezTo>
                    <a:pt x="-7415" y="80782"/>
                    <a:pt x="4894" y="126815"/>
                    <a:pt x="40422" y="149400"/>
                  </a:cubicBezTo>
                  <a:lnTo>
                    <a:pt x="404988" y="362874"/>
                  </a:lnTo>
                  <a:lnTo>
                    <a:pt x="40422" y="576347"/>
                  </a:lnTo>
                  <a:cubicBezTo>
                    <a:pt x="1754" y="598745"/>
                    <a:pt x="-11477" y="648223"/>
                    <a:pt x="10852" y="686932"/>
                  </a:cubicBezTo>
                  <a:close/>
                </a:path>
              </a:pathLst>
            </a:custGeom>
            <a:grpFill/>
            <a:ln w="40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9336238" y="5232093"/>
              <a:ext cx="1822826" cy="567347"/>
            </a:xfrm>
            <a:custGeom>
              <a:avLst/>
              <a:gdLst>
                <a:gd name="connsiteX0" fmla="*/ 0 w 1822826"/>
                <a:gd name="connsiteY0" fmla="*/ 0 h 567347"/>
                <a:gd name="connsiteX1" fmla="*/ 1360215 w 1822826"/>
                <a:gd name="connsiteY1" fmla="*/ 462611 h 567347"/>
                <a:gd name="connsiteX2" fmla="*/ 1822826 w 1822826"/>
                <a:gd name="connsiteY2" fmla="*/ 0 h 567347"/>
                <a:gd name="connsiteX3" fmla="*/ 0 w 1822826"/>
                <a:gd name="connsiteY3" fmla="*/ 0 h 56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2826" h="567347">
                  <a:moveTo>
                    <a:pt x="0" y="0"/>
                  </a:moveTo>
                  <a:cubicBezTo>
                    <a:pt x="247867" y="503360"/>
                    <a:pt x="856856" y="710478"/>
                    <a:pt x="1360215" y="462611"/>
                  </a:cubicBezTo>
                  <a:cubicBezTo>
                    <a:pt x="1561211" y="363636"/>
                    <a:pt x="1723851" y="200996"/>
                    <a:pt x="18228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40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8708376" y="3125716"/>
              <a:ext cx="3078551" cy="3078551"/>
            </a:xfrm>
            <a:custGeom>
              <a:avLst/>
              <a:gdLst>
                <a:gd name="connsiteX0" fmla="*/ 1539276 w 3078551"/>
                <a:gd name="connsiteY0" fmla="*/ 162029 h 3078551"/>
                <a:gd name="connsiteX1" fmla="*/ 2916522 w 3078551"/>
                <a:gd name="connsiteY1" fmla="*/ 1539276 h 3078551"/>
                <a:gd name="connsiteX2" fmla="*/ 1539276 w 3078551"/>
                <a:gd name="connsiteY2" fmla="*/ 2916522 h 3078551"/>
                <a:gd name="connsiteX3" fmla="*/ 162029 w 3078551"/>
                <a:gd name="connsiteY3" fmla="*/ 1539276 h 3078551"/>
                <a:gd name="connsiteX4" fmla="*/ 1539276 w 3078551"/>
                <a:gd name="connsiteY4" fmla="*/ 162029 h 3078551"/>
                <a:gd name="connsiteX5" fmla="*/ 1539276 w 3078551"/>
                <a:gd name="connsiteY5" fmla="*/ 0 h 3078551"/>
                <a:gd name="connsiteX6" fmla="*/ 0 w 3078551"/>
                <a:gd name="connsiteY6" fmla="*/ 1539276 h 3078551"/>
                <a:gd name="connsiteX7" fmla="*/ 1539276 w 3078551"/>
                <a:gd name="connsiteY7" fmla="*/ 3078551 h 3078551"/>
                <a:gd name="connsiteX8" fmla="*/ 3078551 w 3078551"/>
                <a:gd name="connsiteY8" fmla="*/ 1539276 h 3078551"/>
                <a:gd name="connsiteX9" fmla="*/ 1539276 w 3078551"/>
                <a:gd name="connsiteY9" fmla="*/ 0 h 3078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78551" h="3078551">
                  <a:moveTo>
                    <a:pt x="1539276" y="162029"/>
                  </a:moveTo>
                  <a:cubicBezTo>
                    <a:pt x="2299908" y="162029"/>
                    <a:pt x="2916522" y="778643"/>
                    <a:pt x="2916522" y="1539276"/>
                  </a:cubicBezTo>
                  <a:cubicBezTo>
                    <a:pt x="2916522" y="2299908"/>
                    <a:pt x="2299908" y="2916522"/>
                    <a:pt x="1539276" y="2916522"/>
                  </a:cubicBezTo>
                  <a:cubicBezTo>
                    <a:pt x="778643" y="2916522"/>
                    <a:pt x="162029" y="2299908"/>
                    <a:pt x="162029" y="1539276"/>
                  </a:cubicBezTo>
                  <a:cubicBezTo>
                    <a:pt x="162029" y="778643"/>
                    <a:pt x="778643" y="162029"/>
                    <a:pt x="1539276" y="162029"/>
                  </a:cubicBezTo>
                  <a:moveTo>
                    <a:pt x="1539276" y="0"/>
                  </a:moveTo>
                  <a:cubicBezTo>
                    <a:pt x="689157" y="0"/>
                    <a:pt x="0" y="689157"/>
                    <a:pt x="0" y="1539276"/>
                  </a:cubicBezTo>
                  <a:cubicBezTo>
                    <a:pt x="0" y="2389394"/>
                    <a:pt x="689157" y="3078551"/>
                    <a:pt x="1539276" y="3078551"/>
                  </a:cubicBezTo>
                  <a:cubicBezTo>
                    <a:pt x="2389394" y="3078551"/>
                    <a:pt x="3078551" y="2389394"/>
                    <a:pt x="3078551" y="1539276"/>
                  </a:cubicBezTo>
                  <a:cubicBezTo>
                    <a:pt x="3078551" y="689157"/>
                    <a:pt x="2389394" y="0"/>
                    <a:pt x="1539276" y="0"/>
                  </a:cubicBezTo>
                  <a:close/>
                </a:path>
              </a:pathLst>
            </a:custGeom>
            <a:grpFill/>
            <a:ln w="404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/>
          <p:cNvSpPr/>
          <p:nvPr/>
        </p:nvSpPr>
        <p:spPr>
          <a:xfrm>
            <a:off x="7448550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82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>
          <a:xfrm flipH="1">
            <a:off x="-1860026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78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23101" y="686093"/>
            <a:ext cx="11868899" cy="4116524"/>
            <a:chOff x="430950" y="0"/>
            <a:chExt cx="11868899" cy="411652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430950" y="0"/>
              <a:ext cx="3445061" cy="4116524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8854788" y="0"/>
              <a:ext cx="3445061" cy="4116524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800000">
            <a:off x="0" y="0"/>
            <a:ext cx="12192000" cy="3468681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4493332" y="2933"/>
            <a:ext cx="3205336" cy="1583477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478824" y="5833234"/>
            <a:ext cx="3375128" cy="1213649"/>
          </a:xfrm>
          <a:prstGeom prst="rect">
            <a:avLst/>
          </a:prstGeom>
        </p:spPr>
      </p:pic>
      <p:sp>
        <p:nvSpPr>
          <p:cNvPr id="9" name="任意多边形: 形状 8"/>
          <p:cNvSpPr/>
          <p:nvPr/>
        </p:nvSpPr>
        <p:spPr>
          <a:xfrm>
            <a:off x="4306397" y="6146292"/>
            <a:ext cx="3375128" cy="1424554"/>
          </a:xfrm>
          <a:custGeom>
            <a:avLst/>
            <a:gdLst>
              <a:gd name="connsiteX0" fmla="*/ 824102 w 1896210"/>
              <a:gd name="connsiteY0" fmla="*/ 51 h 800341"/>
              <a:gd name="connsiteX1" fmla="*/ 1092612 w 1896210"/>
              <a:gd name="connsiteY1" fmla="*/ 109588 h 800341"/>
              <a:gd name="connsiteX2" fmla="*/ 1071276 w 1896210"/>
              <a:gd name="connsiteY2" fmla="*/ 151975 h 800341"/>
              <a:gd name="connsiteX3" fmla="*/ 1106900 w 1896210"/>
              <a:gd name="connsiteY3" fmla="*/ 356667 h 800341"/>
              <a:gd name="connsiteX4" fmla="*/ 1246632 w 1896210"/>
              <a:gd name="connsiteY4" fmla="*/ 434677 h 800341"/>
              <a:gd name="connsiteX5" fmla="*/ 1387220 w 1896210"/>
              <a:gd name="connsiteY5" fmla="*/ 362191 h 800341"/>
              <a:gd name="connsiteX6" fmla="*/ 1345596 w 1896210"/>
              <a:gd name="connsiteY6" fmla="*/ 213697 h 800341"/>
              <a:gd name="connsiteX7" fmla="*/ 1337405 w 1896210"/>
              <a:gd name="connsiteY7" fmla="*/ 229127 h 800341"/>
              <a:gd name="connsiteX8" fmla="*/ 1371695 w 1896210"/>
              <a:gd name="connsiteY8" fmla="*/ 354095 h 800341"/>
              <a:gd name="connsiteX9" fmla="*/ 1248060 w 1896210"/>
              <a:gd name="connsiteY9" fmla="*/ 417150 h 800341"/>
              <a:gd name="connsiteX10" fmla="*/ 1120330 w 1896210"/>
              <a:gd name="connsiteY10" fmla="*/ 345332 h 800341"/>
              <a:gd name="connsiteX11" fmla="*/ 1087564 w 1896210"/>
              <a:gd name="connsiteY11" fmla="*/ 158356 h 800341"/>
              <a:gd name="connsiteX12" fmla="*/ 1232439 w 1896210"/>
              <a:gd name="connsiteY12" fmla="*/ 17672 h 800341"/>
              <a:gd name="connsiteX13" fmla="*/ 1437132 w 1896210"/>
              <a:gd name="connsiteY13" fmla="*/ 43866 h 800341"/>
              <a:gd name="connsiteX14" fmla="*/ 1517618 w 1896210"/>
              <a:gd name="connsiteY14" fmla="*/ 143593 h 800341"/>
              <a:gd name="connsiteX15" fmla="*/ 1519809 w 1896210"/>
              <a:gd name="connsiteY15" fmla="*/ 153499 h 800341"/>
              <a:gd name="connsiteX16" fmla="*/ 1529334 w 1896210"/>
              <a:gd name="connsiteY16" fmla="*/ 149974 h 800341"/>
              <a:gd name="connsiteX17" fmla="*/ 1742693 w 1896210"/>
              <a:gd name="connsiteY17" fmla="*/ 156356 h 800341"/>
              <a:gd name="connsiteX18" fmla="*/ 1881854 w 1896210"/>
              <a:gd name="connsiteY18" fmla="*/ 308375 h 800341"/>
              <a:gd name="connsiteX19" fmla="*/ 1883949 w 1896210"/>
              <a:gd name="connsiteY19" fmla="*/ 457537 h 800341"/>
              <a:gd name="connsiteX20" fmla="*/ 1777745 w 1896210"/>
              <a:gd name="connsiteY20" fmla="*/ 554882 h 800341"/>
              <a:gd name="connsiteX21" fmla="*/ 1648777 w 1896210"/>
              <a:gd name="connsiteY21" fmla="*/ 504971 h 800341"/>
              <a:gd name="connsiteX22" fmla="*/ 1633918 w 1896210"/>
              <a:gd name="connsiteY22" fmla="*/ 480873 h 800341"/>
              <a:gd name="connsiteX23" fmla="*/ 1632680 w 1896210"/>
              <a:gd name="connsiteY23" fmla="*/ 509162 h 800341"/>
              <a:gd name="connsiteX24" fmla="*/ 1585626 w 1896210"/>
              <a:gd name="connsiteY24" fmla="*/ 617842 h 800341"/>
              <a:gd name="connsiteX25" fmla="*/ 1475232 w 1896210"/>
              <a:gd name="connsiteY25" fmla="*/ 664991 h 800341"/>
              <a:gd name="connsiteX26" fmla="*/ 1390935 w 1896210"/>
              <a:gd name="connsiteY26" fmla="*/ 621652 h 800341"/>
              <a:gd name="connsiteX27" fmla="*/ 1381696 w 1896210"/>
              <a:gd name="connsiteY27" fmla="*/ 597840 h 800341"/>
              <a:gd name="connsiteX28" fmla="*/ 1374457 w 1896210"/>
              <a:gd name="connsiteY28" fmla="*/ 622414 h 800341"/>
              <a:gd name="connsiteX29" fmla="*/ 1294066 w 1896210"/>
              <a:gd name="connsiteY29" fmla="*/ 737762 h 800341"/>
              <a:gd name="connsiteX30" fmla="*/ 1127378 w 1896210"/>
              <a:gd name="connsiteY30" fmla="*/ 800341 h 800341"/>
              <a:gd name="connsiteX31" fmla="*/ 1127188 w 1896210"/>
              <a:gd name="connsiteY31" fmla="*/ 800341 h 800341"/>
              <a:gd name="connsiteX32" fmla="*/ 969644 w 1896210"/>
              <a:gd name="connsiteY32" fmla="*/ 727951 h 800341"/>
              <a:gd name="connsiteX33" fmla="*/ 948118 w 1896210"/>
              <a:gd name="connsiteY33" fmla="*/ 560978 h 800341"/>
              <a:gd name="connsiteX34" fmla="*/ 1020318 w 1896210"/>
              <a:gd name="connsiteY34" fmla="*/ 495827 h 800341"/>
              <a:gd name="connsiteX35" fmla="*/ 1113567 w 1896210"/>
              <a:gd name="connsiteY35" fmla="*/ 510210 h 800341"/>
              <a:gd name="connsiteX36" fmla="*/ 1148619 w 1896210"/>
              <a:gd name="connsiteY36" fmla="*/ 587839 h 800341"/>
              <a:gd name="connsiteX37" fmla="*/ 1104137 w 1896210"/>
              <a:gd name="connsiteY37" fmla="*/ 660419 h 800341"/>
              <a:gd name="connsiteX38" fmla="*/ 1113091 w 1896210"/>
              <a:gd name="connsiteY38" fmla="*/ 675469 h 800341"/>
              <a:gd name="connsiteX39" fmla="*/ 1166145 w 1896210"/>
              <a:gd name="connsiteY39" fmla="*/ 588886 h 800341"/>
              <a:gd name="connsiteX40" fmla="*/ 1124426 w 1896210"/>
              <a:gd name="connsiteY40" fmla="*/ 496398 h 800341"/>
              <a:gd name="connsiteX41" fmla="*/ 1014888 w 1896210"/>
              <a:gd name="connsiteY41" fmla="*/ 479158 h 800341"/>
              <a:gd name="connsiteX42" fmla="*/ 932497 w 1896210"/>
              <a:gd name="connsiteY42" fmla="*/ 553263 h 800341"/>
              <a:gd name="connsiteX43" fmla="*/ 931830 w 1896210"/>
              <a:gd name="connsiteY43" fmla="*/ 698233 h 800341"/>
              <a:gd name="connsiteX44" fmla="*/ 857059 w 1896210"/>
              <a:gd name="connsiteY44" fmla="*/ 720903 h 800341"/>
              <a:gd name="connsiteX45" fmla="*/ 780287 w 1896210"/>
              <a:gd name="connsiteY45" fmla="*/ 684708 h 800341"/>
              <a:gd name="connsiteX46" fmla="*/ 773906 w 1896210"/>
              <a:gd name="connsiteY46" fmla="*/ 677850 h 800341"/>
              <a:gd name="connsiteX47" fmla="*/ 767524 w 1896210"/>
              <a:gd name="connsiteY47" fmla="*/ 684708 h 800341"/>
              <a:gd name="connsiteX48" fmla="*/ 530542 w 1896210"/>
              <a:gd name="connsiteY48" fmla="*/ 746239 h 800341"/>
              <a:gd name="connsiteX49" fmla="*/ 381000 w 1896210"/>
              <a:gd name="connsiteY49" fmla="*/ 482492 h 800341"/>
              <a:gd name="connsiteX50" fmla="*/ 487013 w 1896210"/>
              <a:gd name="connsiteY50" fmla="*/ 326758 h 800341"/>
              <a:gd name="connsiteX51" fmla="*/ 705897 w 1896210"/>
              <a:gd name="connsiteY51" fmla="*/ 305613 h 800341"/>
              <a:gd name="connsiteX52" fmla="*/ 801624 w 1896210"/>
              <a:gd name="connsiteY52" fmla="*/ 493350 h 800341"/>
              <a:gd name="connsiteX53" fmla="*/ 731329 w 1896210"/>
              <a:gd name="connsiteY53" fmla="*/ 583838 h 800341"/>
              <a:gd name="connsiteX54" fmla="*/ 630269 w 1896210"/>
              <a:gd name="connsiteY54" fmla="*/ 596887 h 800341"/>
              <a:gd name="connsiteX55" fmla="*/ 558736 w 1896210"/>
              <a:gd name="connsiteY55" fmla="*/ 514020 h 800341"/>
              <a:gd name="connsiteX56" fmla="*/ 578643 w 1896210"/>
              <a:gd name="connsiteY56" fmla="*/ 458489 h 800341"/>
              <a:gd name="connsiteX57" fmla="*/ 622649 w 1896210"/>
              <a:gd name="connsiteY57" fmla="*/ 437248 h 800341"/>
              <a:gd name="connsiteX58" fmla="*/ 622458 w 1896210"/>
              <a:gd name="connsiteY58" fmla="*/ 419722 h 800341"/>
              <a:gd name="connsiteX59" fmla="*/ 565689 w 1896210"/>
              <a:gd name="connsiteY59" fmla="*/ 446678 h 800341"/>
              <a:gd name="connsiteX60" fmla="*/ 541210 w 1896210"/>
              <a:gd name="connsiteY60" fmla="*/ 515449 h 800341"/>
              <a:gd name="connsiteX61" fmla="*/ 624935 w 1896210"/>
              <a:gd name="connsiteY61" fmla="*/ 613556 h 800341"/>
              <a:gd name="connsiteX62" fmla="*/ 739901 w 1896210"/>
              <a:gd name="connsiteY62" fmla="*/ 599078 h 800341"/>
              <a:gd name="connsiteX63" fmla="*/ 818673 w 1896210"/>
              <a:gd name="connsiteY63" fmla="*/ 497351 h 800341"/>
              <a:gd name="connsiteX64" fmla="*/ 713612 w 1896210"/>
              <a:gd name="connsiteY64" fmla="*/ 289897 h 800341"/>
              <a:gd name="connsiteX65" fmla="*/ 618553 w 1896210"/>
              <a:gd name="connsiteY65" fmla="*/ 268751 h 800341"/>
              <a:gd name="connsiteX66" fmla="*/ 477297 w 1896210"/>
              <a:gd name="connsiteY66" fmla="*/ 312185 h 800341"/>
              <a:gd name="connsiteX67" fmla="*/ 363950 w 1896210"/>
              <a:gd name="connsiteY67" fmla="*/ 478873 h 800341"/>
              <a:gd name="connsiteX68" fmla="*/ 358901 w 1896210"/>
              <a:gd name="connsiteY68" fmla="*/ 516687 h 800341"/>
              <a:gd name="connsiteX69" fmla="*/ 310705 w 1896210"/>
              <a:gd name="connsiteY69" fmla="*/ 521830 h 800341"/>
              <a:gd name="connsiteX70" fmla="*/ 266604 w 1896210"/>
              <a:gd name="connsiteY70" fmla="*/ 502590 h 800341"/>
              <a:gd name="connsiteX71" fmla="*/ 255555 w 1896210"/>
              <a:gd name="connsiteY71" fmla="*/ 496779 h 800341"/>
              <a:gd name="connsiteX72" fmla="*/ 0 w 1896210"/>
              <a:gd name="connsiteY72" fmla="*/ 450679 h 800341"/>
              <a:gd name="connsiteX73" fmla="*/ 60102 w 1896210"/>
              <a:gd name="connsiteY73" fmla="*/ 387242 h 800341"/>
              <a:gd name="connsiteX74" fmla="*/ 97345 w 1896210"/>
              <a:gd name="connsiteY74" fmla="*/ 345618 h 800341"/>
              <a:gd name="connsiteX75" fmla="*/ 245554 w 1896210"/>
              <a:gd name="connsiteY75" fmla="*/ 274942 h 800341"/>
              <a:gd name="connsiteX76" fmla="*/ 252983 w 1896210"/>
              <a:gd name="connsiteY76" fmla="*/ 275800 h 800341"/>
              <a:gd name="connsiteX77" fmla="*/ 254984 w 1896210"/>
              <a:gd name="connsiteY77" fmla="*/ 268561 h 800341"/>
              <a:gd name="connsiteX78" fmla="*/ 364997 w 1896210"/>
              <a:gd name="connsiteY78" fmla="*/ 131496 h 800341"/>
              <a:gd name="connsiteX79" fmla="*/ 535114 w 1896210"/>
              <a:gd name="connsiteY79" fmla="*/ 125305 h 800341"/>
              <a:gd name="connsiteX80" fmla="*/ 540734 w 1896210"/>
              <a:gd name="connsiteY80" fmla="*/ 127591 h 800341"/>
              <a:gd name="connsiteX81" fmla="*/ 544829 w 1896210"/>
              <a:gd name="connsiteY81" fmla="*/ 123114 h 800341"/>
              <a:gd name="connsiteX82" fmla="*/ 824102 w 1896210"/>
              <a:gd name="connsiteY82" fmla="*/ 51 h 800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896210" h="800341">
                <a:moveTo>
                  <a:pt x="824102" y="51"/>
                </a:moveTo>
                <a:cubicBezTo>
                  <a:pt x="937450" y="2337"/>
                  <a:pt x="1032510" y="41199"/>
                  <a:pt x="1092612" y="109588"/>
                </a:cubicBezTo>
                <a:cubicBezTo>
                  <a:pt x="1084326" y="122923"/>
                  <a:pt x="1077086" y="137116"/>
                  <a:pt x="1071276" y="151975"/>
                </a:cubicBezTo>
                <a:cubicBezTo>
                  <a:pt x="1042416" y="224841"/>
                  <a:pt x="1054417" y="293706"/>
                  <a:pt x="1106900" y="356667"/>
                </a:cubicBezTo>
                <a:cubicBezTo>
                  <a:pt x="1144809" y="402101"/>
                  <a:pt x="1195768" y="430581"/>
                  <a:pt x="1246632" y="434677"/>
                </a:cubicBezTo>
                <a:cubicBezTo>
                  <a:pt x="1304925" y="439344"/>
                  <a:pt x="1362741" y="409626"/>
                  <a:pt x="1387220" y="362191"/>
                </a:cubicBezTo>
                <a:cubicBezTo>
                  <a:pt x="1414462" y="309232"/>
                  <a:pt x="1395031" y="239890"/>
                  <a:pt x="1345596" y="213697"/>
                </a:cubicBezTo>
                <a:lnTo>
                  <a:pt x="1337405" y="229127"/>
                </a:lnTo>
                <a:cubicBezTo>
                  <a:pt x="1377981" y="250654"/>
                  <a:pt x="1394364" y="310185"/>
                  <a:pt x="1371695" y="354095"/>
                </a:cubicBezTo>
                <a:cubicBezTo>
                  <a:pt x="1350359" y="395433"/>
                  <a:pt x="1299495" y="421437"/>
                  <a:pt x="1248060" y="417150"/>
                </a:cubicBezTo>
                <a:cubicBezTo>
                  <a:pt x="1201769" y="413341"/>
                  <a:pt x="1155287" y="387242"/>
                  <a:pt x="1120330" y="345332"/>
                </a:cubicBezTo>
                <a:cubicBezTo>
                  <a:pt x="1071562" y="286944"/>
                  <a:pt x="1060799" y="225698"/>
                  <a:pt x="1087564" y="158356"/>
                </a:cubicBezTo>
                <a:cubicBezTo>
                  <a:pt x="1114139" y="91396"/>
                  <a:pt x="1168241" y="38817"/>
                  <a:pt x="1232439" y="17672"/>
                </a:cubicBezTo>
                <a:cubicBezTo>
                  <a:pt x="1291780" y="-1854"/>
                  <a:pt x="1375886" y="8909"/>
                  <a:pt x="1437132" y="43866"/>
                </a:cubicBezTo>
                <a:cubicBezTo>
                  <a:pt x="1467707" y="61392"/>
                  <a:pt x="1506569" y="92824"/>
                  <a:pt x="1517618" y="143593"/>
                </a:cubicBezTo>
                <a:lnTo>
                  <a:pt x="1519809" y="153499"/>
                </a:lnTo>
                <a:lnTo>
                  <a:pt x="1529334" y="149974"/>
                </a:lnTo>
                <a:cubicBezTo>
                  <a:pt x="1596294" y="124828"/>
                  <a:pt x="1680114" y="127305"/>
                  <a:pt x="1742693" y="156356"/>
                </a:cubicBezTo>
                <a:cubicBezTo>
                  <a:pt x="1807083" y="186169"/>
                  <a:pt x="1857851" y="241605"/>
                  <a:pt x="1881854" y="308375"/>
                </a:cubicBezTo>
                <a:cubicBezTo>
                  <a:pt x="1900237" y="359715"/>
                  <a:pt x="1900999" y="412674"/>
                  <a:pt x="1883949" y="457537"/>
                </a:cubicBezTo>
                <a:cubicBezTo>
                  <a:pt x="1865185" y="506686"/>
                  <a:pt x="1824513" y="544024"/>
                  <a:pt x="1777745" y="554882"/>
                </a:cubicBezTo>
                <a:cubicBezTo>
                  <a:pt x="1728025" y="566407"/>
                  <a:pt x="1673828" y="545452"/>
                  <a:pt x="1648777" y="504971"/>
                </a:cubicBezTo>
                <a:lnTo>
                  <a:pt x="1633918" y="480873"/>
                </a:lnTo>
                <a:lnTo>
                  <a:pt x="1632680" y="509162"/>
                </a:lnTo>
                <a:cubicBezTo>
                  <a:pt x="1630775" y="551263"/>
                  <a:pt x="1614106" y="589839"/>
                  <a:pt x="1585626" y="617842"/>
                </a:cubicBezTo>
                <a:cubicBezTo>
                  <a:pt x="1556385" y="646608"/>
                  <a:pt x="1516189" y="663753"/>
                  <a:pt x="1475232" y="664991"/>
                </a:cubicBezTo>
                <a:cubicBezTo>
                  <a:pt x="1442275" y="665944"/>
                  <a:pt x="1403127" y="652990"/>
                  <a:pt x="1390935" y="621652"/>
                </a:cubicBezTo>
                <a:lnTo>
                  <a:pt x="1381696" y="597840"/>
                </a:lnTo>
                <a:lnTo>
                  <a:pt x="1374457" y="622414"/>
                </a:lnTo>
                <a:cubicBezTo>
                  <a:pt x="1361789" y="665277"/>
                  <a:pt x="1333214" y="706234"/>
                  <a:pt x="1294066" y="737762"/>
                </a:cubicBezTo>
                <a:cubicBezTo>
                  <a:pt x="1244060" y="778053"/>
                  <a:pt x="1184910" y="800246"/>
                  <a:pt x="1127378" y="800341"/>
                </a:cubicBezTo>
                <a:cubicBezTo>
                  <a:pt x="1127283" y="800341"/>
                  <a:pt x="1127283" y="800341"/>
                  <a:pt x="1127188" y="800341"/>
                </a:cubicBezTo>
                <a:cubicBezTo>
                  <a:pt x="1064418" y="800341"/>
                  <a:pt x="1005554" y="773290"/>
                  <a:pt x="969644" y="727951"/>
                </a:cubicBezTo>
                <a:cubicBezTo>
                  <a:pt x="931544" y="679850"/>
                  <a:pt x="922877" y="612699"/>
                  <a:pt x="948118" y="560978"/>
                </a:cubicBezTo>
                <a:cubicBezTo>
                  <a:pt x="963453" y="529641"/>
                  <a:pt x="989742" y="505923"/>
                  <a:pt x="1020318" y="495827"/>
                </a:cubicBezTo>
                <a:cubicBezTo>
                  <a:pt x="1052131" y="485254"/>
                  <a:pt x="1088707" y="490969"/>
                  <a:pt x="1113567" y="510210"/>
                </a:cubicBezTo>
                <a:cubicBezTo>
                  <a:pt x="1136713" y="528117"/>
                  <a:pt x="1150429" y="558597"/>
                  <a:pt x="1148619" y="587839"/>
                </a:cubicBezTo>
                <a:cubicBezTo>
                  <a:pt x="1146810" y="617080"/>
                  <a:pt x="1129284" y="645560"/>
                  <a:pt x="1104137" y="660419"/>
                </a:cubicBezTo>
                <a:lnTo>
                  <a:pt x="1113091" y="675469"/>
                </a:lnTo>
                <a:cubicBezTo>
                  <a:pt x="1143571" y="657466"/>
                  <a:pt x="1163954" y="624224"/>
                  <a:pt x="1166145" y="588886"/>
                </a:cubicBezTo>
                <a:cubicBezTo>
                  <a:pt x="1168336" y="553549"/>
                  <a:pt x="1152334" y="518116"/>
                  <a:pt x="1124426" y="496398"/>
                </a:cubicBezTo>
                <a:cubicBezTo>
                  <a:pt x="1094612" y="473253"/>
                  <a:pt x="1052607" y="466681"/>
                  <a:pt x="1014888" y="479158"/>
                </a:cubicBezTo>
                <a:cubicBezTo>
                  <a:pt x="979836" y="490779"/>
                  <a:pt x="949833" y="517735"/>
                  <a:pt x="932497" y="553263"/>
                </a:cubicBezTo>
                <a:cubicBezTo>
                  <a:pt x="910875" y="597459"/>
                  <a:pt x="911447" y="651466"/>
                  <a:pt x="931830" y="698233"/>
                </a:cubicBezTo>
                <a:cubicBezTo>
                  <a:pt x="910494" y="714140"/>
                  <a:pt x="883824" y="722427"/>
                  <a:pt x="857059" y="720903"/>
                </a:cubicBezTo>
                <a:cubicBezTo>
                  <a:pt x="828008" y="719188"/>
                  <a:pt x="800004" y="706044"/>
                  <a:pt x="780287" y="684708"/>
                </a:cubicBezTo>
                <a:lnTo>
                  <a:pt x="773906" y="677850"/>
                </a:lnTo>
                <a:lnTo>
                  <a:pt x="767524" y="684708"/>
                </a:lnTo>
                <a:cubicBezTo>
                  <a:pt x="706945" y="749097"/>
                  <a:pt x="616076" y="772719"/>
                  <a:pt x="530542" y="746239"/>
                </a:cubicBezTo>
                <a:cubicBezTo>
                  <a:pt x="420814" y="712426"/>
                  <a:pt x="356520" y="598983"/>
                  <a:pt x="381000" y="482492"/>
                </a:cubicBezTo>
                <a:cubicBezTo>
                  <a:pt x="394144" y="420008"/>
                  <a:pt x="432816" y="363239"/>
                  <a:pt x="487013" y="326758"/>
                </a:cubicBezTo>
                <a:cubicBezTo>
                  <a:pt x="553878" y="281800"/>
                  <a:pt x="639794" y="273514"/>
                  <a:pt x="705897" y="305613"/>
                </a:cubicBezTo>
                <a:cubicBezTo>
                  <a:pt x="776192" y="339807"/>
                  <a:pt x="818197" y="422294"/>
                  <a:pt x="801624" y="493350"/>
                </a:cubicBezTo>
                <a:cubicBezTo>
                  <a:pt x="793051" y="529927"/>
                  <a:pt x="766762" y="563740"/>
                  <a:pt x="731329" y="583838"/>
                </a:cubicBezTo>
                <a:cubicBezTo>
                  <a:pt x="698753" y="602317"/>
                  <a:pt x="661987" y="606984"/>
                  <a:pt x="630269" y="596887"/>
                </a:cubicBezTo>
                <a:cubicBezTo>
                  <a:pt x="591026" y="584314"/>
                  <a:pt x="561593" y="550215"/>
                  <a:pt x="558736" y="514020"/>
                </a:cubicBezTo>
                <a:cubicBezTo>
                  <a:pt x="557212" y="494589"/>
                  <a:pt x="564642" y="473824"/>
                  <a:pt x="578643" y="458489"/>
                </a:cubicBezTo>
                <a:cubicBezTo>
                  <a:pt x="590931" y="444964"/>
                  <a:pt x="606551" y="437439"/>
                  <a:pt x="622649" y="437248"/>
                </a:cubicBezTo>
                <a:lnTo>
                  <a:pt x="622458" y="419722"/>
                </a:lnTo>
                <a:cubicBezTo>
                  <a:pt x="601503" y="420008"/>
                  <a:pt x="581406" y="429533"/>
                  <a:pt x="565689" y="446678"/>
                </a:cubicBezTo>
                <a:cubicBezTo>
                  <a:pt x="548449" y="465633"/>
                  <a:pt x="539305" y="491350"/>
                  <a:pt x="541210" y="515449"/>
                </a:cubicBezTo>
                <a:cubicBezTo>
                  <a:pt x="544639" y="558502"/>
                  <a:pt x="579024" y="598888"/>
                  <a:pt x="624935" y="613556"/>
                </a:cubicBezTo>
                <a:cubicBezTo>
                  <a:pt x="661225" y="625177"/>
                  <a:pt x="703135" y="619938"/>
                  <a:pt x="739901" y="599078"/>
                </a:cubicBezTo>
                <a:cubicBezTo>
                  <a:pt x="779525" y="576599"/>
                  <a:pt x="808958" y="538594"/>
                  <a:pt x="818673" y="497351"/>
                </a:cubicBezTo>
                <a:cubicBezTo>
                  <a:pt x="837057" y="418675"/>
                  <a:pt x="790956" y="327520"/>
                  <a:pt x="713612" y="289897"/>
                </a:cubicBezTo>
                <a:cubicBezTo>
                  <a:pt x="684466" y="275704"/>
                  <a:pt x="651891" y="268751"/>
                  <a:pt x="618553" y="268751"/>
                </a:cubicBezTo>
                <a:cubicBezTo>
                  <a:pt x="569975" y="268751"/>
                  <a:pt x="519969" y="283515"/>
                  <a:pt x="477297" y="312185"/>
                </a:cubicBezTo>
                <a:cubicBezTo>
                  <a:pt x="419290" y="351142"/>
                  <a:pt x="377951" y="411912"/>
                  <a:pt x="363950" y="478873"/>
                </a:cubicBezTo>
                <a:cubicBezTo>
                  <a:pt x="361283" y="491541"/>
                  <a:pt x="359663" y="504209"/>
                  <a:pt x="358901" y="516687"/>
                </a:cubicBezTo>
                <a:cubicBezTo>
                  <a:pt x="346709" y="524593"/>
                  <a:pt x="329088" y="526593"/>
                  <a:pt x="310705" y="521830"/>
                </a:cubicBezTo>
                <a:cubicBezTo>
                  <a:pt x="295465" y="517830"/>
                  <a:pt x="281463" y="510400"/>
                  <a:pt x="266604" y="502590"/>
                </a:cubicBezTo>
                <a:cubicBezTo>
                  <a:pt x="262889" y="500590"/>
                  <a:pt x="259270" y="498685"/>
                  <a:pt x="255555" y="496779"/>
                </a:cubicBezTo>
                <a:cubicBezTo>
                  <a:pt x="176879" y="456394"/>
                  <a:pt x="87439" y="440487"/>
                  <a:pt x="0" y="450679"/>
                </a:cubicBezTo>
                <a:cubicBezTo>
                  <a:pt x="21812" y="432295"/>
                  <a:pt x="41147" y="409531"/>
                  <a:pt x="60102" y="387242"/>
                </a:cubicBezTo>
                <a:cubicBezTo>
                  <a:pt x="72675" y="372478"/>
                  <a:pt x="84581" y="358477"/>
                  <a:pt x="97345" y="345618"/>
                </a:cubicBezTo>
                <a:cubicBezTo>
                  <a:pt x="149161" y="293326"/>
                  <a:pt x="199072" y="269608"/>
                  <a:pt x="245554" y="274942"/>
                </a:cubicBezTo>
                <a:lnTo>
                  <a:pt x="252983" y="275800"/>
                </a:lnTo>
                <a:lnTo>
                  <a:pt x="254984" y="268561"/>
                </a:lnTo>
                <a:cubicBezTo>
                  <a:pt x="271176" y="210172"/>
                  <a:pt x="314420" y="156356"/>
                  <a:pt x="364997" y="131496"/>
                </a:cubicBezTo>
                <a:cubicBezTo>
                  <a:pt x="417385" y="105683"/>
                  <a:pt x="480917" y="103397"/>
                  <a:pt x="535114" y="125305"/>
                </a:cubicBezTo>
                <a:lnTo>
                  <a:pt x="540734" y="127591"/>
                </a:lnTo>
                <a:lnTo>
                  <a:pt x="544829" y="123114"/>
                </a:lnTo>
                <a:cubicBezTo>
                  <a:pt x="615600" y="45199"/>
                  <a:pt x="722661" y="-1759"/>
                  <a:pt x="824102" y="51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87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210208" y="5806696"/>
            <a:ext cx="3375128" cy="12136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2178" y="1863289"/>
            <a:ext cx="638809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ctr"/>
            <a:r>
              <a:rPr lang="zh-CN" altLang="en-US" sz="48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肆</a:t>
            </a:r>
            <a:endParaRPr lang="zh-CN" altLang="en-US" sz="4800" dirty="0">
              <a:solidFill>
                <a:srgbClr val="CA000C"/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13085" y="2767254"/>
            <a:ext cx="4765830" cy="895422"/>
            <a:chOff x="4765777" y="4375150"/>
            <a:chExt cx="2940552" cy="552481"/>
          </a:xfrm>
        </p:grpSpPr>
        <p:pic>
          <p:nvPicPr>
            <p:cNvPr id="24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文本框 57"/>
            <p:cNvSpPr txBox="1"/>
            <p:nvPr/>
          </p:nvSpPr>
          <p:spPr>
            <a:xfrm>
              <a:off x="5578648" y="4414117"/>
              <a:ext cx="1379943" cy="4367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A000C"/>
                  </a:solidFill>
                </a:rPr>
                <a:t>发展规划</a:t>
              </a:r>
              <a:endParaRPr lang="zh-CN" altLang="en-US" sz="4000" dirty="0">
                <a:solidFill>
                  <a:srgbClr val="CA000C"/>
                </a:solidFill>
              </a:endParaRPr>
            </a:p>
          </p:txBody>
        </p:sp>
        <p:sp>
          <p:nvSpPr>
            <p:cNvPr id="2" name="矩形: 圆角 1"/>
            <p:cNvSpPr/>
            <p:nvPr/>
          </p:nvSpPr>
          <p:spPr>
            <a:xfrm>
              <a:off x="5119040" y="4414819"/>
              <a:ext cx="2221958" cy="45919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7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 rot="10800000">
              <a:off x="7406538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文本框 37"/>
          <p:cNvSpPr txBox="1"/>
          <p:nvPr/>
        </p:nvSpPr>
        <p:spPr>
          <a:xfrm>
            <a:off x="3275184" y="3987713"/>
            <a:ext cx="56220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18900000" flipH="1" flipV="1">
            <a:off x="6684459" y="2657240"/>
            <a:ext cx="1797409" cy="3600025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-1" fmla="*/ 255574 w 1520778"/>
              <a:gd name="connsiteY0-2" fmla="*/ 2887114 h 2887114"/>
              <a:gd name="connsiteX1-3" fmla="*/ 1264783 w 1520778"/>
              <a:gd name="connsiteY1-4" fmla="*/ 2887114 h 2887114"/>
              <a:gd name="connsiteX2-5" fmla="*/ 1264783 w 1520778"/>
              <a:gd name="connsiteY2-6" fmla="*/ 2323543 h 2887114"/>
              <a:gd name="connsiteX3-7" fmla="*/ 1264628 w 1520778"/>
              <a:gd name="connsiteY3-8" fmla="*/ 2323543 h 2887114"/>
              <a:gd name="connsiteX4-9" fmla="*/ 1264627 w 1520778"/>
              <a:gd name="connsiteY4-10" fmla="*/ 898812 h 2887114"/>
              <a:gd name="connsiteX5-11" fmla="*/ 1272244 w 1520778"/>
              <a:gd name="connsiteY5-12" fmla="*/ 906947 h 2887114"/>
              <a:gd name="connsiteX6-13" fmla="*/ 1478137 w 1520778"/>
              <a:gd name="connsiteY6-14" fmla="*/ 906946 h 2887114"/>
              <a:gd name="connsiteX7-15" fmla="*/ 1478137 w 1520778"/>
              <a:gd name="connsiteY7-16" fmla="*/ 687063 h 2887114"/>
              <a:gd name="connsiteX8-17" fmla="*/ 1464592 w 1520778"/>
              <a:gd name="connsiteY8-18" fmla="*/ 672597 h 2887114"/>
              <a:gd name="connsiteX9-19" fmla="*/ 1457674 w 1520778"/>
              <a:gd name="connsiteY9-20" fmla="*/ 663080 h 2887114"/>
              <a:gd name="connsiteX10-21" fmla="*/ 890811 w 1520778"/>
              <a:gd name="connsiteY10-22" fmla="*/ 57693 h 2887114"/>
              <a:gd name="connsiteX11-23" fmla="*/ 760389 w 1520778"/>
              <a:gd name="connsiteY11-24" fmla="*/ 0 h 2887114"/>
              <a:gd name="connsiteX12-25" fmla="*/ 629968 w 1520778"/>
              <a:gd name="connsiteY12-26" fmla="*/ 57693 h 2887114"/>
              <a:gd name="connsiteX13-27" fmla="*/ 63103 w 1520778"/>
              <a:gd name="connsiteY13-28" fmla="*/ 663080 h 2887114"/>
              <a:gd name="connsiteX14-29" fmla="*/ 56184 w 1520778"/>
              <a:gd name="connsiteY14-30" fmla="*/ 672600 h 2887114"/>
              <a:gd name="connsiteX15-31" fmla="*/ 42642 w 1520778"/>
              <a:gd name="connsiteY15-32" fmla="*/ 687063 h 2887114"/>
              <a:gd name="connsiteX16-33" fmla="*/ 42642 w 1520778"/>
              <a:gd name="connsiteY16-34" fmla="*/ 906946 h 2887114"/>
              <a:gd name="connsiteX17-35" fmla="*/ 248534 w 1520778"/>
              <a:gd name="connsiteY17-36" fmla="*/ 906947 h 2887114"/>
              <a:gd name="connsiteX18-37" fmla="*/ 256150 w 1520778"/>
              <a:gd name="connsiteY18-38" fmla="*/ 2323543 h 2887114"/>
              <a:gd name="connsiteX19-39" fmla="*/ 255573 w 1520778"/>
              <a:gd name="connsiteY19-40" fmla="*/ 2323543 h 2887114"/>
              <a:gd name="connsiteX20-41" fmla="*/ 255574 w 1520778"/>
              <a:gd name="connsiteY20-42" fmla="*/ 2887114 h 2887114"/>
              <a:gd name="connsiteX0-43" fmla="*/ 248045 w 1513249"/>
              <a:gd name="connsiteY0-44" fmla="*/ 2887114 h 2887114"/>
              <a:gd name="connsiteX1-45" fmla="*/ 1257254 w 1513249"/>
              <a:gd name="connsiteY1-46" fmla="*/ 2887114 h 2887114"/>
              <a:gd name="connsiteX2-47" fmla="*/ 1257254 w 1513249"/>
              <a:gd name="connsiteY2-48" fmla="*/ 2323543 h 2887114"/>
              <a:gd name="connsiteX3-49" fmla="*/ 1257099 w 1513249"/>
              <a:gd name="connsiteY3-50" fmla="*/ 2323543 h 2887114"/>
              <a:gd name="connsiteX4-51" fmla="*/ 1257098 w 1513249"/>
              <a:gd name="connsiteY4-52" fmla="*/ 898812 h 2887114"/>
              <a:gd name="connsiteX5-53" fmla="*/ 1264715 w 1513249"/>
              <a:gd name="connsiteY5-54" fmla="*/ 906947 h 2887114"/>
              <a:gd name="connsiteX6-55" fmla="*/ 1470608 w 1513249"/>
              <a:gd name="connsiteY6-56" fmla="*/ 906946 h 2887114"/>
              <a:gd name="connsiteX7-57" fmla="*/ 1470608 w 1513249"/>
              <a:gd name="connsiteY7-58" fmla="*/ 687063 h 2887114"/>
              <a:gd name="connsiteX8-59" fmla="*/ 1457063 w 1513249"/>
              <a:gd name="connsiteY8-60" fmla="*/ 672597 h 2887114"/>
              <a:gd name="connsiteX9-61" fmla="*/ 1450145 w 1513249"/>
              <a:gd name="connsiteY9-62" fmla="*/ 663080 h 2887114"/>
              <a:gd name="connsiteX10-63" fmla="*/ 883282 w 1513249"/>
              <a:gd name="connsiteY10-64" fmla="*/ 57693 h 2887114"/>
              <a:gd name="connsiteX11-65" fmla="*/ 752860 w 1513249"/>
              <a:gd name="connsiteY11-66" fmla="*/ 0 h 2887114"/>
              <a:gd name="connsiteX12-67" fmla="*/ 622439 w 1513249"/>
              <a:gd name="connsiteY12-68" fmla="*/ 57693 h 2887114"/>
              <a:gd name="connsiteX13-69" fmla="*/ 55574 w 1513249"/>
              <a:gd name="connsiteY13-70" fmla="*/ 663080 h 2887114"/>
              <a:gd name="connsiteX14-71" fmla="*/ 48655 w 1513249"/>
              <a:gd name="connsiteY14-72" fmla="*/ 672600 h 2887114"/>
              <a:gd name="connsiteX15-73" fmla="*/ 35113 w 1513249"/>
              <a:gd name="connsiteY15-74" fmla="*/ 687063 h 2887114"/>
              <a:gd name="connsiteX16-75" fmla="*/ 35113 w 1513249"/>
              <a:gd name="connsiteY16-76" fmla="*/ 906946 h 2887114"/>
              <a:gd name="connsiteX17-77" fmla="*/ 248621 w 1513249"/>
              <a:gd name="connsiteY17-78" fmla="*/ 2323543 h 2887114"/>
              <a:gd name="connsiteX18-79" fmla="*/ 248044 w 1513249"/>
              <a:gd name="connsiteY18-80" fmla="*/ 2323543 h 2887114"/>
              <a:gd name="connsiteX19-81" fmla="*/ 248045 w 1513249"/>
              <a:gd name="connsiteY19-82" fmla="*/ 2887114 h 2887114"/>
              <a:gd name="connsiteX0-83" fmla="*/ 248045 w 1513249"/>
              <a:gd name="connsiteY0-84" fmla="*/ 2887114 h 2887114"/>
              <a:gd name="connsiteX1-85" fmla="*/ 1257254 w 1513249"/>
              <a:gd name="connsiteY1-86" fmla="*/ 2887114 h 2887114"/>
              <a:gd name="connsiteX2-87" fmla="*/ 1257254 w 1513249"/>
              <a:gd name="connsiteY2-88" fmla="*/ 2323543 h 2887114"/>
              <a:gd name="connsiteX3-89" fmla="*/ 1257099 w 1513249"/>
              <a:gd name="connsiteY3-90" fmla="*/ 2323543 h 2887114"/>
              <a:gd name="connsiteX4-91" fmla="*/ 1257098 w 1513249"/>
              <a:gd name="connsiteY4-92" fmla="*/ 898812 h 2887114"/>
              <a:gd name="connsiteX5-93" fmla="*/ 1470608 w 1513249"/>
              <a:gd name="connsiteY5-94" fmla="*/ 906946 h 2887114"/>
              <a:gd name="connsiteX6-95" fmla="*/ 1470608 w 1513249"/>
              <a:gd name="connsiteY6-96" fmla="*/ 687063 h 2887114"/>
              <a:gd name="connsiteX7-97" fmla="*/ 1457063 w 1513249"/>
              <a:gd name="connsiteY7-98" fmla="*/ 672597 h 2887114"/>
              <a:gd name="connsiteX8-99" fmla="*/ 1450145 w 1513249"/>
              <a:gd name="connsiteY8-100" fmla="*/ 663080 h 2887114"/>
              <a:gd name="connsiteX9-101" fmla="*/ 883282 w 1513249"/>
              <a:gd name="connsiteY9-102" fmla="*/ 57693 h 2887114"/>
              <a:gd name="connsiteX10-103" fmla="*/ 752860 w 1513249"/>
              <a:gd name="connsiteY10-104" fmla="*/ 0 h 2887114"/>
              <a:gd name="connsiteX11-105" fmla="*/ 622439 w 1513249"/>
              <a:gd name="connsiteY11-106" fmla="*/ 57693 h 2887114"/>
              <a:gd name="connsiteX12-107" fmla="*/ 55574 w 1513249"/>
              <a:gd name="connsiteY12-108" fmla="*/ 663080 h 2887114"/>
              <a:gd name="connsiteX13-109" fmla="*/ 48655 w 1513249"/>
              <a:gd name="connsiteY13-110" fmla="*/ 672600 h 2887114"/>
              <a:gd name="connsiteX14-111" fmla="*/ 35113 w 1513249"/>
              <a:gd name="connsiteY14-112" fmla="*/ 687063 h 2887114"/>
              <a:gd name="connsiteX15-113" fmla="*/ 35113 w 1513249"/>
              <a:gd name="connsiteY15-114" fmla="*/ 906946 h 2887114"/>
              <a:gd name="connsiteX16-115" fmla="*/ 248621 w 1513249"/>
              <a:gd name="connsiteY16-116" fmla="*/ 2323543 h 2887114"/>
              <a:gd name="connsiteX17-117" fmla="*/ 248044 w 1513249"/>
              <a:gd name="connsiteY17-118" fmla="*/ 2323543 h 2887114"/>
              <a:gd name="connsiteX18-119" fmla="*/ 248045 w 1513249"/>
              <a:gd name="connsiteY18-120" fmla="*/ 2887114 h 2887114"/>
              <a:gd name="connsiteX0-121" fmla="*/ 248045 w 1513249"/>
              <a:gd name="connsiteY0-122" fmla="*/ 2887114 h 2887114"/>
              <a:gd name="connsiteX1-123" fmla="*/ 1257254 w 1513249"/>
              <a:gd name="connsiteY1-124" fmla="*/ 2887114 h 2887114"/>
              <a:gd name="connsiteX2-125" fmla="*/ 1257254 w 1513249"/>
              <a:gd name="connsiteY2-126" fmla="*/ 2323543 h 2887114"/>
              <a:gd name="connsiteX3-127" fmla="*/ 1257099 w 1513249"/>
              <a:gd name="connsiteY3-128" fmla="*/ 2323543 h 2887114"/>
              <a:gd name="connsiteX4-129" fmla="*/ 1470608 w 1513249"/>
              <a:gd name="connsiteY4-130" fmla="*/ 906946 h 2887114"/>
              <a:gd name="connsiteX5-131" fmla="*/ 1470608 w 1513249"/>
              <a:gd name="connsiteY5-132" fmla="*/ 687063 h 2887114"/>
              <a:gd name="connsiteX6-133" fmla="*/ 1457063 w 1513249"/>
              <a:gd name="connsiteY6-134" fmla="*/ 672597 h 2887114"/>
              <a:gd name="connsiteX7-135" fmla="*/ 1450145 w 1513249"/>
              <a:gd name="connsiteY7-136" fmla="*/ 663080 h 2887114"/>
              <a:gd name="connsiteX8-137" fmla="*/ 883282 w 1513249"/>
              <a:gd name="connsiteY8-138" fmla="*/ 57693 h 2887114"/>
              <a:gd name="connsiteX9-139" fmla="*/ 752860 w 1513249"/>
              <a:gd name="connsiteY9-140" fmla="*/ 0 h 2887114"/>
              <a:gd name="connsiteX10-141" fmla="*/ 622439 w 1513249"/>
              <a:gd name="connsiteY10-142" fmla="*/ 57693 h 2887114"/>
              <a:gd name="connsiteX11-143" fmla="*/ 55574 w 1513249"/>
              <a:gd name="connsiteY11-144" fmla="*/ 663080 h 2887114"/>
              <a:gd name="connsiteX12-145" fmla="*/ 48655 w 1513249"/>
              <a:gd name="connsiteY12-146" fmla="*/ 672600 h 2887114"/>
              <a:gd name="connsiteX13-147" fmla="*/ 35113 w 1513249"/>
              <a:gd name="connsiteY13-148" fmla="*/ 687063 h 2887114"/>
              <a:gd name="connsiteX14-149" fmla="*/ 35113 w 1513249"/>
              <a:gd name="connsiteY14-150" fmla="*/ 906946 h 2887114"/>
              <a:gd name="connsiteX15-151" fmla="*/ 248621 w 1513249"/>
              <a:gd name="connsiteY15-152" fmla="*/ 2323543 h 2887114"/>
              <a:gd name="connsiteX16-153" fmla="*/ 248044 w 1513249"/>
              <a:gd name="connsiteY16-154" fmla="*/ 2323543 h 2887114"/>
              <a:gd name="connsiteX17-155" fmla="*/ 248045 w 1513249"/>
              <a:gd name="connsiteY17-156" fmla="*/ 2887114 h 2887114"/>
              <a:gd name="connsiteX0-157" fmla="*/ 212932 w 1478136"/>
              <a:gd name="connsiteY0-158" fmla="*/ 2887114 h 2887114"/>
              <a:gd name="connsiteX1-159" fmla="*/ 1222141 w 1478136"/>
              <a:gd name="connsiteY1-160" fmla="*/ 2887114 h 2887114"/>
              <a:gd name="connsiteX2-161" fmla="*/ 1222141 w 1478136"/>
              <a:gd name="connsiteY2-162" fmla="*/ 2323543 h 2887114"/>
              <a:gd name="connsiteX3-163" fmla="*/ 1221986 w 1478136"/>
              <a:gd name="connsiteY3-164" fmla="*/ 2323543 h 2887114"/>
              <a:gd name="connsiteX4-165" fmla="*/ 1435495 w 1478136"/>
              <a:gd name="connsiteY4-166" fmla="*/ 906946 h 2887114"/>
              <a:gd name="connsiteX5-167" fmla="*/ 1435495 w 1478136"/>
              <a:gd name="connsiteY5-168" fmla="*/ 687063 h 2887114"/>
              <a:gd name="connsiteX6-169" fmla="*/ 1421950 w 1478136"/>
              <a:gd name="connsiteY6-170" fmla="*/ 672597 h 2887114"/>
              <a:gd name="connsiteX7-171" fmla="*/ 1415032 w 1478136"/>
              <a:gd name="connsiteY7-172" fmla="*/ 663080 h 2887114"/>
              <a:gd name="connsiteX8-173" fmla="*/ 848169 w 1478136"/>
              <a:gd name="connsiteY8-174" fmla="*/ 57693 h 2887114"/>
              <a:gd name="connsiteX9-175" fmla="*/ 717747 w 1478136"/>
              <a:gd name="connsiteY9-176" fmla="*/ 0 h 2887114"/>
              <a:gd name="connsiteX10-177" fmla="*/ 587326 w 1478136"/>
              <a:gd name="connsiteY10-178" fmla="*/ 57693 h 2887114"/>
              <a:gd name="connsiteX11-179" fmla="*/ 20461 w 1478136"/>
              <a:gd name="connsiteY11-180" fmla="*/ 663080 h 2887114"/>
              <a:gd name="connsiteX12-181" fmla="*/ 13542 w 1478136"/>
              <a:gd name="connsiteY12-182" fmla="*/ 672600 h 2887114"/>
              <a:gd name="connsiteX13-183" fmla="*/ 0 w 1478136"/>
              <a:gd name="connsiteY13-184" fmla="*/ 906946 h 2887114"/>
              <a:gd name="connsiteX14-185" fmla="*/ 213508 w 1478136"/>
              <a:gd name="connsiteY14-186" fmla="*/ 2323543 h 2887114"/>
              <a:gd name="connsiteX15-187" fmla="*/ 212931 w 1478136"/>
              <a:gd name="connsiteY15-188" fmla="*/ 2323543 h 2887114"/>
              <a:gd name="connsiteX16-189" fmla="*/ 212932 w 1478136"/>
              <a:gd name="connsiteY16-190" fmla="*/ 2887114 h 2887114"/>
              <a:gd name="connsiteX0-191" fmla="*/ 212932 w 1478136"/>
              <a:gd name="connsiteY0-192" fmla="*/ 2887114 h 2887114"/>
              <a:gd name="connsiteX1-193" fmla="*/ 1222141 w 1478136"/>
              <a:gd name="connsiteY1-194" fmla="*/ 2887114 h 2887114"/>
              <a:gd name="connsiteX2-195" fmla="*/ 1222141 w 1478136"/>
              <a:gd name="connsiteY2-196" fmla="*/ 2323543 h 2887114"/>
              <a:gd name="connsiteX3-197" fmla="*/ 1221986 w 1478136"/>
              <a:gd name="connsiteY3-198" fmla="*/ 2323543 h 2887114"/>
              <a:gd name="connsiteX4-199" fmla="*/ 1435495 w 1478136"/>
              <a:gd name="connsiteY4-200" fmla="*/ 906946 h 2887114"/>
              <a:gd name="connsiteX5-201" fmla="*/ 1435495 w 1478136"/>
              <a:gd name="connsiteY5-202" fmla="*/ 687063 h 2887114"/>
              <a:gd name="connsiteX6-203" fmla="*/ 1421950 w 1478136"/>
              <a:gd name="connsiteY6-204" fmla="*/ 672597 h 2887114"/>
              <a:gd name="connsiteX7-205" fmla="*/ 848169 w 1478136"/>
              <a:gd name="connsiteY7-206" fmla="*/ 57693 h 2887114"/>
              <a:gd name="connsiteX8-207" fmla="*/ 717747 w 1478136"/>
              <a:gd name="connsiteY8-208" fmla="*/ 0 h 2887114"/>
              <a:gd name="connsiteX9-209" fmla="*/ 587326 w 1478136"/>
              <a:gd name="connsiteY9-210" fmla="*/ 57693 h 2887114"/>
              <a:gd name="connsiteX10-211" fmla="*/ 20461 w 1478136"/>
              <a:gd name="connsiteY10-212" fmla="*/ 663080 h 2887114"/>
              <a:gd name="connsiteX11-213" fmla="*/ 13542 w 1478136"/>
              <a:gd name="connsiteY11-214" fmla="*/ 672600 h 2887114"/>
              <a:gd name="connsiteX12-215" fmla="*/ 0 w 1478136"/>
              <a:gd name="connsiteY12-216" fmla="*/ 906946 h 2887114"/>
              <a:gd name="connsiteX13-217" fmla="*/ 213508 w 1478136"/>
              <a:gd name="connsiteY13-218" fmla="*/ 2323543 h 2887114"/>
              <a:gd name="connsiteX14-219" fmla="*/ 212931 w 1478136"/>
              <a:gd name="connsiteY14-220" fmla="*/ 2323543 h 2887114"/>
              <a:gd name="connsiteX15-221" fmla="*/ 212932 w 1478136"/>
              <a:gd name="connsiteY15-222" fmla="*/ 2887114 h 2887114"/>
              <a:gd name="connsiteX0-223" fmla="*/ 212932 w 1478136"/>
              <a:gd name="connsiteY0-224" fmla="*/ 2887114 h 2887114"/>
              <a:gd name="connsiteX1-225" fmla="*/ 1222141 w 1478136"/>
              <a:gd name="connsiteY1-226" fmla="*/ 2887114 h 2887114"/>
              <a:gd name="connsiteX2-227" fmla="*/ 1222141 w 1478136"/>
              <a:gd name="connsiteY2-228" fmla="*/ 2323543 h 2887114"/>
              <a:gd name="connsiteX3-229" fmla="*/ 1221986 w 1478136"/>
              <a:gd name="connsiteY3-230" fmla="*/ 2323543 h 2887114"/>
              <a:gd name="connsiteX4-231" fmla="*/ 1435495 w 1478136"/>
              <a:gd name="connsiteY4-232" fmla="*/ 906946 h 2887114"/>
              <a:gd name="connsiteX5-233" fmla="*/ 1435495 w 1478136"/>
              <a:gd name="connsiteY5-234" fmla="*/ 687063 h 2887114"/>
              <a:gd name="connsiteX6-235" fmla="*/ 848169 w 1478136"/>
              <a:gd name="connsiteY6-236" fmla="*/ 57693 h 2887114"/>
              <a:gd name="connsiteX7-237" fmla="*/ 717747 w 1478136"/>
              <a:gd name="connsiteY7-238" fmla="*/ 0 h 2887114"/>
              <a:gd name="connsiteX8-239" fmla="*/ 587326 w 1478136"/>
              <a:gd name="connsiteY8-240" fmla="*/ 57693 h 2887114"/>
              <a:gd name="connsiteX9-241" fmla="*/ 20461 w 1478136"/>
              <a:gd name="connsiteY9-242" fmla="*/ 663080 h 2887114"/>
              <a:gd name="connsiteX10-243" fmla="*/ 13542 w 1478136"/>
              <a:gd name="connsiteY10-244" fmla="*/ 672600 h 2887114"/>
              <a:gd name="connsiteX11-245" fmla="*/ 0 w 1478136"/>
              <a:gd name="connsiteY11-246" fmla="*/ 906946 h 2887114"/>
              <a:gd name="connsiteX12-247" fmla="*/ 213508 w 1478136"/>
              <a:gd name="connsiteY12-248" fmla="*/ 2323543 h 2887114"/>
              <a:gd name="connsiteX13-249" fmla="*/ 212931 w 1478136"/>
              <a:gd name="connsiteY13-250" fmla="*/ 2323543 h 2887114"/>
              <a:gd name="connsiteX14-251" fmla="*/ 212932 w 1478136"/>
              <a:gd name="connsiteY14-252" fmla="*/ 2887114 h 2887114"/>
              <a:gd name="connsiteX0-253" fmla="*/ 212932 w 1435495"/>
              <a:gd name="connsiteY0-254" fmla="*/ 2915686 h 2915686"/>
              <a:gd name="connsiteX1-255" fmla="*/ 1222141 w 1435495"/>
              <a:gd name="connsiteY1-256" fmla="*/ 2915686 h 2915686"/>
              <a:gd name="connsiteX2-257" fmla="*/ 1222141 w 1435495"/>
              <a:gd name="connsiteY2-258" fmla="*/ 2352115 h 2915686"/>
              <a:gd name="connsiteX3-259" fmla="*/ 1221986 w 1435495"/>
              <a:gd name="connsiteY3-260" fmla="*/ 2352115 h 2915686"/>
              <a:gd name="connsiteX4-261" fmla="*/ 1435495 w 1435495"/>
              <a:gd name="connsiteY4-262" fmla="*/ 935518 h 2915686"/>
              <a:gd name="connsiteX5-263" fmla="*/ 848169 w 1435495"/>
              <a:gd name="connsiteY5-264" fmla="*/ 86265 h 2915686"/>
              <a:gd name="connsiteX6-265" fmla="*/ 717747 w 1435495"/>
              <a:gd name="connsiteY6-266" fmla="*/ 28572 h 2915686"/>
              <a:gd name="connsiteX7-267" fmla="*/ 587326 w 1435495"/>
              <a:gd name="connsiteY7-268" fmla="*/ 86265 h 2915686"/>
              <a:gd name="connsiteX8-269" fmla="*/ 20461 w 1435495"/>
              <a:gd name="connsiteY8-270" fmla="*/ 691652 h 2915686"/>
              <a:gd name="connsiteX9-271" fmla="*/ 13542 w 1435495"/>
              <a:gd name="connsiteY9-272" fmla="*/ 701172 h 2915686"/>
              <a:gd name="connsiteX10-273" fmla="*/ 0 w 1435495"/>
              <a:gd name="connsiteY10-274" fmla="*/ 935518 h 2915686"/>
              <a:gd name="connsiteX11-275" fmla="*/ 213508 w 1435495"/>
              <a:gd name="connsiteY11-276" fmla="*/ 2352115 h 2915686"/>
              <a:gd name="connsiteX12-277" fmla="*/ 212931 w 1435495"/>
              <a:gd name="connsiteY12-278" fmla="*/ 2352115 h 2915686"/>
              <a:gd name="connsiteX13-279" fmla="*/ 212932 w 1435495"/>
              <a:gd name="connsiteY13-280" fmla="*/ 2915686 h 2915686"/>
              <a:gd name="connsiteX0-281" fmla="*/ 212932 w 1435495"/>
              <a:gd name="connsiteY0-282" fmla="*/ 2915686 h 2915686"/>
              <a:gd name="connsiteX1-283" fmla="*/ 1222141 w 1435495"/>
              <a:gd name="connsiteY1-284" fmla="*/ 2915686 h 2915686"/>
              <a:gd name="connsiteX2-285" fmla="*/ 1222141 w 1435495"/>
              <a:gd name="connsiteY2-286" fmla="*/ 2352115 h 2915686"/>
              <a:gd name="connsiteX3-287" fmla="*/ 1221986 w 1435495"/>
              <a:gd name="connsiteY3-288" fmla="*/ 2352115 h 2915686"/>
              <a:gd name="connsiteX4-289" fmla="*/ 1435495 w 1435495"/>
              <a:gd name="connsiteY4-290" fmla="*/ 935518 h 2915686"/>
              <a:gd name="connsiteX5-291" fmla="*/ 848169 w 1435495"/>
              <a:gd name="connsiteY5-292" fmla="*/ 86265 h 2915686"/>
              <a:gd name="connsiteX6-293" fmla="*/ 717747 w 1435495"/>
              <a:gd name="connsiteY6-294" fmla="*/ 28572 h 2915686"/>
              <a:gd name="connsiteX7-295" fmla="*/ 587326 w 1435495"/>
              <a:gd name="connsiteY7-296" fmla="*/ 86265 h 2915686"/>
              <a:gd name="connsiteX8-297" fmla="*/ 20461 w 1435495"/>
              <a:gd name="connsiteY8-298" fmla="*/ 691652 h 2915686"/>
              <a:gd name="connsiteX9-299" fmla="*/ 0 w 1435495"/>
              <a:gd name="connsiteY9-300" fmla="*/ 935518 h 2915686"/>
              <a:gd name="connsiteX10-301" fmla="*/ 213508 w 1435495"/>
              <a:gd name="connsiteY10-302" fmla="*/ 2352115 h 2915686"/>
              <a:gd name="connsiteX11-303" fmla="*/ 212931 w 1435495"/>
              <a:gd name="connsiteY11-304" fmla="*/ 2352115 h 2915686"/>
              <a:gd name="connsiteX12-305" fmla="*/ 212932 w 1435495"/>
              <a:gd name="connsiteY12-306" fmla="*/ 2915686 h 29156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>
          <a:xfrm rot="2700000" flipV="1">
            <a:off x="3686711" y="2655503"/>
            <a:ext cx="1797409" cy="3600025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-1" fmla="*/ 255574 w 1520778"/>
              <a:gd name="connsiteY0-2" fmla="*/ 2887114 h 2887114"/>
              <a:gd name="connsiteX1-3" fmla="*/ 1264783 w 1520778"/>
              <a:gd name="connsiteY1-4" fmla="*/ 2887114 h 2887114"/>
              <a:gd name="connsiteX2-5" fmla="*/ 1264783 w 1520778"/>
              <a:gd name="connsiteY2-6" fmla="*/ 2323543 h 2887114"/>
              <a:gd name="connsiteX3-7" fmla="*/ 1264628 w 1520778"/>
              <a:gd name="connsiteY3-8" fmla="*/ 2323543 h 2887114"/>
              <a:gd name="connsiteX4-9" fmla="*/ 1264627 w 1520778"/>
              <a:gd name="connsiteY4-10" fmla="*/ 898812 h 2887114"/>
              <a:gd name="connsiteX5-11" fmla="*/ 1272244 w 1520778"/>
              <a:gd name="connsiteY5-12" fmla="*/ 906947 h 2887114"/>
              <a:gd name="connsiteX6-13" fmla="*/ 1478137 w 1520778"/>
              <a:gd name="connsiteY6-14" fmla="*/ 906946 h 2887114"/>
              <a:gd name="connsiteX7-15" fmla="*/ 1478137 w 1520778"/>
              <a:gd name="connsiteY7-16" fmla="*/ 687063 h 2887114"/>
              <a:gd name="connsiteX8-17" fmla="*/ 1464592 w 1520778"/>
              <a:gd name="connsiteY8-18" fmla="*/ 672597 h 2887114"/>
              <a:gd name="connsiteX9-19" fmla="*/ 1457674 w 1520778"/>
              <a:gd name="connsiteY9-20" fmla="*/ 663080 h 2887114"/>
              <a:gd name="connsiteX10-21" fmla="*/ 890811 w 1520778"/>
              <a:gd name="connsiteY10-22" fmla="*/ 57693 h 2887114"/>
              <a:gd name="connsiteX11-23" fmla="*/ 760389 w 1520778"/>
              <a:gd name="connsiteY11-24" fmla="*/ 0 h 2887114"/>
              <a:gd name="connsiteX12-25" fmla="*/ 629968 w 1520778"/>
              <a:gd name="connsiteY12-26" fmla="*/ 57693 h 2887114"/>
              <a:gd name="connsiteX13-27" fmla="*/ 63103 w 1520778"/>
              <a:gd name="connsiteY13-28" fmla="*/ 663080 h 2887114"/>
              <a:gd name="connsiteX14-29" fmla="*/ 56184 w 1520778"/>
              <a:gd name="connsiteY14-30" fmla="*/ 672600 h 2887114"/>
              <a:gd name="connsiteX15-31" fmla="*/ 42642 w 1520778"/>
              <a:gd name="connsiteY15-32" fmla="*/ 687063 h 2887114"/>
              <a:gd name="connsiteX16-33" fmla="*/ 42642 w 1520778"/>
              <a:gd name="connsiteY16-34" fmla="*/ 906946 h 2887114"/>
              <a:gd name="connsiteX17-35" fmla="*/ 248534 w 1520778"/>
              <a:gd name="connsiteY17-36" fmla="*/ 906947 h 2887114"/>
              <a:gd name="connsiteX18-37" fmla="*/ 256150 w 1520778"/>
              <a:gd name="connsiteY18-38" fmla="*/ 2323543 h 2887114"/>
              <a:gd name="connsiteX19-39" fmla="*/ 255573 w 1520778"/>
              <a:gd name="connsiteY19-40" fmla="*/ 2323543 h 2887114"/>
              <a:gd name="connsiteX20-41" fmla="*/ 255574 w 1520778"/>
              <a:gd name="connsiteY20-42" fmla="*/ 2887114 h 2887114"/>
              <a:gd name="connsiteX0-43" fmla="*/ 248045 w 1513249"/>
              <a:gd name="connsiteY0-44" fmla="*/ 2887114 h 2887114"/>
              <a:gd name="connsiteX1-45" fmla="*/ 1257254 w 1513249"/>
              <a:gd name="connsiteY1-46" fmla="*/ 2887114 h 2887114"/>
              <a:gd name="connsiteX2-47" fmla="*/ 1257254 w 1513249"/>
              <a:gd name="connsiteY2-48" fmla="*/ 2323543 h 2887114"/>
              <a:gd name="connsiteX3-49" fmla="*/ 1257099 w 1513249"/>
              <a:gd name="connsiteY3-50" fmla="*/ 2323543 h 2887114"/>
              <a:gd name="connsiteX4-51" fmla="*/ 1257098 w 1513249"/>
              <a:gd name="connsiteY4-52" fmla="*/ 898812 h 2887114"/>
              <a:gd name="connsiteX5-53" fmla="*/ 1264715 w 1513249"/>
              <a:gd name="connsiteY5-54" fmla="*/ 906947 h 2887114"/>
              <a:gd name="connsiteX6-55" fmla="*/ 1470608 w 1513249"/>
              <a:gd name="connsiteY6-56" fmla="*/ 906946 h 2887114"/>
              <a:gd name="connsiteX7-57" fmla="*/ 1470608 w 1513249"/>
              <a:gd name="connsiteY7-58" fmla="*/ 687063 h 2887114"/>
              <a:gd name="connsiteX8-59" fmla="*/ 1457063 w 1513249"/>
              <a:gd name="connsiteY8-60" fmla="*/ 672597 h 2887114"/>
              <a:gd name="connsiteX9-61" fmla="*/ 1450145 w 1513249"/>
              <a:gd name="connsiteY9-62" fmla="*/ 663080 h 2887114"/>
              <a:gd name="connsiteX10-63" fmla="*/ 883282 w 1513249"/>
              <a:gd name="connsiteY10-64" fmla="*/ 57693 h 2887114"/>
              <a:gd name="connsiteX11-65" fmla="*/ 752860 w 1513249"/>
              <a:gd name="connsiteY11-66" fmla="*/ 0 h 2887114"/>
              <a:gd name="connsiteX12-67" fmla="*/ 622439 w 1513249"/>
              <a:gd name="connsiteY12-68" fmla="*/ 57693 h 2887114"/>
              <a:gd name="connsiteX13-69" fmla="*/ 55574 w 1513249"/>
              <a:gd name="connsiteY13-70" fmla="*/ 663080 h 2887114"/>
              <a:gd name="connsiteX14-71" fmla="*/ 48655 w 1513249"/>
              <a:gd name="connsiteY14-72" fmla="*/ 672600 h 2887114"/>
              <a:gd name="connsiteX15-73" fmla="*/ 35113 w 1513249"/>
              <a:gd name="connsiteY15-74" fmla="*/ 687063 h 2887114"/>
              <a:gd name="connsiteX16-75" fmla="*/ 35113 w 1513249"/>
              <a:gd name="connsiteY16-76" fmla="*/ 906946 h 2887114"/>
              <a:gd name="connsiteX17-77" fmla="*/ 248621 w 1513249"/>
              <a:gd name="connsiteY17-78" fmla="*/ 2323543 h 2887114"/>
              <a:gd name="connsiteX18-79" fmla="*/ 248044 w 1513249"/>
              <a:gd name="connsiteY18-80" fmla="*/ 2323543 h 2887114"/>
              <a:gd name="connsiteX19-81" fmla="*/ 248045 w 1513249"/>
              <a:gd name="connsiteY19-82" fmla="*/ 2887114 h 2887114"/>
              <a:gd name="connsiteX0-83" fmla="*/ 248045 w 1513249"/>
              <a:gd name="connsiteY0-84" fmla="*/ 2887114 h 2887114"/>
              <a:gd name="connsiteX1-85" fmla="*/ 1257254 w 1513249"/>
              <a:gd name="connsiteY1-86" fmla="*/ 2887114 h 2887114"/>
              <a:gd name="connsiteX2-87" fmla="*/ 1257254 w 1513249"/>
              <a:gd name="connsiteY2-88" fmla="*/ 2323543 h 2887114"/>
              <a:gd name="connsiteX3-89" fmla="*/ 1257099 w 1513249"/>
              <a:gd name="connsiteY3-90" fmla="*/ 2323543 h 2887114"/>
              <a:gd name="connsiteX4-91" fmla="*/ 1257098 w 1513249"/>
              <a:gd name="connsiteY4-92" fmla="*/ 898812 h 2887114"/>
              <a:gd name="connsiteX5-93" fmla="*/ 1470608 w 1513249"/>
              <a:gd name="connsiteY5-94" fmla="*/ 906946 h 2887114"/>
              <a:gd name="connsiteX6-95" fmla="*/ 1470608 w 1513249"/>
              <a:gd name="connsiteY6-96" fmla="*/ 687063 h 2887114"/>
              <a:gd name="connsiteX7-97" fmla="*/ 1457063 w 1513249"/>
              <a:gd name="connsiteY7-98" fmla="*/ 672597 h 2887114"/>
              <a:gd name="connsiteX8-99" fmla="*/ 1450145 w 1513249"/>
              <a:gd name="connsiteY8-100" fmla="*/ 663080 h 2887114"/>
              <a:gd name="connsiteX9-101" fmla="*/ 883282 w 1513249"/>
              <a:gd name="connsiteY9-102" fmla="*/ 57693 h 2887114"/>
              <a:gd name="connsiteX10-103" fmla="*/ 752860 w 1513249"/>
              <a:gd name="connsiteY10-104" fmla="*/ 0 h 2887114"/>
              <a:gd name="connsiteX11-105" fmla="*/ 622439 w 1513249"/>
              <a:gd name="connsiteY11-106" fmla="*/ 57693 h 2887114"/>
              <a:gd name="connsiteX12-107" fmla="*/ 55574 w 1513249"/>
              <a:gd name="connsiteY12-108" fmla="*/ 663080 h 2887114"/>
              <a:gd name="connsiteX13-109" fmla="*/ 48655 w 1513249"/>
              <a:gd name="connsiteY13-110" fmla="*/ 672600 h 2887114"/>
              <a:gd name="connsiteX14-111" fmla="*/ 35113 w 1513249"/>
              <a:gd name="connsiteY14-112" fmla="*/ 687063 h 2887114"/>
              <a:gd name="connsiteX15-113" fmla="*/ 35113 w 1513249"/>
              <a:gd name="connsiteY15-114" fmla="*/ 906946 h 2887114"/>
              <a:gd name="connsiteX16-115" fmla="*/ 248621 w 1513249"/>
              <a:gd name="connsiteY16-116" fmla="*/ 2323543 h 2887114"/>
              <a:gd name="connsiteX17-117" fmla="*/ 248044 w 1513249"/>
              <a:gd name="connsiteY17-118" fmla="*/ 2323543 h 2887114"/>
              <a:gd name="connsiteX18-119" fmla="*/ 248045 w 1513249"/>
              <a:gd name="connsiteY18-120" fmla="*/ 2887114 h 2887114"/>
              <a:gd name="connsiteX0-121" fmla="*/ 248045 w 1513249"/>
              <a:gd name="connsiteY0-122" fmla="*/ 2887114 h 2887114"/>
              <a:gd name="connsiteX1-123" fmla="*/ 1257254 w 1513249"/>
              <a:gd name="connsiteY1-124" fmla="*/ 2887114 h 2887114"/>
              <a:gd name="connsiteX2-125" fmla="*/ 1257254 w 1513249"/>
              <a:gd name="connsiteY2-126" fmla="*/ 2323543 h 2887114"/>
              <a:gd name="connsiteX3-127" fmla="*/ 1257099 w 1513249"/>
              <a:gd name="connsiteY3-128" fmla="*/ 2323543 h 2887114"/>
              <a:gd name="connsiteX4-129" fmla="*/ 1470608 w 1513249"/>
              <a:gd name="connsiteY4-130" fmla="*/ 906946 h 2887114"/>
              <a:gd name="connsiteX5-131" fmla="*/ 1470608 w 1513249"/>
              <a:gd name="connsiteY5-132" fmla="*/ 687063 h 2887114"/>
              <a:gd name="connsiteX6-133" fmla="*/ 1457063 w 1513249"/>
              <a:gd name="connsiteY6-134" fmla="*/ 672597 h 2887114"/>
              <a:gd name="connsiteX7-135" fmla="*/ 1450145 w 1513249"/>
              <a:gd name="connsiteY7-136" fmla="*/ 663080 h 2887114"/>
              <a:gd name="connsiteX8-137" fmla="*/ 883282 w 1513249"/>
              <a:gd name="connsiteY8-138" fmla="*/ 57693 h 2887114"/>
              <a:gd name="connsiteX9-139" fmla="*/ 752860 w 1513249"/>
              <a:gd name="connsiteY9-140" fmla="*/ 0 h 2887114"/>
              <a:gd name="connsiteX10-141" fmla="*/ 622439 w 1513249"/>
              <a:gd name="connsiteY10-142" fmla="*/ 57693 h 2887114"/>
              <a:gd name="connsiteX11-143" fmla="*/ 55574 w 1513249"/>
              <a:gd name="connsiteY11-144" fmla="*/ 663080 h 2887114"/>
              <a:gd name="connsiteX12-145" fmla="*/ 48655 w 1513249"/>
              <a:gd name="connsiteY12-146" fmla="*/ 672600 h 2887114"/>
              <a:gd name="connsiteX13-147" fmla="*/ 35113 w 1513249"/>
              <a:gd name="connsiteY13-148" fmla="*/ 687063 h 2887114"/>
              <a:gd name="connsiteX14-149" fmla="*/ 35113 w 1513249"/>
              <a:gd name="connsiteY14-150" fmla="*/ 906946 h 2887114"/>
              <a:gd name="connsiteX15-151" fmla="*/ 248621 w 1513249"/>
              <a:gd name="connsiteY15-152" fmla="*/ 2323543 h 2887114"/>
              <a:gd name="connsiteX16-153" fmla="*/ 248044 w 1513249"/>
              <a:gd name="connsiteY16-154" fmla="*/ 2323543 h 2887114"/>
              <a:gd name="connsiteX17-155" fmla="*/ 248045 w 1513249"/>
              <a:gd name="connsiteY17-156" fmla="*/ 2887114 h 2887114"/>
              <a:gd name="connsiteX0-157" fmla="*/ 212932 w 1478136"/>
              <a:gd name="connsiteY0-158" fmla="*/ 2887114 h 2887114"/>
              <a:gd name="connsiteX1-159" fmla="*/ 1222141 w 1478136"/>
              <a:gd name="connsiteY1-160" fmla="*/ 2887114 h 2887114"/>
              <a:gd name="connsiteX2-161" fmla="*/ 1222141 w 1478136"/>
              <a:gd name="connsiteY2-162" fmla="*/ 2323543 h 2887114"/>
              <a:gd name="connsiteX3-163" fmla="*/ 1221986 w 1478136"/>
              <a:gd name="connsiteY3-164" fmla="*/ 2323543 h 2887114"/>
              <a:gd name="connsiteX4-165" fmla="*/ 1435495 w 1478136"/>
              <a:gd name="connsiteY4-166" fmla="*/ 906946 h 2887114"/>
              <a:gd name="connsiteX5-167" fmla="*/ 1435495 w 1478136"/>
              <a:gd name="connsiteY5-168" fmla="*/ 687063 h 2887114"/>
              <a:gd name="connsiteX6-169" fmla="*/ 1421950 w 1478136"/>
              <a:gd name="connsiteY6-170" fmla="*/ 672597 h 2887114"/>
              <a:gd name="connsiteX7-171" fmla="*/ 1415032 w 1478136"/>
              <a:gd name="connsiteY7-172" fmla="*/ 663080 h 2887114"/>
              <a:gd name="connsiteX8-173" fmla="*/ 848169 w 1478136"/>
              <a:gd name="connsiteY8-174" fmla="*/ 57693 h 2887114"/>
              <a:gd name="connsiteX9-175" fmla="*/ 717747 w 1478136"/>
              <a:gd name="connsiteY9-176" fmla="*/ 0 h 2887114"/>
              <a:gd name="connsiteX10-177" fmla="*/ 587326 w 1478136"/>
              <a:gd name="connsiteY10-178" fmla="*/ 57693 h 2887114"/>
              <a:gd name="connsiteX11-179" fmla="*/ 20461 w 1478136"/>
              <a:gd name="connsiteY11-180" fmla="*/ 663080 h 2887114"/>
              <a:gd name="connsiteX12-181" fmla="*/ 13542 w 1478136"/>
              <a:gd name="connsiteY12-182" fmla="*/ 672600 h 2887114"/>
              <a:gd name="connsiteX13-183" fmla="*/ 0 w 1478136"/>
              <a:gd name="connsiteY13-184" fmla="*/ 906946 h 2887114"/>
              <a:gd name="connsiteX14-185" fmla="*/ 213508 w 1478136"/>
              <a:gd name="connsiteY14-186" fmla="*/ 2323543 h 2887114"/>
              <a:gd name="connsiteX15-187" fmla="*/ 212931 w 1478136"/>
              <a:gd name="connsiteY15-188" fmla="*/ 2323543 h 2887114"/>
              <a:gd name="connsiteX16-189" fmla="*/ 212932 w 1478136"/>
              <a:gd name="connsiteY16-190" fmla="*/ 2887114 h 2887114"/>
              <a:gd name="connsiteX0-191" fmla="*/ 212932 w 1478136"/>
              <a:gd name="connsiteY0-192" fmla="*/ 2887114 h 2887114"/>
              <a:gd name="connsiteX1-193" fmla="*/ 1222141 w 1478136"/>
              <a:gd name="connsiteY1-194" fmla="*/ 2887114 h 2887114"/>
              <a:gd name="connsiteX2-195" fmla="*/ 1222141 w 1478136"/>
              <a:gd name="connsiteY2-196" fmla="*/ 2323543 h 2887114"/>
              <a:gd name="connsiteX3-197" fmla="*/ 1221986 w 1478136"/>
              <a:gd name="connsiteY3-198" fmla="*/ 2323543 h 2887114"/>
              <a:gd name="connsiteX4-199" fmla="*/ 1435495 w 1478136"/>
              <a:gd name="connsiteY4-200" fmla="*/ 906946 h 2887114"/>
              <a:gd name="connsiteX5-201" fmla="*/ 1435495 w 1478136"/>
              <a:gd name="connsiteY5-202" fmla="*/ 687063 h 2887114"/>
              <a:gd name="connsiteX6-203" fmla="*/ 1421950 w 1478136"/>
              <a:gd name="connsiteY6-204" fmla="*/ 672597 h 2887114"/>
              <a:gd name="connsiteX7-205" fmla="*/ 848169 w 1478136"/>
              <a:gd name="connsiteY7-206" fmla="*/ 57693 h 2887114"/>
              <a:gd name="connsiteX8-207" fmla="*/ 717747 w 1478136"/>
              <a:gd name="connsiteY8-208" fmla="*/ 0 h 2887114"/>
              <a:gd name="connsiteX9-209" fmla="*/ 587326 w 1478136"/>
              <a:gd name="connsiteY9-210" fmla="*/ 57693 h 2887114"/>
              <a:gd name="connsiteX10-211" fmla="*/ 20461 w 1478136"/>
              <a:gd name="connsiteY10-212" fmla="*/ 663080 h 2887114"/>
              <a:gd name="connsiteX11-213" fmla="*/ 13542 w 1478136"/>
              <a:gd name="connsiteY11-214" fmla="*/ 672600 h 2887114"/>
              <a:gd name="connsiteX12-215" fmla="*/ 0 w 1478136"/>
              <a:gd name="connsiteY12-216" fmla="*/ 906946 h 2887114"/>
              <a:gd name="connsiteX13-217" fmla="*/ 213508 w 1478136"/>
              <a:gd name="connsiteY13-218" fmla="*/ 2323543 h 2887114"/>
              <a:gd name="connsiteX14-219" fmla="*/ 212931 w 1478136"/>
              <a:gd name="connsiteY14-220" fmla="*/ 2323543 h 2887114"/>
              <a:gd name="connsiteX15-221" fmla="*/ 212932 w 1478136"/>
              <a:gd name="connsiteY15-222" fmla="*/ 2887114 h 2887114"/>
              <a:gd name="connsiteX0-223" fmla="*/ 212932 w 1478136"/>
              <a:gd name="connsiteY0-224" fmla="*/ 2887114 h 2887114"/>
              <a:gd name="connsiteX1-225" fmla="*/ 1222141 w 1478136"/>
              <a:gd name="connsiteY1-226" fmla="*/ 2887114 h 2887114"/>
              <a:gd name="connsiteX2-227" fmla="*/ 1222141 w 1478136"/>
              <a:gd name="connsiteY2-228" fmla="*/ 2323543 h 2887114"/>
              <a:gd name="connsiteX3-229" fmla="*/ 1221986 w 1478136"/>
              <a:gd name="connsiteY3-230" fmla="*/ 2323543 h 2887114"/>
              <a:gd name="connsiteX4-231" fmla="*/ 1435495 w 1478136"/>
              <a:gd name="connsiteY4-232" fmla="*/ 906946 h 2887114"/>
              <a:gd name="connsiteX5-233" fmla="*/ 1435495 w 1478136"/>
              <a:gd name="connsiteY5-234" fmla="*/ 687063 h 2887114"/>
              <a:gd name="connsiteX6-235" fmla="*/ 848169 w 1478136"/>
              <a:gd name="connsiteY6-236" fmla="*/ 57693 h 2887114"/>
              <a:gd name="connsiteX7-237" fmla="*/ 717747 w 1478136"/>
              <a:gd name="connsiteY7-238" fmla="*/ 0 h 2887114"/>
              <a:gd name="connsiteX8-239" fmla="*/ 587326 w 1478136"/>
              <a:gd name="connsiteY8-240" fmla="*/ 57693 h 2887114"/>
              <a:gd name="connsiteX9-241" fmla="*/ 20461 w 1478136"/>
              <a:gd name="connsiteY9-242" fmla="*/ 663080 h 2887114"/>
              <a:gd name="connsiteX10-243" fmla="*/ 13542 w 1478136"/>
              <a:gd name="connsiteY10-244" fmla="*/ 672600 h 2887114"/>
              <a:gd name="connsiteX11-245" fmla="*/ 0 w 1478136"/>
              <a:gd name="connsiteY11-246" fmla="*/ 906946 h 2887114"/>
              <a:gd name="connsiteX12-247" fmla="*/ 213508 w 1478136"/>
              <a:gd name="connsiteY12-248" fmla="*/ 2323543 h 2887114"/>
              <a:gd name="connsiteX13-249" fmla="*/ 212931 w 1478136"/>
              <a:gd name="connsiteY13-250" fmla="*/ 2323543 h 2887114"/>
              <a:gd name="connsiteX14-251" fmla="*/ 212932 w 1478136"/>
              <a:gd name="connsiteY14-252" fmla="*/ 2887114 h 2887114"/>
              <a:gd name="connsiteX0-253" fmla="*/ 212932 w 1435495"/>
              <a:gd name="connsiteY0-254" fmla="*/ 2915686 h 2915686"/>
              <a:gd name="connsiteX1-255" fmla="*/ 1222141 w 1435495"/>
              <a:gd name="connsiteY1-256" fmla="*/ 2915686 h 2915686"/>
              <a:gd name="connsiteX2-257" fmla="*/ 1222141 w 1435495"/>
              <a:gd name="connsiteY2-258" fmla="*/ 2352115 h 2915686"/>
              <a:gd name="connsiteX3-259" fmla="*/ 1221986 w 1435495"/>
              <a:gd name="connsiteY3-260" fmla="*/ 2352115 h 2915686"/>
              <a:gd name="connsiteX4-261" fmla="*/ 1435495 w 1435495"/>
              <a:gd name="connsiteY4-262" fmla="*/ 935518 h 2915686"/>
              <a:gd name="connsiteX5-263" fmla="*/ 848169 w 1435495"/>
              <a:gd name="connsiteY5-264" fmla="*/ 86265 h 2915686"/>
              <a:gd name="connsiteX6-265" fmla="*/ 717747 w 1435495"/>
              <a:gd name="connsiteY6-266" fmla="*/ 28572 h 2915686"/>
              <a:gd name="connsiteX7-267" fmla="*/ 587326 w 1435495"/>
              <a:gd name="connsiteY7-268" fmla="*/ 86265 h 2915686"/>
              <a:gd name="connsiteX8-269" fmla="*/ 20461 w 1435495"/>
              <a:gd name="connsiteY8-270" fmla="*/ 691652 h 2915686"/>
              <a:gd name="connsiteX9-271" fmla="*/ 13542 w 1435495"/>
              <a:gd name="connsiteY9-272" fmla="*/ 701172 h 2915686"/>
              <a:gd name="connsiteX10-273" fmla="*/ 0 w 1435495"/>
              <a:gd name="connsiteY10-274" fmla="*/ 935518 h 2915686"/>
              <a:gd name="connsiteX11-275" fmla="*/ 213508 w 1435495"/>
              <a:gd name="connsiteY11-276" fmla="*/ 2352115 h 2915686"/>
              <a:gd name="connsiteX12-277" fmla="*/ 212931 w 1435495"/>
              <a:gd name="connsiteY12-278" fmla="*/ 2352115 h 2915686"/>
              <a:gd name="connsiteX13-279" fmla="*/ 212932 w 1435495"/>
              <a:gd name="connsiteY13-280" fmla="*/ 2915686 h 2915686"/>
              <a:gd name="connsiteX0-281" fmla="*/ 212932 w 1435495"/>
              <a:gd name="connsiteY0-282" fmla="*/ 2915686 h 2915686"/>
              <a:gd name="connsiteX1-283" fmla="*/ 1222141 w 1435495"/>
              <a:gd name="connsiteY1-284" fmla="*/ 2915686 h 2915686"/>
              <a:gd name="connsiteX2-285" fmla="*/ 1222141 w 1435495"/>
              <a:gd name="connsiteY2-286" fmla="*/ 2352115 h 2915686"/>
              <a:gd name="connsiteX3-287" fmla="*/ 1221986 w 1435495"/>
              <a:gd name="connsiteY3-288" fmla="*/ 2352115 h 2915686"/>
              <a:gd name="connsiteX4-289" fmla="*/ 1435495 w 1435495"/>
              <a:gd name="connsiteY4-290" fmla="*/ 935518 h 2915686"/>
              <a:gd name="connsiteX5-291" fmla="*/ 848169 w 1435495"/>
              <a:gd name="connsiteY5-292" fmla="*/ 86265 h 2915686"/>
              <a:gd name="connsiteX6-293" fmla="*/ 717747 w 1435495"/>
              <a:gd name="connsiteY6-294" fmla="*/ 28572 h 2915686"/>
              <a:gd name="connsiteX7-295" fmla="*/ 587326 w 1435495"/>
              <a:gd name="connsiteY7-296" fmla="*/ 86265 h 2915686"/>
              <a:gd name="connsiteX8-297" fmla="*/ 20461 w 1435495"/>
              <a:gd name="connsiteY8-298" fmla="*/ 691652 h 2915686"/>
              <a:gd name="connsiteX9-299" fmla="*/ 0 w 1435495"/>
              <a:gd name="connsiteY9-300" fmla="*/ 935518 h 2915686"/>
              <a:gd name="connsiteX10-301" fmla="*/ 213508 w 1435495"/>
              <a:gd name="connsiteY10-302" fmla="*/ 2352115 h 2915686"/>
              <a:gd name="connsiteX11-303" fmla="*/ 212931 w 1435495"/>
              <a:gd name="connsiteY11-304" fmla="*/ 2352115 h 2915686"/>
              <a:gd name="connsiteX12-305" fmla="*/ 212932 w 1435495"/>
              <a:gd name="connsiteY12-306" fmla="*/ 2915686 h 29156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09469" y="4290461"/>
            <a:ext cx="1981200" cy="571500"/>
          </a:xfrm>
          <a:prstGeom prst="rect">
            <a:avLst/>
          </a:prstGeom>
          <a:gradFill>
            <a:gsLst>
              <a:gs pos="21000">
                <a:schemeClr val="tx1">
                  <a:alpha val="40000"/>
                </a:schemeClr>
              </a:gs>
              <a:gs pos="0">
                <a:schemeClr val="tx1">
                  <a:alpha val="63000"/>
                </a:schemeClr>
              </a:gs>
              <a:gs pos="68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 rot="2700000" flipV="1">
            <a:off x="4311096" y="1993028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rgbClr val="DB00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 rot="2700000" flipH="1">
            <a:off x="6368381" y="1448952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rgbClr val="DB00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 rot="2700000" flipH="1" flipV="1">
            <a:off x="6769066" y="3180401"/>
            <a:ext cx="1003543" cy="169029"/>
          </a:xfrm>
          <a:prstGeom prst="rect">
            <a:avLst/>
          </a:prstGeom>
          <a:gradFill>
            <a:gsLst>
              <a:gs pos="63000">
                <a:srgbClr val="000000">
                  <a:alpha val="5000"/>
                </a:srgbClr>
              </a:gs>
              <a:gs pos="17000">
                <a:schemeClr val="tx1">
                  <a:alpha val="20000"/>
                </a:schemeClr>
              </a:gs>
              <a:gs pos="0">
                <a:schemeClr val="tx1">
                  <a:alpha val="4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 rot="18900000">
            <a:off x="4311589" y="1448953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rgbClr val="D7000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 rot="18900000" flipH="1" flipV="1">
            <a:off x="6367888" y="1993029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rgbClr val="D7000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rot="2700000">
            <a:off x="4426377" y="4008852"/>
            <a:ext cx="1003543" cy="169029"/>
          </a:xfrm>
          <a:prstGeom prst="rect">
            <a:avLst/>
          </a:prstGeom>
          <a:gradFill>
            <a:gsLst>
              <a:gs pos="74000">
                <a:srgbClr val="000000">
                  <a:alpha val="5000"/>
                </a:srgbClr>
              </a:gs>
              <a:gs pos="27000">
                <a:schemeClr val="tx1">
                  <a:alpha val="25000"/>
                </a:schemeClr>
              </a:gs>
              <a:gs pos="0">
                <a:schemeClr val="tx1">
                  <a:alpha val="5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文本框 4"/>
          <p:cNvSpPr txBox="1"/>
          <p:nvPr/>
        </p:nvSpPr>
        <p:spPr>
          <a:xfrm rot="2700000">
            <a:off x="3556322" y="2460173"/>
            <a:ext cx="184681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规划</a:t>
            </a:r>
            <a:r>
              <a:rPr lang="en-US" altLang="zh-CN" sz="24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innerShdw blurRad="25400" dist="25400" dir="108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14" name="文本框 16"/>
          <p:cNvSpPr txBox="1"/>
          <p:nvPr/>
        </p:nvSpPr>
        <p:spPr>
          <a:xfrm rot="-2700000">
            <a:off x="3479983" y="4272637"/>
            <a:ext cx="184681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规划</a:t>
            </a:r>
            <a:r>
              <a:rPr lang="en-US" altLang="zh-CN" sz="3200" dirty="0">
                <a:solidFill>
                  <a:schemeClr val="bg1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15" name="文本框 19"/>
          <p:cNvSpPr txBox="1"/>
          <p:nvPr/>
        </p:nvSpPr>
        <p:spPr>
          <a:xfrm rot="18900000" flipH="1">
            <a:off x="6782914" y="2456329"/>
            <a:ext cx="184681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规划</a:t>
            </a:r>
            <a:r>
              <a:rPr lang="en-US" altLang="zh-CN" sz="3200" dirty="0">
                <a:solidFill>
                  <a:schemeClr val="bg1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sp>
        <p:nvSpPr>
          <p:cNvPr id="16" name="文本框 20"/>
          <p:cNvSpPr txBox="1"/>
          <p:nvPr/>
        </p:nvSpPr>
        <p:spPr>
          <a:xfrm rot="2700000" flipH="1">
            <a:off x="6862428" y="4252739"/>
            <a:ext cx="184681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规划</a:t>
            </a:r>
            <a:r>
              <a:rPr lang="en-US" altLang="zh-CN" sz="32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innerShdw blurRad="25400" dist="25400" dir="108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8799429" y="2062407"/>
            <a:ext cx="411321" cy="318056"/>
            <a:chOff x="3494" y="1896"/>
            <a:chExt cx="688" cy="532"/>
          </a:xfrm>
          <a:solidFill>
            <a:srgbClr val="FF0000"/>
          </a:solidFill>
        </p:grpSpPr>
        <p:sp>
          <p:nvSpPr>
            <p:cNvPr id="18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808539" y="4287668"/>
            <a:ext cx="352508" cy="353539"/>
            <a:chOff x="458010" y="4063526"/>
            <a:chExt cx="1087437" cy="1090612"/>
          </a:xfrm>
          <a:solidFill>
            <a:srgbClr val="FF0000"/>
          </a:solidFill>
        </p:grpSpPr>
        <p:sp>
          <p:nvSpPr>
            <p:cNvPr id="22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17"/>
          <p:cNvGrpSpPr>
            <a:grpSpLocks noChangeAspect="1"/>
          </p:cNvGrpSpPr>
          <p:nvPr/>
        </p:nvGrpSpPr>
        <p:grpSpPr bwMode="auto">
          <a:xfrm>
            <a:off x="1724226" y="4227159"/>
            <a:ext cx="424652" cy="455839"/>
            <a:chOff x="231" y="1205"/>
            <a:chExt cx="640" cy="687"/>
          </a:xfrm>
          <a:solidFill>
            <a:srgbClr val="FF0000"/>
          </a:solidFill>
        </p:grpSpPr>
        <p:sp>
          <p:nvSpPr>
            <p:cNvPr id="27" name="Freeform 18"/>
            <p:cNvSpPr/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Freeform 310"/>
          <p:cNvSpPr>
            <a:spLocks noEditPoints="1"/>
          </p:cNvSpPr>
          <p:nvPr/>
        </p:nvSpPr>
        <p:spPr bwMode="auto">
          <a:xfrm>
            <a:off x="1731612" y="2016575"/>
            <a:ext cx="418753" cy="413245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scene3d>
              <a:camera prst="orthographicFront"/>
              <a:lightRig rig="threePt" dir="t"/>
            </a:scene3d>
            <a:sp3d contourW="12700"/>
          </a:bodyPr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文本框 35"/>
          <p:cNvSpPr txBox="1"/>
          <p:nvPr/>
        </p:nvSpPr>
        <p:spPr>
          <a:xfrm>
            <a:off x="2109270" y="2047386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D7000F"/>
                </a:solidFill>
                <a:cs typeface="+mn-ea"/>
                <a:sym typeface="+mn-lt"/>
              </a:rPr>
              <a:t>发展规划</a:t>
            </a:r>
            <a:endParaRPr lang="zh-CN" altLang="en-US" b="1" dirty="0">
              <a:solidFill>
                <a:srgbClr val="D7000F"/>
              </a:solidFill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1627138" y="2441870"/>
            <a:ext cx="1992894" cy="7891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7"/>
          <p:cNvSpPr txBox="1"/>
          <p:nvPr/>
        </p:nvSpPr>
        <p:spPr>
          <a:xfrm>
            <a:off x="2109270" y="4283804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D7000F"/>
                </a:solidFill>
                <a:cs typeface="+mn-ea"/>
                <a:sym typeface="+mn-lt"/>
              </a:rPr>
              <a:t>发展规划</a:t>
            </a:r>
            <a:endParaRPr lang="zh-CN" altLang="en-US" b="1" dirty="0">
              <a:solidFill>
                <a:srgbClr val="D7000F"/>
              </a:solidFill>
              <a:cs typeface="+mn-ea"/>
              <a:sym typeface="+mn-lt"/>
            </a:endParaRPr>
          </a:p>
        </p:txBody>
      </p:sp>
      <p:sp>
        <p:nvSpPr>
          <p:cNvPr id="33" name="文本框 38"/>
          <p:cNvSpPr txBox="1"/>
          <p:nvPr/>
        </p:nvSpPr>
        <p:spPr>
          <a:xfrm>
            <a:off x="1634758" y="4678288"/>
            <a:ext cx="1968361" cy="7891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9"/>
          <p:cNvSpPr txBox="1"/>
          <p:nvPr/>
        </p:nvSpPr>
        <p:spPr>
          <a:xfrm>
            <a:off x="9182622" y="2047386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D7000F"/>
                </a:solidFill>
                <a:cs typeface="+mn-ea"/>
                <a:sym typeface="+mn-lt"/>
              </a:rPr>
              <a:t>发展规划</a:t>
            </a:r>
            <a:endParaRPr lang="zh-CN" altLang="en-US" b="1" dirty="0">
              <a:solidFill>
                <a:srgbClr val="D7000F"/>
              </a:solidFill>
              <a:cs typeface="+mn-ea"/>
              <a:sym typeface="+mn-lt"/>
            </a:endParaRPr>
          </a:p>
        </p:txBody>
      </p:sp>
      <p:sp>
        <p:nvSpPr>
          <p:cNvPr id="35" name="文本框 40"/>
          <p:cNvSpPr txBox="1"/>
          <p:nvPr/>
        </p:nvSpPr>
        <p:spPr>
          <a:xfrm>
            <a:off x="8700490" y="2441870"/>
            <a:ext cx="1975981" cy="7891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41"/>
          <p:cNvSpPr txBox="1"/>
          <p:nvPr/>
        </p:nvSpPr>
        <p:spPr>
          <a:xfrm>
            <a:off x="9182622" y="4283804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D7000F"/>
                </a:solidFill>
                <a:cs typeface="+mn-ea"/>
                <a:sym typeface="+mn-lt"/>
              </a:rPr>
              <a:t>发展规划</a:t>
            </a:r>
            <a:endParaRPr lang="zh-CN" altLang="en-US" b="1" dirty="0">
              <a:solidFill>
                <a:srgbClr val="D7000F"/>
              </a:solidFill>
              <a:cs typeface="+mn-ea"/>
              <a:sym typeface="+mn-lt"/>
            </a:endParaRPr>
          </a:p>
        </p:txBody>
      </p:sp>
      <p:sp>
        <p:nvSpPr>
          <p:cNvPr id="37" name="文本框 42"/>
          <p:cNvSpPr txBox="1"/>
          <p:nvPr/>
        </p:nvSpPr>
        <p:spPr>
          <a:xfrm>
            <a:off x="8708110" y="4678288"/>
            <a:ext cx="1968361" cy="7891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发展规划</a:t>
            </a:r>
            <a:endParaRPr lang="zh-CN" altLang="en-US" sz="3200" dirty="0">
              <a:solidFill>
                <a:srgbClr val="FFF3C8"/>
              </a:solidFill>
            </a:endParaRPr>
          </a:p>
        </p:txBody>
      </p:sp>
      <p:grpSp>
        <p:nvGrpSpPr>
          <p:cNvPr id="42" name="图形 39" descr="一个灯泡"/>
          <p:cNvGrpSpPr/>
          <p:nvPr/>
        </p:nvGrpSpPr>
        <p:grpSpPr>
          <a:xfrm>
            <a:off x="5870543" y="3296416"/>
            <a:ext cx="545415" cy="827636"/>
            <a:chOff x="5870543" y="3296416"/>
            <a:chExt cx="545415" cy="827636"/>
          </a:xfrm>
        </p:grpSpPr>
        <p:grpSp>
          <p:nvGrpSpPr>
            <p:cNvPr id="43" name="图形 39" descr="一个灯泡"/>
            <p:cNvGrpSpPr/>
            <p:nvPr/>
          </p:nvGrpSpPr>
          <p:grpSpPr>
            <a:xfrm>
              <a:off x="6035435" y="3975014"/>
              <a:ext cx="215629" cy="149038"/>
              <a:chOff x="6035435" y="3975014"/>
              <a:chExt cx="215629" cy="149038"/>
            </a:xfrm>
            <a:solidFill>
              <a:srgbClr val="505050"/>
            </a:solidFill>
          </p:grpSpPr>
          <p:sp>
            <p:nvSpPr>
              <p:cNvPr id="44" name="任意多边形: 形状 43"/>
              <p:cNvSpPr/>
              <p:nvPr/>
            </p:nvSpPr>
            <p:spPr>
              <a:xfrm>
                <a:off x="6035435" y="3975014"/>
                <a:ext cx="215629" cy="25368"/>
              </a:xfrm>
              <a:custGeom>
                <a:avLst/>
                <a:gdLst>
                  <a:gd name="connsiteX0" fmla="*/ 202946 w 215629"/>
                  <a:gd name="connsiteY0" fmla="*/ 25368 h 25368"/>
                  <a:gd name="connsiteX1" fmla="*/ 12684 w 215629"/>
                  <a:gd name="connsiteY1" fmla="*/ 25368 h 25368"/>
                  <a:gd name="connsiteX2" fmla="*/ 0 w 215629"/>
                  <a:gd name="connsiteY2" fmla="*/ 12684 h 25368"/>
                  <a:gd name="connsiteX3" fmla="*/ 12684 w 215629"/>
                  <a:gd name="connsiteY3" fmla="*/ 0 h 25368"/>
                  <a:gd name="connsiteX4" fmla="*/ 202946 w 215629"/>
                  <a:gd name="connsiteY4" fmla="*/ 0 h 25368"/>
                  <a:gd name="connsiteX5" fmla="*/ 215630 w 215629"/>
                  <a:gd name="connsiteY5" fmla="*/ 12684 h 25368"/>
                  <a:gd name="connsiteX6" fmla="*/ 202946 w 215629"/>
                  <a:gd name="connsiteY6" fmla="*/ 25368 h 25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629" h="25368">
                    <a:moveTo>
                      <a:pt x="202946" y="25368"/>
                    </a:moveTo>
                    <a:lnTo>
                      <a:pt x="12684" y="25368"/>
                    </a:lnTo>
                    <a:cubicBezTo>
                      <a:pt x="5679" y="25368"/>
                      <a:pt x="0" y="19689"/>
                      <a:pt x="0" y="12684"/>
                    </a:cubicBezTo>
                    <a:cubicBezTo>
                      <a:pt x="0" y="5679"/>
                      <a:pt x="5679" y="0"/>
                      <a:pt x="12684" y="0"/>
                    </a:cubicBezTo>
                    <a:lnTo>
                      <a:pt x="202946" y="0"/>
                    </a:lnTo>
                    <a:cubicBezTo>
                      <a:pt x="209951" y="0"/>
                      <a:pt x="215630" y="5679"/>
                      <a:pt x="215630" y="12684"/>
                    </a:cubicBezTo>
                    <a:cubicBezTo>
                      <a:pt x="215630" y="19689"/>
                      <a:pt x="209951" y="25368"/>
                      <a:pt x="202946" y="25368"/>
                    </a:cubicBezTo>
                    <a:close/>
                  </a:path>
                </a:pathLst>
              </a:custGeom>
              <a:solidFill>
                <a:srgbClr val="505050"/>
              </a:solidFill>
              <a:ln w="3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6035435" y="4016238"/>
                <a:ext cx="215629" cy="25368"/>
              </a:xfrm>
              <a:custGeom>
                <a:avLst/>
                <a:gdLst>
                  <a:gd name="connsiteX0" fmla="*/ 202946 w 215629"/>
                  <a:gd name="connsiteY0" fmla="*/ 25368 h 25368"/>
                  <a:gd name="connsiteX1" fmla="*/ 12684 w 215629"/>
                  <a:gd name="connsiteY1" fmla="*/ 25368 h 25368"/>
                  <a:gd name="connsiteX2" fmla="*/ 0 w 215629"/>
                  <a:gd name="connsiteY2" fmla="*/ 12684 h 25368"/>
                  <a:gd name="connsiteX3" fmla="*/ 12684 w 215629"/>
                  <a:gd name="connsiteY3" fmla="*/ 0 h 25368"/>
                  <a:gd name="connsiteX4" fmla="*/ 202946 w 215629"/>
                  <a:gd name="connsiteY4" fmla="*/ 0 h 25368"/>
                  <a:gd name="connsiteX5" fmla="*/ 215630 w 215629"/>
                  <a:gd name="connsiteY5" fmla="*/ 12684 h 25368"/>
                  <a:gd name="connsiteX6" fmla="*/ 202946 w 215629"/>
                  <a:gd name="connsiteY6" fmla="*/ 25368 h 25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629" h="25368">
                    <a:moveTo>
                      <a:pt x="202946" y="25368"/>
                    </a:moveTo>
                    <a:lnTo>
                      <a:pt x="12684" y="25368"/>
                    </a:lnTo>
                    <a:cubicBezTo>
                      <a:pt x="5679" y="25368"/>
                      <a:pt x="0" y="19689"/>
                      <a:pt x="0" y="12684"/>
                    </a:cubicBezTo>
                    <a:cubicBezTo>
                      <a:pt x="0" y="5679"/>
                      <a:pt x="5679" y="0"/>
                      <a:pt x="12684" y="0"/>
                    </a:cubicBezTo>
                    <a:lnTo>
                      <a:pt x="202946" y="0"/>
                    </a:lnTo>
                    <a:cubicBezTo>
                      <a:pt x="209951" y="0"/>
                      <a:pt x="215630" y="5679"/>
                      <a:pt x="215630" y="12684"/>
                    </a:cubicBezTo>
                    <a:cubicBezTo>
                      <a:pt x="215630" y="19689"/>
                      <a:pt x="209951" y="25368"/>
                      <a:pt x="202946" y="25368"/>
                    </a:cubicBezTo>
                    <a:close/>
                  </a:path>
                </a:pathLst>
              </a:custGeom>
              <a:solidFill>
                <a:srgbClr val="505050"/>
              </a:solidFill>
              <a:ln w="3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6035435" y="4057461"/>
                <a:ext cx="215629" cy="25368"/>
              </a:xfrm>
              <a:custGeom>
                <a:avLst/>
                <a:gdLst>
                  <a:gd name="connsiteX0" fmla="*/ 202946 w 215629"/>
                  <a:gd name="connsiteY0" fmla="*/ 25368 h 25368"/>
                  <a:gd name="connsiteX1" fmla="*/ 12684 w 215629"/>
                  <a:gd name="connsiteY1" fmla="*/ 25368 h 25368"/>
                  <a:gd name="connsiteX2" fmla="*/ 0 w 215629"/>
                  <a:gd name="connsiteY2" fmla="*/ 12684 h 25368"/>
                  <a:gd name="connsiteX3" fmla="*/ 12684 w 215629"/>
                  <a:gd name="connsiteY3" fmla="*/ 0 h 25368"/>
                  <a:gd name="connsiteX4" fmla="*/ 202946 w 215629"/>
                  <a:gd name="connsiteY4" fmla="*/ 0 h 25368"/>
                  <a:gd name="connsiteX5" fmla="*/ 215630 w 215629"/>
                  <a:gd name="connsiteY5" fmla="*/ 12684 h 25368"/>
                  <a:gd name="connsiteX6" fmla="*/ 202946 w 215629"/>
                  <a:gd name="connsiteY6" fmla="*/ 25368 h 25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629" h="25368">
                    <a:moveTo>
                      <a:pt x="202946" y="25368"/>
                    </a:moveTo>
                    <a:lnTo>
                      <a:pt x="12684" y="25368"/>
                    </a:lnTo>
                    <a:cubicBezTo>
                      <a:pt x="5679" y="25368"/>
                      <a:pt x="0" y="19689"/>
                      <a:pt x="0" y="12684"/>
                    </a:cubicBezTo>
                    <a:cubicBezTo>
                      <a:pt x="0" y="5679"/>
                      <a:pt x="5679" y="0"/>
                      <a:pt x="12684" y="0"/>
                    </a:cubicBezTo>
                    <a:lnTo>
                      <a:pt x="202946" y="0"/>
                    </a:lnTo>
                    <a:cubicBezTo>
                      <a:pt x="209951" y="0"/>
                      <a:pt x="215630" y="5679"/>
                      <a:pt x="215630" y="12684"/>
                    </a:cubicBezTo>
                    <a:cubicBezTo>
                      <a:pt x="215630" y="19689"/>
                      <a:pt x="209951" y="25368"/>
                      <a:pt x="202946" y="25368"/>
                    </a:cubicBezTo>
                    <a:close/>
                  </a:path>
                </a:pathLst>
              </a:custGeom>
              <a:solidFill>
                <a:srgbClr val="505050"/>
              </a:solidFill>
              <a:ln w="3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6098856" y="4098684"/>
                <a:ext cx="88788" cy="25368"/>
              </a:xfrm>
              <a:custGeom>
                <a:avLst/>
                <a:gdLst>
                  <a:gd name="connsiteX0" fmla="*/ 76105 w 88788"/>
                  <a:gd name="connsiteY0" fmla="*/ 25368 h 25368"/>
                  <a:gd name="connsiteX1" fmla="*/ 12684 w 88788"/>
                  <a:gd name="connsiteY1" fmla="*/ 25368 h 25368"/>
                  <a:gd name="connsiteX2" fmla="*/ 0 w 88788"/>
                  <a:gd name="connsiteY2" fmla="*/ 12684 h 25368"/>
                  <a:gd name="connsiteX3" fmla="*/ 12684 w 88788"/>
                  <a:gd name="connsiteY3" fmla="*/ 0 h 25368"/>
                  <a:gd name="connsiteX4" fmla="*/ 76105 w 88788"/>
                  <a:gd name="connsiteY4" fmla="*/ 0 h 25368"/>
                  <a:gd name="connsiteX5" fmla="*/ 88789 w 88788"/>
                  <a:gd name="connsiteY5" fmla="*/ 12684 h 25368"/>
                  <a:gd name="connsiteX6" fmla="*/ 76105 w 88788"/>
                  <a:gd name="connsiteY6" fmla="*/ 25368 h 25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788" h="25368">
                    <a:moveTo>
                      <a:pt x="76105" y="25368"/>
                    </a:moveTo>
                    <a:lnTo>
                      <a:pt x="12684" y="25368"/>
                    </a:lnTo>
                    <a:cubicBezTo>
                      <a:pt x="5679" y="25368"/>
                      <a:pt x="0" y="19689"/>
                      <a:pt x="0" y="12684"/>
                    </a:cubicBezTo>
                    <a:cubicBezTo>
                      <a:pt x="0" y="5679"/>
                      <a:pt x="5679" y="0"/>
                      <a:pt x="12684" y="0"/>
                    </a:cubicBezTo>
                    <a:lnTo>
                      <a:pt x="76105" y="0"/>
                    </a:lnTo>
                    <a:cubicBezTo>
                      <a:pt x="83109" y="0"/>
                      <a:pt x="88789" y="5679"/>
                      <a:pt x="88789" y="12684"/>
                    </a:cubicBezTo>
                    <a:cubicBezTo>
                      <a:pt x="88789" y="19689"/>
                      <a:pt x="83109" y="25368"/>
                      <a:pt x="76105" y="25368"/>
                    </a:cubicBezTo>
                    <a:close/>
                  </a:path>
                </a:pathLst>
              </a:custGeom>
              <a:solidFill>
                <a:srgbClr val="505050"/>
              </a:solidFill>
              <a:ln w="3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8" name="任意多边形: 形状 47"/>
            <p:cNvSpPr/>
            <p:nvPr/>
          </p:nvSpPr>
          <p:spPr>
            <a:xfrm>
              <a:off x="5870543" y="3296416"/>
              <a:ext cx="545415" cy="662743"/>
            </a:xfrm>
            <a:custGeom>
              <a:avLst/>
              <a:gdLst>
                <a:gd name="connsiteX0" fmla="*/ 545415 w 545415"/>
                <a:gd name="connsiteY0" fmla="*/ 272707 h 662743"/>
                <a:gd name="connsiteX1" fmla="*/ 266115 w 545415"/>
                <a:gd name="connsiteY1" fmla="*/ 78 h 662743"/>
                <a:gd name="connsiteX2" fmla="*/ 37 w 545415"/>
                <a:gd name="connsiteY2" fmla="*/ 277276 h 662743"/>
                <a:gd name="connsiteX3" fmla="*/ 84367 w 545415"/>
                <a:gd name="connsiteY3" fmla="*/ 469901 h 662743"/>
                <a:gd name="connsiteX4" fmla="*/ 177576 w 545415"/>
                <a:gd name="connsiteY4" fmla="*/ 657330 h 662743"/>
                <a:gd name="connsiteX5" fmla="*/ 177576 w 545415"/>
                <a:gd name="connsiteY5" fmla="*/ 662743 h 662743"/>
                <a:gd name="connsiteX6" fmla="*/ 367838 w 545415"/>
                <a:gd name="connsiteY6" fmla="*/ 662743 h 662743"/>
                <a:gd name="connsiteX7" fmla="*/ 367838 w 545415"/>
                <a:gd name="connsiteY7" fmla="*/ 653506 h 662743"/>
                <a:gd name="connsiteX8" fmla="*/ 459963 w 545415"/>
                <a:gd name="connsiteY8" fmla="*/ 470928 h 662743"/>
                <a:gd name="connsiteX9" fmla="*/ 545415 w 545415"/>
                <a:gd name="connsiteY9" fmla="*/ 272707 h 662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5415" h="662743">
                  <a:moveTo>
                    <a:pt x="545415" y="272707"/>
                  </a:moveTo>
                  <a:cubicBezTo>
                    <a:pt x="545415" y="119902"/>
                    <a:pt x="419738" y="-3550"/>
                    <a:pt x="266115" y="78"/>
                  </a:cubicBezTo>
                  <a:cubicBezTo>
                    <a:pt x="117178" y="3591"/>
                    <a:pt x="-2408" y="128317"/>
                    <a:pt x="37" y="277276"/>
                  </a:cubicBezTo>
                  <a:cubicBezTo>
                    <a:pt x="1280" y="353013"/>
                    <a:pt x="33406" y="421232"/>
                    <a:pt x="84367" y="469901"/>
                  </a:cubicBezTo>
                  <a:cubicBezTo>
                    <a:pt x="144826" y="527645"/>
                    <a:pt x="177576" y="573723"/>
                    <a:pt x="177576" y="657330"/>
                  </a:cubicBezTo>
                  <a:lnTo>
                    <a:pt x="177576" y="662743"/>
                  </a:lnTo>
                  <a:lnTo>
                    <a:pt x="367838" y="662743"/>
                  </a:lnTo>
                  <a:lnTo>
                    <a:pt x="367838" y="653506"/>
                  </a:lnTo>
                  <a:cubicBezTo>
                    <a:pt x="367838" y="571538"/>
                    <a:pt x="400379" y="527220"/>
                    <a:pt x="459963" y="470928"/>
                  </a:cubicBezTo>
                  <a:cubicBezTo>
                    <a:pt x="512579" y="421222"/>
                    <a:pt x="545415" y="350806"/>
                    <a:pt x="545415" y="272707"/>
                  </a:cubicBezTo>
                  <a:close/>
                </a:path>
              </a:pathLst>
            </a:custGeom>
            <a:solidFill>
              <a:srgbClr val="FFF3C8"/>
            </a:solidFill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图形 39" descr="一个灯泡"/>
          <p:cNvGrpSpPr/>
          <p:nvPr/>
        </p:nvGrpSpPr>
        <p:grpSpPr>
          <a:xfrm>
            <a:off x="5927360" y="3343593"/>
            <a:ext cx="237605" cy="237605"/>
            <a:chOff x="5927360" y="3343593"/>
            <a:chExt cx="237605" cy="237605"/>
          </a:xfrm>
          <a:solidFill>
            <a:srgbClr val="D7000F"/>
          </a:solidFill>
        </p:grpSpPr>
        <p:sp>
          <p:nvSpPr>
            <p:cNvPr id="50" name="任意多边形: 形状 49"/>
            <p:cNvSpPr/>
            <p:nvPr/>
          </p:nvSpPr>
          <p:spPr>
            <a:xfrm>
              <a:off x="5956600" y="3343593"/>
              <a:ext cx="208364" cy="128312"/>
            </a:xfrm>
            <a:custGeom>
              <a:avLst/>
              <a:gdLst>
                <a:gd name="connsiteX0" fmla="*/ 9507 w 208364"/>
                <a:gd name="connsiteY0" fmla="*/ 128312 h 128312"/>
                <a:gd name="connsiteX1" fmla="*/ 4753 w 208364"/>
                <a:gd name="connsiteY1" fmla="*/ 127031 h 128312"/>
                <a:gd name="connsiteX2" fmla="*/ 1281 w 208364"/>
                <a:gd name="connsiteY2" fmla="*/ 114033 h 128312"/>
                <a:gd name="connsiteX3" fmla="*/ 198852 w 208364"/>
                <a:gd name="connsiteY3" fmla="*/ 0 h 128312"/>
                <a:gd name="connsiteX4" fmla="*/ 208365 w 208364"/>
                <a:gd name="connsiteY4" fmla="*/ 9513 h 128312"/>
                <a:gd name="connsiteX5" fmla="*/ 198852 w 208364"/>
                <a:gd name="connsiteY5" fmla="*/ 19026 h 128312"/>
                <a:gd name="connsiteX6" fmla="*/ 17751 w 208364"/>
                <a:gd name="connsiteY6" fmla="*/ 123562 h 128312"/>
                <a:gd name="connsiteX7" fmla="*/ 9507 w 208364"/>
                <a:gd name="connsiteY7" fmla="*/ 128312 h 128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8364" h="128312">
                  <a:moveTo>
                    <a:pt x="9507" y="128312"/>
                  </a:moveTo>
                  <a:cubicBezTo>
                    <a:pt x="7889" y="128312"/>
                    <a:pt x="6253" y="127900"/>
                    <a:pt x="4753" y="127031"/>
                  </a:cubicBezTo>
                  <a:cubicBezTo>
                    <a:pt x="203" y="124399"/>
                    <a:pt x="-1351" y="118581"/>
                    <a:pt x="1281" y="114033"/>
                  </a:cubicBezTo>
                  <a:cubicBezTo>
                    <a:pt x="41975" y="43694"/>
                    <a:pt x="117677" y="0"/>
                    <a:pt x="198852" y="0"/>
                  </a:cubicBezTo>
                  <a:cubicBezTo>
                    <a:pt x="204106" y="0"/>
                    <a:pt x="208365" y="4259"/>
                    <a:pt x="208365" y="9513"/>
                  </a:cubicBezTo>
                  <a:cubicBezTo>
                    <a:pt x="208365" y="14767"/>
                    <a:pt x="204106" y="19026"/>
                    <a:pt x="198852" y="19026"/>
                  </a:cubicBezTo>
                  <a:cubicBezTo>
                    <a:pt x="124447" y="19026"/>
                    <a:pt x="55052" y="59083"/>
                    <a:pt x="17751" y="123562"/>
                  </a:cubicBezTo>
                  <a:cubicBezTo>
                    <a:pt x="15988" y="126610"/>
                    <a:pt x="12792" y="128312"/>
                    <a:pt x="9507" y="128312"/>
                  </a:cubicBezTo>
                  <a:close/>
                </a:path>
              </a:pathLst>
            </a:custGeom>
            <a:grpFill/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5927360" y="3505959"/>
              <a:ext cx="26323" cy="75239"/>
            </a:xfrm>
            <a:custGeom>
              <a:avLst/>
              <a:gdLst>
                <a:gd name="connsiteX0" fmla="*/ 9513 w 26323"/>
                <a:gd name="connsiteY0" fmla="*/ 75240 h 75239"/>
                <a:gd name="connsiteX1" fmla="*/ 0 w 26323"/>
                <a:gd name="connsiteY1" fmla="*/ 65726 h 75239"/>
                <a:gd name="connsiteX2" fmla="*/ 7614 w 26323"/>
                <a:gd name="connsiteY2" fmla="*/ 7078 h 75239"/>
                <a:gd name="connsiteX3" fmla="*/ 19248 w 26323"/>
                <a:gd name="connsiteY3" fmla="*/ 324 h 75239"/>
                <a:gd name="connsiteX4" fmla="*/ 26002 w 26323"/>
                <a:gd name="connsiteY4" fmla="*/ 11959 h 75239"/>
                <a:gd name="connsiteX5" fmla="*/ 19026 w 26323"/>
                <a:gd name="connsiteY5" fmla="*/ 65726 h 75239"/>
                <a:gd name="connsiteX6" fmla="*/ 9513 w 26323"/>
                <a:gd name="connsiteY6" fmla="*/ 75240 h 7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23" h="75239">
                  <a:moveTo>
                    <a:pt x="9513" y="75240"/>
                  </a:moveTo>
                  <a:cubicBezTo>
                    <a:pt x="4259" y="75240"/>
                    <a:pt x="0" y="70981"/>
                    <a:pt x="0" y="65726"/>
                  </a:cubicBezTo>
                  <a:cubicBezTo>
                    <a:pt x="0" y="45847"/>
                    <a:pt x="2562" y="26114"/>
                    <a:pt x="7614" y="7078"/>
                  </a:cubicBezTo>
                  <a:cubicBezTo>
                    <a:pt x="8961" y="1998"/>
                    <a:pt x="14165" y="-1033"/>
                    <a:pt x="19248" y="324"/>
                  </a:cubicBezTo>
                  <a:cubicBezTo>
                    <a:pt x="24328" y="1672"/>
                    <a:pt x="27350" y="6879"/>
                    <a:pt x="26002" y="11959"/>
                  </a:cubicBezTo>
                  <a:cubicBezTo>
                    <a:pt x="21373" y="29402"/>
                    <a:pt x="19026" y="47496"/>
                    <a:pt x="19026" y="65726"/>
                  </a:cubicBezTo>
                  <a:cubicBezTo>
                    <a:pt x="19026" y="70978"/>
                    <a:pt x="14767" y="75240"/>
                    <a:pt x="9513" y="75240"/>
                  </a:cubicBezTo>
                  <a:close/>
                </a:path>
              </a:pathLst>
            </a:custGeom>
            <a:grpFill/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2" name="任意多边形: 形状 51"/>
          <p:cNvSpPr/>
          <p:nvPr/>
        </p:nvSpPr>
        <p:spPr>
          <a:xfrm>
            <a:off x="6010067" y="3635714"/>
            <a:ext cx="266366" cy="324079"/>
          </a:xfrm>
          <a:custGeom>
            <a:avLst/>
            <a:gdLst>
              <a:gd name="connsiteX0" fmla="*/ 212459 w 266366"/>
              <a:gd name="connsiteY0" fmla="*/ 0 h 324079"/>
              <a:gd name="connsiteX1" fmla="*/ 158551 w 266366"/>
              <a:gd name="connsiteY1" fmla="*/ 53907 h 324079"/>
              <a:gd name="connsiteX2" fmla="*/ 158551 w 266366"/>
              <a:gd name="connsiteY2" fmla="*/ 89090 h 324079"/>
              <a:gd name="connsiteX3" fmla="*/ 107815 w 266366"/>
              <a:gd name="connsiteY3" fmla="*/ 89090 h 324079"/>
              <a:gd name="connsiteX4" fmla="*/ 107815 w 266366"/>
              <a:gd name="connsiteY4" fmla="*/ 53907 h 324079"/>
              <a:gd name="connsiteX5" fmla="*/ 53907 w 266366"/>
              <a:gd name="connsiteY5" fmla="*/ 0 h 324079"/>
              <a:gd name="connsiteX6" fmla="*/ 0 w 266366"/>
              <a:gd name="connsiteY6" fmla="*/ 53907 h 324079"/>
              <a:gd name="connsiteX7" fmla="*/ 53907 w 266366"/>
              <a:gd name="connsiteY7" fmla="*/ 107815 h 324079"/>
              <a:gd name="connsiteX8" fmla="*/ 88789 w 266366"/>
              <a:gd name="connsiteY8" fmla="*/ 107815 h 324079"/>
              <a:gd name="connsiteX9" fmla="*/ 88789 w 266366"/>
              <a:gd name="connsiteY9" fmla="*/ 324079 h 324079"/>
              <a:gd name="connsiteX10" fmla="*/ 107815 w 266366"/>
              <a:gd name="connsiteY10" fmla="*/ 324079 h 324079"/>
              <a:gd name="connsiteX11" fmla="*/ 107815 w 266366"/>
              <a:gd name="connsiteY11" fmla="*/ 108116 h 324079"/>
              <a:gd name="connsiteX12" fmla="*/ 158551 w 266366"/>
              <a:gd name="connsiteY12" fmla="*/ 108116 h 324079"/>
              <a:gd name="connsiteX13" fmla="*/ 158551 w 266366"/>
              <a:gd name="connsiteY13" fmla="*/ 324079 h 324079"/>
              <a:gd name="connsiteX14" fmla="*/ 177578 w 266366"/>
              <a:gd name="connsiteY14" fmla="*/ 324079 h 324079"/>
              <a:gd name="connsiteX15" fmla="*/ 177578 w 266366"/>
              <a:gd name="connsiteY15" fmla="*/ 107815 h 324079"/>
              <a:gd name="connsiteX16" fmla="*/ 212459 w 266366"/>
              <a:gd name="connsiteY16" fmla="*/ 107815 h 324079"/>
              <a:gd name="connsiteX17" fmla="*/ 266366 w 266366"/>
              <a:gd name="connsiteY17" fmla="*/ 53907 h 324079"/>
              <a:gd name="connsiteX18" fmla="*/ 212459 w 266366"/>
              <a:gd name="connsiteY18" fmla="*/ 0 h 324079"/>
              <a:gd name="connsiteX19" fmla="*/ 19026 w 266366"/>
              <a:gd name="connsiteY19" fmla="*/ 53907 h 324079"/>
              <a:gd name="connsiteX20" fmla="*/ 53907 w 266366"/>
              <a:gd name="connsiteY20" fmla="*/ 19026 h 324079"/>
              <a:gd name="connsiteX21" fmla="*/ 88789 w 266366"/>
              <a:gd name="connsiteY21" fmla="*/ 53907 h 324079"/>
              <a:gd name="connsiteX22" fmla="*/ 88789 w 266366"/>
              <a:gd name="connsiteY22" fmla="*/ 88789 h 324079"/>
              <a:gd name="connsiteX23" fmla="*/ 53907 w 266366"/>
              <a:gd name="connsiteY23" fmla="*/ 88789 h 324079"/>
              <a:gd name="connsiteX24" fmla="*/ 19026 w 266366"/>
              <a:gd name="connsiteY24" fmla="*/ 53907 h 324079"/>
              <a:gd name="connsiteX25" fmla="*/ 212459 w 266366"/>
              <a:gd name="connsiteY25" fmla="*/ 88789 h 324079"/>
              <a:gd name="connsiteX26" fmla="*/ 177578 w 266366"/>
              <a:gd name="connsiteY26" fmla="*/ 88789 h 324079"/>
              <a:gd name="connsiteX27" fmla="*/ 177578 w 266366"/>
              <a:gd name="connsiteY27" fmla="*/ 53907 h 324079"/>
              <a:gd name="connsiteX28" fmla="*/ 212459 w 266366"/>
              <a:gd name="connsiteY28" fmla="*/ 19026 h 324079"/>
              <a:gd name="connsiteX29" fmla="*/ 247340 w 266366"/>
              <a:gd name="connsiteY29" fmla="*/ 53907 h 324079"/>
              <a:gd name="connsiteX30" fmla="*/ 212459 w 266366"/>
              <a:gd name="connsiteY30" fmla="*/ 88789 h 324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66366" h="324079">
                <a:moveTo>
                  <a:pt x="212459" y="0"/>
                </a:moveTo>
                <a:cubicBezTo>
                  <a:pt x="182734" y="0"/>
                  <a:pt x="158551" y="24182"/>
                  <a:pt x="158551" y="53907"/>
                </a:cubicBezTo>
                <a:lnTo>
                  <a:pt x="158551" y="89090"/>
                </a:lnTo>
                <a:lnTo>
                  <a:pt x="107815" y="89090"/>
                </a:lnTo>
                <a:lnTo>
                  <a:pt x="107815" y="53907"/>
                </a:lnTo>
                <a:cubicBezTo>
                  <a:pt x="107815" y="24182"/>
                  <a:pt x="83633" y="0"/>
                  <a:pt x="53907" y="0"/>
                </a:cubicBezTo>
                <a:cubicBezTo>
                  <a:pt x="24182" y="0"/>
                  <a:pt x="0" y="24182"/>
                  <a:pt x="0" y="53907"/>
                </a:cubicBezTo>
                <a:cubicBezTo>
                  <a:pt x="0" y="83633"/>
                  <a:pt x="24182" y="107815"/>
                  <a:pt x="53907" y="107815"/>
                </a:cubicBezTo>
                <a:lnTo>
                  <a:pt x="88789" y="107815"/>
                </a:lnTo>
                <a:lnTo>
                  <a:pt x="88789" y="324079"/>
                </a:lnTo>
                <a:lnTo>
                  <a:pt x="107815" y="324079"/>
                </a:lnTo>
                <a:lnTo>
                  <a:pt x="107815" y="108116"/>
                </a:lnTo>
                <a:lnTo>
                  <a:pt x="158551" y="108116"/>
                </a:lnTo>
                <a:lnTo>
                  <a:pt x="158551" y="324079"/>
                </a:lnTo>
                <a:lnTo>
                  <a:pt x="177578" y="324079"/>
                </a:lnTo>
                <a:lnTo>
                  <a:pt x="177578" y="107815"/>
                </a:lnTo>
                <a:lnTo>
                  <a:pt x="212459" y="107815"/>
                </a:lnTo>
                <a:cubicBezTo>
                  <a:pt x="242184" y="107815"/>
                  <a:pt x="266366" y="83633"/>
                  <a:pt x="266366" y="53907"/>
                </a:cubicBezTo>
                <a:cubicBezTo>
                  <a:pt x="266366" y="24182"/>
                  <a:pt x="242184" y="0"/>
                  <a:pt x="212459" y="0"/>
                </a:cubicBezTo>
                <a:close/>
                <a:moveTo>
                  <a:pt x="19026" y="53907"/>
                </a:moveTo>
                <a:cubicBezTo>
                  <a:pt x="19026" y="34675"/>
                  <a:pt x="34675" y="19026"/>
                  <a:pt x="53907" y="19026"/>
                </a:cubicBezTo>
                <a:cubicBezTo>
                  <a:pt x="73140" y="19026"/>
                  <a:pt x="88789" y="34675"/>
                  <a:pt x="88789" y="53907"/>
                </a:cubicBezTo>
                <a:lnTo>
                  <a:pt x="88789" y="88789"/>
                </a:lnTo>
                <a:lnTo>
                  <a:pt x="53907" y="88789"/>
                </a:lnTo>
                <a:cubicBezTo>
                  <a:pt x="34675" y="88789"/>
                  <a:pt x="19026" y="73140"/>
                  <a:pt x="19026" y="53907"/>
                </a:cubicBezTo>
                <a:close/>
                <a:moveTo>
                  <a:pt x="212459" y="88789"/>
                </a:moveTo>
                <a:lnTo>
                  <a:pt x="177578" y="88789"/>
                </a:lnTo>
                <a:lnTo>
                  <a:pt x="177578" y="53907"/>
                </a:lnTo>
                <a:cubicBezTo>
                  <a:pt x="177578" y="34675"/>
                  <a:pt x="193227" y="19026"/>
                  <a:pt x="212459" y="19026"/>
                </a:cubicBezTo>
                <a:cubicBezTo>
                  <a:pt x="231691" y="19026"/>
                  <a:pt x="247340" y="34675"/>
                  <a:pt x="247340" y="53907"/>
                </a:cubicBezTo>
                <a:cubicBezTo>
                  <a:pt x="247340" y="73140"/>
                  <a:pt x="231691" y="88789"/>
                  <a:pt x="212459" y="88789"/>
                </a:cubicBezTo>
                <a:close/>
              </a:path>
            </a:pathLst>
          </a:custGeom>
          <a:solidFill>
            <a:srgbClr val="D7000F"/>
          </a:solidFill>
          <a:ln w="31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3" name="图形 39" descr="一个灯泡"/>
          <p:cNvGrpSpPr/>
          <p:nvPr/>
        </p:nvGrpSpPr>
        <p:grpSpPr>
          <a:xfrm>
            <a:off x="5654912" y="3093469"/>
            <a:ext cx="976676" cy="837360"/>
            <a:chOff x="5654912" y="3093469"/>
            <a:chExt cx="976676" cy="837360"/>
          </a:xfrm>
          <a:solidFill>
            <a:srgbClr val="FFF3C8"/>
          </a:solidFill>
        </p:grpSpPr>
        <p:sp>
          <p:nvSpPr>
            <p:cNvPr id="54" name="任意多边形: 形状 53"/>
            <p:cNvSpPr/>
            <p:nvPr/>
          </p:nvSpPr>
          <p:spPr>
            <a:xfrm>
              <a:off x="6130566" y="3093469"/>
              <a:ext cx="25368" cy="82446"/>
            </a:xfrm>
            <a:custGeom>
              <a:avLst/>
              <a:gdLst>
                <a:gd name="connsiteX0" fmla="*/ 12684 w 25368"/>
                <a:gd name="connsiteY0" fmla="*/ 82447 h 82446"/>
                <a:gd name="connsiteX1" fmla="*/ 0 w 25368"/>
                <a:gd name="connsiteY1" fmla="*/ 69763 h 82446"/>
                <a:gd name="connsiteX2" fmla="*/ 0 w 25368"/>
                <a:gd name="connsiteY2" fmla="*/ 12684 h 82446"/>
                <a:gd name="connsiteX3" fmla="*/ 12684 w 25368"/>
                <a:gd name="connsiteY3" fmla="*/ 0 h 82446"/>
                <a:gd name="connsiteX4" fmla="*/ 25368 w 25368"/>
                <a:gd name="connsiteY4" fmla="*/ 12684 h 82446"/>
                <a:gd name="connsiteX5" fmla="*/ 25368 w 25368"/>
                <a:gd name="connsiteY5" fmla="*/ 69763 h 82446"/>
                <a:gd name="connsiteX6" fmla="*/ 12684 w 25368"/>
                <a:gd name="connsiteY6" fmla="*/ 82447 h 8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68" h="82446">
                  <a:moveTo>
                    <a:pt x="12684" y="82447"/>
                  </a:moveTo>
                  <a:cubicBezTo>
                    <a:pt x="5679" y="82447"/>
                    <a:pt x="0" y="76767"/>
                    <a:pt x="0" y="69763"/>
                  </a:cubicBezTo>
                  <a:lnTo>
                    <a:pt x="0" y="12684"/>
                  </a:lnTo>
                  <a:cubicBezTo>
                    <a:pt x="0" y="5679"/>
                    <a:pt x="5679" y="0"/>
                    <a:pt x="12684" y="0"/>
                  </a:cubicBezTo>
                  <a:cubicBezTo>
                    <a:pt x="19689" y="0"/>
                    <a:pt x="25368" y="5679"/>
                    <a:pt x="25368" y="12684"/>
                  </a:cubicBezTo>
                  <a:lnTo>
                    <a:pt x="25368" y="69763"/>
                  </a:lnTo>
                  <a:cubicBezTo>
                    <a:pt x="25368" y="76767"/>
                    <a:pt x="19689" y="82447"/>
                    <a:pt x="12684" y="82447"/>
                  </a:cubicBezTo>
                  <a:close/>
                </a:path>
              </a:pathLst>
            </a:custGeom>
            <a:solidFill>
              <a:srgbClr val="FFF3C8"/>
            </a:solidFill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5794224" y="3232786"/>
              <a:ext cx="65733" cy="65727"/>
            </a:xfrm>
            <a:custGeom>
              <a:avLst/>
              <a:gdLst>
                <a:gd name="connsiteX0" fmla="*/ 53049 w 65733"/>
                <a:gd name="connsiteY0" fmla="*/ 65727 h 65727"/>
                <a:gd name="connsiteX1" fmla="*/ 44081 w 65733"/>
                <a:gd name="connsiteY1" fmla="*/ 62014 h 65727"/>
                <a:gd name="connsiteX2" fmla="*/ 3717 w 65733"/>
                <a:gd name="connsiteY2" fmla="*/ 21653 h 65727"/>
                <a:gd name="connsiteX3" fmla="*/ 3717 w 65733"/>
                <a:gd name="connsiteY3" fmla="*/ 3715 h 65727"/>
                <a:gd name="connsiteX4" fmla="*/ 21653 w 65733"/>
                <a:gd name="connsiteY4" fmla="*/ 3715 h 65727"/>
                <a:gd name="connsiteX5" fmla="*/ 62017 w 65733"/>
                <a:gd name="connsiteY5" fmla="*/ 44076 h 65727"/>
                <a:gd name="connsiteX6" fmla="*/ 62017 w 65733"/>
                <a:gd name="connsiteY6" fmla="*/ 62014 h 65727"/>
                <a:gd name="connsiteX7" fmla="*/ 53049 w 65733"/>
                <a:gd name="connsiteY7" fmla="*/ 65727 h 6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733" h="65727">
                  <a:moveTo>
                    <a:pt x="53049" y="65727"/>
                  </a:moveTo>
                  <a:cubicBezTo>
                    <a:pt x="49805" y="65727"/>
                    <a:pt x="46558" y="64488"/>
                    <a:pt x="44081" y="62014"/>
                  </a:cubicBezTo>
                  <a:lnTo>
                    <a:pt x="3717" y="21653"/>
                  </a:lnTo>
                  <a:cubicBezTo>
                    <a:pt x="-1239" y="16700"/>
                    <a:pt x="-1239" y="8668"/>
                    <a:pt x="3717" y="3715"/>
                  </a:cubicBezTo>
                  <a:cubicBezTo>
                    <a:pt x="8667" y="-1238"/>
                    <a:pt x="16699" y="-1238"/>
                    <a:pt x="21653" y="3715"/>
                  </a:cubicBezTo>
                  <a:lnTo>
                    <a:pt x="62017" y="44076"/>
                  </a:lnTo>
                  <a:cubicBezTo>
                    <a:pt x="66973" y="49029"/>
                    <a:pt x="66973" y="57061"/>
                    <a:pt x="62017" y="62014"/>
                  </a:cubicBezTo>
                  <a:cubicBezTo>
                    <a:pt x="59543" y="64488"/>
                    <a:pt x="56296" y="65727"/>
                    <a:pt x="53049" y="65727"/>
                  </a:cubicBezTo>
                  <a:close/>
                </a:path>
              </a:pathLst>
            </a:custGeom>
            <a:solidFill>
              <a:srgbClr val="FFF3C8"/>
            </a:solidFill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5654912" y="3569123"/>
              <a:ext cx="82446" cy="25368"/>
            </a:xfrm>
            <a:custGeom>
              <a:avLst/>
              <a:gdLst>
                <a:gd name="connsiteX0" fmla="*/ 69763 w 82446"/>
                <a:gd name="connsiteY0" fmla="*/ 25368 h 25368"/>
                <a:gd name="connsiteX1" fmla="*/ 12684 w 82446"/>
                <a:gd name="connsiteY1" fmla="*/ 25368 h 25368"/>
                <a:gd name="connsiteX2" fmla="*/ 0 w 82446"/>
                <a:gd name="connsiteY2" fmla="*/ 12684 h 25368"/>
                <a:gd name="connsiteX3" fmla="*/ 12684 w 82446"/>
                <a:gd name="connsiteY3" fmla="*/ 0 h 25368"/>
                <a:gd name="connsiteX4" fmla="*/ 69763 w 82446"/>
                <a:gd name="connsiteY4" fmla="*/ 0 h 25368"/>
                <a:gd name="connsiteX5" fmla="*/ 82447 w 82446"/>
                <a:gd name="connsiteY5" fmla="*/ 12684 h 25368"/>
                <a:gd name="connsiteX6" fmla="*/ 69763 w 82446"/>
                <a:gd name="connsiteY6" fmla="*/ 25368 h 2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446" h="25368">
                  <a:moveTo>
                    <a:pt x="69763" y="25368"/>
                  </a:moveTo>
                  <a:lnTo>
                    <a:pt x="12684" y="25368"/>
                  </a:lnTo>
                  <a:cubicBezTo>
                    <a:pt x="5679" y="25368"/>
                    <a:pt x="0" y="19689"/>
                    <a:pt x="0" y="12684"/>
                  </a:cubicBezTo>
                  <a:cubicBezTo>
                    <a:pt x="0" y="5679"/>
                    <a:pt x="5679" y="0"/>
                    <a:pt x="12684" y="0"/>
                  </a:cubicBezTo>
                  <a:lnTo>
                    <a:pt x="69763" y="0"/>
                  </a:lnTo>
                  <a:cubicBezTo>
                    <a:pt x="76767" y="0"/>
                    <a:pt x="82447" y="5679"/>
                    <a:pt x="82447" y="12684"/>
                  </a:cubicBezTo>
                  <a:cubicBezTo>
                    <a:pt x="82447" y="19689"/>
                    <a:pt x="76767" y="25368"/>
                    <a:pt x="69763" y="25368"/>
                  </a:cubicBezTo>
                  <a:close/>
                </a:path>
              </a:pathLst>
            </a:custGeom>
            <a:solidFill>
              <a:srgbClr val="FFF3C8"/>
            </a:solidFill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5794227" y="3865102"/>
              <a:ext cx="65733" cy="65727"/>
            </a:xfrm>
            <a:custGeom>
              <a:avLst/>
              <a:gdLst>
                <a:gd name="connsiteX0" fmla="*/ 12685 w 65733"/>
                <a:gd name="connsiteY0" fmla="*/ 65727 h 65727"/>
                <a:gd name="connsiteX1" fmla="*/ 3717 w 65733"/>
                <a:gd name="connsiteY1" fmla="*/ 62014 h 65727"/>
                <a:gd name="connsiteX2" fmla="*/ 3717 w 65733"/>
                <a:gd name="connsiteY2" fmla="*/ 44076 h 65727"/>
                <a:gd name="connsiteX3" fmla="*/ 44081 w 65733"/>
                <a:gd name="connsiteY3" fmla="*/ 3715 h 65727"/>
                <a:gd name="connsiteX4" fmla="*/ 62017 w 65733"/>
                <a:gd name="connsiteY4" fmla="*/ 3715 h 65727"/>
                <a:gd name="connsiteX5" fmla="*/ 62017 w 65733"/>
                <a:gd name="connsiteY5" fmla="*/ 21653 h 65727"/>
                <a:gd name="connsiteX6" fmla="*/ 21653 w 65733"/>
                <a:gd name="connsiteY6" fmla="*/ 62014 h 65727"/>
                <a:gd name="connsiteX7" fmla="*/ 12685 w 65733"/>
                <a:gd name="connsiteY7" fmla="*/ 65727 h 6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733" h="65727">
                  <a:moveTo>
                    <a:pt x="12685" y="65727"/>
                  </a:moveTo>
                  <a:cubicBezTo>
                    <a:pt x="9441" y="65727"/>
                    <a:pt x="6194" y="64488"/>
                    <a:pt x="3717" y="62014"/>
                  </a:cubicBezTo>
                  <a:cubicBezTo>
                    <a:pt x="-1239" y="57058"/>
                    <a:pt x="-1239" y="49029"/>
                    <a:pt x="3717" y="44076"/>
                  </a:cubicBezTo>
                  <a:lnTo>
                    <a:pt x="44081" y="3715"/>
                  </a:lnTo>
                  <a:cubicBezTo>
                    <a:pt x="49031" y="-1238"/>
                    <a:pt x="57063" y="-1238"/>
                    <a:pt x="62017" y="3715"/>
                  </a:cubicBezTo>
                  <a:cubicBezTo>
                    <a:pt x="66973" y="8671"/>
                    <a:pt x="66973" y="16700"/>
                    <a:pt x="62017" y="21653"/>
                  </a:cubicBezTo>
                  <a:lnTo>
                    <a:pt x="21653" y="62014"/>
                  </a:lnTo>
                  <a:cubicBezTo>
                    <a:pt x="19176" y="64488"/>
                    <a:pt x="15929" y="65727"/>
                    <a:pt x="12685" y="65727"/>
                  </a:cubicBezTo>
                  <a:close/>
                </a:path>
              </a:pathLst>
            </a:custGeom>
            <a:solidFill>
              <a:srgbClr val="FFF3C8"/>
            </a:solidFill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6426539" y="3865102"/>
              <a:ext cx="65733" cy="65727"/>
            </a:xfrm>
            <a:custGeom>
              <a:avLst/>
              <a:gdLst>
                <a:gd name="connsiteX0" fmla="*/ 53049 w 65733"/>
                <a:gd name="connsiteY0" fmla="*/ 65727 h 65727"/>
                <a:gd name="connsiteX1" fmla="*/ 44081 w 65733"/>
                <a:gd name="connsiteY1" fmla="*/ 62014 h 65727"/>
                <a:gd name="connsiteX2" fmla="*/ 3717 w 65733"/>
                <a:gd name="connsiteY2" fmla="*/ 21653 h 65727"/>
                <a:gd name="connsiteX3" fmla="*/ 3717 w 65733"/>
                <a:gd name="connsiteY3" fmla="*/ 3715 h 65727"/>
                <a:gd name="connsiteX4" fmla="*/ 21653 w 65733"/>
                <a:gd name="connsiteY4" fmla="*/ 3715 h 65727"/>
                <a:gd name="connsiteX5" fmla="*/ 62017 w 65733"/>
                <a:gd name="connsiteY5" fmla="*/ 44076 h 65727"/>
                <a:gd name="connsiteX6" fmla="*/ 62017 w 65733"/>
                <a:gd name="connsiteY6" fmla="*/ 62014 h 65727"/>
                <a:gd name="connsiteX7" fmla="*/ 53049 w 65733"/>
                <a:gd name="connsiteY7" fmla="*/ 65727 h 6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733" h="65727">
                  <a:moveTo>
                    <a:pt x="53049" y="65727"/>
                  </a:moveTo>
                  <a:cubicBezTo>
                    <a:pt x="49805" y="65727"/>
                    <a:pt x="46558" y="64488"/>
                    <a:pt x="44081" y="62014"/>
                  </a:cubicBezTo>
                  <a:lnTo>
                    <a:pt x="3717" y="21653"/>
                  </a:lnTo>
                  <a:cubicBezTo>
                    <a:pt x="-1239" y="16700"/>
                    <a:pt x="-1239" y="8668"/>
                    <a:pt x="3717" y="3715"/>
                  </a:cubicBezTo>
                  <a:cubicBezTo>
                    <a:pt x="8667" y="-1238"/>
                    <a:pt x="16699" y="-1238"/>
                    <a:pt x="21653" y="3715"/>
                  </a:cubicBezTo>
                  <a:lnTo>
                    <a:pt x="62017" y="44076"/>
                  </a:lnTo>
                  <a:cubicBezTo>
                    <a:pt x="66973" y="49029"/>
                    <a:pt x="66973" y="57061"/>
                    <a:pt x="62017" y="62014"/>
                  </a:cubicBezTo>
                  <a:cubicBezTo>
                    <a:pt x="59543" y="64488"/>
                    <a:pt x="56296" y="65727"/>
                    <a:pt x="53049" y="65727"/>
                  </a:cubicBezTo>
                  <a:close/>
                </a:path>
              </a:pathLst>
            </a:custGeom>
            <a:solidFill>
              <a:srgbClr val="FFF3C8"/>
            </a:solidFill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549141" y="3569123"/>
              <a:ext cx="82446" cy="25368"/>
            </a:xfrm>
            <a:custGeom>
              <a:avLst/>
              <a:gdLst>
                <a:gd name="connsiteX0" fmla="*/ 69763 w 82446"/>
                <a:gd name="connsiteY0" fmla="*/ 25368 h 25368"/>
                <a:gd name="connsiteX1" fmla="*/ 12684 w 82446"/>
                <a:gd name="connsiteY1" fmla="*/ 25368 h 25368"/>
                <a:gd name="connsiteX2" fmla="*/ 0 w 82446"/>
                <a:gd name="connsiteY2" fmla="*/ 12684 h 25368"/>
                <a:gd name="connsiteX3" fmla="*/ 12684 w 82446"/>
                <a:gd name="connsiteY3" fmla="*/ 0 h 25368"/>
                <a:gd name="connsiteX4" fmla="*/ 69763 w 82446"/>
                <a:gd name="connsiteY4" fmla="*/ 0 h 25368"/>
                <a:gd name="connsiteX5" fmla="*/ 82447 w 82446"/>
                <a:gd name="connsiteY5" fmla="*/ 12684 h 25368"/>
                <a:gd name="connsiteX6" fmla="*/ 69763 w 82446"/>
                <a:gd name="connsiteY6" fmla="*/ 25368 h 2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446" h="25368">
                  <a:moveTo>
                    <a:pt x="69763" y="25368"/>
                  </a:moveTo>
                  <a:lnTo>
                    <a:pt x="12684" y="25368"/>
                  </a:lnTo>
                  <a:cubicBezTo>
                    <a:pt x="5679" y="25368"/>
                    <a:pt x="0" y="19689"/>
                    <a:pt x="0" y="12684"/>
                  </a:cubicBezTo>
                  <a:cubicBezTo>
                    <a:pt x="0" y="5679"/>
                    <a:pt x="5679" y="0"/>
                    <a:pt x="12684" y="0"/>
                  </a:cubicBezTo>
                  <a:lnTo>
                    <a:pt x="69763" y="0"/>
                  </a:lnTo>
                  <a:cubicBezTo>
                    <a:pt x="76767" y="0"/>
                    <a:pt x="82447" y="5679"/>
                    <a:pt x="82447" y="12684"/>
                  </a:cubicBezTo>
                  <a:cubicBezTo>
                    <a:pt x="82447" y="19689"/>
                    <a:pt x="76767" y="25368"/>
                    <a:pt x="69763" y="25368"/>
                  </a:cubicBezTo>
                  <a:close/>
                </a:path>
              </a:pathLst>
            </a:custGeom>
            <a:solidFill>
              <a:srgbClr val="FFF3C8"/>
            </a:solidFill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6426542" y="3232786"/>
              <a:ext cx="65733" cy="65727"/>
            </a:xfrm>
            <a:custGeom>
              <a:avLst/>
              <a:gdLst>
                <a:gd name="connsiteX0" fmla="*/ 12685 w 65733"/>
                <a:gd name="connsiteY0" fmla="*/ 65727 h 65727"/>
                <a:gd name="connsiteX1" fmla="*/ 3717 w 65733"/>
                <a:gd name="connsiteY1" fmla="*/ 62014 h 65727"/>
                <a:gd name="connsiteX2" fmla="*/ 3717 w 65733"/>
                <a:gd name="connsiteY2" fmla="*/ 44076 h 65727"/>
                <a:gd name="connsiteX3" fmla="*/ 44081 w 65733"/>
                <a:gd name="connsiteY3" fmla="*/ 3715 h 65727"/>
                <a:gd name="connsiteX4" fmla="*/ 62017 w 65733"/>
                <a:gd name="connsiteY4" fmla="*/ 3715 h 65727"/>
                <a:gd name="connsiteX5" fmla="*/ 62017 w 65733"/>
                <a:gd name="connsiteY5" fmla="*/ 21653 h 65727"/>
                <a:gd name="connsiteX6" fmla="*/ 21653 w 65733"/>
                <a:gd name="connsiteY6" fmla="*/ 62014 h 65727"/>
                <a:gd name="connsiteX7" fmla="*/ 12685 w 65733"/>
                <a:gd name="connsiteY7" fmla="*/ 65727 h 6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733" h="65727">
                  <a:moveTo>
                    <a:pt x="12685" y="65727"/>
                  </a:moveTo>
                  <a:cubicBezTo>
                    <a:pt x="9441" y="65727"/>
                    <a:pt x="6194" y="64488"/>
                    <a:pt x="3717" y="62014"/>
                  </a:cubicBezTo>
                  <a:cubicBezTo>
                    <a:pt x="-1239" y="57058"/>
                    <a:pt x="-1239" y="49029"/>
                    <a:pt x="3717" y="44076"/>
                  </a:cubicBezTo>
                  <a:lnTo>
                    <a:pt x="44081" y="3715"/>
                  </a:lnTo>
                  <a:cubicBezTo>
                    <a:pt x="49031" y="-1238"/>
                    <a:pt x="57063" y="-1238"/>
                    <a:pt x="62017" y="3715"/>
                  </a:cubicBezTo>
                  <a:cubicBezTo>
                    <a:pt x="66973" y="8671"/>
                    <a:pt x="66973" y="16700"/>
                    <a:pt x="62017" y="21653"/>
                  </a:cubicBezTo>
                  <a:lnTo>
                    <a:pt x="21653" y="62014"/>
                  </a:lnTo>
                  <a:cubicBezTo>
                    <a:pt x="19179" y="64488"/>
                    <a:pt x="15929" y="65727"/>
                    <a:pt x="12685" y="65727"/>
                  </a:cubicBezTo>
                  <a:close/>
                </a:path>
              </a:pathLst>
            </a:custGeom>
            <a:solidFill>
              <a:srgbClr val="FFF3C8"/>
            </a:solidFill>
            <a:ln w="3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CA000C">
                <a:alpha val="19000"/>
              </a:srgbClr>
            </a:gs>
            <a:gs pos="47000">
              <a:srgbClr val="CA000C">
                <a:alpha val="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/>
          <p:cNvSpPr/>
          <p:nvPr/>
        </p:nvSpPr>
        <p:spPr>
          <a:xfrm>
            <a:off x="7448550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82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>
          <a:xfrm flipH="1">
            <a:off x="-1860026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78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23101" y="686093"/>
            <a:ext cx="11868899" cy="4116524"/>
            <a:chOff x="430950" y="0"/>
            <a:chExt cx="11868899" cy="411652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430950" y="0"/>
              <a:ext cx="3445061" cy="4116524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8854788" y="0"/>
              <a:ext cx="3445061" cy="4116524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800000">
            <a:off x="0" y="0"/>
            <a:ext cx="12192000" cy="3468681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4493332" y="2933"/>
            <a:ext cx="3205336" cy="1583477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478824" y="5833234"/>
            <a:ext cx="3375128" cy="1213649"/>
          </a:xfrm>
          <a:prstGeom prst="rect">
            <a:avLst/>
          </a:prstGeom>
        </p:spPr>
      </p:pic>
      <p:sp>
        <p:nvSpPr>
          <p:cNvPr id="9" name="任意多边形: 形状 8"/>
          <p:cNvSpPr/>
          <p:nvPr/>
        </p:nvSpPr>
        <p:spPr>
          <a:xfrm>
            <a:off x="4306397" y="6146292"/>
            <a:ext cx="3375128" cy="1424554"/>
          </a:xfrm>
          <a:custGeom>
            <a:avLst/>
            <a:gdLst>
              <a:gd name="connsiteX0" fmla="*/ 824102 w 1896210"/>
              <a:gd name="connsiteY0" fmla="*/ 51 h 800341"/>
              <a:gd name="connsiteX1" fmla="*/ 1092612 w 1896210"/>
              <a:gd name="connsiteY1" fmla="*/ 109588 h 800341"/>
              <a:gd name="connsiteX2" fmla="*/ 1071276 w 1896210"/>
              <a:gd name="connsiteY2" fmla="*/ 151975 h 800341"/>
              <a:gd name="connsiteX3" fmla="*/ 1106900 w 1896210"/>
              <a:gd name="connsiteY3" fmla="*/ 356667 h 800341"/>
              <a:gd name="connsiteX4" fmla="*/ 1246632 w 1896210"/>
              <a:gd name="connsiteY4" fmla="*/ 434677 h 800341"/>
              <a:gd name="connsiteX5" fmla="*/ 1387220 w 1896210"/>
              <a:gd name="connsiteY5" fmla="*/ 362191 h 800341"/>
              <a:gd name="connsiteX6" fmla="*/ 1345596 w 1896210"/>
              <a:gd name="connsiteY6" fmla="*/ 213697 h 800341"/>
              <a:gd name="connsiteX7" fmla="*/ 1337405 w 1896210"/>
              <a:gd name="connsiteY7" fmla="*/ 229127 h 800341"/>
              <a:gd name="connsiteX8" fmla="*/ 1371695 w 1896210"/>
              <a:gd name="connsiteY8" fmla="*/ 354095 h 800341"/>
              <a:gd name="connsiteX9" fmla="*/ 1248060 w 1896210"/>
              <a:gd name="connsiteY9" fmla="*/ 417150 h 800341"/>
              <a:gd name="connsiteX10" fmla="*/ 1120330 w 1896210"/>
              <a:gd name="connsiteY10" fmla="*/ 345332 h 800341"/>
              <a:gd name="connsiteX11" fmla="*/ 1087564 w 1896210"/>
              <a:gd name="connsiteY11" fmla="*/ 158356 h 800341"/>
              <a:gd name="connsiteX12" fmla="*/ 1232439 w 1896210"/>
              <a:gd name="connsiteY12" fmla="*/ 17672 h 800341"/>
              <a:gd name="connsiteX13" fmla="*/ 1437132 w 1896210"/>
              <a:gd name="connsiteY13" fmla="*/ 43866 h 800341"/>
              <a:gd name="connsiteX14" fmla="*/ 1517618 w 1896210"/>
              <a:gd name="connsiteY14" fmla="*/ 143593 h 800341"/>
              <a:gd name="connsiteX15" fmla="*/ 1519809 w 1896210"/>
              <a:gd name="connsiteY15" fmla="*/ 153499 h 800341"/>
              <a:gd name="connsiteX16" fmla="*/ 1529334 w 1896210"/>
              <a:gd name="connsiteY16" fmla="*/ 149974 h 800341"/>
              <a:gd name="connsiteX17" fmla="*/ 1742693 w 1896210"/>
              <a:gd name="connsiteY17" fmla="*/ 156356 h 800341"/>
              <a:gd name="connsiteX18" fmla="*/ 1881854 w 1896210"/>
              <a:gd name="connsiteY18" fmla="*/ 308375 h 800341"/>
              <a:gd name="connsiteX19" fmla="*/ 1883949 w 1896210"/>
              <a:gd name="connsiteY19" fmla="*/ 457537 h 800341"/>
              <a:gd name="connsiteX20" fmla="*/ 1777745 w 1896210"/>
              <a:gd name="connsiteY20" fmla="*/ 554882 h 800341"/>
              <a:gd name="connsiteX21" fmla="*/ 1648777 w 1896210"/>
              <a:gd name="connsiteY21" fmla="*/ 504971 h 800341"/>
              <a:gd name="connsiteX22" fmla="*/ 1633918 w 1896210"/>
              <a:gd name="connsiteY22" fmla="*/ 480873 h 800341"/>
              <a:gd name="connsiteX23" fmla="*/ 1632680 w 1896210"/>
              <a:gd name="connsiteY23" fmla="*/ 509162 h 800341"/>
              <a:gd name="connsiteX24" fmla="*/ 1585626 w 1896210"/>
              <a:gd name="connsiteY24" fmla="*/ 617842 h 800341"/>
              <a:gd name="connsiteX25" fmla="*/ 1475232 w 1896210"/>
              <a:gd name="connsiteY25" fmla="*/ 664991 h 800341"/>
              <a:gd name="connsiteX26" fmla="*/ 1390935 w 1896210"/>
              <a:gd name="connsiteY26" fmla="*/ 621652 h 800341"/>
              <a:gd name="connsiteX27" fmla="*/ 1381696 w 1896210"/>
              <a:gd name="connsiteY27" fmla="*/ 597840 h 800341"/>
              <a:gd name="connsiteX28" fmla="*/ 1374457 w 1896210"/>
              <a:gd name="connsiteY28" fmla="*/ 622414 h 800341"/>
              <a:gd name="connsiteX29" fmla="*/ 1294066 w 1896210"/>
              <a:gd name="connsiteY29" fmla="*/ 737762 h 800341"/>
              <a:gd name="connsiteX30" fmla="*/ 1127378 w 1896210"/>
              <a:gd name="connsiteY30" fmla="*/ 800341 h 800341"/>
              <a:gd name="connsiteX31" fmla="*/ 1127188 w 1896210"/>
              <a:gd name="connsiteY31" fmla="*/ 800341 h 800341"/>
              <a:gd name="connsiteX32" fmla="*/ 969644 w 1896210"/>
              <a:gd name="connsiteY32" fmla="*/ 727951 h 800341"/>
              <a:gd name="connsiteX33" fmla="*/ 948118 w 1896210"/>
              <a:gd name="connsiteY33" fmla="*/ 560978 h 800341"/>
              <a:gd name="connsiteX34" fmla="*/ 1020318 w 1896210"/>
              <a:gd name="connsiteY34" fmla="*/ 495827 h 800341"/>
              <a:gd name="connsiteX35" fmla="*/ 1113567 w 1896210"/>
              <a:gd name="connsiteY35" fmla="*/ 510210 h 800341"/>
              <a:gd name="connsiteX36" fmla="*/ 1148619 w 1896210"/>
              <a:gd name="connsiteY36" fmla="*/ 587839 h 800341"/>
              <a:gd name="connsiteX37" fmla="*/ 1104137 w 1896210"/>
              <a:gd name="connsiteY37" fmla="*/ 660419 h 800341"/>
              <a:gd name="connsiteX38" fmla="*/ 1113091 w 1896210"/>
              <a:gd name="connsiteY38" fmla="*/ 675469 h 800341"/>
              <a:gd name="connsiteX39" fmla="*/ 1166145 w 1896210"/>
              <a:gd name="connsiteY39" fmla="*/ 588886 h 800341"/>
              <a:gd name="connsiteX40" fmla="*/ 1124426 w 1896210"/>
              <a:gd name="connsiteY40" fmla="*/ 496398 h 800341"/>
              <a:gd name="connsiteX41" fmla="*/ 1014888 w 1896210"/>
              <a:gd name="connsiteY41" fmla="*/ 479158 h 800341"/>
              <a:gd name="connsiteX42" fmla="*/ 932497 w 1896210"/>
              <a:gd name="connsiteY42" fmla="*/ 553263 h 800341"/>
              <a:gd name="connsiteX43" fmla="*/ 931830 w 1896210"/>
              <a:gd name="connsiteY43" fmla="*/ 698233 h 800341"/>
              <a:gd name="connsiteX44" fmla="*/ 857059 w 1896210"/>
              <a:gd name="connsiteY44" fmla="*/ 720903 h 800341"/>
              <a:gd name="connsiteX45" fmla="*/ 780287 w 1896210"/>
              <a:gd name="connsiteY45" fmla="*/ 684708 h 800341"/>
              <a:gd name="connsiteX46" fmla="*/ 773906 w 1896210"/>
              <a:gd name="connsiteY46" fmla="*/ 677850 h 800341"/>
              <a:gd name="connsiteX47" fmla="*/ 767524 w 1896210"/>
              <a:gd name="connsiteY47" fmla="*/ 684708 h 800341"/>
              <a:gd name="connsiteX48" fmla="*/ 530542 w 1896210"/>
              <a:gd name="connsiteY48" fmla="*/ 746239 h 800341"/>
              <a:gd name="connsiteX49" fmla="*/ 381000 w 1896210"/>
              <a:gd name="connsiteY49" fmla="*/ 482492 h 800341"/>
              <a:gd name="connsiteX50" fmla="*/ 487013 w 1896210"/>
              <a:gd name="connsiteY50" fmla="*/ 326758 h 800341"/>
              <a:gd name="connsiteX51" fmla="*/ 705897 w 1896210"/>
              <a:gd name="connsiteY51" fmla="*/ 305613 h 800341"/>
              <a:gd name="connsiteX52" fmla="*/ 801624 w 1896210"/>
              <a:gd name="connsiteY52" fmla="*/ 493350 h 800341"/>
              <a:gd name="connsiteX53" fmla="*/ 731329 w 1896210"/>
              <a:gd name="connsiteY53" fmla="*/ 583838 h 800341"/>
              <a:gd name="connsiteX54" fmla="*/ 630269 w 1896210"/>
              <a:gd name="connsiteY54" fmla="*/ 596887 h 800341"/>
              <a:gd name="connsiteX55" fmla="*/ 558736 w 1896210"/>
              <a:gd name="connsiteY55" fmla="*/ 514020 h 800341"/>
              <a:gd name="connsiteX56" fmla="*/ 578643 w 1896210"/>
              <a:gd name="connsiteY56" fmla="*/ 458489 h 800341"/>
              <a:gd name="connsiteX57" fmla="*/ 622649 w 1896210"/>
              <a:gd name="connsiteY57" fmla="*/ 437248 h 800341"/>
              <a:gd name="connsiteX58" fmla="*/ 622458 w 1896210"/>
              <a:gd name="connsiteY58" fmla="*/ 419722 h 800341"/>
              <a:gd name="connsiteX59" fmla="*/ 565689 w 1896210"/>
              <a:gd name="connsiteY59" fmla="*/ 446678 h 800341"/>
              <a:gd name="connsiteX60" fmla="*/ 541210 w 1896210"/>
              <a:gd name="connsiteY60" fmla="*/ 515449 h 800341"/>
              <a:gd name="connsiteX61" fmla="*/ 624935 w 1896210"/>
              <a:gd name="connsiteY61" fmla="*/ 613556 h 800341"/>
              <a:gd name="connsiteX62" fmla="*/ 739901 w 1896210"/>
              <a:gd name="connsiteY62" fmla="*/ 599078 h 800341"/>
              <a:gd name="connsiteX63" fmla="*/ 818673 w 1896210"/>
              <a:gd name="connsiteY63" fmla="*/ 497351 h 800341"/>
              <a:gd name="connsiteX64" fmla="*/ 713612 w 1896210"/>
              <a:gd name="connsiteY64" fmla="*/ 289897 h 800341"/>
              <a:gd name="connsiteX65" fmla="*/ 618553 w 1896210"/>
              <a:gd name="connsiteY65" fmla="*/ 268751 h 800341"/>
              <a:gd name="connsiteX66" fmla="*/ 477297 w 1896210"/>
              <a:gd name="connsiteY66" fmla="*/ 312185 h 800341"/>
              <a:gd name="connsiteX67" fmla="*/ 363950 w 1896210"/>
              <a:gd name="connsiteY67" fmla="*/ 478873 h 800341"/>
              <a:gd name="connsiteX68" fmla="*/ 358901 w 1896210"/>
              <a:gd name="connsiteY68" fmla="*/ 516687 h 800341"/>
              <a:gd name="connsiteX69" fmla="*/ 310705 w 1896210"/>
              <a:gd name="connsiteY69" fmla="*/ 521830 h 800341"/>
              <a:gd name="connsiteX70" fmla="*/ 266604 w 1896210"/>
              <a:gd name="connsiteY70" fmla="*/ 502590 h 800341"/>
              <a:gd name="connsiteX71" fmla="*/ 255555 w 1896210"/>
              <a:gd name="connsiteY71" fmla="*/ 496779 h 800341"/>
              <a:gd name="connsiteX72" fmla="*/ 0 w 1896210"/>
              <a:gd name="connsiteY72" fmla="*/ 450679 h 800341"/>
              <a:gd name="connsiteX73" fmla="*/ 60102 w 1896210"/>
              <a:gd name="connsiteY73" fmla="*/ 387242 h 800341"/>
              <a:gd name="connsiteX74" fmla="*/ 97345 w 1896210"/>
              <a:gd name="connsiteY74" fmla="*/ 345618 h 800341"/>
              <a:gd name="connsiteX75" fmla="*/ 245554 w 1896210"/>
              <a:gd name="connsiteY75" fmla="*/ 274942 h 800341"/>
              <a:gd name="connsiteX76" fmla="*/ 252983 w 1896210"/>
              <a:gd name="connsiteY76" fmla="*/ 275800 h 800341"/>
              <a:gd name="connsiteX77" fmla="*/ 254984 w 1896210"/>
              <a:gd name="connsiteY77" fmla="*/ 268561 h 800341"/>
              <a:gd name="connsiteX78" fmla="*/ 364997 w 1896210"/>
              <a:gd name="connsiteY78" fmla="*/ 131496 h 800341"/>
              <a:gd name="connsiteX79" fmla="*/ 535114 w 1896210"/>
              <a:gd name="connsiteY79" fmla="*/ 125305 h 800341"/>
              <a:gd name="connsiteX80" fmla="*/ 540734 w 1896210"/>
              <a:gd name="connsiteY80" fmla="*/ 127591 h 800341"/>
              <a:gd name="connsiteX81" fmla="*/ 544829 w 1896210"/>
              <a:gd name="connsiteY81" fmla="*/ 123114 h 800341"/>
              <a:gd name="connsiteX82" fmla="*/ 824102 w 1896210"/>
              <a:gd name="connsiteY82" fmla="*/ 51 h 800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896210" h="800341">
                <a:moveTo>
                  <a:pt x="824102" y="51"/>
                </a:moveTo>
                <a:cubicBezTo>
                  <a:pt x="937450" y="2337"/>
                  <a:pt x="1032510" y="41199"/>
                  <a:pt x="1092612" y="109588"/>
                </a:cubicBezTo>
                <a:cubicBezTo>
                  <a:pt x="1084326" y="122923"/>
                  <a:pt x="1077086" y="137116"/>
                  <a:pt x="1071276" y="151975"/>
                </a:cubicBezTo>
                <a:cubicBezTo>
                  <a:pt x="1042416" y="224841"/>
                  <a:pt x="1054417" y="293706"/>
                  <a:pt x="1106900" y="356667"/>
                </a:cubicBezTo>
                <a:cubicBezTo>
                  <a:pt x="1144809" y="402101"/>
                  <a:pt x="1195768" y="430581"/>
                  <a:pt x="1246632" y="434677"/>
                </a:cubicBezTo>
                <a:cubicBezTo>
                  <a:pt x="1304925" y="439344"/>
                  <a:pt x="1362741" y="409626"/>
                  <a:pt x="1387220" y="362191"/>
                </a:cubicBezTo>
                <a:cubicBezTo>
                  <a:pt x="1414462" y="309232"/>
                  <a:pt x="1395031" y="239890"/>
                  <a:pt x="1345596" y="213697"/>
                </a:cubicBezTo>
                <a:lnTo>
                  <a:pt x="1337405" y="229127"/>
                </a:lnTo>
                <a:cubicBezTo>
                  <a:pt x="1377981" y="250654"/>
                  <a:pt x="1394364" y="310185"/>
                  <a:pt x="1371695" y="354095"/>
                </a:cubicBezTo>
                <a:cubicBezTo>
                  <a:pt x="1350359" y="395433"/>
                  <a:pt x="1299495" y="421437"/>
                  <a:pt x="1248060" y="417150"/>
                </a:cubicBezTo>
                <a:cubicBezTo>
                  <a:pt x="1201769" y="413341"/>
                  <a:pt x="1155287" y="387242"/>
                  <a:pt x="1120330" y="345332"/>
                </a:cubicBezTo>
                <a:cubicBezTo>
                  <a:pt x="1071562" y="286944"/>
                  <a:pt x="1060799" y="225698"/>
                  <a:pt x="1087564" y="158356"/>
                </a:cubicBezTo>
                <a:cubicBezTo>
                  <a:pt x="1114139" y="91396"/>
                  <a:pt x="1168241" y="38817"/>
                  <a:pt x="1232439" y="17672"/>
                </a:cubicBezTo>
                <a:cubicBezTo>
                  <a:pt x="1291780" y="-1854"/>
                  <a:pt x="1375886" y="8909"/>
                  <a:pt x="1437132" y="43866"/>
                </a:cubicBezTo>
                <a:cubicBezTo>
                  <a:pt x="1467707" y="61392"/>
                  <a:pt x="1506569" y="92824"/>
                  <a:pt x="1517618" y="143593"/>
                </a:cubicBezTo>
                <a:lnTo>
                  <a:pt x="1519809" y="153499"/>
                </a:lnTo>
                <a:lnTo>
                  <a:pt x="1529334" y="149974"/>
                </a:lnTo>
                <a:cubicBezTo>
                  <a:pt x="1596294" y="124828"/>
                  <a:pt x="1680114" y="127305"/>
                  <a:pt x="1742693" y="156356"/>
                </a:cubicBezTo>
                <a:cubicBezTo>
                  <a:pt x="1807083" y="186169"/>
                  <a:pt x="1857851" y="241605"/>
                  <a:pt x="1881854" y="308375"/>
                </a:cubicBezTo>
                <a:cubicBezTo>
                  <a:pt x="1900237" y="359715"/>
                  <a:pt x="1900999" y="412674"/>
                  <a:pt x="1883949" y="457537"/>
                </a:cubicBezTo>
                <a:cubicBezTo>
                  <a:pt x="1865185" y="506686"/>
                  <a:pt x="1824513" y="544024"/>
                  <a:pt x="1777745" y="554882"/>
                </a:cubicBezTo>
                <a:cubicBezTo>
                  <a:pt x="1728025" y="566407"/>
                  <a:pt x="1673828" y="545452"/>
                  <a:pt x="1648777" y="504971"/>
                </a:cubicBezTo>
                <a:lnTo>
                  <a:pt x="1633918" y="480873"/>
                </a:lnTo>
                <a:lnTo>
                  <a:pt x="1632680" y="509162"/>
                </a:lnTo>
                <a:cubicBezTo>
                  <a:pt x="1630775" y="551263"/>
                  <a:pt x="1614106" y="589839"/>
                  <a:pt x="1585626" y="617842"/>
                </a:cubicBezTo>
                <a:cubicBezTo>
                  <a:pt x="1556385" y="646608"/>
                  <a:pt x="1516189" y="663753"/>
                  <a:pt x="1475232" y="664991"/>
                </a:cubicBezTo>
                <a:cubicBezTo>
                  <a:pt x="1442275" y="665944"/>
                  <a:pt x="1403127" y="652990"/>
                  <a:pt x="1390935" y="621652"/>
                </a:cubicBezTo>
                <a:lnTo>
                  <a:pt x="1381696" y="597840"/>
                </a:lnTo>
                <a:lnTo>
                  <a:pt x="1374457" y="622414"/>
                </a:lnTo>
                <a:cubicBezTo>
                  <a:pt x="1361789" y="665277"/>
                  <a:pt x="1333214" y="706234"/>
                  <a:pt x="1294066" y="737762"/>
                </a:cubicBezTo>
                <a:cubicBezTo>
                  <a:pt x="1244060" y="778053"/>
                  <a:pt x="1184910" y="800246"/>
                  <a:pt x="1127378" y="800341"/>
                </a:cubicBezTo>
                <a:cubicBezTo>
                  <a:pt x="1127283" y="800341"/>
                  <a:pt x="1127283" y="800341"/>
                  <a:pt x="1127188" y="800341"/>
                </a:cubicBezTo>
                <a:cubicBezTo>
                  <a:pt x="1064418" y="800341"/>
                  <a:pt x="1005554" y="773290"/>
                  <a:pt x="969644" y="727951"/>
                </a:cubicBezTo>
                <a:cubicBezTo>
                  <a:pt x="931544" y="679850"/>
                  <a:pt x="922877" y="612699"/>
                  <a:pt x="948118" y="560978"/>
                </a:cubicBezTo>
                <a:cubicBezTo>
                  <a:pt x="963453" y="529641"/>
                  <a:pt x="989742" y="505923"/>
                  <a:pt x="1020318" y="495827"/>
                </a:cubicBezTo>
                <a:cubicBezTo>
                  <a:pt x="1052131" y="485254"/>
                  <a:pt x="1088707" y="490969"/>
                  <a:pt x="1113567" y="510210"/>
                </a:cubicBezTo>
                <a:cubicBezTo>
                  <a:pt x="1136713" y="528117"/>
                  <a:pt x="1150429" y="558597"/>
                  <a:pt x="1148619" y="587839"/>
                </a:cubicBezTo>
                <a:cubicBezTo>
                  <a:pt x="1146810" y="617080"/>
                  <a:pt x="1129284" y="645560"/>
                  <a:pt x="1104137" y="660419"/>
                </a:cubicBezTo>
                <a:lnTo>
                  <a:pt x="1113091" y="675469"/>
                </a:lnTo>
                <a:cubicBezTo>
                  <a:pt x="1143571" y="657466"/>
                  <a:pt x="1163954" y="624224"/>
                  <a:pt x="1166145" y="588886"/>
                </a:cubicBezTo>
                <a:cubicBezTo>
                  <a:pt x="1168336" y="553549"/>
                  <a:pt x="1152334" y="518116"/>
                  <a:pt x="1124426" y="496398"/>
                </a:cubicBezTo>
                <a:cubicBezTo>
                  <a:pt x="1094612" y="473253"/>
                  <a:pt x="1052607" y="466681"/>
                  <a:pt x="1014888" y="479158"/>
                </a:cubicBezTo>
                <a:cubicBezTo>
                  <a:pt x="979836" y="490779"/>
                  <a:pt x="949833" y="517735"/>
                  <a:pt x="932497" y="553263"/>
                </a:cubicBezTo>
                <a:cubicBezTo>
                  <a:pt x="910875" y="597459"/>
                  <a:pt x="911447" y="651466"/>
                  <a:pt x="931830" y="698233"/>
                </a:cubicBezTo>
                <a:cubicBezTo>
                  <a:pt x="910494" y="714140"/>
                  <a:pt x="883824" y="722427"/>
                  <a:pt x="857059" y="720903"/>
                </a:cubicBezTo>
                <a:cubicBezTo>
                  <a:pt x="828008" y="719188"/>
                  <a:pt x="800004" y="706044"/>
                  <a:pt x="780287" y="684708"/>
                </a:cubicBezTo>
                <a:lnTo>
                  <a:pt x="773906" y="677850"/>
                </a:lnTo>
                <a:lnTo>
                  <a:pt x="767524" y="684708"/>
                </a:lnTo>
                <a:cubicBezTo>
                  <a:pt x="706945" y="749097"/>
                  <a:pt x="616076" y="772719"/>
                  <a:pt x="530542" y="746239"/>
                </a:cubicBezTo>
                <a:cubicBezTo>
                  <a:pt x="420814" y="712426"/>
                  <a:pt x="356520" y="598983"/>
                  <a:pt x="381000" y="482492"/>
                </a:cubicBezTo>
                <a:cubicBezTo>
                  <a:pt x="394144" y="420008"/>
                  <a:pt x="432816" y="363239"/>
                  <a:pt x="487013" y="326758"/>
                </a:cubicBezTo>
                <a:cubicBezTo>
                  <a:pt x="553878" y="281800"/>
                  <a:pt x="639794" y="273514"/>
                  <a:pt x="705897" y="305613"/>
                </a:cubicBezTo>
                <a:cubicBezTo>
                  <a:pt x="776192" y="339807"/>
                  <a:pt x="818197" y="422294"/>
                  <a:pt x="801624" y="493350"/>
                </a:cubicBezTo>
                <a:cubicBezTo>
                  <a:pt x="793051" y="529927"/>
                  <a:pt x="766762" y="563740"/>
                  <a:pt x="731329" y="583838"/>
                </a:cubicBezTo>
                <a:cubicBezTo>
                  <a:pt x="698753" y="602317"/>
                  <a:pt x="661987" y="606984"/>
                  <a:pt x="630269" y="596887"/>
                </a:cubicBezTo>
                <a:cubicBezTo>
                  <a:pt x="591026" y="584314"/>
                  <a:pt x="561593" y="550215"/>
                  <a:pt x="558736" y="514020"/>
                </a:cubicBezTo>
                <a:cubicBezTo>
                  <a:pt x="557212" y="494589"/>
                  <a:pt x="564642" y="473824"/>
                  <a:pt x="578643" y="458489"/>
                </a:cubicBezTo>
                <a:cubicBezTo>
                  <a:pt x="590931" y="444964"/>
                  <a:pt x="606551" y="437439"/>
                  <a:pt x="622649" y="437248"/>
                </a:cubicBezTo>
                <a:lnTo>
                  <a:pt x="622458" y="419722"/>
                </a:lnTo>
                <a:cubicBezTo>
                  <a:pt x="601503" y="420008"/>
                  <a:pt x="581406" y="429533"/>
                  <a:pt x="565689" y="446678"/>
                </a:cubicBezTo>
                <a:cubicBezTo>
                  <a:pt x="548449" y="465633"/>
                  <a:pt x="539305" y="491350"/>
                  <a:pt x="541210" y="515449"/>
                </a:cubicBezTo>
                <a:cubicBezTo>
                  <a:pt x="544639" y="558502"/>
                  <a:pt x="579024" y="598888"/>
                  <a:pt x="624935" y="613556"/>
                </a:cubicBezTo>
                <a:cubicBezTo>
                  <a:pt x="661225" y="625177"/>
                  <a:pt x="703135" y="619938"/>
                  <a:pt x="739901" y="599078"/>
                </a:cubicBezTo>
                <a:cubicBezTo>
                  <a:pt x="779525" y="576599"/>
                  <a:pt x="808958" y="538594"/>
                  <a:pt x="818673" y="497351"/>
                </a:cubicBezTo>
                <a:cubicBezTo>
                  <a:pt x="837057" y="418675"/>
                  <a:pt x="790956" y="327520"/>
                  <a:pt x="713612" y="289897"/>
                </a:cubicBezTo>
                <a:cubicBezTo>
                  <a:pt x="684466" y="275704"/>
                  <a:pt x="651891" y="268751"/>
                  <a:pt x="618553" y="268751"/>
                </a:cubicBezTo>
                <a:cubicBezTo>
                  <a:pt x="569975" y="268751"/>
                  <a:pt x="519969" y="283515"/>
                  <a:pt x="477297" y="312185"/>
                </a:cubicBezTo>
                <a:cubicBezTo>
                  <a:pt x="419290" y="351142"/>
                  <a:pt x="377951" y="411912"/>
                  <a:pt x="363950" y="478873"/>
                </a:cubicBezTo>
                <a:cubicBezTo>
                  <a:pt x="361283" y="491541"/>
                  <a:pt x="359663" y="504209"/>
                  <a:pt x="358901" y="516687"/>
                </a:cubicBezTo>
                <a:cubicBezTo>
                  <a:pt x="346709" y="524593"/>
                  <a:pt x="329088" y="526593"/>
                  <a:pt x="310705" y="521830"/>
                </a:cubicBezTo>
                <a:cubicBezTo>
                  <a:pt x="295465" y="517830"/>
                  <a:pt x="281463" y="510400"/>
                  <a:pt x="266604" y="502590"/>
                </a:cubicBezTo>
                <a:cubicBezTo>
                  <a:pt x="262889" y="500590"/>
                  <a:pt x="259270" y="498685"/>
                  <a:pt x="255555" y="496779"/>
                </a:cubicBezTo>
                <a:cubicBezTo>
                  <a:pt x="176879" y="456394"/>
                  <a:pt x="87439" y="440487"/>
                  <a:pt x="0" y="450679"/>
                </a:cubicBezTo>
                <a:cubicBezTo>
                  <a:pt x="21812" y="432295"/>
                  <a:pt x="41147" y="409531"/>
                  <a:pt x="60102" y="387242"/>
                </a:cubicBezTo>
                <a:cubicBezTo>
                  <a:pt x="72675" y="372478"/>
                  <a:pt x="84581" y="358477"/>
                  <a:pt x="97345" y="345618"/>
                </a:cubicBezTo>
                <a:cubicBezTo>
                  <a:pt x="149161" y="293326"/>
                  <a:pt x="199072" y="269608"/>
                  <a:pt x="245554" y="274942"/>
                </a:cubicBezTo>
                <a:lnTo>
                  <a:pt x="252983" y="275800"/>
                </a:lnTo>
                <a:lnTo>
                  <a:pt x="254984" y="268561"/>
                </a:lnTo>
                <a:cubicBezTo>
                  <a:pt x="271176" y="210172"/>
                  <a:pt x="314420" y="156356"/>
                  <a:pt x="364997" y="131496"/>
                </a:cubicBezTo>
                <a:cubicBezTo>
                  <a:pt x="417385" y="105683"/>
                  <a:pt x="480917" y="103397"/>
                  <a:pt x="535114" y="125305"/>
                </a:cubicBezTo>
                <a:lnTo>
                  <a:pt x="540734" y="127591"/>
                </a:lnTo>
                <a:lnTo>
                  <a:pt x="544829" y="123114"/>
                </a:lnTo>
                <a:cubicBezTo>
                  <a:pt x="615600" y="45199"/>
                  <a:pt x="722661" y="-1759"/>
                  <a:pt x="824102" y="51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87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210208" y="5806696"/>
            <a:ext cx="3375128" cy="12136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2178" y="1863289"/>
            <a:ext cx="638809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ctr"/>
            <a:r>
              <a:rPr lang="zh-CN" altLang="en-US" sz="48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晚会流程</a:t>
            </a:r>
            <a:endParaRPr lang="zh-CN" altLang="en-US" sz="4800" dirty="0">
              <a:solidFill>
                <a:srgbClr val="CA000C"/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72178" y="3120965"/>
            <a:ext cx="2956224" cy="552481"/>
            <a:chOff x="4765777" y="4375150"/>
            <a:chExt cx="2956224" cy="552481"/>
          </a:xfrm>
        </p:grpSpPr>
        <p:pic>
          <p:nvPicPr>
            <p:cNvPr id="24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文本框 57"/>
            <p:cNvSpPr txBox="1"/>
            <p:nvPr/>
          </p:nvSpPr>
          <p:spPr>
            <a:xfrm>
              <a:off x="5450508" y="4440498"/>
              <a:ext cx="15969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CA000C"/>
                  </a:solidFill>
                </a:rPr>
                <a:t>01</a:t>
              </a:r>
              <a:r>
                <a:rPr lang="zh-CN" altLang="en-US" dirty="0">
                  <a:solidFill>
                    <a:srgbClr val="CA000C"/>
                  </a:solidFill>
                </a:rPr>
                <a:t>、年终汇报</a:t>
              </a:r>
              <a:endParaRPr lang="zh-CN" altLang="en-US" dirty="0">
                <a:solidFill>
                  <a:srgbClr val="CA000C"/>
                </a:solidFill>
              </a:endParaRPr>
            </a:p>
          </p:txBody>
        </p:sp>
        <p:sp>
          <p:nvSpPr>
            <p:cNvPr id="2" name="矩形: 圆角 1"/>
            <p:cNvSpPr/>
            <p:nvPr/>
          </p:nvSpPr>
          <p:spPr>
            <a:xfrm>
              <a:off x="5119040" y="4414819"/>
              <a:ext cx="2221958" cy="459194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 rot="10800000">
              <a:off x="7422210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6344085" y="3120965"/>
            <a:ext cx="2956224" cy="552481"/>
            <a:chOff x="4765777" y="4375150"/>
            <a:chExt cx="2956224" cy="552481"/>
          </a:xfrm>
        </p:grpSpPr>
        <p:pic>
          <p:nvPicPr>
            <p:cNvPr id="20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文本框 20"/>
            <p:cNvSpPr txBox="1"/>
            <p:nvPr/>
          </p:nvSpPr>
          <p:spPr>
            <a:xfrm>
              <a:off x="5450508" y="4440498"/>
              <a:ext cx="15969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CA000C"/>
                  </a:solidFill>
                </a:rPr>
                <a:t>02</a:t>
              </a:r>
              <a:r>
                <a:rPr lang="zh-CN" altLang="en-US" dirty="0">
                  <a:solidFill>
                    <a:srgbClr val="CA000C"/>
                  </a:solidFill>
                </a:rPr>
                <a:t>、颁奖盛典</a:t>
              </a:r>
              <a:endParaRPr lang="zh-CN" altLang="en-US" dirty="0">
                <a:solidFill>
                  <a:srgbClr val="CA000C"/>
                </a:solidFill>
              </a:endParaRPr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5119040" y="4414819"/>
              <a:ext cx="2221958" cy="459194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 rot="10800000">
              <a:off x="7422210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组合 25"/>
          <p:cNvGrpSpPr/>
          <p:nvPr/>
        </p:nvGrpSpPr>
        <p:grpSpPr>
          <a:xfrm>
            <a:off x="2972178" y="4065397"/>
            <a:ext cx="2956224" cy="552481"/>
            <a:chOff x="4765777" y="4375150"/>
            <a:chExt cx="2956224" cy="552481"/>
          </a:xfrm>
        </p:grpSpPr>
        <p:pic>
          <p:nvPicPr>
            <p:cNvPr id="29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文本框 29"/>
            <p:cNvSpPr txBox="1"/>
            <p:nvPr/>
          </p:nvSpPr>
          <p:spPr>
            <a:xfrm>
              <a:off x="5450508" y="4440498"/>
              <a:ext cx="15969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CA000C"/>
                  </a:solidFill>
                </a:rPr>
                <a:t>03</a:t>
              </a:r>
              <a:r>
                <a:rPr lang="zh-CN" altLang="en-US" dirty="0">
                  <a:solidFill>
                    <a:srgbClr val="CA000C"/>
                  </a:solidFill>
                </a:rPr>
                <a:t>、文艺演出</a:t>
              </a:r>
              <a:endParaRPr lang="zh-CN" altLang="en-US" dirty="0">
                <a:solidFill>
                  <a:srgbClr val="CA000C"/>
                </a:solidFill>
              </a:endParaRPr>
            </a:p>
          </p:txBody>
        </p:sp>
        <p:sp>
          <p:nvSpPr>
            <p:cNvPr id="31" name="矩形: 圆角 30"/>
            <p:cNvSpPr/>
            <p:nvPr/>
          </p:nvSpPr>
          <p:spPr>
            <a:xfrm>
              <a:off x="5119040" y="4414819"/>
              <a:ext cx="2221958" cy="459194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 rot="10800000">
              <a:off x="7422210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组合 32"/>
          <p:cNvGrpSpPr/>
          <p:nvPr/>
        </p:nvGrpSpPr>
        <p:grpSpPr>
          <a:xfrm>
            <a:off x="6344085" y="4065397"/>
            <a:ext cx="2956224" cy="552481"/>
            <a:chOff x="4765777" y="4375150"/>
            <a:chExt cx="2956224" cy="552481"/>
          </a:xfrm>
        </p:grpSpPr>
        <p:pic>
          <p:nvPicPr>
            <p:cNvPr id="34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文本框 34"/>
            <p:cNvSpPr txBox="1"/>
            <p:nvPr/>
          </p:nvSpPr>
          <p:spPr>
            <a:xfrm>
              <a:off x="5450508" y="4440498"/>
              <a:ext cx="15969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CA000C"/>
                  </a:solidFill>
                </a:rPr>
                <a:t>04</a:t>
              </a:r>
              <a:r>
                <a:rPr lang="zh-CN" altLang="en-US" dirty="0">
                  <a:solidFill>
                    <a:srgbClr val="CA000C"/>
                  </a:solidFill>
                </a:rPr>
                <a:t>、新年规划</a:t>
              </a:r>
              <a:endParaRPr lang="zh-CN" altLang="en-US" dirty="0">
                <a:solidFill>
                  <a:srgbClr val="CA000C"/>
                </a:solidFill>
              </a:endParaRPr>
            </a:p>
          </p:txBody>
        </p:sp>
        <p:sp>
          <p:nvSpPr>
            <p:cNvPr id="36" name="矩形: 圆角 35"/>
            <p:cNvSpPr/>
            <p:nvPr/>
          </p:nvSpPr>
          <p:spPr>
            <a:xfrm>
              <a:off x="5119040" y="4414819"/>
              <a:ext cx="2221958" cy="459194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 rot="10800000">
              <a:off x="7422210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181059" y="1828714"/>
            <a:ext cx="4031929" cy="4022089"/>
            <a:chOff x="2795589" y="1155263"/>
            <a:chExt cx="3465511" cy="3457053"/>
          </a:xfrm>
        </p:grpSpPr>
        <p:sp>
          <p:nvSpPr>
            <p:cNvPr id="28" name="Freeform 21"/>
            <p:cNvSpPr/>
            <p:nvPr/>
          </p:nvSpPr>
          <p:spPr bwMode="auto">
            <a:xfrm>
              <a:off x="3994150" y="1155263"/>
              <a:ext cx="1601788" cy="1608633"/>
            </a:xfrm>
            <a:custGeom>
              <a:avLst/>
              <a:gdLst>
                <a:gd name="T0" fmla="*/ 378 w 914"/>
                <a:gd name="T1" fmla="*/ 299 h 915"/>
                <a:gd name="T2" fmla="*/ 304 w 914"/>
                <a:gd name="T3" fmla="*/ 270 h 915"/>
                <a:gd name="T4" fmla="*/ 276 w 914"/>
                <a:gd name="T5" fmla="*/ 197 h 915"/>
                <a:gd name="T6" fmla="*/ 276 w 914"/>
                <a:gd name="T7" fmla="*/ 46 h 915"/>
                <a:gd name="T8" fmla="*/ 230 w 914"/>
                <a:gd name="T9" fmla="*/ 0 h 915"/>
                <a:gd name="T10" fmla="*/ 45 w 914"/>
                <a:gd name="T11" fmla="*/ 0 h 915"/>
                <a:gd name="T12" fmla="*/ 0 w 914"/>
                <a:gd name="T13" fmla="*/ 46 h 915"/>
                <a:gd name="T14" fmla="*/ 0 w 914"/>
                <a:gd name="T15" fmla="*/ 231 h 915"/>
                <a:gd name="T16" fmla="*/ 45 w 914"/>
                <a:gd name="T17" fmla="*/ 276 h 915"/>
                <a:gd name="T18" fmla="*/ 196 w 914"/>
                <a:gd name="T19" fmla="*/ 276 h 915"/>
                <a:gd name="T20" fmla="*/ 270 w 914"/>
                <a:gd name="T21" fmla="*/ 305 h 915"/>
                <a:gd name="T22" fmla="*/ 298 w 914"/>
                <a:gd name="T23" fmla="*/ 379 h 915"/>
                <a:gd name="T24" fmla="*/ 298 w 914"/>
                <a:gd name="T25" fmla="*/ 869 h 915"/>
                <a:gd name="T26" fmla="*/ 343 w 914"/>
                <a:gd name="T27" fmla="*/ 915 h 915"/>
                <a:gd name="T28" fmla="*/ 869 w 914"/>
                <a:gd name="T29" fmla="*/ 915 h 915"/>
                <a:gd name="T30" fmla="*/ 914 w 914"/>
                <a:gd name="T31" fmla="*/ 869 h 915"/>
                <a:gd name="T32" fmla="*/ 914 w 914"/>
                <a:gd name="T33" fmla="*/ 344 h 915"/>
                <a:gd name="T34" fmla="*/ 869 w 914"/>
                <a:gd name="T35" fmla="*/ 299 h 915"/>
                <a:gd name="T36" fmla="*/ 378 w 914"/>
                <a:gd name="T37" fmla="*/ 299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4" h="915">
                  <a:moveTo>
                    <a:pt x="378" y="299"/>
                  </a:moveTo>
                  <a:cubicBezTo>
                    <a:pt x="353" y="299"/>
                    <a:pt x="320" y="286"/>
                    <a:pt x="304" y="270"/>
                  </a:cubicBezTo>
                  <a:cubicBezTo>
                    <a:pt x="288" y="255"/>
                    <a:pt x="276" y="222"/>
                    <a:pt x="276" y="197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6" y="21"/>
                    <a:pt x="255" y="0"/>
                    <a:pt x="23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56"/>
                    <a:pt x="20" y="276"/>
                    <a:pt x="45" y="276"/>
                  </a:cubicBezTo>
                  <a:cubicBezTo>
                    <a:pt x="196" y="276"/>
                    <a:pt x="196" y="276"/>
                    <a:pt x="196" y="276"/>
                  </a:cubicBezTo>
                  <a:cubicBezTo>
                    <a:pt x="221" y="276"/>
                    <a:pt x="254" y="289"/>
                    <a:pt x="270" y="305"/>
                  </a:cubicBezTo>
                  <a:cubicBezTo>
                    <a:pt x="285" y="320"/>
                    <a:pt x="298" y="354"/>
                    <a:pt x="298" y="379"/>
                  </a:cubicBezTo>
                  <a:cubicBezTo>
                    <a:pt x="298" y="869"/>
                    <a:pt x="298" y="869"/>
                    <a:pt x="298" y="869"/>
                  </a:cubicBezTo>
                  <a:cubicBezTo>
                    <a:pt x="298" y="894"/>
                    <a:pt x="318" y="915"/>
                    <a:pt x="343" y="915"/>
                  </a:cubicBezTo>
                  <a:cubicBezTo>
                    <a:pt x="869" y="915"/>
                    <a:pt x="869" y="915"/>
                    <a:pt x="869" y="915"/>
                  </a:cubicBezTo>
                  <a:cubicBezTo>
                    <a:pt x="894" y="915"/>
                    <a:pt x="914" y="894"/>
                    <a:pt x="914" y="869"/>
                  </a:cubicBezTo>
                  <a:cubicBezTo>
                    <a:pt x="914" y="344"/>
                    <a:pt x="914" y="344"/>
                    <a:pt x="914" y="344"/>
                  </a:cubicBezTo>
                  <a:cubicBezTo>
                    <a:pt x="914" y="319"/>
                    <a:pt x="894" y="299"/>
                    <a:pt x="869" y="299"/>
                  </a:cubicBezTo>
                  <a:lnTo>
                    <a:pt x="378" y="29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 sz="8800">
                <a:latin typeface="+mj-ea"/>
                <a:ea typeface="+mj-ea"/>
              </a:endParaRPr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2795589" y="1823806"/>
              <a:ext cx="1603375" cy="1607046"/>
            </a:xfrm>
            <a:custGeom>
              <a:avLst/>
              <a:gdLst>
                <a:gd name="T0" fmla="*/ 298 w 914"/>
                <a:gd name="T1" fmla="*/ 537 h 915"/>
                <a:gd name="T2" fmla="*/ 270 w 914"/>
                <a:gd name="T3" fmla="*/ 610 h 915"/>
                <a:gd name="T4" fmla="*/ 196 w 914"/>
                <a:gd name="T5" fmla="*/ 639 h 915"/>
                <a:gd name="T6" fmla="*/ 45 w 914"/>
                <a:gd name="T7" fmla="*/ 639 h 915"/>
                <a:gd name="T8" fmla="*/ 0 w 914"/>
                <a:gd name="T9" fmla="*/ 684 h 915"/>
                <a:gd name="T10" fmla="*/ 0 w 914"/>
                <a:gd name="T11" fmla="*/ 869 h 915"/>
                <a:gd name="T12" fmla="*/ 45 w 914"/>
                <a:gd name="T13" fmla="*/ 915 h 915"/>
                <a:gd name="T14" fmla="*/ 230 w 914"/>
                <a:gd name="T15" fmla="*/ 915 h 915"/>
                <a:gd name="T16" fmla="*/ 276 w 914"/>
                <a:gd name="T17" fmla="*/ 869 h 915"/>
                <a:gd name="T18" fmla="*/ 276 w 914"/>
                <a:gd name="T19" fmla="*/ 718 h 915"/>
                <a:gd name="T20" fmla="*/ 304 w 914"/>
                <a:gd name="T21" fmla="*/ 645 h 915"/>
                <a:gd name="T22" fmla="*/ 378 w 914"/>
                <a:gd name="T23" fmla="*/ 616 h 915"/>
                <a:gd name="T24" fmla="*/ 869 w 914"/>
                <a:gd name="T25" fmla="*/ 616 h 915"/>
                <a:gd name="T26" fmla="*/ 914 w 914"/>
                <a:gd name="T27" fmla="*/ 571 h 915"/>
                <a:gd name="T28" fmla="*/ 914 w 914"/>
                <a:gd name="T29" fmla="*/ 46 h 915"/>
                <a:gd name="T30" fmla="*/ 869 w 914"/>
                <a:gd name="T31" fmla="*/ 0 h 915"/>
                <a:gd name="T32" fmla="*/ 343 w 914"/>
                <a:gd name="T33" fmla="*/ 0 h 915"/>
                <a:gd name="T34" fmla="*/ 298 w 914"/>
                <a:gd name="T35" fmla="*/ 46 h 915"/>
                <a:gd name="T36" fmla="*/ 298 w 914"/>
                <a:gd name="T37" fmla="*/ 537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4" h="915">
                  <a:moveTo>
                    <a:pt x="298" y="537"/>
                  </a:moveTo>
                  <a:cubicBezTo>
                    <a:pt x="298" y="561"/>
                    <a:pt x="285" y="595"/>
                    <a:pt x="270" y="610"/>
                  </a:cubicBezTo>
                  <a:cubicBezTo>
                    <a:pt x="254" y="626"/>
                    <a:pt x="221" y="639"/>
                    <a:pt x="196" y="639"/>
                  </a:cubicBezTo>
                  <a:cubicBezTo>
                    <a:pt x="45" y="639"/>
                    <a:pt x="45" y="639"/>
                    <a:pt x="45" y="639"/>
                  </a:cubicBezTo>
                  <a:cubicBezTo>
                    <a:pt x="20" y="639"/>
                    <a:pt x="0" y="659"/>
                    <a:pt x="0" y="684"/>
                  </a:cubicBezTo>
                  <a:cubicBezTo>
                    <a:pt x="0" y="869"/>
                    <a:pt x="0" y="869"/>
                    <a:pt x="0" y="869"/>
                  </a:cubicBezTo>
                  <a:cubicBezTo>
                    <a:pt x="0" y="894"/>
                    <a:pt x="20" y="915"/>
                    <a:pt x="45" y="915"/>
                  </a:cubicBezTo>
                  <a:cubicBezTo>
                    <a:pt x="230" y="915"/>
                    <a:pt x="230" y="915"/>
                    <a:pt x="230" y="915"/>
                  </a:cubicBezTo>
                  <a:cubicBezTo>
                    <a:pt x="255" y="915"/>
                    <a:pt x="276" y="894"/>
                    <a:pt x="276" y="869"/>
                  </a:cubicBezTo>
                  <a:cubicBezTo>
                    <a:pt x="276" y="718"/>
                    <a:pt x="276" y="718"/>
                    <a:pt x="276" y="718"/>
                  </a:cubicBezTo>
                  <a:cubicBezTo>
                    <a:pt x="276" y="693"/>
                    <a:pt x="288" y="660"/>
                    <a:pt x="304" y="645"/>
                  </a:cubicBezTo>
                  <a:cubicBezTo>
                    <a:pt x="320" y="629"/>
                    <a:pt x="353" y="616"/>
                    <a:pt x="378" y="616"/>
                  </a:cubicBezTo>
                  <a:cubicBezTo>
                    <a:pt x="869" y="616"/>
                    <a:pt x="869" y="616"/>
                    <a:pt x="869" y="616"/>
                  </a:cubicBezTo>
                  <a:cubicBezTo>
                    <a:pt x="894" y="616"/>
                    <a:pt x="914" y="596"/>
                    <a:pt x="914" y="571"/>
                  </a:cubicBezTo>
                  <a:cubicBezTo>
                    <a:pt x="914" y="46"/>
                    <a:pt x="914" y="46"/>
                    <a:pt x="914" y="46"/>
                  </a:cubicBezTo>
                  <a:cubicBezTo>
                    <a:pt x="914" y="21"/>
                    <a:pt x="894" y="0"/>
                    <a:pt x="869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18" y="0"/>
                    <a:pt x="298" y="21"/>
                    <a:pt x="298" y="46"/>
                  </a:cubicBezTo>
                  <a:lnTo>
                    <a:pt x="298" y="537"/>
                  </a:lnTo>
                  <a:close/>
                </a:path>
              </a:pathLst>
            </a:custGeom>
            <a:solidFill>
              <a:srgbClr val="DB0008"/>
            </a:solidFill>
            <a:ln>
              <a:noFill/>
            </a:ln>
          </p:spPr>
          <p:txBody>
            <a:bodyPr/>
            <a:lstStyle/>
            <a:p>
              <a:endParaRPr lang="zh-CN" altLang="en-US" sz="8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3459164" y="3005270"/>
              <a:ext cx="1603375" cy="1607046"/>
            </a:xfrm>
            <a:custGeom>
              <a:avLst/>
              <a:gdLst>
                <a:gd name="T0" fmla="*/ 537 w 915"/>
                <a:gd name="T1" fmla="*/ 616 h 914"/>
                <a:gd name="T2" fmla="*/ 610 w 915"/>
                <a:gd name="T3" fmla="*/ 644 h 914"/>
                <a:gd name="T4" fmla="*/ 639 w 915"/>
                <a:gd name="T5" fmla="*/ 718 h 914"/>
                <a:gd name="T6" fmla="*/ 639 w 915"/>
                <a:gd name="T7" fmla="*/ 869 h 914"/>
                <a:gd name="T8" fmla="*/ 684 w 915"/>
                <a:gd name="T9" fmla="*/ 914 h 914"/>
                <a:gd name="T10" fmla="*/ 869 w 915"/>
                <a:gd name="T11" fmla="*/ 914 h 914"/>
                <a:gd name="T12" fmla="*/ 915 w 915"/>
                <a:gd name="T13" fmla="*/ 869 h 914"/>
                <a:gd name="T14" fmla="*/ 915 w 915"/>
                <a:gd name="T15" fmla="*/ 684 h 914"/>
                <a:gd name="T16" fmla="*/ 869 w 915"/>
                <a:gd name="T17" fmla="*/ 638 h 914"/>
                <a:gd name="T18" fmla="*/ 718 w 915"/>
                <a:gd name="T19" fmla="*/ 638 h 914"/>
                <a:gd name="T20" fmla="*/ 645 w 915"/>
                <a:gd name="T21" fmla="*/ 610 h 914"/>
                <a:gd name="T22" fmla="*/ 616 w 915"/>
                <a:gd name="T23" fmla="*/ 536 h 914"/>
                <a:gd name="T24" fmla="*/ 616 w 915"/>
                <a:gd name="T25" fmla="*/ 45 h 914"/>
                <a:gd name="T26" fmla="*/ 571 w 915"/>
                <a:gd name="T27" fmla="*/ 0 h 914"/>
                <a:gd name="T28" fmla="*/ 46 w 915"/>
                <a:gd name="T29" fmla="*/ 0 h 914"/>
                <a:gd name="T30" fmla="*/ 0 w 915"/>
                <a:gd name="T31" fmla="*/ 45 h 914"/>
                <a:gd name="T32" fmla="*/ 0 w 915"/>
                <a:gd name="T33" fmla="*/ 571 h 914"/>
                <a:gd name="T34" fmla="*/ 46 w 915"/>
                <a:gd name="T35" fmla="*/ 616 h 914"/>
                <a:gd name="T36" fmla="*/ 537 w 915"/>
                <a:gd name="T37" fmla="*/ 616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5" h="914">
                  <a:moveTo>
                    <a:pt x="537" y="616"/>
                  </a:moveTo>
                  <a:cubicBezTo>
                    <a:pt x="562" y="616"/>
                    <a:pt x="595" y="629"/>
                    <a:pt x="610" y="644"/>
                  </a:cubicBezTo>
                  <a:cubicBezTo>
                    <a:pt x="626" y="660"/>
                    <a:pt x="639" y="693"/>
                    <a:pt x="639" y="718"/>
                  </a:cubicBezTo>
                  <a:cubicBezTo>
                    <a:pt x="639" y="869"/>
                    <a:pt x="639" y="869"/>
                    <a:pt x="639" y="869"/>
                  </a:cubicBezTo>
                  <a:cubicBezTo>
                    <a:pt x="639" y="894"/>
                    <a:pt x="659" y="914"/>
                    <a:pt x="684" y="914"/>
                  </a:cubicBezTo>
                  <a:cubicBezTo>
                    <a:pt x="869" y="914"/>
                    <a:pt x="869" y="914"/>
                    <a:pt x="869" y="914"/>
                  </a:cubicBezTo>
                  <a:cubicBezTo>
                    <a:pt x="894" y="914"/>
                    <a:pt x="915" y="894"/>
                    <a:pt x="915" y="869"/>
                  </a:cubicBezTo>
                  <a:cubicBezTo>
                    <a:pt x="915" y="684"/>
                    <a:pt x="915" y="684"/>
                    <a:pt x="915" y="684"/>
                  </a:cubicBezTo>
                  <a:cubicBezTo>
                    <a:pt x="915" y="659"/>
                    <a:pt x="894" y="638"/>
                    <a:pt x="869" y="638"/>
                  </a:cubicBezTo>
                  <a:cubicBezTo>
                    <a:pt x="718" y="638"/>
                    <a:pt x="718" y="638"/>
                    <a:pt x="718" y="638"/>
                  </a:cubicBezTo>
                  <a:cubicBezTo>
                    <a:pt x="693" y="638"/>
                    <a:pt x="660" y="625"/>
                    <a:pt x="645" y="610"/>
                  </a:cubicBezTo>
                  <a:cubicBezTo>
                    <a:pt x="629" y="594"/>
                    <a:pt x="616" y="561"/>
                    <a:pt x="616" y="536"/>
                  </a:cubicBezTo>
                  <a:cubicBezTo>
                    <a:pt x="616" y="45"/>
                    <a:pt x="616" y="45"/>
                    <a:pt x="616" y="45"/>
                  </a:cubicBezTo>
                  <a:cubicBezTo>
                    <a:pt x="616" y="20"/>
                    <a:pt x="596" y="0"/>
                    <a:pt x="57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5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96"/>
                    <a:pt x="21" y="616"/>
                    <a:pt x="46" y="616"/>
                  </a:cubicBezTo>
                  <a:lnTo>
                    <a:pt x="537" y="61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 sz="8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4656138" y="2338315"/>
              <a:ext cx="1604962" cy="1605458"/>
            </a:xfrm>
            <a:custGeom>
              <a:avLst/>
              <a:gdLst>
                <a:gd name="T0" fmla="*/ 616 w 915"/>
                <a:gd name="T1" fmla="*/ 378 h 914"/>
                <a:gd name="T2" fmla="*/ 645 w 915"/>
                <a:gd name="T3" fmla="*/ 304 h 914"/>
                <a:gd name="T4" fmla="*/ 718 w 915"/>
                <a:gd name="T5" fmla="*/ 276 h 914"/>
                <a:gd name="T6" fmla="*/ 869 w 915"/>
                <a:gd name="T7" fmla="*/ 276 h 914"/>
                <a:gd name="T8" fmla="*/ 915 w 915"/>
                <a:gd name="T9" fmla="*/ 231 h 914"/>
                <a:gd name="T10" fmla="*/ 915 w 915"/>
                <a:gd name="T11" fmla="*/ 45 h 914"/>
                <a:gd name="T12" fmla="*/ 869 w 915"/>
                <a:gd name="T13" fmla="*/ 0 h 914"/>
                <a:gd name="T14" fmla="*/ 684 w 915"/>
                <a:gd name="T15" fmla="*/ 0 h 914"/>
                <a:gd name="T16" fmla="*/ 639 w 915"/>
                <a:gd name="T17" fmla="*/ 45 h 914"/>
                <a:gd name="T18" fmla="*/ 639 w 915"/>
                <a:gd name="T19" fmla="*/ 196 h 914"/>
                <a:gd name="T20" fmla="*/ 610 w 915"/>
                <a:gd name="T21" fmla="*/ 270 h 914"/>
                <a:gd name="T22" fmla="*/ 537 w 915"/>
                <a:gd name="T23" fmla="*/ 298 h 914"/>
                <a:gd name="T24" fmla="*/ 46 w 915"/>
                <a:gd name="T25" fmla="*/ 298 h 914"/>
                <a:gd name="T26" fmla="*/ 0 w 915"/>
                <a:gd name="T27" fmla="*/ 344 h 914"/>
                <a:gd name="T28" fmla="*/ 0 w 915"/>
                <a:gd name="T29" fmla="*/ 869 h 914"/>
                <a:gd name="T30" fmla="*/ 46 w 915"/>
                <a:gd name="T31" fmla="*/ 914 h 914"/>
                <a:gd name="T32" fmla="*/ 571 w 915"/>
                <a:gd name="T33" fmla="*/ 914 h 914"/>
                <a:gd name="T34" fmla="*/ 616 w 915"/>
                <a:gd name="T35" fmla="*/ 869 h 914"/>
                <a:gd name="T36" fmla="*/ 616 w 915"/>
                <a:gd name="T37" fmla="*/ 378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5" h="914">
                  <a:moveTo>
                    <a:pt x="616" y="378"/>
                  </a:moveTo>
                  <a:cubicBezTo>
                    <a:pt x="616" y="353"/>
                    <a:pt x="629" y="320"/>
                    <a:pt x="645" y="304"/>
                  </a:cubicBezTo>
                  <a:cubicBezTo>
                    <a:pt x="660" y="289"/>
                    <a:pt x="693" y="276"/>
                    <a:pt x="718" y="276"/>
                  </a:cubicBezTo>
                  <a:cubicBezTo>
                    <a:pt x="869" y="276"/>
                    <a:pt x="869" y="276"/>
                    <a:pt x="869" y="276"/>
                  </a:cubicBezTo>
                  <a:cubicBezTo>
                    <a:pt x="894" y="276"/>
                    <a:pt x="915" y="256"/>
                    <a:pt x="915" y="231"/>
                  </a:cubicBezTo>
                  <a:cubicBezTo>
                    <a:pt x="915" y="45"/>
                    <a:pt x="915" y="45"/>
                    <a:pt x="915" y="45"/>
                  </a:cubicBezTo>
                  <a:cubicBezTo>
                    <a:pt x="915" y="21"/>
                    <a:pt x="894" y="0"/>
                    <a:pt x="869" y="0"/>
                  </a:cubicBezTo>
                  <a:cubicBezTo>
                    <a:pt x="684" y="0"/>
                    <a:pt x="684" y="0"/>
                    <a:pt x="684" y="0"/>
                  </a:cubicBezTo>
                  <a:cubicBezTo>
                    <a:pt x="659" y="0"/>
                    <a:pt x="639" y="21"/>
                    <a:pt x="639" y="45"/>
                  </a:cubicBezTo>
                  <a:cubicBezTo>
                    <a:pt x="639" y="196"/>
                    <a:pt x="639" y="196"/>
                    <a:pt x="639" y="196"/>
                  </a:cubicBezTo>
                  <a:cubicBezTo>
                    <a:pt x="639" y="221"/>
                    <a:pt x="626" y="254"/>
                    <a:pt x="610" y="270"/>
                  </a:cubicBezTo>
                  <a:cubicBezTo>
                    <a:pt x="595" y="286"/>
                    <a:pt x="562" y="298"/>
                    <a:pt x="537" y="298"/>
                  </a:cubicBezTo>
                  <a:cubicBezTo>
                    <a:pt x="46" y="298"/>
                    <a:pt x="46" y="298"/>
                    <a:pt x="46" y="298"/>
                  </a:cubicBezTo>
                  <a:cubicBezTo>
                    <a:pt x="21" y="298"/>
                    <a:pt x="0" y="319"/>
                    <a:pt x="0" y="344"/>
                  </a:cubicBezTo>
                  <a:cubicBezTo>
                    <a:pt x="0" y="869"/>
                    <a:pt x="0" y="869"/>
                    <a:pt x="0" y="869"/>
                  </a:cubicBezTo>
                  <a:cubicBezTo>
                    <a:pt x="0" y="894"/>
                    <a:pt x="21" y="914"/>
                    <a:pt x="46" y="914"/>
                  </a:cubicBezTo>
                  <a:cubicBezTo>
                    <a:pt x="571" y="914"/>
                    <a:pt x="571" y="914"/>
                    <a:pt x="571" y="914"/>
                  </a:cubicBezTo>
                  <a:cubicBezTo>
                    <a:pt x="596" y="914"/>
                    <a:pt x="616" y="894"/>
                    <a:pt x="616" y="869"/>
                  </a:cubicBezTo>
                  <a:lnTo>
                    <a:pt x="616" y="378"/>
                  </a:lnTo>
                  <a:close/>
                </a:path>
              </a:pathLst>
            </a:custGeom>
            <a:solidFill>
              <a:srgbClr val="DB0008"/>
            </a:solidFill>
            <a:ln>
              <a:noFill/>
            </a:ln>
          </p:spPr>
          <p:txBody>
            <a:bodyPr/>
            <a:lstStyle/>
            <a:p>
              <a:endParaRPr lang="zh-CN" altLang="en-US" sz="8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4119564" y="1264834"/>
              <a:ext cx="230187" cy="258843"/>
            </a:xfrm>
            <a:custGeom>
              <a:avLst/>
              <a:gdLst>
                <a:gd name="T0" fmla="*/ 28 w 131"/>
                <a:gd name="T1" fmla="*/ 16 h 147"/>
                <a:gd name="T2" fmla="*/ 103 w 131"/>
                <a:gd name="T3" fmla="*/ 16 h 147"/>
                <a:gd name="T4" fmla="*/ 118 w 131"/>
                <a:gd name="T5" fmla="*/ 61 h 147"/>
                <a:gd name="T6" fmla="*/ 127 w 131"/>
                <a:gd name="T7" fmla="*/ 65 h 147"/>
                <a:gd name="T8" fmla="*/ 131 w 131"/>
                <a:gd name="T9" fmla="*/ 74 h 147"/>
                <a:gd name="T10" fmla="*/ 130 w 131"/>
                <a:gd name="T11" fmla="*/ 101 h 147"/>
                <a:gd name="T12" fmla="*/ 123 w 131"/>
                <a:gd name="T13" fmla="*/ 108 h 147"/>
                <a:gd name="T14" fmla="*/ 116 w 131"/>
                <a:gd name="T15" fmla="*/ 109 h 147"/>
                <a:gd name="T16" fmla="*/ 65 w 131"/>
                <a:gd name="T17" fmla="*/ 147 h 147"/>
                <a:gd name="T18" fmla="*/ 76 w 131"/>
                <a:gd name="T19" fmla="*/ 132 h 147"/>
                <a:gd name="T20" fmla="*/ 107 w 131"/>
                <a:gd name="T21" fmla="*/ 109 h 147"/>
                <a:gd name="T22" fmla="*/ 98 w 131"/>
                <a:gd name="T23" fmla="*/ 105 h 147"/>
                <a:gd name="T24" fmla="*/ 95 w 131"/>
                <a:gd name="T25" fmla="*/ 74 h 147"/>
                <a:gd name="T26" fmla="*/ 96 w 131"/>
                <a:gd name="T27" fmla="*/ 69 h 147"/>
                <a:gd name="T28" fmla="*/ 107 w 131"/>
                <a:gd name="T29" fmla="*/ 56 h 147"/>
                <a:gd name="T30" fmla="*/ 35 w 131"/>
                <a:gd name="T31" fmla="*/ 38 h 147"/>
                <a:gd name="T32" fmla="*/ 28 w 131"/>
                <a:gd name="T33" fmla="*/ 62 h 147"/>
                <a:gd name="T34" fmla="*/ 35 w 131"/>
                <a:gd name="T35" fmla="*/ 69 h 147"/>
                <a:gd name="T36" fmla="*/ 36 w 131"/>
                <a:gd name="T37" fmla="*/ 96 h 147"/>
                <a:gd name="T38" fmla="*/ 32 w 131"/>
                <a:gd name="T39" fmla="*/ 105 h 147"/>
                <a:gd name="T40" fmla="*/ 24 w 131"/>
                <a:gd name="T41" fmla="*/ 109 h 147"/>
                <a:gd name="T42" fmla="*/ 8 w 131"/>
                <a:gd name="T43" fmla="*/ 108 h 147"/>
                <a:gd name="T44" fmla="*/ 0 w 131"/>
                <a:gd name="T45" fmla="*/ 96 h 147"/>
                <a:gd name="T46" fmla="*/ 1 w 131"/>
                <a:gd name="T47" fmla="*/ 69 h 147"/>
                <a:gd name="T48" fmla="*/ 13 w 131"/>
                <a:gd name="T49" fmla="*/ 61 h 147"/>
                <a:gd name="T50" fmla="*/ 61 w 131"/>
                <a:gd name="T51" fmla="*/ 135 h 147"/>
                <a:gd name="T52" fmla="*/ 65 w 131"/>
                <a:gd name="T53" fmla="*/ 131 h 147"/>
                <a:gd name="T54" fmla="*/ 13 w 131"/>
                <a:gd name="T55" fmla="*/ 73 h 147"/>
                <a:gd name="T56" fmla="*/ 12 w 131"/>
                <a:gd name="T57" fmla="*/ 74 h 147"/>
                <a:gd name="T58" fmla="*/ 12 w 131"/>
                <a:gd name="T59" fmla="*/ 97 h 147"/>
                <a:gd name="T60" fmla="*/ 18 w 131"/>
                <a:gd name="T61" fmla="*/ 97 h 147"/>
                <a:gd name="T62" fmla="*/ 24 w 131"/>
                <a:gd name="T63" fmla="*/ 97 h 147"/>
                <a:gd name="T64" fmla="*/ 25 w 131"/>
                <a:gd name="T65" fmla="*/ 96 h 147"/>
                <a:gd name="T66" fmla="*/ 25 w 131"/>
                <a:gd name="T67" fmla="*/ 74 h 147"/>
                <a:gd name="T68" fmla="*/ 24 w 131"/>
                <a:gd name="T69" fmla="*/ 73 h 147"/>
                <a:gd name="T70" fmla="*/ 18 w 131"/>
                <a:gd name="T71" fmla="*/ 73 h 147"/>
                <a:gd name="T72" fmla="*/ 107 w 131"/>
                <a:gd name="T73" fmla="*/ 73 h 147"/>
                <a:gd name="T74" fmla="*/ 106 w 131"/>
                <a:gd name="T75" fmla="*/ 74 h 147"/>
                <a:gd name="T76" fmla="*/ 106 w 131"/>
                <a:gd name="T77" fmla="*/ 97 h 147"/>
                <a:gd name="T78" fmla="*/ 113 w 131"/>
                <a:gd name="T79" fmla="*/ 97 h 147"/>
                <a:gd name="T80" fmla="*/ 118 w 131"/>
                <a:gd name="T81" fmla="*/ 97 h 147"/>
                <a:gd name="T82" fmla="*/ 119 w 131"/>
                <a:gd name="T83" fmla="*/ 96 h 147"/>
                <a:gd name="T84" fmla="*/ 119 w 131"/>
                <a:gd name="T85" fmla="*/ 74 h 147"/>
                <a:gd name="T86" fmla="*/ 118 w 131"/>
                <a:gd name="T87" fmla="*/ 73 h 147"/>
                <a:gd name="T88" fmla="*/ 113 w 131"/>
                <a:gd name="T89" fmla="*/ 73 h 147"/>
                <a:gd name="T90" fmla="*/ 95 w 131"/>
                <a:gd name="T91" fmla="*/ 24 h 147"/>
                <a:gd name="T92" fmla="*/ 36 w 131"/>
                <a:gd name="T93" fmla="*/ 24 h 147"/>
                <a:gd name="T94" fmla="*/ 65 w 131"/>
                <a:gd name="T95" fmla="*/ 19 h 147"/>
                <a:gd name="T96" fmla="*/ 103 w 131"/>
                <a:gd name="T97" fmla="*/ 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47">
                  <a:moveTo>
                    <a:pt x="13" y="61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38"/>
                    <a:pt x="19" y="25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8" y="6"/>
                    <a:pt x="51" y="0"/>
                    <a:pt x="65" y="0"/>
                  </a:cubicBezTo>
                  <a:cubicBezTo>
                    <a:pt x="80" y="0"/>
                    <a:pt x="93" y="6"/>
                    <a:pt x="103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12" y="25"/>
                    <a:pt x="118" y="38"/>
                    <a:pt x="118" y="53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20" y="61"/>
                    <a:pt x="121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3"/>
                    <a:pt x="126" y="64"/>
                    <a:pt x="127" y="65"/>
                  </a:cubicBezTo>
                  <a:cubicBezTo>
                    <a:pt x="128" y="66"/>
                    <a:pt x="129" y="67"/>
                    <a:pt x="130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1"/>
                    <a:pt x="131" y="72"/>
                    <a:pt x="131" y="74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1" y="96"/>
                    <a:pt x="131" y="96"/>
                    <a:pt x="131" y="96"/>
                  </a:cubicBezTo>
                  <a:cubicBezTo>
                    <a:pt x="131" y="98"/>
                    <a:pt x="130" y="99"/>
                    <a:pt x="130" y="101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29" y="103"/>
                    <a:pt x="128" y="104"/>
                    <a:pt x="127" y="105"/>
                  </a:cubicBezTo>
                  <a:cubicBezTo>
                    <a:pt x="126" y="106"/>
                    <a:pt x="124" y="107"/>
                    <a:pt x="123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1" y="108"/>
                    <a:pt x="120" y="109"/>
                    <a:pt x="118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5" y="116"/>
                    <a:pt x="111" y="122"/>
                    <a:pt x="104" y="128"/>
                  </a:cubicBezTo>
                  <a:cubicBezTo>
                    <a:pt x="97" y="133"/>
                    <a:pt x="87" y="137"/>
                    <a:pt x="76" y="138"/>
                  </a:cubicBezTo>
                  <a:cubicBezTo>
                    <a:pt x="75" y="143"/>
                    <a:pt x="70" y="147"/>
                    <a:pt x="65" y="147"/>
                  </a:cubicBezTo>
                  <a:cubicBezTo>
                    <a:pt x="59" y="147"/>
                    <a:pt x="54" y="142"/>
                    <a:pt x="54" y="135"/>
                  </a:cubicBezTo>
                  <a:cubicBezTo>
                    <a:pt x="54" y="129"/>
                    <a:pt x="59" y="124"/>
                    <a:pt x="65" y="124"/>
                  </a:cubicBezTo>
                  <a:cubicBezTo>
                    <a:pt x="70" y="124"/>
                    <a:pt x="74" y="127"/>
                    <a:pt x="76" y="132"/>
                  </a:cubicBezTo>
                  <a:cubicBezTo>
                    <a:pt x="85" y="130"/>
                    <a:pt x="94" y="127"/>
                    <a:pt x="100" y="122"/>
                  </a:cubicBezTo>
                  <a:cubicBezTo>
                    <a:pt x="105" y="118"/>
                    <a:pt x="108" y="114"/>
                    <a:pt x="109" y="109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6" y="109"/>
                    <a:pt x="104" y="108"/>
                    <a:pt x="103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7"/>
                    <a:pt x="100" y="106"/>
                    <a:pt x="98" y="105"/>
                  </a:cubicBezTo>
                  <a:cubicBezTo>
                    <a:pt x="96" y="103"/>
                    <a:pt x="95" y="100"/>
                    <a:pt x="95" y="9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2"/>
                    <a:pt x="95" y="71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7"/>
                    <a:pt x="97" y="66"/>
                    <a:pt x="98" y="65"/>
                  </a:cubicBezTo>
                  <a:cubicBezTo>
                    <a:pt x="101" y="63"/>
                    <a:pt x="104" y="61"/>
                    <a:pt x="107" y="61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5" y="49"/>
                    <a:pt x="101" y="43"/>
                    <a:pt x="96" y="38"/>
                  </a:cubicBezTo>
                  <a:cubicBezTo>
                    <a:pt x="89" y="30"/>
                    <a:pt x="78" y="26"/>
                    <a:pt x="65" y="26"/>
                  </a:cubicBezTo>
                  <a:cubicBezTo>
                    <a:pt x="53" y="26"/>
                    <a:pt x="42" y="30"/>
                    <a:pt x="35" y="38"/>
                  </a:cubicBezTo>
                  <a:cubicBezTo>
                    <a:pt x="30" y="43"/>
                    <a:pt x="26" y="49"/>
                    <a:pt x="24" y="56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5" y="61"/>
                    <a:pt x="27" y="62"/>
                    <a:pt x="28" y="62"/>
                  </a:cubicBezTo>
                  <a:cubicBezTo>
                    <a:pt x="30" y="63"/>
                    <a:pt x="31" y="64"/>
                    <a:pt x="32" y="65"/>
                  </a:cubicBezTo>
                  <a:cubicBezTo>
                    <a:pt x="34" y="66"/>
                    <a:pt x="35" y="67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6" y="71"/>
                    <a:pt x="36" y="72"/>
                    <a:pt x="36" y="74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8"/>
                    <a:pt x="36" y="99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3"/>
                    <a:pt x="34" y="104"/>
                    <a:pt x="32" y="105"/>
                  </a:cubicBezTo>
                  <a:cubicBezTo>
                    <a:pt x="31" y="106"/>
                    <a:pt x="30" y="107"/>
                    <a:pt x="28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27" y="108"/>
                    <a:pt x="25" y="109"/>
                    <a:pt x="24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1" y="109"/>
                    <a:pt x="10" y="108"/>
                    <a:pt x="8" y="108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7" y="107"/>
                    <a:pt x="5" y="106"/>
                    <a:pt x="4" y="105"/>
                  </a:cubicBezTo>
                  <a:cubicBezTo>
                    <a:pt x="2" y="103"/>
                    <a:pt x="0" y="100"/>
                    <a:pt x="0" y="9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2"/>
                    <a:pt x="1" y="71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" y="67"/>
                    <a:pt x="3" y="66"/>
                    <a:pt x="4" y="65"/>
                  </a:cubicBezTo>
                  <a:cubicBezTo>
                    <a:pt x="6" y="63"/>
                    <a:pt x="9" y="61"/>
                    <a:pt x="13" y="61"/>
                  </a:cubicBezTo>
                  <a:close/>
                  <a:moveTo>
                    <a:pt x="65" y="131"/>
                  </a:moveTo>
                  <a:cubicBezTo>
                    <a:pt x="65" y="131"/>
                    <a:pt x="65" y="131"/>
                    <a:pt x="65" y="131"/>
                  </a:cubicBezTo>
                  <a:cubicBezTo>
                    <a:pt x="63" y="131"/>
                    <a:pt x="61" y="133"/>
                    <a:pt x="61" y="135"/>
                  </a:cubicBezTo>
                  <a:cubicBezTo>
                    <a:pt x="61" y="138"/>
                    <a:pt x="63" y="140"/>
                    <a:pt x="65" y="140"/>
                  </a:cubicBezTo>
                  <a:cubicBezTo>
                    <a:pt x="68" y="140"/>
                    <a:pt x="70" y="138"/>
                    <a:pt x="70" y="135"/>
                  </a:cubicBezTo>
                  <a:cubicBezTo>
                    <a:pt x="70" y="133"/>
                    <a:pt x="68" y="131"/>
                    <a:pt x="65" y="131"/>
                  </a:cubicBezTo>
                  <a:close/>
                  <a:moveTo>
                    <a:pt x="18" y="73"/>
                  </a:moveTo>
                  <a:cubicBezTo>
                    <a:pt x="18" y="73"/>
                    <a:pt x="18" y="73"/>
                    <a:pt x="18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6"/>
                    <a:pt x="12" y="97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5" y="97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18" y="73"/>
                    <a:pt x="18" y="73"/>
                    <a:pt x="18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3"/>
                    <a:pt x="107" y="73"/>
                    <a:pt x="106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6" y="96"/>
                    <a:pt x="106" y="97"/>
                    <a:pt x="106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3"/>
                    <a:pt x="119" y="73"/>
                    <a:pt x="118" y="73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1" y="31"/>
                    <a:pt x="98" y="27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87" y="16"/>
                    <a:pt x="77" y="11"/>
                    <a:pt x="65" y="11"/>
                  </a:cubicBezTo>
                  <a:cubicBezTo>
                    <a:pt x="54" y="11"/>
                    <a:pt x="44" y="16"/>
                    <a:pt x="36" y="24"/>
                  </a:cubicBezTo>
                  <a:cubicBezTo>
                    <a:pt x="33" y="27"/>
                    <a:pt x="30" y="31"/>
                    <a:pt x="27" y="36"/>
                  </a:cubicBezTo>
                  <a:cubicBezTo>
                    <a:pt x="28" y="35"/>
                    <a:pt x="29" y="34"/>
                    <a:pt x="30" y="34"/>
                  </a:cubicBezTo>
                  <a:cubicBezTo>
                    <a:pt x="39" y="25"/>
                    <a:pt x="52" y="19"/>
                    <a:pt x="65" y="19"/>
                  </a:cubicBezTo>
                  <a:cubicBezTo>
                    <a:pt x="79" y="19"/>
                    <a:pt x="92" y="25"/>
                    <a:pt x="101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2" y="34"/>
                    <a:pt x="103" y="35"/>
                    <a:pt x="10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8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4702175" y="4242315"/>
              <a:ext cx="242888" cy="254078"/>
            </a:xfrm>
            <a:custGeom>
              <a:avLst/>
              <a:gdLst>
                <a:gd name="T0" fmla="*/ 4 w 139"/>
                <a:gd name="T1" fmla="*/ 139 h 145"/>
                <a:gd name="T2" fmla="*/ 56 w 139"/>
                <a:gd name="T3" fmla="*/ 133 h 145"/>
                <a:gd name="T4" fmla="*/ 24 w 139"/>
                <a:gd name="T5" fmla="*/ 117 h 145"/>
                <a:gd name="T6" fmla="*/ 20 w 139"/>
                <a:gd name="T7" fmla="*/ 115 h 145"/>
                <a:gd name="T8" fmla="*/ 2 w 139"/>
                <a:gd name="T9" fmla="*/ 89 h 145"/>
                <a:gd name="T10" fmla="*/ 24 w 139"/>
                <a:gd name="T11" fmla="*/ 70 h 145"/>
                <a:gd name="T12" fmla="*/ 56 w 139"/>
                <a:gd name="T13" fmla="*/ 58 h 145"/>
                <a:gd name="T14" fmla="*/ 19 w 139"/>
                <a:gd name="T15" fmla="*/ 53 h 145"/>
                <a:gd name="T16" fmla="*/ 19 w 139"/>
                <a:gd name="T17" fmla="*/ 18 h 145"/>
                <a:gd name="T18" fmla="*/ 25 w 139"/>
                <a:gd name="T19" fmla="*/ 12 h 145"/>
                <a:gd name="T20" fmla="*/ 56 w 139"/>
                <a:gd name="T21" fmla="*/ 3 h 145"/>
                <a:gd name="T22" fmla="*/ 60 w 139"/>
                <a:gd name="T23" fmla="*/ 0 h 145"/>
                <a:gd name="T24" fmla="*/ 82 w 139"/>
                <a:gd name="T25" fmla="*/ 3 h 145"/>
                <a:gd name="T26" fmla="*/ 82 w 139"/>
                <a:gd name="T27" fmla="*/ 12 h 145"/>
                <a:gd name="T28" fmla="*/ 119 w 139"/>
                <a:gd name="T29" fmla="*/ 14 h 145"/>
                <a:gd name="T30" fmla="*/ 136 w 139"/>
                <a:gd name="T31" fmla="*/ 39 h 145"/>
                <a:gd name="T32" fmla="*/ 119 w 139"/>
                <a:gd name="T33" fmla="*/ 57 h 145"/>
                <a:gd name="T34" fmla="*/ 115 w 139"/>
                <a:gd name="T35" fmla="*/ 58 h 145"/>
                <a:gd name="T36" fmla="*/ 82 w 139"/>
                <a:gd name="T37" fmla="*/ 70 h 145"/>
                <a:gd name="T38" fmla="*/ 114 w 139"/>
                <a:gd name="T39" fmla="*/ 70 h 145"/>
                <a:gd name="T40" fmla="*/ 120 w 139"/>
                <a:gd name="T41" fmla="*/ 111 h 145"/>
                <a:gd name="T42" fmla="*/ 114 w 139"/>
                <a:gd name="T43" fmla="*/ 117 h 145"/>
                <a:gd name="T44" fmla="*/ 82 w 139"/>
                <a:gd name="T45" fmla="*/ 133 h 145"/>
                <a:gd name="T46" fmla="*/ 135 w 139"/>
                <a:gd name="T47" fmla="*/ 139 h 145"/>
                <a:gd name="T48" fmla="*/ 10 w 139"/>
                <a:gd name="T49" fmla="*/ 145 h 145"/>
                <a:gd name="T50" fmla="*/ 63 w 139"/>
                <a:gd name="T51" fmla="*/ 133 h 145"/>
                <a:gd name="T52" fmla="*/ 76 w 139"/>
                <a:gd name="T53" fmla="*/ 117 h 145"/>
                <a:gd name="T54" fmla="*/ 63 w 139"/>
                <a:gd name="T55" fmla="*/ 133 h 145"/>
                <a:gd name="T56" fmla="*/ 76 w 139"/>
                <a:gd name="T57" fmla="*/ 6 h 145"/>
                <a:gd name="T58" fmla="*/ 63 w 139"/>
                <a:gd name="T59" fmla="*/ 12 h 145"/>
                <a:gd name="T60" fmla="*/ 76 w 139"/>
                <a:gd name="T61" fmla="*/ 6 h 145"/>
                <a:gd name="T62" fmla="*/ 76 w 139"/>
                <a:gd name="T63" fmla="*/ 70 h 145"/>
                <a:gd name="T64" fmla="*/ 63 w 139"/>
                <a:gd name="T65" fmla="*/ 58 h 145"/>
                <a:gd name="T66" fmla="*/ 76 w 139"/>
                <a:gd name="T67" fmla="*/ 70 h 145"/>
                <a:gd name="T68" fmla="*/ 113 w 139"/>
                <a:gd name="T69" fmla="*/ 23 h 145"/>
                <a:gd name="T70" fmla="*/ 30 w 139"/>
                <a:gd name="T71" fmla="*/ 47 h 145"/>
                <a:gd name="T72" fmla="*/ 125 w 139"/>
                <a:gd name="T73" fmla="*/ 35 h 145"/>
                <a:gd name="T74" fmla="*/ 109 w 139"/>
                <a:gd name="T75" fmla="*/ 81 h 145"/>
                <a:gd name="T76" fmla="*/ 26 w 139"/>
                <a:gd name="T77" fmla="*/ 81 h 145"/>
                <a:gd name="T78" fmla="*/ 26 w 139"/>
                <a:gd name="T79" fmla="*/ 105 h 145"/>
                <a:gd name="T80" fmla="*/ 109 w 139"/>
                <a:gd name="T81" fmla="*/ 8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145">
                  <a:moveTo>
                    <a:pt x="10" y="145"/>
                  </a:moveTo>
                  <a:cubicBezTo>
                    <a:pt x="6" y="145"/>
                    <a:pt x="4" y="142"/>
                    <a:pt x="4" y="139"/>
                  </a:cubicBezTo>
                  <a:cubicBezTo>
                    <a:pt x="4" y="136"/>
                    <a:pt x="6" y="133"/>
                    <a:pt x="10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2" y="117"/>
                    <a:pt x="21" y="116"/>
                    <a:pt x="20" y="115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5"/>
                    <a:pt x="0" y="92"/>
                    <a:pt x="2" y="8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1"/>
                    <a:pt x="22" y="70"/>
                    <a:pt x="24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1" y="58"/>
                    <a:pt x="19" y="56"/>
                    <a:pt x="19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4"/>
                    <a:pt x="21" y="12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1"/>
                    <a:pt x="58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1" y="0"/>
                    <a:pt x="82" y="1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7" y="12"/>
                    <a:pt x="118" y="13"/>
                    <a:pt x="119" y="14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9" y="33"/>
                    <a:pt x="139" y="37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18" y="58"/>
                    <a:pt x="116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70"/>
                    <a:pt x="120" y="73"/>
                    <a:pt x="120" y="76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4"/>
                    <a:pt x="118" y="117"/>
                    <a:pt x="114" y="117"/>
                  </a:cubicBezTo>
                  <a:cubicBezTo>
                    <a:pt x="82" y="117"/>
                    <a:pt x="82" y="117"/>
                    <a:pt x="82" y="117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2" y="133"/>
                    <a:pt x="135" y="136"/>
                    <a:pt x="135" y="139"/>
                  </a:cubicBezTo>
                  <a:cubicBezTo>
                    <a:pt x="135" y="142"/>
                    <a:pt x="132" y="145"/>
                    <a:pt x="129" y="145"/>
                  </a:cubicBezTo>
                  <a:cubicBezTo>
                    <a:pt x="10" y="145"/>
                    <a:pt x="10" y="145"/>
                    <a:pt x="10" y="145"/>
                  </a:cubicBezTo>
                  <a:close/>
                  <a:moveTo>
                    <a:pt x="63" y="133"/>
                  </a:moveTo>
                  <a:cubicBezTo>
                    <a:pt x="63" y="133"/>
                    <a:pt x="63" y="133"/>
                    <a:pt x="63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33"/>
                    <a:pt x="63" y="133"/>
                    <a:pt x="63" y="133"/>
                  </a:cubicBezTo>
                  <a:close/>
                  <a:moveTo>
                    <a:pt x="76" y="6"/>
                  </a:moveTo>
                  <a:cubicBezTo>
                    <a:pt x="76" y="6"/>
                    <a:pt x="76" y="6"/>
                    <a:pt x="76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6"/>
                    <a:pt x="76" y="6"/>
                    <a:pt x="76" y="6"/>
                  </a:cubicBezTo>
                  <a:close/>
                  <a:moveTo>
                    <a:pt x="76" y="70"/>
                  </a:moveTo>
                  <a:cubicBezTo>
                    <a:pt x="76" y="70"/>
                    <a:pt x="76" y="70"/>
                    <a:pt x="76" y="70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76" y="70"/>
                    <a:pt x="76" y="70"/>
                    <a:pt x="76" y="70"/>
                  </a:cubicBezTo>
                  <a:close/>
                  <a:moveTo>
                    <a:pt x="113" y="23"/>
                  </a:moveTo>
                  <a:cubicBezTo>
                    <a:pt x="113" y="23"/>
                    <a:pt x="113" y="23"/>
                    <a:pt x="113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13" y="23"/>
                    <a:pt x="113" y="23"/>
                    <a:pt x="113" y="23"/>
                  </a:cubicBezTo>
                  <a:close/>
                  <a:moveTo>
                    <a:pt x="109" y="81"/>
                  </a:moveTo>
                  <a:cubicBezTo>
                    <a:pt x="109" y="81"/>
                    <a:pt x="109" y="81"/>
                    <a:pt x="109" y="81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81"/>
                    <a:pt x="109" y="81"/>
                    <a:pt x="109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8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27"/>
            <p:cNvSpPr>
              <a:spLocks noEditPoints="1"/>
            </p:cNvSpPr>
            <p:nvPr/>
          </p:nvSpPr>
          <p:spPr bwMode="auto">
            <a:xfrm>
              <a:off x="2941639" y="3081494"/>
              <a:ext cx="219075" cy="257254"/>
            </a:xfrm>
            <a:custGeom>
              <a:avLst/>
              <a:gdLst>
                <a:gd name="T0" fmla="*/ 6 w 125"/>
                <a:gd name="T1" fmla="*/ 0 h 147"/>
                <a:gd name="T2" fmla="*/ 6 w 125"/>
                <a:gd name="T3" fmla="*/ 0 h 147"/>
                <a:gd name="T4" fmla="*/ 6 w 125"/>
                <a:gd name="T5" fmla="*/ 0 h 147"/>
                <a:gd name="T6" fmla="*/ 6 w 125"/>
                <a:gd name="T7" fmla="*/ 0 h 147"/>
                <a:gd name="T8" fmla="*/ 119 w 125"/>
                <a:gd name="T9" fmla="*/ 0 h 147"/>
                <a:gd name="T10" fmla="*/ 124 w 125"/>
                <a:gd name="T11" fmla="*/ 6 h 147"/>
                <a:gd name="T12" fmla="*/ 123 w 125"/>
                <a:gd name="T13" fmla="*/ 10 h 147"/>
                <a:gd name="T14" fmla="*/ 94 w 125"/>
                <a:gd name="T15" fmla="*/ 38 h 147"/>
                <a:gd name="T16" fmla="*/ 123 w 125"/>
                <a:gd name="T17" fmla="*/ 66 h 147"/>
                <a:gd name="T18" fmla="*/ 123 w 125"/>
                <a:gd name="T19" fmla="*/ 74 h 147"/>
                <a:gd name="T20" fmla="*/ 119 w 125"/>
                <a:gd name="T21" fmla="*/ 76 h 147"/>
                <a:gd name="T22" fmla="*/ 118 w 125"/>
                <a:gd name="T23" fmla="*/ 76 h 147"/>
                <a:gd name="T24" fmla="*/ 12 w 125"/>
                <a:gd name="T25" fmla="*/ 76 h 147"/>
                <a:gd name="T26" fmla="*/ 12 w 125"/>
                <a:gd name="T27" fmla="*/ 142 h 147"/>
                <a:gd name="T28" fmla="*/ 6 w 125"/>
                <a:gd name="T29" fmla="*/ 147 h 147"/>
                <a:gd name="T30" fmla="*/ 0 w 125"/>
                <a:gd name="T31" fmla="*/ 142 h 147"/>
                <a:gd name="T32" fmla="*/ 0 w 125"/>
                <a:gd name="T33" fmla="*/ 70 h 147"/>
                <a:gd name="T34" fmla="*/ 0 w 125"/>
                <a:gd name="T35" fmla="*/ 70 h 147"/>
                <a:gd name="T36" fmla="*/ 0 w 125"/>
                <a:gd name="T37" fmla="*/ 70 h 147"/>
                <a:gd name="T38" fmla="*/ 0 w 125"/>
                <a:gd name="T39" fmla="*/ 6 h 147"/>
                <a:gd name="T40" fmla="*/ 6 w 125"/>
                <a:gd name="T41" fmla="*/ 0 h 147"/>
                <a:gd name="T42" fmla="*/ 6 w 125"/>
                <a:gd name="T43" fmla="*/ 0 h 147"/>
                <a:gd name="T44" fmla="*/ 6 w 125"/>
                <a:gd name="T45" fmla="*/ 0 h 147"/>
                <a:gd name="T46" fmla="*/ 6 w 125"/>
                <a:gd name="T47" fmla="*/ 0 h 147"/>
                <a:gd name="T48" fmla="*/ 6 w 125"/>
                <a:gd name="T49" fmla="*/ 0 h 147"/>
                <a:gd name="T50" fmla="*/ 12 w 125"/>
                <a:gd name="T51" fmla="*/ 11 h 147"/>
                <a:gd name="T52" fmla="*/ 12 w 125"/>
                <a:gd name="T53" fmla="*/ 11 h 147"/>
                <a:gd name="T54" fmla="*/ 12 w 125"/>
                <a:gd name="T55" fmla="*/ 64 h 147"/>
                <a:gd name="T56" fmla="*/ 105 w 125"/>
                <a:gd name="T57" fmla="*/ 64 h 147"/>
                <a:gd name="T58" fmla="*/ 82 w 125"/>
                <a:gd name="T59" fmla="*/ 42 h 147"/>
                <a:gd name="T60" fmla="*/ 82 w 125"/>
                <a:gd name="T61" fmla="*/ 34 h 147"/>
                <a:gd name="T62" fmla="*/ 105 w 125"/>
                <a:gd name="T63" fmla="*/ 11 h 147"/>
                <a:gd name="T64" fmla="*/ 12 w 125"/>
                <a:gd name="T65" fmla="*/ 1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" h="147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2" y="0"/>
                    <a:pt x="124" y="2"/>
                    <a:pt x="124" y="6"/>
                  </a:cubicBezTo>
                  <a:cubicBezTo>
                    <a:pt x="124" y="7"/>
                    <a:pt x="124" y="9"/>
                    <a:pt x="123" y="10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5" y="68"/>
                    <a:pt x="125" y="72"/>
                    <a:pt x="123" y="74"/>
                  </a:cubicBezTo>
                  <a:cubicBezTo>
                    <a:pt x="121" y="75"/>
                    <a:pt x="120" y="76"/>
                    <a:pt x="119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5"/>
                    <a:pt x="9" y="147"/>
                    <a:pt x="6" y="147"/>
                  </a:cubicBezTo>
                  <a:cubicBezTo>
                    <a:pt x="3" y="147"/>
                    <a:pt x="0" y="145"/>
                    <a:pt x="0" y="14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lose/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0" y="40"/>
                    <a:pt x="80" y="36"/>
                    <a:pt x="82" y="34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2" y="11"/>
                    <a:pt x="12" y="11"/>
                    <a:pt x="1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8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5902325" y="2459002"/>
              <a:ext cx="261938" cy="258843"/>
            </a:xfrm>
            <a:custGeom>
              <a:avLst/>
              <a:gdLst>
                <a:gd name="T0" fmla="*/ 145 w 149"/>
                <a:gd name="T1" fmla="*/ 101 h 148"/>
                <a:gd name="T2" fmla="*/ 145 w 149"/>
                <a:gd name="T3" fmla="*/ 111 h 148"/>
                <a:gd name="T4" fmla="*/ 72 w 149"/>
                <a:gd name="T5" fmla="*/ 147 h 148"/>
                <a:gd name="T6" fmla="*/ 1 w 149"/>
                <a:gd name="T7" fmla="*/ 103 h 148"/>
                <a:gd name="T8" fmla="*/ 24 w 149"/>
                <a:gd name="T9" fmla="*/ 90 h 148"/>
                <a:gd name="T10" fmla="*/ 1 w 149"/>
                <a:gd name="T11" fmla="*/ 71 h 148"/>
                <a:gd name="T12" fmla="*/ 24 w 149"/>
                <a:gd name="T13" fmla="*/ 58 h 148"/>
                <a:gd name="T14" fmla="*/ 1 w 149"/>
                <a:gd name="T15" fmla="*/ 40 h 148"/>
                <a:gd name="T16" fmla="*/ 72 w 149"/>
                <a:gd name="T17" fmla="*/ 1 h 148"/>
                <a:gd name="T18" fmla="*/ 145 w 149"/>
                <a:gd name="T19" fmla="*/ 37 h 148"/>
                <a:gd name="T20" fmla="*/ 145 w 149"/>
                <a:gd name="T21" fmla="*/ 47 h 148"/>
                <a:gd name="T22" fmla="*/ 145 w 149"/>
                <a:gd name="T23" fmla="*/ 69 h 148"/>
                <a:gd name="T24" fmla="*/ 145 w 149"/>
                <a:gd name="T25" fmla="*/ 79 h 148"/>
                <a:gd name="T26" fmla="*/ 130 w 149"/>
                <a:gd name="T27" fmla="*/ 106 h 148"/>
                <a:gd name="T28" fmla="*/ 113 w 149"/>
                <a:gd name="T29" fmla="*/ 96 h 148"/>
                <a:gd name="T30" fmla="*/ 75 w 149"/>
                <a:gd name="T31" fmla="*/ 116 h 148"/>
                <a:gd name="T32" fmla="*/ 74 w 149"/>
                <a:gd name="T33" fmla="*/ 116 h 148"/>
                <a:gd name="T34" fmla="*/ 74 w 149"/>
                <a:gd name="T35" fmla="*/ 116 h 148"/>
                <a:gd name="T36" fmla="*/ 73 w 149"/>
                <a:gd name="T37" fmla="*/ 116 h 148"/>
                <a:gd name="T38" fmla="*/ 72 w 149"/>
                <a:gd name="T39" fmla="*/ 115 h 148"/>
                <a:gd name="T40" fmla="*/ 18 w 149"/>
                <a:gd name="T41" fmla="*/ 106 h 148"/>
                <a:gd name="T42" fmla="*/ 130 w 149"/>
                <a:gd name="T43" fmla="*/ 106 h 148"/>
                <a:gd name="T44" fmla="*/ 74 w 149"/>
                <a:gd name="T45" fmla="*/ 104 h 148"/>
                <a:gd name="T46" fmla="*/ 113 w 149"/>
                <a:gd name="T47" fmla="*/ 64 h 148"/>
                <a:gd name="T48" fmla="*/ 75 w 149"/>
                <a:gd name="T49" fmla="*/ 84 h 148"/>
                <a:gd name="T50" fmla="*/ 74 w 149"/>
                <a:gd name="T51" fmla="*/ 84 h 148"/>
                <a:gd name="T52" fmla="*/ 74 w 149"/>
                <a:gd name="T53" fmla="*/ 84 h 148"/>
                <a:gd name="T54" fmla="*/ 73 w 149"/>
                <a:gd name="T55" fmla="*/ 84 h 148"/>
                <a:gd name="T56" fmla="*/ 72 w 149"/>
                <a:gd name="T57" fmla="*/ 84 h 148"/>
                <a:gd name="T58" fmla="*/ 18 w 149"/>
                <a:gd name="T59" fmla="*/ 74 h 148"/>
                <a:gd name="T60" fmla="*/ 74 w 149"/>
                <a:gd name="T61" fmla="*/ 72 h 148"/>
                <a:gd name="T62" fmla="*/ 130 w 149"/>
                <a:gd name="T63" fmla="*/ 42 h 148"/>
                <a:gd name="T64" fmla="*/ 18 w 149"/>
                <a:gd name="T65" fmla="*/ 4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9" h="148">
                  <a:moveTo>
                    <a:pt x="124" y="90"/>
                  </a:moveTo>
                  <a:cubicBezTo>
                    <a:pt x="145" y="101"/>
                    <a:pt x="145" y="101"/>
                    <a:pt x="145" y="101"/>
                  </a:cubicBezTo>
                  <a:cubicBezTo>
                    <a:pt x="148" y="102"/>
                    <a:pt x="149" y="106"/>
                    <a:pt x="147" y="108"/>
                  </a:cubicBezTo>
                  <a:cubicBezTo>
                    <a:pt x="147" y="109"/>
                    <a:pt x="146" y="110"/>
                    <a:pt x="145" y="111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75" y="148"/>
                    <a:pt x="73" y="148"/>
                    <a:pt x="72" y="147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1" y="109"/>
                    <a:pt x="0" y="106"/>
                    <a:pt x="1" y="103"/>
                  </a:cubicBezTo>
                  <a:cubicBezTo>
                    <a:pt x="2" y="102"/>
                    <a:pt x="3" y="101"/>
                    <a:pt x="4" y="101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1" y="77"/>
                    <a:pt x="0" y="74"/>
                    <a:pt x="1" y="71"/>
                  </a:cubicBezTo>
                  <a:cubicBezTo>
                    <a:pt x="2" y="70"/>
                    <a:pt x="3" y="69"/>
                    <a:pt x="4" y="69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1" y="46"/>
                    <a:pt x="0" y="42"/>
                    <a:pt x="1" y="40"/>
                  </a:cubicBezTo>
                  <a:cubicBezTo>
                    <a:pt x="2" y="39"/>
                    <a:pt x="3" y="38"/>
                    <a:pt x="4" y="37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3" y="0"/>
                    <a:pt x="75" y="0"/>
                    <a:pt x="77" y="1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8" y="39"/>
                    <a:pt x="149" y="42"/>
                    <a:pt x="147" y="45"/>
                  </a:cubicBezTo>
                  <a:cubicBezTo>
                    <a:pt x="147" y="46"/>
                    <a:pt x="146" y="47"/>
                    <a:pt x="145" y="47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48" y="70"/>
                    <a:pt x="149" y="74"/>
                    <a:pt x="147" y="77"/>
                  </a:cubicBezTo>
                  <a:cubicBezTo>
                    <a:pt x="147" y="78"/>
                    <a:pt x="146" y="78"/>
                    <a:pt x="145" y="79"/>
                  </a:cubicBezTo>
                  <a:cubicBezTo>
                    <a:pt x="124" y="90"/>
                    <a:pt x="124" y="90"/>
                    <a:pt x="124" y="90"/>
                  </a:cubicBezTo>
                  <a:close/>
                  <a:moveTo>
                    <a:pt x="130" y="106"/>
                  </a:moveTo>
                  <a:cubicBezTo>
                    <a:pt x="130" y="106"/>
                    <a:pt x="130" y="106"/>
                    <a:pt x="130" y="106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6" y="116"/>
                    <a:pt x="76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6"/>
                    <a:pt x="72" y="116"/>
                    <a:pt x="72" y="115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130" y="106"/>
                    <a:pt x="130" y="106"/>
                    <a:pt x="130" y="106"/>
                  </a:cubicBezTo>
                  <a:close/>
                  <a:moveTo>
                    <a:pt x="74" y="104"/>
                  </a:moveTo>
                  <a:cubicBezTo>
                    <a:pt x="74" y="104"/>
                    <a:pt x="74" y="104"/>
                    <a:pt x="74" y="104"/>
                  </a:cubicBezTo>
                  <a:cubicBezTo>
                    <a:pt x="93" y="94"/>
                    <a:pt x="112" y="84"/>
                    <a:pt x="130" y="7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6" y="84"/>
                    <a:pt x="76" y="84"/>
                    <a:pt x="75" y="84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2" y="84"/>
                    <a:pt x="72" y="8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37" y="84"/>
                    <a:pt x="55" y="94"/>
                    <a:pt x="74" y="104"/>
                  </a:cubicBezTo>
                  <a:close/>
                  <a:moveTo>
                    <a:pt x="74" y="72"/>
                  </a:moveTo>
                  <a:cubicBezTo>
                    <a:pt x="74" y="72"/>
                    <a:pt x="74" y="72"/>
                    <a:pt x="74" y="72"/>
                  </a:cubicBezTo>
                  <a:cubicBezTo>
                    <a:pt x="93" y="62"/>
                    <a:pt x="112" y="52"/>
                    <a:pt x="130" y="4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37" y="52"/>
                    <a:pt x="55" y="62"/>
                    <a:pt x="74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8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6" name="Rectangle 29"/>
            <p:cNvSpPr>
              <a:spLocks noChangeArrowheads="1"/>
            </p:cNvSpPr>
            <p:nvPr/>
          </p:nvSpPr>
          <p:spPr bwMode="auto">
            <a:xfrm>
              <a:off x="4629150" y="1946082"/>
              <a:ext cx="863600" cy="529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zh-CN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Rectangle 30"/>
            <p:cNvSpPr>
              <a:spLocks noChangeArrowheads="1"/>
            </p:cNvSpPr>
            <p:nvPr/>
          </p:nvSpPr>
          <p:spPr bwMode="auto">
            <a:xfrm>
              <a:off x="4756150" y="3102138"/>
              <a:ext cx="863600" cy="529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zh-CN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Rectangle 31"/>
            <p:cNvSpPr>
              <a:spLocks noChangeArrowheads="1"/>
            </p:cNvSpPr>
            <p:nvPr/>
          </p:nvSpPr>
          <p:spPr bwMode="auto">
            <a:xfrm>
              <a:off x="3568700" y="3243469"/>
              <a:ext cx="863600" cy="529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zh-CN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Rectangle 32"/>
            <p:cNvSpPr>
              <a:spLocks noChangeArrowheads="1"/>
            </p:cNvSpPr>
            <p:nvPr/>
          </p:nvSpPr>
          <p:spPr bwMode="auto">
            <a:xfrm>
              <a:off x="3435350" y="2055652"/>
              <a:ext cx="863600" cy="529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zh-CN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0" name="文本框 35"/>
          <p:cNvSpPr txBox="1"/>
          <p:nvPr/>
        </p:nvSpPr>
        <p:spPr>
          <a:xfrm>
            <a:off x="4244944" y="1751624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1" name="文本框 36"/>
          <p:cNvSpPr txBox="1"/>
          <p:nvPr/>
        </p:nvSpPr>
        <p:spPr>
          <a:xfrm>
            <a:off x="2628900" y="2146108"/>
            <a:ext cx="2647410" cy="5467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35"/>
          <p:cNvSpPr txBox="1"/>
          <p:nvPr/>
        </p:nvSpPr>
        <p:spPr>
          <a:xfrm>
            <a:off x="3000297" y="3980474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3" name="文本框 36"/>
          <p:cNvSpPr txBox="1"/>
          <p:nvPr/>
        </p:nvSpPr>
        <p:spPr>
          <a:xfrm>
            <a:off x="1384253" y="4374958"/>
            <a:ext cx="2647410" cy="5467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35"/>
          <p:cNvSpPr txBox="1"/>
          <p:nvPr/>
        </p:nvSpPr>
        <p:spPr>
          <a:xfrm>
            <a:off x="8244387" y="3020463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5" name="文本框 36"/>
          <p:cNvSpPr txBox="1"/>
          <p:nvPr/>
        </p:nvSpPr>
        <p:spPr>
          <a:xfrm>
            <a:off x="8281895" y="3295924"/>
            <a:ext cx="2647410" cy="5467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35"/>
          <p:cNvSpPr txBox="1"/>
          <p:nvPr/>
        </p:nvSpPr>
        <p:spPr>
          <a:xfrm>
            <a:off x="6993033" y="5185691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7" name="文本框 36"/>
          <p:cNvSpPr txBox="1"/>
          <p:nvPr/>
        </p:nvSpPr>
        <p:spPr>
          <a:xfrm>
            <a:off x="7030541" y="5461152"/>
            <a:ext cx="2647410" cy="5467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发展规划</a:t>
            </a:r>
            <a:endParaRPr lang="zh-CN" altLang="en-US" sz="3200" dirty="0">
              <a:solidFill>
                <a:srgbClr val="FFF3C8"/>
              </a:solidFill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5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/>
          <p:cNvSpPr/>
          <p:nvPr/>
        </p:nvSpPr>
        <p:spPr>
          <a:xfrm>
            <a:off x="7448550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82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>
          <a:xfrm flipH="1">
            <a:off x="-1860026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78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23101" y="686093"/>
            <a:ext cx="11868899" cy="4116524"/>
            <a:chOff x="430950" y="0"/>
            <a:chExt cx="11868899" cy="411652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430950" y="0"/>
              <a:ext cx="3445061" cy="4116524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8854788" y="0"/>
              <a:ext cx="3445061" cy="4116524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800000">
            <a:off x="0" y="0"/>
            <a:ext cx="12192000" cy="3468681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4493332" y="2933"/>
            <a:ext cx="3205336" cy="1583477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478824" y="5833234"/>
            <a:ext cx="3375128" cy="1213649"/>
          </a:xfrm>
          <a:prstGeom prst="rect">
            <a:avLst/>
          </a:prstGeom>
        </p:spPr>
      </p:pic>
      <p:sp>
        <p:nvSpPr>
          <p:cNvPr id="9" name="任意多边形: 形状 8"/>
          <p:cNvSpPr/>
          <p:nvPr/>
        </p:nvSpPr>
        <p:spPr>
          <a:xfrm>
            <a:off x="4306397" y="6146292"/>
            <a:ext cx="3375128" cy="1424554"/>
          </a:xfrm>
          <a:custGeom>
            <a:avLst/>
            <a:gdLst>
              <a:gd name="connsiteX0" fmla="*/ 824102 w 1896210"/>
              <a:gd name="connsiteY0" fmla="*/ 51 h 800341"/>
              <a:gd name="connsiteX1" fmla="*/ 1092612 w 1896210"/>
              <a:gd name="connsiteY1" fmla="*/ 109588 h 800341"/>
              <a:gd name="connsiteX2" fmla="*/ 1071276 w 1896210"/>
              <a:gd name="connsiteY2" fmla="*/ 151975 h 800341"/>
              <a:gd name="connsiteX3" fmla="*/ 1106900 w 1896210"/>
              <a:gd name="connsiteY3" fmla="*/ 356667 h 800341"/>
              <a:gd name="connsiteX4" fmla="*/ 1246632 w 1896210"/>
              <a:gd name="connsiteY4" fmla="*/ 434677 h 800341"/>
              <a:gd name="connsiteX5" fmla="*/ 1387220 w 1896210"/>
              <a:gd name="connsiteY5" fmla="*/ 362191 h 800341"/>
              <a:gd name="connsiteX6" fmla="*/ 1345596 w 1896210"/>
              <a:gd name="connsiteY6" fmla="*/ 213697 h 800341"/>
              <a:gd name="connsiteX7" fmla="*/ 1337405 w 1896210"/>
              <a:gd name="connsiteY7" fmla="*/ 229127 h 800341"/>
              <a:gd name="connsiteX8" fmla="*/ 1371695 w 1896210"/>
              <a:gd name="connsiteY8" fmla="*/ 354095 h 800341"/>
              <a:gd name="connsiteX9" fmla="*/ 1248060 w 1896210"/>
              <a:gd name="connsiteY9" fmla="*/ 417150 h 800341"/>
              <a:gd name="connsiteX10" fmla="*/ 1120330 w 1896210"/>
              <a:gd name="connsiteY10" fmla="*/ 345332 h 800341"/>
              <a:gd name="connsiteX11" fmla="*/ 1087564 w 1896210"/>
              <a:gd name="connsiteY11" fmla="*/ 158356 h 800341"/>
              <a:gd name="connsiteX12" fmla="*/ 1232439 w 1896210"/>
              <a:gd name="connsiteY12" fmla="*/ 17672 h 800341"/>
              <a:gd name="connsiteX13" fmla="*/ 1437132 w 1896210"/>
              <a:gd name="connsiteY13" fmla="*/ 43866 h 800341"/>
              <a:gd name="connsiteX14" fmla="*/ 1517618 w 1896210"/>
              <a:gd name="connsiteY14" fmla="*/ 143593 h 800341"/>
              <a:gd name="connsiteX15" fmla="*/ 1519809 w 1896210"/>
              <a:gd name="connsiteY15" fmla="*/ 153499 h 800341"/>
              <a:gd name="connsiteX16" fmla="*/ 1529334 w 1896210"/>
              <a:gd name="connsiteY16" fmla="*/ 149974 h 800341"/>
              <a:gd name="connsiteX17" fmla="*/ 1742693 w 1896210"/>
              <a:gd name="connsiteY17" fmla="*/ 156356 h 800341"/>
              <a:gd name="connsiteX18" fmla="*/ 1881854 w 1896210"/>
              <a:gd name="connsiteY18" fmla="*/ 308375 h 800341"/>
              <a:gd name="connsiteX19" fmla="*/ 1883949 w 1896210"/>
              <a:gd name="connsiteY19" fmla="*/ 457537 h 800341"/>
              <a:gd name="connsiteX20" fmla="*/ 1777745 w 1896210"/>
              <a:gd name="connsiteY20" fmla="*/ 554882 h 800341"/>
              <a:gd name="connsiteX21" fmla="*/ 1648777 w 1896210"/>
              <a:gd name="connsiteY21" fmla="*/ 504971 h 800341"/>
              <a:gd name="connsiteX22" fmla="*/ 1633918 w 1896210"/>
              <a:gd name="connsiteY22" fmla="*/ 480873 h 800341"/>
              <a:gd name="connsiteX23" fmla="*/ 1632680 w 1896210"/>
              <a:gd name="connsiteY23" fmla="*/ 509162 h 800341"/>
              <a:gd name="connsiteX24" fmla="*/ 1585626 w 1896210"/>
              <a:gd name="connsiteY24" fmla="*/ 617842 h 800341"/>
              <a:gd name="connsiteX25" fmla="*/ 1475232 w 1896210"/>
              <a:gd name="connsiteY25" fmla="*/ 664991 h 800341"/>
              <a:gd name="connsiteX26" fmla="*/ 1390935 w 1896210"/>
              <a:gd name="connsiteY26" fmla="*/ 621652 h 800341"/>
              <a:gd name="connsiteX27" fmla="*/ 1381696 w 1896210"/>
              <a:gd name="connsiteY27" fmla="*/ 597840 h 800341"/>
              <a:gd name="connsiteX28" fmla="*/ 1374457 w 1896210"/>
              <a:gd name="connsiteY28" fmla="*/ 622414 h 800341"/>
              <a:gd name="connsiteX29" fmla="*/ 1294066 w 1896210"/>
              <a:gd name="connsiteY29" fmla="*/ 737762 h 800341"/>
              <a:gd name="connsiteX30" fmla="*/ 1127378 w 1896210"/>
              <a:gd name="connsiteY30" fmla="*/ 800341 h 800341"/>
              <a:gd name="connsiteX31" fmla="*/ 1127188 w 1896210"/>
              <a:gd name="connsiteY31" fmla="*/ 800341 h 800341"/>
              <a:gd name="connsiteX32" fmla="*/ 969644 w 1896210"/>
              <a:gd name="connsiteY32" fmla="*/ 727951 h 800341"/>
              <a:gd name="connsiteX33" fmla="*/ 948118 w 1896210"/>
              <a:gd name="connsiteY33" fmla="*/ 560978 h 800341"/>
              <a:gd name="connsiteX34" fmla="*/ 1020318 w 1896210"/>
              <a:gd name="connsiteY34" fmla="*/ 495827 h 800341"/>
              <a:gd name="connsiteX35" fmla="*/ 1113567 w 1896210"/>
              <a:gd name="connsiteY35" fmla="*/ 510210 h 800341"/>
              <a:gd name="connsiteX36" fmla="*/ 1148619 w 1896210"/>
              <a:gd name="connsiteY36" fmla="*/ 587839 h 800341"/>
              <a:gd name="connsiteX37" fmla="*/ 1104137 w 1896210"/>
              <a:gd name="connsiteY37" fmla="*/ 660419 h 800341"/>
              <a:gd name="connsiteX38" fmla="*/ 1113091 w 1896210"/>
              <a:gd name="connsiteY38" fmla="*/ 675469 h 800341"/>
              <a:gd name="connsiteX39" fmla="*/ 1166145 w 1896210"/>
              <a:gd name="connsiteY39" fmla="*/ 588886 h 800341"/>
              <a:gd name="connsiteX40" fmla="*/ 1124426 w 1896210"/>
              <a:gd name="connsiteY40" fmla="*/ 496398 h 800341"/>
              <a:gd name="connsiteX41" fmla="*/ 1014888 w 1896210"/>
              <a:gd name="connsiteY41" fmla="*/ 479158 h 800341"/>
              <a:gd name="connsiteX42" fmla="*/ 932497 w 1896210"/>
              <a:gd name="connsiteY42" fmla="*/ 553263 h 800341"/>
              <a:gd name="connsiteX43" fmla="*/ 931830 w 1896210"/>
              <a:gd name="connsiteY43" fmla="*/ 698233 h 800341"/>
              <a:gd name="connsiteX44" fmla="*/ 857059 w 1896210"/>
              <a:gd name="connsiteY44" fmla="*/ 720903 h 800341"/>
              <a:gd name="connsiteX45" fmla="*/ 780287 w 1896210"/>
              <a:gd name="connsiteY45" fmla="*/ 684708 h 800341"/>
              <a:gd name="connsiteX46" fmla="*/ 773906 w 1896210"/>
              <a:gd name="connsiteY46" fmla="*/ 677850 h 800341"/>
              <a:gd name="connsiteX47" fmla="*/ 767524 w 1896210"/>
              <a:gd name="connsiteY47" fmla="*/ 684708 h 800341"/>
              <a:gd name="connsiteX48" fmla="*/ 530542 w 1896210"/>
              <a:gd name="connsiteY48" fmla="*/ 746239 h 800341"/>
              <a:gd name="connsiteX49" fmla="*/ 381000 w 1896210"/>
              <a:gd name="connsiteY49" fmla="*/ 482492 h 800341"/>
              <a:gd name="connsiteX50" fmla="*/ 487013 w 1896210"/>
              <a:gd name="connsiteY50" fmla="*/ 326758 h 800341"/>
              <a:gd name="connsiteX51" fmla="*/ 705897 w 1896210"/>
              <a:gd name="connsiteY51" fmla="*/ 305613 h 800341"/>
              <a:gd name="connsiteX52" fmla="*/ 801624 w 1896210"/>
              <a:gd name="connsiteY52" fmla="*/ 493350 h 800341"/>
              <a:gd name="connsiteX53" fmla="*/ 731329 w 1896210"/>
              <a:gd name="connsiteY53" fmla="*/ 583838 h 800341"/>
              <a:gd name="connsiteX54" fmla="*/ 630269 w 1896210"/>
              <a:gd name="connsiteY54" fmla="*/ 596887 h 800341"/>
              <a:gd name="connsiteX55" fmla="*/ 558736 w 1896210"/>
              <a:gd name="connsiteY55" fmla="*/ 514020 h 800341"/>
              <a:gd name="connsiteX56" fmla="*/ 578643 w 1896210"/>
              <a:gd name="connsiteY56" fmla="*/ 458489 h 800341"/>
              <a:gd name="connsiteX57" fmla="*/ 622649 w 1896210"/>
              <a:gd name="connsiteY57" fmla="*/ 437248 h 800341"/>
              <a:gd name="connsiteX58" fmla="*/ 622458 w 1896210"/>
              <a:gd name="connsiteY58" fmla="*/ 419722 h 800341"/>
              <a:gd name="connsiteX59" fmla="*/ 565689 w 1896210"/>
              <a:gd name="connsiteY59" fmla="*/ 446678 h 800341"/>
              <a:gd name="connsiteX60" fmla="*/ 541210 w 1896210"/>
              <a:gd name="connsiteY60" fmla="*/ 515449 h 800341"/>
              <a:gd name="connsiteX61" fmla="*/ 624935 w 1896210"/>
              <a:gd name="connsiteY61" fmla="*/ 613556 h 800341"/>
              <a:gd name="connsiteX62" fmla="*/ 739901 w 1896210"/>
              <a:gd name="connsiteY62" fmla="*/ 599078 h 800341"/>
              <a:gd name="connsiteX63" fmla="*/ 818673 w 1896210"/>
              <a:gd name="connsiteY63" fmla="*/ 497351 h 800341"/>
              <a:gd name="connsiteX64" fmla="*/ 713612 w 1896210"/>
              <a:gd name="connsiteY64" fmla="*/ 289897 h 800341"/>
              <a:gd name="connsiteX65" fmla="*/ 618553 w 1896210"/>
              <a:gd name="connsiteY65" fmla="*/ 268751 h 800341"/>
              <a:gd name="connsiteX66" fmla="*/ 477297 w 1896210"/>
              <a:gd name="connsiteY66" fmla="*/ 312185 h 800341"/>
              <a:gd name="connsiteX67" fmla="*/ 363950 w 1896210"/>
              <a:gd name="connsiteY67" fmla="*/ 478873 h 800341"/>
              <a:gd name="connsiteX68" fmla="*/ 358901 w 1896210"/>
              <a:gd name="connsiteY68" fmla="*/ 516687 h 800341"/>
              <a:gd name="connsiteX69" fmla="*/ 310705 w 1896210"/>
              <a:gd name="connsiteY69" fmla="*/ 521830 h 800341"/>
              <a:gd name="connsiteX70" fmla="*/ 266604 w 1896210"/>
              <a:gd name="connsiteY70" fmla="*/ 502590 h 800341"/>
              <a:gd name="connsiteX71" fmla="*/ 255555 w 1896210"/>
              <a:gd name="connsiteY71" fmla="*/ 496779 h 800341"/>
              <a:gd name="connsiteX72" fmla="*/ 0 w 1896210"/>
              <a:gd name="connsiteY72" fmla="*/ 450679 h 800341"/>
              <a:gd name="connsiteX73" fmla="*/ 60102 w 1896210"/>
              <a:gd name="connsiteY73" fmla="*/ 387242 h 800341"/>
              <a:gd name="connsiteX74" fmla="*/ 97345 w 1896210"/>
              <a:gd name="connsiteY74" fmla="*/ 345618 h 800341"/>
              <a:gd name="connsiteX75" fmla="*/ 245554 w 1896210"/>
              <a:gd name="connsiteY75" fmla="*/ 274942 h 800341"/>
              <a:gd name="connsiteX76" fmla="*/ 252983 w 1896210"/>
              <a:gd name="connsiteY76" fmla="*/ 275800 h 800341"/>
              <a:gd name="connsiteX77" fmla="*/ 254984 w 1896210"/>
              <a:gd name="connsiteY77" fmla="*/ 268561 h 800341"/>
              <a:gd name="connsiteX78" fmla="*/ 364997 w 1896210"/>
              <a:gd name="connsiteY78" fmla="*/ 131496 h 800341"/>
              <a:gd name="connsiteX79" fmla="*/ 535114 w 1896210"/>
              <a:gd name="connsiteY79" fmla="*/ 125305 h 800341"/>
              <a:gd name="connsiteX80" fmla="*/ 540734 w 1896210"/>
              <a:gd name="connsiteY80" fmla="*/ 127591 h 800341"/>
              <a:gd name="connsiteX81" fmla="*/ 544829 w 1896210"/>
              <a:gd name="connsiteY81" fmla="*/ 123114 h 800341"/>
              <a:gd name="connsiteX82" fmla="*/ 824102 w 1896210"/>
              <a:gd name="connsiteY82" fmla="*/ 51 h 800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896210" h="800341">
                <a:moveTo>
                  <a:pt x="824102" y="51"/>
                </a:moveTo>
                <a:cubicBezTo>
                  <a:pt x="937450" y="2337"/>
                  <a:pt x="1032510" y="41199"/>
                  <a:pt x="1092612" y="109588"/>
                </a:cubicBezTo>
                <a:cubicBezTo>
                  <a:pt x="1084326" y="122923"/>
                  <a:pt x="1077086" y="137116"/>
                  <a:pt x="1071276" y="151975"/>
                </a:cubicBezTo>
                <a:cubicBezTo>
                  <a:pt x="1042416" y="224841"/>
                  <a:pt x="1054417" y="293706"/>
                  <a:pt x="1106900" y="356667"/>
                </a:cubicBezTo>
                <a:cubicBezTo>
                  <a:pt x="1144809" y="402101"/>
                  <a:pt x="1195768" y="430581"/>
                  <a:pt x="1246632" y="434677"/>
                </a:cubicBezTo>
                <a:cubicBezTo>
                  <a:pt x="1304925" y="439344"/>
                  <a:pt x="1362741" y="409626"/>
                  <a:pt x="1387220" y="362191"/>
                </a:cubicBezTo>
                <a:cubicBezTo>
                  <a:pt x="1414462" y="309232"/>
                  <a:pt x="1395031" y="239890"/>
                  <a:pt x="1345596" y="213697"/>
                </a:cubicBezTo>
                <a:lnTo>
                  <a:pt x="1337405" y="229127"/>
                </a:lnTo>
                <a:cubicBezTo>
                  <a:pt x="1377981" y="250654"/>
                  <a:pt x="1394364" y="310185"/>
                  <a:pt x="1371695" y="354095"/>
                </a:cubicBezTo>
                <a:cubicBezTo>
                  <a:pt x="1350359" y="395433"/>
                  <a:pt x="1299495" y="421437"/>
                  <a:pt x="1248060" y="417150"/>
                </a:cubicBezTo>
                <a:cubicBezTo>
                  <a:pt x="1201769" y="413341"/>
                  <a:pt x="1155287" y="387242"/>
                  <a:pt x="1120330" y="345332"/>
                </a:cubicBezTo>
                <a:cubicBezTo>
                  <a:pt x="1071562" y="286944"/>
                  <a:pt x="1060799" y="225698"/>
                  <a:pt x="1087564" y="158356"/>
                </a:cubicBezTo>
                <a:cubicBezTo>
                  <a:pt x="1114139" y="91396"/>
                  <a:pt x="1168241" y="38817"/>
                  <a:pt x="1232439" y="17672"/>
                </a:cubicBezTo>
                <a:cubicBezTo>
                  <a:pt x="1291780" y="-1854"/>
                  <a:pt x="1375886" y="8909"/>
                  <a:pt x="1437132" y="43866"/>
                </a:cubicBezTo>
                <a:cubicBezTo>
                  <a:pt x="1467707" y="61392"/>
                  <a:pt x="1506569" y="92824"/>
                  <a:pt x="1517618" y="143593"/>
                </a:cubicBezTo>
                <a:lnTo>
                  <a:pt x="1519809" y="153499"/>
                </a:lnTo>
                <a:lnTo>
                  <a:pt x="1529334" y="149974"/>
                </a:lnTo>
                <a:cubicBezTo>
                  <a:pt x="1596294" y="124828"/>
                  <a:pt x="1680114" y="127305"/>
                  <a:pt x="1742693" y="156356"/>
                </a:cubicBezTo>
                <a:cubicBezTo>
                  <a:pt x="1807083" y="186169"/>
                  <a:pt x="1857851" y="241605"/>
                  <a:pt x="1881854" y="308375"/>
                </a:cubicBezTo>
                <a:cubicBezTo>
                  <a:pt x="1900237" y="359715"/>
                  <a:pt x="1900999" y="412674"/>
                  <a:pt x="1883949" y="457537"/>
                </a:cubicBezTo>
                <a:cubicBezTo>
                  <a:pt x="1865185" y="506686"/>
                  <a:pt x="1824513" y="544024"/>
                  <a:pt x="1777745" y="554882"/>
                </a:cubicBezTo>
                <a:cubicBezTo>
                  <a:pt x="1728025" y="566407"/>
                  <a:pt x="1673828" y="545452"/>
                  <a:pt x="1648777" y="504971"/>
                </a:cubicBezTo>
                <a:lnTo>
                  <a:pt x="1633918" y="480873"/>
                </a:lnTo>
                <a:lnTo>
                  <a:pt x="1632680" y="509162"/>
                </a:lnTo>
                <a:cubicBezTo>
                  <a:pt x="1630775" y="551263"/>
                  <a:pt x="1614106" y="589839"/>
                  <a:pt x="1585626" y="617842"/>
                </a:cubicBezTo>
                <a:cubicBezTo>
                  <a:pt x="1556385" y="646608"/>
                  <a:pt x="1516189" y="663753"/>
                  <a:pt x="1475232" y="664991"/>
                </a:cubicBezTo>
                <a:cubicBezTo>
                  <a:pt x="1442275" y="665944"/>
                  <a:pt x="1403127" y="652990"/>
                  <a:pt x="1390935" y="621652"/>
                </a:cubicBezTo>
                <a:lnTo>
                  <a:pt x="1381696" y="597840"/>
                </a:lnTo>
                <a:lnTo>
                  <a:pt x="1374457" y="622414"/>
                </a:lnTo>
                <a:cubicBezTo>
                  <a:pt x="1361789" y="665277"/>
                  <a:pt x="1333214" y="706234"/>
                  <a:pt x="1294066" y="737762"/>
                </a:cubicBezTo>
                <a:cubicBezTo>
                  <a:pt x="1244060" y="778053"/>
                  <a:pt x="1184910" y="800246"/>
                  <a:pt x="1127378" y="800341"/>
                </a:cubicBezTo>
                <a:cubicBezTo>
                  <a:pt x="1127283" y="800341"/>
                  <a:pt x="1127283" y="800341"/>
                  <a:pt x="1127188" y="800341"/>
                </a:cubicBezTo>
                <a:cubicBezTo>
                  <a:pt x="1064418" y="800341"/>
                  <a:pt x="1005554" y="773290"/>
                  <a:pt x="969644" y="727951"/>
                </a:cubicBezTo>
                <a:cubicBezTo>
                  <a:pt x="931544" y="679850"/>
                  <a:pt x="922877" y="612699"/>
                  <a:pt x="948118" y="560978"/>
                </a:cubicBezTo>
                <a:cubicBezTo>
                  <a:pt x="963453" y="529641"/>
                  <a:pt x="989742" y="505923"/>
                  <a:pt x="1020318" y="495827"/>
                </a:cubicBezTo>
                <a:cubicBezTo>
                  <a:pt x="1052131" y="485254"/>
                  <a:pt x="1088707" y="490969"/>
                  <a:pt x="1113567" y="510210"/>
                </a:cubicBezTo>
                <a:cubicBezTo>
                  <a:pt x="1136713" y="528117"/>
                  <a:pt x="1150429" y="558597"/>
                  <a:pt x="1148619" y="587839"/>
                </a:cubicBezTo>
                <a:cubicBezTo>
                  <a:pt x="1146810" y="617080"/>
                  <a:pt x="1129284" y="645560"/>
                  <a:pt x="1104137" y="660419"/>
                </a:cubicBezTo>
                <a:lnTo>
                  <a:pt x="1113091" y="675469"/>
                </a:lnTo>
                <a:cubicBezTo>
                  <a:pt x="1143571" y="657466"/>
                  <a:pt x="1163954" y="624224"/>
                  <a:pt x="1166145" y="588886"/>
                </a:cubicBezTo>
                <a:cubicBezTo>
                  <a:pt x="1168336" y="553549"/>
                  <a:pt x="1152334" y="518116"/>
                  <a:pt x="1124426" y="496398"/>
                </a:cubicBezTo>
                <a:cubicBezTo>
                  <a:pt x="1094612" y="473253"/>
                  <a:pt x="1052607" y="466681"/>
                  <a:pt x="1014888" y="479158"/>
                </a:cubicBezTo>
                <a:cubicBezTo>
                  <a:pt x="979836" y="490779"/>
                  <a:pt x="949833" y="517735"/>
                  <a:pt x="932497" y="553263"/>
                </a:cubicBezTo>
                <a:cubicBezTo>
                  <a:pt x="910875" y="597459"/>
                  <a:pt x="911447" y="651466"/>
                  <a:pt x="931830" y="698233"/>
                </a:cubicBezTo>
                <a:cubicBezTo>
                  <a:pt x="910494" y="714140"/>
                  <a:pt x="883824" y="722427"/>
                  <a:pt x="857059" y="720903"/>
                </a:cubicBezTo>
                <a:cubicBezTo>
                  <a:pt x="828008" y="719188"/>
                  <a:pt x="800004" y="706044"/>
                  <a:pt x="780287" y="684708"/>
                </a:cubicBezTo>
                <a:lnTo>
                  <a:pt x="773906" y="677850"/>
                </a:lnTo>
                <a:lnTo>
                  <a:pt x="767524" y="684708"/>
                </a:lnTo>
                <a:cubicBezTo>
                  <a:pt x="706945" y="749097"/>
                  <a:pt x="616076" y="772719"/>
                  <a:pt x="530542" y="746239"/>
                </a:cubicBezTo>
                <a:cubicBezTo>
                  <a:pt x="420814" y="712426"/>
                  <a:pt x="356520" y="598983"/>
                  <a:pt x="381000" y="482492"/>
                </a:cubicBezTo>
                <a:cubicBezTo>
                  <a:pt x="394144" y="420008"/>
                  <a:pt x="432816" y="363239"/>
                  <a:pt x="487013" y="326758"/>
                </a:cubicBezTo>
                <a:cubicBezTo>
                  <a:pt x="553878" y="281800"/>
                  <a:pt x="639794" y="273514"/>
                  <a:pt x="705897" y="305613"/>
                </a:cubicBezTo>
                <a:cubicBezTo>
                  <a:pt x="776192" y="339807"/>
                  <a:pt x="818197" y="422294"/>
                  <a:pt x="801624" y="493350"/>
                </a:cubicBezTo>
                <a:cubicBezTo>
                  <a:pt x="793051" y="529927"/>
                  <a:pt x="766762" y="563740"/>
                  <a:pt x="731329" y="583838"/>
                </a:cubicBezTo>
                <a:cubicBezTo>
                  <a:pt x="698753" y="602317"/>
                  <a:pt x="661987" y="606984"/>
                  <a:pt x="630269" y="596887"/>
                </a:cubicBezTo>
                <a:cubicBezTo>
                  <a:pt x="591026" y="584314"/>
                  <a:pt x="561593" y="550215"/>
                  <a:pt x="558736" y="514020"/>
                </a:cubicBezTo>
                <a:cubicBezTo>
                  <a:pt x="557212" y="494589"/>
                  <a:pt x="564642" y="473824"/>
                  <a:pt x="578643" y="458489"/>
                </a:cubicBezTo>
                <a:cubicBezTo>
                  <a:pt x="590931" y="444964"/>
                  <a:pt x="606551" y="437439"/>
                  <a:pt x="622649" y="437248"/>
                </a:cubicBezTo>
                <a:lnTo>
                  <a:pt x="622458" y="419722"/>
                </a:lnTo>
                <a:cubicBezTo>
                  <a:pt x="601503" y="420008"/>
                  <a:pt x="581406" y="429533"/>
                  <a:pt x="565689" y="446678"/>
                </a:cubicBezTo>
                <a:cubicBezTo>
                  <a:pt x="548449" y="465633"/>
                  <a:pt x="539305" y="491350"/>
                  <a:pt x="541210" y="515449"/>
                </a:cubicBezTo>
                <a:cubicBezTo>
                  <a:pt x="544639" y="558502"/>
                  <a:pt x="579024" y="598888"/>
                  <a:pt x="624935" y="613556"/>
                </a:cubicBezTo>
                <a:cubicBezTo>
                  <a:pt x="661225" y="625177"/>
                  <a:pt x="703135" y="619938"/>
                  <a:pt x="739901" y="599078"/>
                </a:cubicBezTo>
                <a:cubicBezTo>
                  <a:pt x="779525" y="576599"/>
                  <a:pt x="808958" y="538594"/>
                  <a:pt x="818673" y="497351"/>
                </a:cubicBezTo>
                <a:cubicBezTo>
                  <a:pt x="837057" y="418675"/>
                  <a:pt x="790956" y="327520"/>
                  <a:pt x="713612" y="289897"/>
                </a:cubicBezTo>
                <a:cubicBezTo>
                  <a:pt x="684466" y="275704"/>
                  <a:pt x="651891" y="268751"/>
                  <a:pt x="618553" y="268751"/>
                </a:cubicBezTo>
                <a:cubicBezTo>
                  <a:pt x="569975" y="268751"/>
                  <a:pt x="519969" y="283515"/>
                  <a:pt x="477297" y="312185"/>
                </a:cubicBezTo>
                <a:cubicBezTo>
                  <a:pt x="419290" y="351142"/>
                  <a:pt x="377951" y="411912"/>
                  <a:pt x="363950" y="478873"/>
                </a:cubicBezTo>
                <a:cubicBezTo>
                  <a:pt x="361283" y="491541"/>
                  <a:pt x="359663" y="504209"/>
                  <a:pt x="358901" y="516687"/>
                </a:cubicBezTo>
                <a:cubicBezTo>
                  <a:pt x="346709" y="524593"/>
                  <a:pt x="329088" y="526593"/>
                  <a:pt x="310705" y="521830"/>
                </a:cubicBezTo>
                <a:cubicBezTo>
                  <a:pt x="295465" y="517830"/>
                  <a:pt x="281463" y="510400"/>
                  <a:pt x="266604" y="502590"/>
                </a:cubicBezTo>
                <a:cubicBezTo>
                  <a:pt x="262889" y="500590"/>
                  <a:pt x="259270" y="498685"/>
                  <a:pt x="255555" y="496779"/>
                </a:cubicBezTo>
                <a:cubicBezTo>
                  <a:pt x="176879" y="456394"/>
                  <a:pt x="87439" y="440487"/>
                  <a:pt x="0" y="450679"/>
                </a:cubicBezTo>
                <a:cubicBezTo>
                  <a:pt x="21812" y="432295"/>
                  <a:pt x="41147" y="409531"/>
                  <a:pt x="60102" y="387242"/>
                </a:cubicBezTo>
                <a:cubicBezTo>
                  <a:pt x="72675" y="372478"/>
                  <a:pt x="84581" y="358477"/>
                  <a:pt x="97345" y="345618"/>
                </a:cubicBezTo>
                <a:cubicBezTo>
                  <a:pt x="149161" y="293326"/>
                  <a:pt x="199072" y="269608"/>
                  <a:pt x="245554" y="274942"/>
                </a:cubicBezTo>
                <a:lnTo>
                  <a:pt x="252983" y="275800"/>
                </a:lnTo>
                <a:lnTo>
                  <a:pt x="254984" y="268561"/>
                </a:lnTo>
                <a:cubicBezTo>
                  <a:pt x="271176" y="210172"/>
                  <a:pt x="314420" y="156356"/>
                  <a:pt x="364997" y="131496"/>
                </a:cubicBezTo>
                <a:cubicBezTo>
                  <a:pt x="417385" y="105683"/>
                  <a:pt x="480917" y="103397"/>
                  <a:pt x="535114" y="125305"/>
                </a:cubicBezTo>
                <a:lnTo>
                  <a:pt x="540734" y="127591"/>
                </a:lnTo>
                <a:lnTo>
                  <a:pt x="544829" y="123114"/>
                </a:lnTo>
                <a:cubicBezTo>
                  <a:pt x="615600" y="45199"/>
                  <a:pt x="722661" y="-1759"/>
                  <a:pt x="824102" y="51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87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210208" y="5806696"/>
            <a:ext cx="3375128" cy="12136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972178" y="1857378"/>
            <a:ext cx="6388098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ctr"/>
            <a:r>
              <a:rPr lang="zh-CN" altLang="en-US" sz="66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祝大家</a:t>
            </a:r>
            <a:endParaRPr lang="en-US" altLang="zh-CN" sz="6600" dirty="0">
              <a:solidFill>
                <a:srgbClr val="CA000C"/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66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虎年大吉</a:t>
            </a:r>
            <a:endParaRPr lang="zh-CN" altLang="en-US" sz="6600" dirty="0">
              <a:solidFill>
                <a:srgbClr val="CA000C"/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497787" y="4579043"/>
            <a:ext cx="3336879" cy="552481"/>
            <a:chOff x="4765777" y="4375150"/>
            <a:chExt cx="3336879" cy="552481"/>
          </a:xfrm>
        </p:grpSpPr>
        <p:pic>
          <p:nvPicPr>
            <p:cNvPr id="21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文本框 21"/>
            <p:cNvSpPr txBox="1"/>
            <p:nvPr/>
          </p:nvSpPr>
          <p:spPr>
            <a:xfrm>
              <a:off x="5163510" y="4453068"/>
              <a:ext cx="15544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CA000C"/>
                  </a:solidFill>
                </a:rPr>
                <a:t>汇报人：</a:t>
              </a:r>
              <a:r>
                <a:rPr lang="en-US" dirty="0">
                  <a:solidFill>
                    <a:srgbClr val="CA000C"/>
                  </a:solidFill>
                </a:rPr>
                <a:t>XXX</a:t>
              </a:r>
              <a:endParaRPr lang="en-US" dirty="0">
                <a:solidFill>
                  <a:srgbClr val="CA000C"/>
                </a:solidFill>
              </a:endParaRPr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5119040" y="4414819"/>
              <a:ext cx="2627550" cy="459194"/>
            </a:xfrm>
            <a:prstGeom prst="roundRect">
              <a:avLst>
                <a:gd name="adj" fmla="val 0"/>
              </a:avLst>
            </a:prstGeom>
            <a:noFill/>
            <a:ln w="254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 rot="10800000">
              <a:off x="7802865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CA000C">
                <a:alpha val="19000"/>
              </a:srgbClr>
            </a:gs>
            <a:gs pos="47000">
              <a:srgbClr val="CA000C">
                <a:alpha val="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/>
          <p:cNvSpPr/>
          <p:nvPr/>
        </p:nvSpPr>
        <p:spPr>
          <a:xfrm>
            <a:off x="7448550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82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>
          <a:xfrm flipH="1">
            <a:off x="-1860026" y="4657500"/>
            <a:ext cx="6625804" cy="3079565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78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23101" y="686093"/>
            <a:ext cx="11868899" cy="4116524"/>
            <a:chOff x="430950" y="0"/>
            <a:chExt cx="11868899" cy="411652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430950" y="0"/>
              <a:ext cx="3445061" cy="4116524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8854788" y="0"/>
              <a:ext cx="3445061" cy="4116524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800000">
            <a:off x="0" y="0"/>
            <a:ext cx="12192000" cy="3468681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4493332" y="2933"/>
            <a:ext cx="3205336" cy="1583477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478824" y="5833234"/>
            <a:ext cx="3375128" cy="1213649"/>
          </a:xfrm>
          <a:prstGeom prst="rect">
            <a:avLst/>
          </a:prstGeom>
        </p:spPr>
      </p:pic>
      <p:sp>
        <p:nvSpPr>
          <p:cNvPr id="9" name="任意多边形: 形状 8"/>
          <p:cNvSpPr/>
          <p:nvPr/>
        </p:nvSpPr>
        <p:spPr>
          <a:xfrm>
            <a:off x="4306397" y="6146292"/>
            <a:ext cx="3375128" cy="1424554"/>
          </a:xfrm>
          <a:custGeom>
            <a:avLst/>
            <a:gdLst>
              <a:gd name="connsiteX0" fmla="*/ 824102 w 1896210"/>
              <a:gd name="connsiteY0" fmla="*/ 51 h 800341"/>
              <a:gd name="connsiteX1" fmla="*/ 1092612 w 1896210"/>
              <a:gd name="connsiteY1" fmla="*/ 109588 h 800341"/>
              <a:gd name="connsiteX2" fmla="*/ 1071276 w 1896210"/>
              <a:gd name="connsiteY2" fmla="*/ 151975 h 800341"/>
              <a:gd name="connsiteX3" fmla="*/ 1106900 w 1896210"/>
              <a:gd name="connsiteY3" fmla="*/ 356667 h 800341"/>
              <a:gd name="connsiteX4" fmla="*/ 1246632 w 1896210"/>
              <a:gd name="connsiteY4" fmla="*/ 434677 h 800341"/>
              <a:gd name="connsiteX5" fmla="*/ 1387220 w 1896210"/>
              <a:gd name="connsiteY5" fmla="*/ 362191 h 800341"/>
              <a:gd name="connsiteX6" fmla="*/ 1345596 w 1896210"/>
              <a:gd name="connsiteY6" fmla="*/ 213697 h 800341"/>
              <a:gd name="connsiteX7" fmla="*/ 1337405 w 1896210"/>
              <a:gd name="connsiteY7" fmla="*/ 229127 h 800341"/>
              <a:gd name="connsiteX8" fmla="*/ 1371695 w 1896210"/>
              <a:gd name="connsiteY8" fmla="*/ 354095 h 800341"/>
              <a:gd name="connsiteX9" fmla="*/ 1248060 w 1896210"/>
              <a:gd name="connsiteY9" fmla="*/ 417150 h 800341"/>
              <a:gd name="connsiteX10" fmla="*/ 1120330 w 1896210"/>
              <a:gd name="connsiteY10" fmla="*/ 345332 h 800341"/>
              <a:gd name="connsiteX11" fmla="*/ 1087564 w 1896210"/>
              <a:gd name="connsiteY11" fmla="*/ 158356 h 800341"/>
              <a:gd name="connsiteX12" fmla="*/ 1232439 w 1896210"/>
              <a:gd name="connsiteY12" fmla="*/ 17672 h 800341"/>
              <a:gd name="connsiteX13" fmla="*/ 1437132 w 1896210"/>
              <a:gd name="connsiteY13" fmla="*/ 43866 h 800341"/>
              <a:gd name="connsiteX14" fmla="*/ 1517618 w 1896210"/>
              <a:gd name="connsiteY14" fmla="*/ 143593 h 800341"/>
              <a:gd name="connsiteX15" fmla="*/ 1519809 w 1896210"/>
              <a:gd name="connsiteY15" fmla="*/ 153499 h 800341"/>
              <a:gd name="connsiteX16" fmla="*/ 1529334 w 1896210"/>
              <a:gd name="connsiteY16" fmla="*/ 149974 h 800341"/>
              <a:gd name="connsiteX17" fmla="*/ 1742693 w 1896210"/>
              <a:gd name="connsiteY17" fmla="*/ 156356 h 800341"/>
              <a:gd name="connsiteX18" fmla="*/ 1881854 w 1896210"/>
              <a:gd name="connsiteY18" fmla="*/ 308375 h 800341"/>
              <a:gd name="connsiteX19" fmla="*/ 1883949 w 1896210"/>
              <a:gd name="connsiteY19" fmla="*/ 457537 h 800341"/>
              <a:gd name="connsiteX20" fmla="*/ 1777745 w 1896210"/>
              <a:gd name="connsiteY20" fmla="*/ 554882 h 800341"/>
              <a:gd name="connsiteX21" fmla="*/ 1648777 w 1896210"/>
              <a:gd name="connsiteY21" fmla="*/ 504971 h 800341"/>
              <a:gd name="connsiteX22" fmla="*/ 1633918 w 1896210"/>
              <a:gd name="connsiteY22" fmla="*/ 480873 h 800341"/>
              <a:gd name="connsiteX23" fmla="*/ 1632680 w 1896210"/>
              <a:gd name="connsiteY23" fmla="*/ 509162 h 800341"/>
              <a:gd name="connsiteX24" fmla="*/ 1585626 w 1896210"/>
              <a:gd name="connsiteY24" fmla="*/ 617842 h 800341"/>
              <a:gd name="connsiteX25" fmla="*/ 1475232 w 1896210"/>
              <a:gd name="connsiteY25" fmla="*/ 664991 h 800341"/>
              <a:gd name="connsiteX26" fmla="*/ 1390935 w 1896210"/>
              <a:gd name="connsiteY26" fmla="*/ 621652 h 800341"/>
              <a:gd name="connsiteX27" fmla="*/ 1381696 w 1896210"/>
              <a:gd name="connsiteY27" fmla="*/ 597840 h 800341"/>
              <a:gd name="connsiteX28" fmla="*/ 1374457 w 1896210"/>
              <a:gd name="connsiteY28" fmla="*/ 622414 h 800341"/>
              <a:gd name="connsiteX29" fmla="*/ 1294066 w 1896210"/>
              <a:gd name="connsiteY29" fmla="*/ 737762 h 800341"/>
              <a:gd name="connsiteX30" fmla="*/ 1127378 w 1896210"/>
              <a:gd name="connsiteY30" fmla="*/ 800341 h 800341"/>
              <a:gd name="connsiteX31" fmla="*/ 1127188 w 1896210"/>
              <a:gd name="connsiteY31" fmla="*/ 800341 h 800341"/>
              <a:gd name="connsiteX32" fmla="*/ 969644 w 1896210"/>
              <a:gd name="connsiteY32" fmla="*/ 727951 h 800341"/>
              <a:gd name="connsiteX33" fmla="*/ 948118 w 1896210"/>
              <a:gd name="connsiteY33" fmla="*/ 560978 h 800341"/>
              <a:gd name="connsiteX34" fmla="*/ 1020318 w 1896210"/>
              <a:gd name="connsiteY34" fmla="*/ 495827 h 800341"/>
              <a:gd name="connsiteX35" fmla="*/ 1113567 w 1896210"/>
              <a:gd name="connsiteY35" fmla="*/ 510210 h 800341"/>
              <a:gd name="connsiteX36" fmla="*/ 1148619 w 1896210"/>
              <a:gd name="connsiteY36" fmla="*/ 587839 h 800341"/>
              <a:gd name="connsiteX37" fmla="*/ 1104137 w 1896210"/>
              <a:gd name="connsiteY37" fmla="*/ 660419 h 800341"/>
              <a:gd name="connsiteX38" fmla="*/ 1113091 w 1896210"/>
              <a:gd name="connsiteY38" fmla="*/ 675469 h 800341"/>
              <a:gd name="connsiteX39" fmla="*/ 1166145 w 1896210"/>
              <a:gd name="connsiteY39" fmla="*/ 588886 h 800341"/>
              <a:gd name="connsiteX40" fmla="*/ 1124426 w 1896210"/>
              <a:gd name="connsiteY40" fmla="*/ 496398 h 800341"/>
              <a:gd name="connsiteX41" fmla="*/ 1014888 w 1896210"/>
              <a:gd name="connsiteY41" fmla="*/ 479158 h 800341"/>
              <a:gd name="connsiteX42" fmla="*/ 932497 w 1896210"/>
              <a:gd name="connsiteY42" fmla="*/ 553263 h 800341"/>
              <a:gd name="connsiteX43" fmla="*/ 931830 w 1896210"/>
              <a:gd name="connsiteY43" fmla="*/ 698233 h 800341"/>
              <a:gd name="connsiteX44" fmla="*/ 857059 w 1896210"/>
              <a:gd name="connsiteY44" fmla="*/ 720903 h 800341"/>
              <a:gd name="connsiteX45" fmla="*/ 780287 w 1896210"/>
              <a:gd name="connsiteY45" fmla="*/ 684708 h 800341"/>
              <a:gd name="connsiteX46" fmla="*/ 773906 w 1896210"/>
              <a:gd name="connsiteY46" fmla="*/ 677850 h 800341"/>
              <a:gd name="connsiteX47" fmla="*/ 767524 w 1896210"/>
              <a:gd name="connsiteY47" fmla="*/ 684708 h 800341"/>
              <a:gd name="connsiteX48" fmla="*/ 530542 w 1896210"/>
              <a:gd name="connsiteY48" fmla="*/ 746239 h 800341"/>
              <a:gd name="connsiteX49" fmla="*/ 381000 w 1896210"/>
              <a:gd name="connsiteY49" fmla="*/ 482492 h 800341"/>
              <a:gd name="connsiteX50" fmla="*/ 487013 w 1896210"/>
              <a:gd name="connsiteY50" fmla="*/ 326758 h 800341"/>
              <a:gd name="connsiteX51" fmla="*/ 705897 w 1896210"/>
              <a:gd name="connsiteY51" fmla="*/ 305613 h 800341"/>
              <a:gd name="connsiteX52" fmla="*/ 801624 w 1896210"/>
              <a:gd name="connsiteY52" fmla="*/ 493350 h 800341"/>
              <a:gd name="connsiteX53" fmla="*/ 731329 w 1896210"/>
              <a:gd name="connsiteY53" fmla="*/ 583838 h 800341"/>
              <a:gd name="connsiteX54" fmla="*/ 630269 w 1896210"/>
              <a:gd name="connsiteY54" fmla="*/ 596887 h 800341"/>
              <a:gd name="connsiteX55" fmla="*/ 558736 w 1896210"/>
              <a:gd name="connsiteY55" fmla="*/ 514020 h 800341"/>
              <a:gd name="connsiteX56" fmla="*/ 578643 w 1896210"/>
              <a:gd name="connsiteY56" fmla="*/ 458489 h 800341"/>
              <a:gd name="connsiteX57" fmla="*/ 622649 w 1896210"/>
              <a:gd name="connsiteY57" fmla="*/ 437248 h 800341"/>
              <a:gd name="connsiteX58" fmla="*/ 622458 w 1896210"/>
              <a:gd name="connsiteY58" fmla="*/ 419722 h 800341"/>
              <a:gd name="connsiteX59" fmla="*/ 565689 w 1896210"/>
              <a:gd name="connsiteY59" fmla="*/ 446678 h 800341"/>
              <a:gd name="connsiteX60" fmla="*/ 541210 w 1896210"/>
              <a:gd name="connsiteY60" fmla="*/ 515449 h 800341"/>
              <a:gd name="connsiteX61" fmla="*/ 624935 w 1896210"/>
              <a:gd name="connsiteY61" fmla="*/ 613556 h 800341"/>
              <a:gd name="connsiteX62" fmla="*/ 739901 w 1896210"/>
              <a:gd name="connsiteY62" fmla="*/ 599078 h 800341"/>
              <a:gd name="connsiteX63" fmla="*/ 818673 w 1896210"/>
              <a:gd name="connsiteY63" fmla="*/ 497351 h 800341"/>
              <a:gd name="connsiteX64" fmla="*/ 713612 w 1896210"/>
              <a:gd name="connsiteY64" fmla="*/ 289897 h 800341"/>
              <a:gd name="connsiteX65" fmla="*/ 618553 w 1896210"/>
              <a:gd name="connsiteY65" fmla="*/ 268751 h 800341"/>
              <a:gd name="connsiteX66" fmla="*/ 477297 w 1896210"/>
              <a:gd name="connsiteY66" fmla="*/ 312185 h 800341"/>
              <a:gd name="connsiteX67" fmla="*/ 363950 w 1896210"/>
              <a:gd name="connsiteY67" fmla="*/ 478873 h 800341"/>
              <a:gd name="connsiteX68" fmla="*/ 358901 w 1896210"/>
              <a:gd name="connsiteY68" fmla="*/ 516687 h 800341"/>
              <a:gd name="connsiteX69" fmla="*/ 310705 w 1896210"/>
              <a:gd name="connsiteY69" fmla="*/ 521830 h 800341"/>
              <a:gd name="connsiteX70" fmla="*/ 266604 w 1896210"/>
              <a:gd name="connsiteY70" fmla="*/ 502590 h 800341"/>
              <a:gd name="connsiteX71" fmla="*/ 255555 w 1896210"/>
              <a:gd name="connsiteY71" fmla="*/ 496779 h 800341"/>
              <a:gd name="connsiteX72" fmla="*/ 0 w 1896210"/>
              <a:gd name="connsiteY72" fmla="*/ 450679 h 800341"/>
              <a:gd name="connsiteX73" fmla="*/ 60102 w 1896210"/>
              <a:gd name="connsiteY73" fmla="*/ 387242 h 800341"/>
              <a:gd name="connsiteX74" fmla="*/ 97345 w 1896210"/>
              <a:gd name="connsiteY74" fmla="*/ 345618 h 800341"/>
              <a:gd name="connsiteX75" fmla="*/ 245554 w 1896210"/>
              <a:gd name="connsiteY75" fmla="*/ 274942 h 800341"/>
              <a:gd name="connsiteX76" fmla="*/ 252983 w 1896210"/>
              <a:gd name="connsiteY76" fmla="*/ 275800 h 800341"/>
              <a:gd name="connsiteX77" fmla="*/ 254984 w 1896210"/>
              <a:gd name="connsiteY77" fmla="*/ 268561 h 800341"/>
              <a:gd name="connsiteX78" fmla="*/ 364997 w 1896210"/>
              <a:gd name="connsiteY78" fmla="*/ 131496 h 800341"/>
              <a:gd name="connsiteX79" fmla="*/ 535114 w 1896210"/>
              <a:gd name="connsiteY79" fmla="*/ 125305 h 800341"/>
              <a:gd name="connsiteX80" fmla="*/ 540734 w 1896210"/>
              <a:gd name="connsiteY80" fmla="*/ 127591 h 800341"/>
              <a:gd name="connsiteX81" fmla="*/ 544829 w 1896210"/>
              <a:gd name="connsiteY81" fmla="*/ 123114 h 800341"/>
              <a:gd name="connsiteX82" fmla="*/ 824102 w 1896210"/>
              <a:gd name="connsiteY82" fmla="*/ 51 h 800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896210" h="800341">
                <a:moveTo>
                  <a:pt x="824102" y="51"/>
                </a:moveTo>
                <a:cubicBezTo>
                  <a:pt x="937450" y="2337"/>
                  <a:pt x="1032510" y="41199"/>
                  <a:pt x="1092612" y="109588"/>
                </a:cubicBezTo>
                <a:cubicBezTo>
                  <a:pt x="1084326" y="122923"/>
                  <a:pt x="1077086" y="137116"/>
                  <a:pt x="1071276" y="151975"/>
                </a:cubicBezTo>
                <a:cubicBezTo>
                  <a:pt x="1042416" y="224841"/>
                  <a:pt x="1054417" y="293706"/>
                  <a:pt x="1106900" y="356667"/>
                </a:cubicBezTo>
                <a:cubicBezTo>
                  <a:pt x="1144809" y="402101"/>
                  <a:pt x="1195768" y="430581"/>
                  <a:pt x="1246632" y="434677"/>
                </a:cubicBezTo>
                <a:cubicBezTo>
                  <a:pt x="1304925" y="439344"/>
                  <a:pt x="1362741" y="409626"/>
                  <a:pt x="1387220" y="362191"/>
                </a:cubicBezTo>
                <a:cubicBezTo>
                  <a:pt x="1414462" y="309232"/>
                  <a:pt x="1395031" y="239890"/>
                  <a:pt x="1345596" y="213697"/>
                </a:cubicBezTo>
                <a:lnTo>
                  <a:pt x="1337405" y="229127"/>
                </a:lnTo>
                <a:cubicBezTo>
                  <a:pt x="1377981" y="250654"/>
                  <a:pt x="1394364" y="310185"/>
                  <a:pt x="1371695" y="354095"/>
                </a:cubicBezTo>
                <a:cubicBezTo>
                  <a:pt x="1350359" y="395433"/>
                  <a:pt x="1299495" y="421437"/>
                  <a:pt x="1248060" y="417150"/>
                </a:cubicBezTo>
                <a:cubicBezTo>
                  <a:pt x="1201769" y="413341"/>
                  <a:pt x="1155287" y="387242"/>
                  <a:pt x="1120330" y="345332"/>
                </a:cubicBezTo>
                <a:cubicBezTo>
                  <a:pt x="1071562" y="286944"/>
                  <a:pt x="1060799" y="225698"/>
                  <a:pt x="1087564" y="158356"/>
                </a:cubicBezTo>
                <a:cubicBezTo>
                  <a:pt x="1114139" y="91396"/>
                  <a:pt x="1168241" y="38817"/>
                  <a:pt x="1232439" y="17672"/>
                </a:cubicBezTo>
                <a:cubicBezTo>
                  <a:pt x="1291780" y="-1854"/>
                  <a:pt x="1375886" y="8909"/>
                  <a:pt x="1437132" y="43866"/>
                </a:cubicBezTo>
                <a:cubicBezTo>
                  <a:pt x="1467707" y="61392"/>
                  <a:pt x="1506569" y="92824"/>
                  <a:pt x="1517618" y="143593"/>
                </a:cubicBezTo>
                <a:lnTo>
                  <a:pt x="1519809" y="153499"/>
                </a:lnTo>
                <a:lnTo>
                  <a:pt x="1529334" y="149974"/>
                </a:lnTo>
                <a:cubicBezTo>
                  <a:pt x="1596294" y="124828"/>
                  <a:pt x="1680114" y="127305"/>
                  <a:pt x="1742693" y="156356"/>
                </a:cubicBezTo>
                <a:cubicBezTo>
                  <a:pt x="1807083" y="186169"/>
                  <a:pt x="1857851" y="241605"/>
                  <a:pt x="1881854" y="308375"/>
                </a:cubicBezTo>
                <a:cubicBezTo>
                  <a:pt x="1900237" y="359715"/>
                  <a:pt x="1900999" y="412674"/>
                  <a:pt x="1883949" y="457537"/>
                </a:cubicBezTo>
                <a:cubicBezTo>
                  <a:pt x="1865185" y="506686"/>
                  <a:pt x="1824513" y="544024"/>
                  <a:pt x="1777745" y="554882"/>
                </a:cubicBezTo>
                <a:cubicBezTo>
                  <a:pt x="1728025" y="566407"/>
                  <a:pt x="1673828" y="545452"/>
                  <a:pt x="1648777" y="504971"/>
                </a:cubicBezTo>
                <a:lnTo>
                  <a:pt x="1633918" y="480873"/>
                </a:lnTo>
                <a:lnTo>
                  <a:pt x="1632680" y="509162"/>
                </a:lnTo>
                <a:cubicBezTo>
                  <a:pt x="1630775" y="551263"/>
                  <a:pt x="1614106" y="589839"/>
                  <a:pt x="1585626" y="617842"/>
                </a:cubicBezTo>
                <a:cubicBezTo>
                  <a:pt x="1556385" y="646608"/>
                  <a:pt x="1516189" y="663753"/>
                  <a:pt x="1475232" y="664991"/>
                </a:cubicBezTo>
                <a:cubicBezTo>
                  <a:pt x="1442275" y="665944"/>
                  <a:pt x="1403127" y="652990"/>
                  <a:pt x="1390935" y="621652"/>
                </a:cubicBezTo>
                <a:lnTo>
                  <a:pt x="1381696" y="597840"/>
                </a:lnTo>
                <a:lnTo>
                  <a:pt x="1374457" y="622414"/>
                </a:lnTo>
                <a:cubicBezTo>
                  <a:pt x="1361789" y="665277"/>
                  <a:pt x="1333214" y="706234"/>
                  <a:pt x="1294066" y="737762"/>
                </a:cubicBezTo>
                <a:cubicBezTo>
                  <a:pt x="1244060" y="778053"/>
                  <a:pt x="1184910" y="800246"/>
                  <a:pt x="1127378" y="800341"/>
                </a:cubicBezTo>
                <a:cubicBezTo>
                  <a:pt x="1127283" y="800341"/>
                  <a:pt x="1127283" y="800341"/>
                  <a:pt x="1127188" y="800341"/>
                </a:cubicBezTo>
                <a:cubicBezTo>
                  <a:pt x="1064418" y="800341"/>
                  <a:pt x="1005554" y="773290"/>
                  <a:pt x="969644" y="727951"/>
                </a:cubicBezTo>
                <a:cubicBezTo>
                  <a:pt x="931544" y="679850"/>
                  <a:pt x="922877" y="612699"/>
                  <a:pt x="948118" y="560978"/>
                </a:cubicBezTo>
                <a:cubicBezTo>
                  <a:pt x="963453" y="529641"/>
                  <a:pt x="989742" y="505923"/>
                  <a:pt x="1020318" y="495827"/>
                </a:cubicBezTo>
                <a:cubicBezTo>
                  <a:pt x="1052131" y="485254"/>
                  <a:pt x="1088707" y="490969"/>
                  <a:pt x="1113567" y="510210"/>
                </a:cubicBezTo>
                <a:cubicBezTo>
                  <a:pt x="1136713" y="528117"/>
                  <a:pt x="1150429" y="558597"/>
                  <a:pt x="1148619" y="587839"/>
                </a:cubicBezTo>
                <a:cubicBezTo>
                  <a:pt x="1146810" y="617080"/>
                  <a:pt x="1129284" y="645560"/>
                  <a:pt x="1104137" y="660419"/>
                </a:cubicBezTo>
                <a:lnTo>
                  <a:pt x="1113091" y="675469"/>
                </a:lnTo>
                <a:cubicBezTo>
                  <a:pt x="1143571" y="657466"/>
                  <a:pt x="1163954" y="624224"/>
                  <a:pt x="1166145" y="588886"/>
                </a:cubicBezTo>
                <a:cubicBezTo>
                  <a:pt x="1168336" y="553549"/>
                  <a:pt x="1152334" y="518116"/>
                  <a:pt x="1124426" y="496398"/>
                </a:cubicBezTo>
                <a:cubicBezTo>
                  <a:pt x="1094612" y="473253"/>
                  <a:pt x="1052607" y="466681"/>
                  <a:pt x="1014888" y="479158"/>
                </a:cubicBezTo>
                <a:cubicBezTo>
                  <a:pt x="979836" y="490779"/>
                  <a:pt x="949833" y="517735"/>
                  <a:pt x="932497" y="553263"/>
                </a:cubicBezTo>
                <a:cubicBezTo>
                  <a:pt x="910875" y="597459"/>
                  <a:pt x="911447" y="651466"/>
                  <a:pt x="931830" y="698233"/>
                </a:cubicBezTo>
                <a:cubicBezTo>
                  <a:pt x="910494" y="714140"/>
                  <a:pt x="883824" y="722427"/>
                  <a:pt x="857059" y="720903"/>
                </a:cubicBezTo>
                <a:cubicBezTo>
                  <a:pt x="828008" y="719188"/>
                  <a:pt x="800004" y="706044"/>
                  <a:pt x="780287" y="684708"/>
                </a:cubicBezTo>
                <a:lnTo>
                  <a:pt x="773906" y="677850"/>
                </a:lnTo>
                <a:lnTo>
                  <a:pt x="767524" y="684708"/>
                </a:lnTo>
                <a:cubicBezTo>
                  <a:pt x="706945" y="749097"/>
                  <a:pt x="616076" y="772719"/>
                  <a:pt x="530542" y="746239"/>
                </a:cubicBezTo>
                <a:cubicBezTo>
                  <a:pt x="420814" y="712426"/>
                  <a:pt x="356520" y="598983"/>
                  <a:pt x="381000" y="482492"/>
                </a:cubicBezTo>
                <a:cubicBezTo>
                  <a:pt x="394144" y="420008"/>
                  <a:pt x="432816" y="363239"/>
                  <a:pt x="487013" y="326758"/>
                </a:cubicBezTo>
                <a:cubicBezTo>
                  <a:pt x="553878" y="281800"/>
                  <a:pt x="639794" y="273514"/>
                  <a:pt x="705897" y="305613"/>
                </a:cubicBezTo>
                <a:cubicBezTo>
                  <a:pt x="776192" y="339807"/>
                  <a:pt x="818197" y="422294"/>
                  <a:pt x="801624" y="493350"/>
                </a:cubicBezTo>
                <a:cubicBezTo>
                  <a:pt x="793051" y="529927"/>
                  <a:pt x="766762" y="563740"/>
                  <a:pt x="731329" y="583838"/>
                </a:cubicBezTo>
                <a:cubicBezTo>
                  <a:pt x="698753" y="602317"/>
                  <a:pt x="661987" y="606984"/>
                  <a:pt x="630269" y="596887"/>
                </a:cubicBezTo>
                <a:cubicBezTo>
                  <a:pt x="591026" y="584314"/>
                  <a:pt x="561593" y="550215"/>
                  <a:pt x="558736" y="514020"/>
                </a:cubicBezTo>
                <a:cubicBezTo>
                  <a:pt x="557212" y="494589"/>
                  <a:pt x="564642" y="473824"/>
                  <a:pt x="578643" y="458489"/>
                </a:cubicBezTo>
                <a:cubicBezTo>
                  <a:pt x="590931" y="444964"/>
                  <a:pt x="606551" y="437439"/>
                  <a:pt x="622649" y="437248"/>
                </a:cubicBezTo>
                <a:lnTo>
                  <a:pt x="622458" y="419722"/>
                </a:lnTo>
                <a:cubicBezTo>
                  <a:pt x="601503" y="420008"/>
                  <a:pt x="581406" y="429533"/>
                  <a:pt x="565689" y="446678"/>
                </a:cubicBezTo>
                <a:cubicBezTo>
                  <a:pt x="548449" y="465633"/>
                  <a:pt x="539305" y="491350"/>
                  <a:pt x="541210" y="515449"/>
                </a:cubicBezTo>
                <a:cubicBezTo>
                  <a:pt x="544639" y="558502"/>
                  <a:pt x="579024" y="598888"/>
                  <a:pt x="624935" y="613556"/>
                </a:cubicBezTo>
                <a:cubicBezTo>
                  <a:pt x="661225" y="625177"/>
                  <a:pt x="703135" y="619938"/>
                  <a:pt x="739901" y="599078"/>
                </a:cubicBezTo>
                <a:cubicBezTo>
                  <a:pt x="779525" y="576599"/>
                  <a:pt x="808958" y="538594"/>
                  <a:pt x="818673" y="497351"/>
                </a:cubicBezTo>
                <a:cubicBezTo>
                  <a:pt x="837057" y="418675"/>
                  <a:pt x="790956" y="327520"/>
                  <a:pt x="713612" y="289897"/>
                </a:cubicBezTo>
                <a:cubicBezTo>
                  <a:pt x="684466" y="275704"/>
                  <a:pt x="651891" y="268751"/>
                  <a:pt x="618553" y="268751"/>
                </a:cubicBezTo>
                <a:cubicBezTo>
                  <a:pt x="569975" y="268751"/>
                  <a:pt x="519969" y="283515"/>
                  <a:pt x="477297" y="312185"/>
                </a:cubicBezTo>
                <a:cubicBezTo>
                  <a:pt x="419290" y="351142"/>
                  <a:pt x="377951" y="411912"/>
                  <a:pt x="363950" y="478873"/>
                </a:cubicBezTo>
                <a:cubicBezTo>
                  <a:pt x="361283" y="491541"/>
                  <a:pt x="359663" y="504209"/>
                  <a:pt x="358901" y="516687"/>
                </a:cubicBezTo>
                <a:cubicBezTo>
                  <a:pt x="346709" y="524593"/>
                  <a:pt x="329088" y="526593"/>
                  <a:pt x="310705" y="521830"/>
                </a:cubicBezTo>
                <a:cubicBezTo>
                  <a:pt x="295465" y="517830"/>
                  <a:pt x="281463" y="510400"/>
                  <a:pt x="266604" y="502590"/>
                </a:cubicBezTo>
                <a:cubicBezTo>
                  <a:pt x="262889" y="500590"/>
                  <a:pt x="259270" y="498685"/>
                  <a:pt x="255555" y="496779"/>
                </a:cubicBezTo>
                <a:cubicBezTo>
                  <a:pt x="176879" y="456394"/>
                  <a:pt x="87439" y="440487"/>
                  <a:pt x="0" y="450679"/>
                </a:cubicBezTo>
                <a:cubicBezTo>
                  <a:pt x="21812" y="432295"/>
                  <a:pt x="41147" y="409531"/>
                  <a:pt x="60102" y="387242"/>
                </a:cubicBezTo>
                <a:cubicBezTo>
                  <a:pt x="72675" y="372478"/>
                  <a:pt x="84581" y="358477"/>
                  <a:pt x="97345" y="345618"/>
                </a:cubicBezTo>
                <a:cubicBezTo>
                  <a:pt x="149161" y="293326"/>
                  <a:pt x="199072" y="269608"/>
                  <a:pt x="245554" y="274942"/>
                </a:cubicBezTo>
                <a:lnTo>
                  <a:pt x="252983" y="275800"/>
                </a:lnTo>
                <a:lnTo>
                  <a:pt x="254984" y="268561"/>
                </a:lnTo>
                <a:cubicBezTo>
                  <a:pt x="271176" y="210172"/>
                  <a:pt x="314420" y="156356"/>
                  <a:pt x="364997" y="131496"/>
                </a:cubicBezTo>
                <a:cubicBezTo>
                  <a:pt x="417385" y="105683"/>
                  <a:pt x="480917" y="103397"/>
                  <a:pt x="535114" y="125305"/>
                </a:cubicBezTo>
                <a:lnTo>
                  <a:pt x="540734" y="127591"/>
                </a:lnTo>
                <a:lnTo>
                  <a:pt x="544829" y="123114"/>
                </a:lnTo>
                <a:cubicBezTo>
                  <a:pt x="615600" y="45199"/>
                  <a:pt x="722661" y="-1759"/>
                  <a:pt x="824102" y="51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87000">
                <a:srgbClr val="C00000"/>
              </a:gs>
            </a:gsLst>
            <a:lin ang="5400000" scaled="1"/>
          </a:gradFill>
          <a:ln w="9525" cap="flat">
            <a:noFill/>
            <a:prstDash val="solid"/>
            <a:miter/>
          </a:ln>
          <a:effectLst>
            <a:innerShdw blurRad="241300" dist="152400">
              <a:prstClr val="black">
                <a:alpha val="35000"/>
              </a:prstClr>
            </a:innerShdw>
          </a:effectLst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210208" y="5806696"/>
            <a:ext cx="3375128" cy="12136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2178" y="1863289"/>
            <a:ext cx="638809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>
              <a:extrusionClr>
                <a:srgbClr val="4E0A0C"/>
              </a:extrusionClr>
              <a:contourClr>
                <a:schemeClr val="accent1">
                  <a:lumMod val="50000"/>
                </a:schemeClr>
              </a:contourClr>
            </a:sp3d>
          </a:bodyPr>
          <a:lstStyle/>
          <a:p>
            <a:pPr algn="ctr"/>
            <a:r>
              <a:rPr lang="zh-CN" altLang="en-US" sz="4800" dirty="0">
                <a:solidFill>
                  <a:srgbClr val="CA000C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壹</a:t>
            </a:r>
            <a:endParaRPr lang="zh-CN" altLang="en-US" sz="4800" dirty="0">
              <a:solidFill>
                <a:srgbClr val="CA000C"/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13085" y="2767254"/>
            <a:ext cx="4765830" cy="895422"/>
            <a:chOff x="4765777" y="4375150"/>
            <a:chExt cx="2940552" cy="552481"/>
          </a:xfrm>
        </p:grpSpPr>
        <p:pic>
          <p:nvPicPr>
            <p:cNvPr id="24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>
              <a:off x="4765777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文本框 57"/>
            <p:cNvSpPr txBox="1"/>
            <p:nvPr/>
          </p:nvSpPr>
          <p:spPr>
            <a:xfrm>
              <a:off x="5578648" y="4414117"/>
              <a:ext cx="1379943" cy="4367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CA000C"/>
                  </a:solidFill>
                </a:rPr>
                <a:t>年终汇报</a:t>
              </a:r>
              <a:endParaRPr lang="zh-CN" altLang="en-US" sz="4000" dirty="0">
                <a:solidFill>
                  <a:srgbClr val="CA000C"/>
                </a:solidFill>
              </a:endParaRPr>
            </a:p>
          </p:txBody>
        </p:sp>
        <p:sp>
          <p:nvSpPr>
            <p:cNvPr id="2" name="矩形: 圆角 1"/>
            <p:cNvSpPr/>
            <p:nvPr/>
          </p:nvSpPr>
          <p:spPr>
            <a:xfrm>
              <a:off x="5119040" y="4414819"/>
              <a:ext cx="2221958" cy="45919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DB0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7" name="Picture 3"/>
            <p:cNvPicPr preferRelativeResize="0">
              <a:picLocks noChangeArrowheads="1"/>
            </p:cNvPicPr>
            <p:nvPr/>
          </p:nvPicPr>
          <p:blipFill rotWithShape="1">
            <a:blip r:embed="rId7" cstate="screen"/>
            <a:srcRect/>
            <a:stretch>
              <a:fillRect/>
            </a:stretch>
          </p:blipFill>
          <p:spPr bwMode="auto">
            <a:xfrm rot="10800000">
              <a:off x="7406538" y="4375150"/>
              <a:ext cx="299791" cy="552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文本框 37"/>
          <p:cNvSpPr txBox="1"/>
          <p:nvPr/>
        </p:nvSpPr>
        <p:spPr>
          <a:xfrm>
            <a:off x="3275184" y="3987713"/>
            <a:ext cx="56220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77107" y="2174926"/>
            <a:ext cx="2664296" cy="1997467"/>
            <a:chOff x="1777107" y="1628800"/>
            <a:chExt cx="2664296" cy="1997467"/>
          </a:xfrm>
        </p:grpSpPr>
        <p:grpSp>
          <p:nvGrpSpPr>
            <p:cNvPr id="4" name="组合 3"/>
            <p:cNvGrpSpPr/>
            <p:nvPr/>
          </p:nvGrpSpPr>
          <p:grpSpPr>
            <a:xfrm>
              <a:off x="1777107" y="1628800"/>
              <a:ext cx="2664296" cy="1997467"/>
              <a:chOff x="1944563" y="1916832"/>
              <a:chExt cx="2977456" cy="2232248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 dpi="0" rotWithShape="1">
                <a:blip r:embed="rId1" cstate="screen"/>
                <a:srcRect/>
                <a:stretch>
                  <a:fillRect/>
                </a:stretch>
              </a:blipFill>
              <a:ln w="19050">
                <a:solidFill>
                  <a:srgbClr val="FF0000"/>
                </a:solidFill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b="1" dirty="0">
                  <a:solidFill>
                    <a:srgbClr val="FFF3C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b="1" dirty="0">
                  <a:solidFill>
                    <a:srgbClr val="FFF3C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9"/>
            <p:cNvSpPr txBox="1"/>
            <p:nvPr/>
          </p:nvSpPr>
          <p:spPr>
            <a:xfrm>
              <a:off x="2641203" y="3140968"/>
              <a:ext cx="932748" cy="438582"/>
            </a:xfrm>
            <a:prstGeom prst="rect">
              <a:avLst/>
            </a:prstGeom>
            <a:noFill/>
            <a:ln w="19050">
              <a:noFill/>
            </a:ln>
            <a:effectLst/>
          </p:spPr>
          <p:txBody>
            <a:bodyPr wrap="square" lIns="68580" tIns="34290" rIns="68580" bIns="3429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lvl="1" algn="ctr"/>
              <a:r>
                <a:rPr lang="en-US" altLang="zh-CN" sz="2400" b="1" dirty="0">
                  <a:solidFill>
                    <a:srgbClr val="FFF3C8"/>
                  </a:solidFill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rgbClr val="FFF3C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01443" y="2174926"/>
            <a:ext cx="2593268" cy="1950750"/>
            <a:chOff x="4801443" y="1628800"/>
            <a:chExt cx="2593268" cy="1950750"/>
          </a:xfrm>
        </p:grpSpPr>
        <p:grpSp>
          <p:nvGrpSpPr>
            <p:cNvPr id="10" name="组合 9"/>
            <p:cNvGrpSpPr/>
            <p:nvPr/>
          </p:nvGrpSpPr>
          <p:grpSpPr>
            <a:xfrm>
              <a:off x="4801443" y="1628800"/>
              <a:ext cx="2593268" cy="1944216"/>
              <a:chOff x="1944563" y="1916832"/>
              <a:chExt cx="2977456" cy="2232248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 dpi="0" rotWithShape="1">
                <a:blip r:embed="rId2" cstate="screen"/>
                <a:srcRect/>
                <a:stretch>
                  <a:fillRect/>
                </a:stretch>
              </a:blipFill>
              <a:ln w="19050">
                <a:solidFill>
                  <a:srgbClr val="FF0000"/>
                </a:solidFill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b="1" dirty="0">
                  <a:solidFill>
                    <a:srgbClr val="FFF3C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b="1" dirty="0">
                  <a:solidFill>
                    <a:srgbClr val="FFF3C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文本框 9"/>
            <p:cNvSpPr txBox="1"/>
            <p:nvPr/>
          </p:nvSpPr>
          <p:spPr>
            <a:xfrm>
              <a:off x="5665538" y="3140968"/>
              <a:ext cx="907883" cy="438582"/>
            </a:xfrm>
            <a:prstGeom prst="rect">
              <a:avLst/>
            </a:prstGeom>
            <a:noFill/>
            <a:ln w="19050">
              <a:noFill/>
            </a:ln>
            <a:effectLst/>
          </p:spPr>
          <p:txBody>
            <a:bodyPr wrap="square" lIns="68580" tIns="34290" rIns="68580" bIns="3429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lvl="1" algn="ctr"/>
              <a:r>
                <a:rPr lang="en-US" altLang="zh-CN" sz="2400" b="1" dirty="0">
                  <a:solidFill>
                    <a:srgbClr val="FFF3C8"/>
                  </a:solidFill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rgbClr val="FFF3C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777211" y="2174926"/>
            <a:ext cx="2593268" cy="1950750"/>
            <a:chOff x="7777211" y="1628800"/>
            <a:chExt cx="2593268" cy="1950750"/>
          </a:xfrm>
        </p:grpSpPr>
        <p:grpSp>
          <p:nvGrpSpPr>
            <p:cNvPr id="15" name="组合 14"/>
            <p:cNvGrpSpPr/>
            <p:nvPr/>
          </p:nvGrpSpPr>
          <p:grpSpPr>
            <a:xfrm>
              <a:off x="7777211" y="1628800"/>
              <a:ext cx="2593268" cy="1944216"/>
              <a:chOff x="1944563" y="1916832"/>
              <a:chExt cx="2977456" cy="2232248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 dpi="0" rotWithShape="1">
                <a:blip r:embed="rId3" cstate="screen"/>
                <a:srcRect/>
                <a:stretch>
                  <a:fillRect/>
                </a:stretch>
              </a:blipFill>
              <a:ln w="19050">
                <a:solidFill>
                  <a:srgbClr val="FF0000"/>
                </a:solidFill>
              </a:ln>
              <a:effectLst>
                <a:outerShdw blurRad="114300" dist="889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b="1" dirty="0">
                  <a:solidFill>
                    <a:srgbClr val="FFF3C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b="1" dirty="0">
                  <a:solidFill>
                    <a:srgbClr val="FFF3C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9"/>
            <p:cNvSpPr txBox="1"/>
            <p:nvPr/>
          </p:nvSpPr>
          <p:spPr>
            <a:xfrm>
              <a:off x="8689875" y="3140968"/>
              <a:ext cx="859314" cy="438582"/>
            </a:xfrm>
            <a:prstGeom prst="rect">
              <a:avLst/>
            </a:prstGeom>
            <a:noFill/>
            <a:ln w="19050">
              <a:noFill/>
            </a:ln>
            <a:effectLst/>
          </p:spPr>
          <p:txBody>
            <a:bodyPr wrap="square" lIns="68580" tIns="34290" rIns="68580" bIns="3429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lvl="1" algn="ctr"/>
              <a:r>
                <a:rPr lang="en-US" altLang="zh-CN" sz="2400" b="1" dirty="0">
                  <a:solidFill>
                    <a:srgbClr val="FFF3C8"/>
                  </a:solidFill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rgbClr val="FFF3C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Group 25"/>
          <p:cNvGrpSpPr/>
          <p:nvPr/>
        </p:nvGrpSpPr>
        <p:grpSpPr>
          <a:xfrm>
            <a:off x="1852874" y="4426273"/>
            <a:ext cx="2369041" cy="1160032"/>
            <a:chOff x="2420658" y="4002495"/>
            <a:chExt cx="1732713" cy="848445"/>
          </a:xfrm>
        </p:grpSpPr>
        <p:grpSp>
          <p:nvGrpSpPr>
            <p:cNvPr id="74" name="组合 73"/>
            <p:cNvGrpSpPr/>
            <p:nvPr/>
          </p:nvGrpSpPr>
          <p:grpSpPr>
            <a:xfrm>
              <a:off x="2420658" y="4268371"/>
              <a:ext cx="306309" cy="308836"/>
              <a:chOff x="5218906" y="2555875"/>
              <a:chExt cx="328613" cy="331321"/>
            </a:xfrm>
          </p:grpSpPr>
          <p:sp>
            <p:nvSpPr>
              <p:cNvPr id="79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FF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20"/>
              <p:cNvSpPr>
                <a:spLocks noEditPoints="1"/>
              </p:cNvSpPr>
              <p:nvPr/>
            </p:nvSpPr>
            <p:spPr bwMode="auto">
              <a:xfrm>
                <a:off x="5218906" y="2575391"/>
                <a:ext cx="328613" cy="311805"/>
              </a:xfrm>
              <a:custGeom>
                <a:avLst/>
                <a:gdLst>
                  <a:gd name="T0" fmla="*/ 1284 w 3960"/>
                  <a:gd name="T1" fmla="*/ 573 h 3763"/>
                  <a:gd name="T2" fmla="*/ 1244 w 3960"/>
                  <a:gd name="T3" fmla="*/ 336 h 3763"/>
                  <a:gd name="T4" fmla="*/ 54 w 3960"/>
                  <a:gd name="T5" fmla="*/ 33 h 3763"/>
                  <a:gd name="T6" fmla="*/ 0 w 3960"/>
                  <a:gd name="T7" fmla="*/ 1245 h 3763"/>
                  <a:gd name="T8" fmla="*/ 134 w 3960"/>
                  <a:gd name="T9" fmla="*/ 1379 h 3763"/>
                  <a:gd name="T10" fmla="*/ 283 w 3960"/>
                  <a:gd name="T11" fmla="*/ 1302 h 3763"/>
                  <a:gd name="T12" fmla="*/ 1072 w 3960"/>
                  <a:gd name="T13" fmla="*/ 2318 h 3763"/>
                  <a:gd name="T14" fmla="*/ 1171 w 3960"/>
                  <a:gd name="T15" fmla="*/ 2294 h 3763"/>
                  <a:gd name="T16" fmla="*/ 1814 w 3960"/>
                  <a:gd name="T17" fmla="*/ 1904 h 3763"/>
                  <a:gd name="T18" fmla="*/ 644 w 3960"/>
                  <a:gd name="T19" fmla="*/ 3738 h 3763"/>
                  <a:gd name="T20" fmla="*/ 831 w 3960"/>
                  <a:gd name="T21" fmla="*/ 3708 h 3763"/>
                  <a:gd name="T22" fmla="*/ 3129 w 3960"/>
                  <a:gd name="T23" fmla="*/ 3708 h 3763"/>
                  <a:gd name="T24" fmla="*/ 3316 w 3960"/>
                  <a:gd name="T25" fmla="*/ 3738 h 3763"/>
                  <a:gd name="T26" fmla="*/ 2146 w 3960"/>
                  <a:gd name="T27" fmla="*/ 1904 h 3763"/>
                  <a:gd name="T28" fmla="*/ 2789 w 3960"/>
                  <a:gd name="T29" fmla="*/ 2294 h 3763"/>
                  <a:gd name="T30" fmla="*/ 2888 w 3960"/>
                  <a:gd name="T31" fmla="*/ 2318 h 3763"/>
                  <a:gd name="T32" fmla="*/ 3677 w 3960"/>
                  <a:gd name="T33" fmla="*/ 1302 h 3763"/>
                  <a:gd name="T34" fmla="*/ 3826 w 3960"/>
                  <a:gd name="T35" fmla="*/ 1379 h 3763"/>
                  <a:gd name="T36" fmla="*/ 3960 w 3960"/>
                  <a:gd name="T37" fmla="*/ 1245 h 3763"/>
                  <a:gd name="T38" fmla="*/ 3906 w 3960"/>
                  <a:gd name="T39" fmla="*/ 33 h 3763"/>
                  <a:gd name="T40" fmla="*/ 2716 w 3960"/>
                  <a:gd name="T41" fmla="*/ 336 h 3763"/>
                  <a:gd name="T42" fmla="*/ 2676 w 3960"/>
                  <a:gd name="T43" fmla="*/ 573 h 3763"/>
                  <a:gd name="T44" fmla="*/ 1980 w 3960"/>
                  <a:gd name="T45" fmla="*/ 1676 h 3763"/>
                  <a:gd name="T46" fmla="*/ 268 w 3960"/>
                  <a:gd name="T47" fmla="*/ 321 h 3763"/>
                  <a:gd name="T48" fmla="*/ 268 w 3960"/>
                  <a:gd name="T49" fmla="*/ 982 h 3763"/>
                  <a:gd name="T50" fmla="*/ 1122 w 3960"/>
                  <a:gd name="T51" fmla="*/ 1999 h 3763"/>
                  <a:gd name="T52" fmla="*/ 997 w 3960"/>
                  <a:gd name="T53" fmla="*/ 782 h 3763"/>
                  <a:gd name="T54" fmla="*/ 1122 w 3960"/>
                  <a:gd name="T55" fmla="*/ 1999 h 3763"/>
                  <a:gd name="T56" fmla="*/ 3692 w 3960"/>
                  <a:gd name="T57" fmla="*/ 982 h 3763"/>
                  <a:gd name="T58" fmla="*/ 3692 w 3960"/>
                  <a:gd name="T59" fmla="*/ 321 h 3763"/>
                  <a:gd name="T60" fmla="*/ 2340 w 3960"/>
                  <a:gd name="T61" fmla="*/ 1636 h 3763"/>
                  <a:gd name="T62" fmla="*/ 3461 w 3960"/>
                  <a:gd name="T63" fmla="*/ 1144 h 3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60" h="3763">
                    <a:moveTo>
                      <a:pt x="1214" y="624"/>
                    </a:moveTo>
                    <a:lnTo>
                      <a:pt x="1284" y="573"/>
                    </a:lnTo>
                    <a:cubicBezTo>
                      <a:pt x="1325" y="543"/>
                      <a:pt x="1346" y="492"/>
                      <a:pt x="1337" y="442"/>
                    </a:cubicBezTo>
                    <a:cubicBezTo>
                      <a:pt x="1329" y="392"/>
                      <a:pt x="1292" y="351"/>
                      <a:pt x="1244" y="336"/>
                    </a:cubicBezTo>
                    <a:lnTo>
                      <a:pt x="173" y="12"/>
                    </a:lnTo>
                    <a:cubicBezTo>
                      <a:pt x="132" y="0"/>
                      <a:pt x="88" y="8"/>
                      <a:pt x="54" y="33"/>
                    </a:cubicBezTo>
                    <a:cubicBezTo>
                      <a:pt x="20" y="58"/>
                      <a:pt x="0" y="98"/>
                      <a:pt x="0" y="140"/>
                    </a:cubicBezTo>
                    <a:lnTo>
                      <a:pt x="0" y="1245"/>
                    </a:lnTo>
                    <a:cubicBezTo>
                      <a:pt x="0" y="1295"/>
                      <a:pt x="28" y="1341"/>
                      <a:pt x="73" y="1364"/>
                    </a:cubicBezTo>
                    <a:cubicBezTo>
                      <a:pt x="92" y="1374"/>
                      <a:pt x="113" y="1379"/>
                      <a:pt x="134" y="1379"/>
                    </a:cubicBezTo>
                    <a:cubicBezTo>
                      <a:pt x="162" y="1379"/>
                      <a:pt x="189" y="1370"/>
                      <a:pt x="213" y="1353"/>
                    </a:cubicBezTo>
                    <a:lnTo>
                      <a:pt x="283" y="1302"/>
                    </a:lnTo>
                    <a:lnTo>
                      <a:pt x="984" y="2265"/>
                    </a:lnTo>
                    <a:cubicBezTo>
                      <a:pt x="1005" y="2293"/>
                      <a:pt x="1037" y="2313"/>
                      <a:pt x="1072" y="2318"/>
                    </a:cubicBezTo>
                    <a:cubicBezTo>
                      <a:pt x="1079" y="2319"/>
                      <a:pt x="1086" y="2320"/>
                      <a:pt x="1093" y="2320"/>
                    </a:cubicBezTo>
                    <a:cubicBezTo>
                      <a:pt x="1121" y="2320"/>
                      <a:pt x="1148" y="2311"/>
                      <a:pt x="1171" y="2294"/>
                    </a:cubicBezTo>
                    <a:lnTo>
                      <a:pt x="1777" y="1853"/>
                    </a:lnTo>
                    <a:lnTo>
                      <a:pt x="1814" y="1904"/>
                    </a:lnTo>
                    <a:lnTo>
                      <a:pt x="615" y="3551"/>
                    </a:lnTo>
                    <a:cubicBezTo>
                      <a:pt x="571" y="3611"/>
                      <a:pt x="584" y="3694"/>
                      <a:pt x="644" y="3738"/>
                    </a:cubicBezTo>
                    <a:cubicBezTo>
                      <a:pt x="668" y="3755"/>
                      <a:pt x="695" y="3763"/>
                      <a:pt x="723" y="3763"/>
                    </a:cubicBezTo>
                    <a:cubicBezTo>
                      <a:pt x="764" y="3763"/>
                      <a:pt x="805" y="3744"/>
                      <a:pt x="831" y="3708"/>
                    </a:cubicBezTo>
                    <a:lnTo>
                      <a:pt x="1980" y="2131"/>
                    </a:lnTo>
                    <a:lnTo>
                      <a:pt x="3129" y="3708"/>
                    </a:lnTo>
                    <a:cubicBezTo>
                      <a:pt x="3155" y="3744"/>
                      <a:pt x="3196" y="3763"/>
                      <a:pt x="3237" y="3763"/>
                    </a:cubicBezTo>
                    <a:cubicBezTo>
                      <a:pt x="3265" y="3763"/>
                      <a:pt x="3292" y="3755"/>
                      <a:pt x="3316" y="3738"/>
                    </a:cubicBezTo>
                    <a:cubicBezTo>
                      <a:pt x="3376" y="3694"/>
                      <a:pt x="3389" y="3611"/>
                      <a:pt x="3345" y="3551"/>
                    </a:cubicBezTo>
                    <a:lnTo>
                      <a:pt x="2146" y="1904"/>
                    </a:lnTo>
                    <a:lnTo>
                      <a:pt x="2183" y="1853"/>
                    </a:lnTo>
                    <a:lnTo>
                      <a:pt x="2789" y="2294"/>
                    </a:lnTo>
                    <a:cubicBezTo>
                      <a:pt x="2812" y="2311"/>
                      <a:pt x="2839" y="2320"/>
                      <a:pt x="2867" y="2320"/>
                    </a:cubicBezTo>
                    <a:cubicBezTo>
                      <a:pt x="2874" y="2320"/>
                      <a:pt x="2881" y="2319"/>
                      <a:pt x="2888" y="2318"/>
                    </a:cubicBezTo>
                    <a:cubicBezTo>
                      <a:pt x="2923" y="2313"/>
                      <a:pt x="2955" y="2293"/>
                      <a:pt x="2976" y="2265"/>
                    </a:cubicBezTo>
                    <a:lnTo>
                      <a:pt x="3677" y="1302"/>
                    </a:lnTo>
                    <a:lnTo>
                      <a:pt x="3747" y="1353"/>
                    </a:lnTo>
                    <a:cubicBezTo>
                      <a:pt x="3771" y="1370"/>
                      <a:pt x="3798" y="1379"/>
                      <a:pt x="3826" y="1379"/>
                    </a:cubicBezTo>
                    <a:cubicBezTo>
                      <a:pt x="3847" y="1379"/>
                      <a:pt x="3868" y="1374"/>
                      <a:pt x="3887" y="1364"/>
                    </a:cubicBezTo>
                    <a:cubicBezTo>
                      <a:pt x="3932" y="1341"/>
                      <a:pt x="3960" y="1295"/>
                      <a:pt x="3960" y="1245"/>
                    </a:cubicBezTo>
                    <a:lnTo>
                      <a:pt x="3960" y="140"/>
                    </a:lnTo>
                    <a:cubicBezTo>
                      <a:pt x="3960" y="98"/>
                      <a:pt x="3940" y="58"/>
                      <a:pt x="3906" y="33"/>
                    </a:cubicBezTo>
                    <a:cubicBezTo>
                      <a:pt x="3872" y="8"/>
                      <a:pt x="3828" y="0"/>
                      <a:pt x="3787" y="12"/>
                    </a:cubicBezTo>
                    <a:lnTo>
                      <a:pt x="2716" y="336"/>
                    </a:lnTo>
                    <a:cubicBezTo>
                      <a:pt x="2668" y="351"/>
                      <a:pt x="2631" y="392"/>
                      <a:pt x="2623" y="442"/>
                    </a:cubicBezTo>
                    <a:cubicBezTo>
                      <a:pt x="2614" y="492"/>
                      <a:pt x="2635" y="543"/>
                      <a:pt x="2676" y="573"/>
                    </a:cubicBezTo>
                    <a:lnTo>
                      <a:pt x="2746" y="624"/>
                    </a:lnTo>
                    <a:lnTo>
                      <a:pt x="1980" y="1676"/>
                    </a:lnTo>
                    <a:lnTo>
                      <a:pt x="1214" y="624"/>
                    </a:lnTo>
                    <a:close/>
                    <a:moveTo>
                      <a:pt x="268" y="321"/>
                    </a:moveTo>
                    <a:lnTo>
                      <a:pt x="909" y="515"/>
                    </a:lnTo>
                    <a:lnTo>
                      <a:pt x="268" y="982"/>
                    </a:lnTo>
                    <a:lnTo>
                      <a:pt x="268" y="321"/>
                    </a:lnTo>
                    <a:close/>
                    <a:moveTo>
                      <a:pt x="1122" y="1999"/>
                    </a:moveTo>
                    <a:lnTo>
                      <a:pt x="499" y="1144"/>
                    </a:lnTo>
                    <a:lnTo>
                      <a:pt x="997" y="782"/>
                    </a:lnTo>
                    <a:lnTo>
                      <a:pt x="1620" y="1636"/>
                    </a:lnTo>
                    <a:lnTo>
                      <a:pt x="1122" y="1999"/>
                    </a:lnTo>
                    <a:close/>
                    <a:moveTo>
                      <a:pt x="3692" y="321"/>
                    </a:moveTo>
                    <a:lnTo>
                      <a:pt x="3692" y="982"/>
                    </a:lnTo>
                    <a:lnTo>
                      <a:pt x="3051" y="515"/>
                    </a:lnTo>
                    <a:lnTo>
                      <a:pt x="3692" y="321"/>
                    </a:lnTo>
                    <a:close/>
                    <a:moveTo>
                      <a:pt x="2838" y="1999"/>
                    </a:moveTo>
                    <a:lnTo>
                      <a:pt x="2340" y="1636"/>
                    </a:lnTo>
                    <a:lnTo>
                      <a:pt x="2963" y="782"/>
                    </a:lnTo>
                    <a:lnTo>
                      <a:pt x="3461" y="1144"/>
                    </a:lnTo>
                    <a:lnTo>
                      <a:pt x="2838" y="1999"/>
                    </a:lnTo>
                    <a:close/>
                  </a:path>
                </a:pathLst>
              </a:custGeom>
              <a:solidFill>
                <a:srgbClr val="FF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2711484" y="4139944"/>
              <a:ext cx="1276564" cy="646531"/>
              <a:chOff x="4283968" y="1363220"/>
              <a:chExt cx="1276564" cy="646531"/>
            </a:xfrm>
          </p:grpSpPr>
          <p:sp>
            <p:nvSpPr>
              <p:cNvPr id="77" name="文本框 30"/>
              <p:cNvSpPr txBox="1"/>
              <p:nvPr/>
            </p:nvSpPr>
            <p:spPr>
              <a:xfrm>
                <a:off x="4283968" y="1363220"/>
                <a:ext cx="1276564" cy="2701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rgbClr val="FF0000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b="1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文本框 31"/>
              <p:cNvSpPr txBox="1"/>
              <p:nvPr/>
            </p:nvSpPr>
            <p:spPr>
              <a:xfrm>
                <a:off x="4386556" y="1582094"/>
                <a:ext cx="1104008" cy="427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FF0000"/>
                    </a:solidFill>
                    <a:cs typeface="+mn-ea"/>
                    <a:sym typeface="+mn-lt"/>
                  </a:rPr>
                  <a:t>单击此处添加描述文本</a:t>
                </a:r>
                <a:endParaRPr lang="zh-CN" altLang="en-US" sz="1400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6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FF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Group 39"/>
          <p:cNvGrpSpPr/>
          <p:nvPr/>
        </p:nvGrpSpPr>
        <p:grpSpPr>
          <a:xfrm>
            <a:off x="4876916" y="4426272"/>
            <a:ext cx="2369041" cy="1160032"/>
            <a:chOff x="2420658" y="4002495"/>
            <a:chExt cx="1732713" cy="848445"/>
          </a:xfrm>
        </p:grpSpPr>
        <p:grpSp>
          <p:nvGrpSpPr>
            <p:cNvPr id="50" name="组合 49"/>
            <p:cNvGrpSpPr/>
            <p:nvPr/>
          </p:nvGrpSpPr>
          <p:grpSpPr>
            <a:xfrm>
              <a:off x="2420658" y="4268366"/>
              <a:ext cx="306309" cy="312508"/>
              <a:chOff x="5218906" y="2555875"/>
              <a:chExt cx="328613" cy="335261"/>
            </a:xfrm>
          </p:grpSpPr>
          <p:sp>
            <p:nvSpPr>
              <p:cNvPr id="63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FF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20"/>
              <p:cNvSpPr>
                <a:spLocks noEditPoints="1"/>
              </p:cNvSpPr>
              <p:nvPr/>
            </p:nvSpPr>
            <p:spPr bwMode="auto">
              <a:xfrm>
                <a:off x="5218906" y="2571452"/>
                <a:ext cx="328613" cy="319684"/>
              </a:xfrm>
              <a:custGeom>
                <a:avLst/>
                <a:gdLst>
                  <a:gd name="connsiteX0" fmla="*/ 52732 w 608433"/>
                  <a:gd name="connsiteY0" fmla="*/ 395072 h 591903"/>
                  <a:gd name="connsiteX1" fmla="*/ 64408 w 608433"/>
                  <a:gd name="connsiteY1" fmla="*/ 395072 h 591903"/>
                  <a:gd name="connsiteX2" fmla="*/ 197139 w 608433"/>
                  <a:gd name="connsiteY2" fmla="*/ 527622 h 591903"/>
                  <a:gd name="connsiteX3" fmla="*/ 197139 w 608433"/>
                  <a:gd name="connsiteY3" fmla="*/ 539128 h 591903"/>
                  <a:gd name="connsiteX4" fmla="*/ 150130 w 608433"/>
                  <a:gd name="connsiteY4" fmla="*/ 586073 h 591903"/>
                  <a:gd name="connsiteX5" fmla="*/ 136151 w 608433"/>
                  <a:gd name="connsiteY5" fmla="*/ 591903 h 591903"/>
                  <a:gd name="connsiteX6" fmla="*/ 122017 w 608433"/>
                  <a:gd name="connsiteY6" fmla="*/ 586073 h 591903"/>
                  <a:gd name="connsiteX7" fmla="*/ 5877 w 608433"/>
                  <a:gd name="connsiteY7" fmla="*/ 470092 h 591903"/>
                  <a:gd name="connsiteX8" fmla="*/ 5877 w 608433"/>
                  <a:gd name="connsiteY8" fmla="*/ 442017 h 591903"/>
                  <a:gd name="connsiteX9" fmla="*/ 267800 w 608433"/>
                  <a:gd name="connsiteY9" fmla="*/ 180270 h 591903"/>
                  <a:gd name="connsiteX10" fmla="*/ 279477 w 608433"/>
                  <a:gd name="connsiteY10" fmla="*/ 180270 h 591903"/>
                  <a:gd name="connsiteX11" fmla="*/ 412070 w 608433"/>
                  <a:gd name="connsiteY11" fmla="*/ 312813 h 591903"/>
                  <a:gd name="connsiteX12" fmla="*/ 412070 w 608433"/>
                  <a:gd name="connsiteY12" fmla="*/ 324319 h 591903"/>
                  <a:gd name="connsiteX13" fmla="*/ 232616 w 608433"/>
                  <a:gd name="connsiteY13" fmla="*/ 503651 h 591903"/>
                  <a:gd name="connsiteX14" fmla="*/ 220939 w 608433"/>
                  <a:gd name="connsiteY14" fmla="*/ 503651 h 591903"/>
                  <a:gd name="connsiteX15" fmla="*/ 88346 w 608433"/>
                  <a:gd name="connsiteY15" fmla="*/ 371108 h 591903"/>
                  <a:gd name="connsiteX16" fmla="*/ 88346 w 608433"/>
                  <a:gd name="connsiteY16" fmla="*/ 359602 h 591903"/>
                  <a:gd name="connsiteX17" fmla="*/ 559449 w 608433"/>
                  <a:gd name="connsiteY17" fmla="*/ 168157 h 591903"/>
                  <a:gd name="connsiteX18" fmla="*/ 567585 w 608433"/>
                  <a:gd name="connsiteY18" fmla="*/ 173979 h 591903"/>
                  <a:gd name="connsiteX19" fmla="*/ 577257 w 608433"/>
                  <a:gd name="connsiteY19" fmla="*/ 170455 h 591903"/>
                  <a:gd name="connsiteX20" fmla="*/ 573726 w 608433"/>
                  <a:gd name="connsiteY20" fmla="*/ 180260 h 591903"/>
                  <a:gd name="connsiteX21" fmla="*/ 579713 w 608433"/>
                  <a:gd name="connsiteY21" fmla="*/ 188227 h 591903"/>
                  <a:gd name="connsiteX22" fmla="*/ 569427 w 608433"/>
                  <a:gd name="connsiteY22" fmla="*/ 188380 h 591903"/>
                  <a:gd name="connsiteX23" fmla="*/ 563287 w 608433"/>
                  <a:gd name="connsiteY23" fmla="*/ 196807 h 591903"/>
                  <a:gd name="connsiteX24" fmla="*/ 560524 w 608433"/>
                  <a:gd name="connsiteY24" fmla="*/ 187155 h 591903"/>
                  <a:gd name="connsiteX25" fmla="*/ 550852 w 608433"/>
                  <a:gd name="connsiteY25" fmla="*/ 184397 h 591903"/>
                  <a:gd name="connsiteX26" fmla="*/ 559295 w 608433"/>
                  <a:gd name="connsiteY26" fmla="*/ 178269 h 591903"/>
                  <a:gd name="connsiteX27" fmla="*/ 532235 w 608433"/>
                  <a:gd name="connsiteY27" fmla="*/ 112905 h 591903"/>
                  <a:gd name="connsiteX28" fmla="*/ 540241 w 608433"/>
                  <a:gd name="connsiteY28" fmla="*/ 118741 h 591903"/>
                  <a:gd name="connsiteX29" fmla="*/ 550095 w 608433"/>
                  <a:gd name="connsiteY29" fmla="*/ 115209 h 591903"/>
                  <a:gd name="connsiteX30" fmla="*/ 546553 w 608433"/>
                  <a:gd name="connsiteY30" fmla="*/ 125038 h 591903"/>
                  <a:gd name="connsiteX31" fmla="*/ 552404 w 608433"/>
                  <a:gd name="connsiteY31" fmla="*/ 133024 h 591903"/>
                  <a:gd name="connsiteX32" fmla="*/ 542242 w 608433"/>
                  <a:gd name="connsiteY32" fmla="*/ 133178 h 591903"/>
                  <a:gd name="connsiteX33" fmla="*/ 536084 w 608433"/>
                  <a:gd name="connsiteY33" fmla="*/ 141625 h 591903"/>
                  <a:gd name="connsiteX34" fmla="*/ 533313 w 608433"/>
                  <a:gd name="connsiteY34" fmla="*/ 131949 h 591903"/>
                  <a:gd name="connsiteX35" fmla="*/ 523613 w 608433"/>
                  <a:gd name="connsiteY35" fmla="*/ 129185 h 591903"/>
                  <a:gd name="connsiteX36" fmla="*/ 532081 w 608433"/>
                  <a:gd name="connsiteY36" fmla="*/ 123041 h 591903"/>
                  <a:gd name="connsiteX37" fmla="*/ 363101 w 608433"/>
                  <a:gd name="connsiteY37" fmla="*/ 90984 h 591903"/>
                  <a:gd name="connsiteX38" fmla="*/ 375390 w 608433"/>
                  <a:gd name="connsiteY38" fmla="*/ 93266 h 591903"/>
                  <a:gd name="connsiteX39" fmla="*/ 499354 w 608433"/>
                  <a:gd name="connsiteY39" fmla="*/ 217058 h 591903"/>
                  <a:gd name="connsiteX40" fmla="*/ 495975 w 608433"/>
                  <a:gd name="connsiteY40" fmla="*/ 240681 h 591903"/>
                  <a:gd name="connsiteX41" fmla="*/ 447741 w 608433"/>
                  <a:gd name="connsiteY41" fmla="*/ 288849 h 591903"/>
                  <a:gd name="connsiteX42" fmla="*/ 436067 w 608433"/>
                  <a:gd name="connsiteY42" fmla="*/ 288849 h 591903"/>
                  <a:gd name="connsiteX43" fmla="*/ 303500 w 608433"/>
                  <a:gd name="connsiteY43" fmla="*/ 156312 h 591903"/>
                  <a:gd name="connsiteX44" fmla="*/ 303500 w 608433"/>
                  <a:gd name="connsiteY44" fmla="*/ 144808 h 591903"/>
                  <a:gd name="connsiteX45" fmla="*/ 351734 w 608433"/>
                  <a:gd name="connsiteY45" fmla="*/ 96640 h 591903"/>
                  <a:gd name="connsiteX46" fmla="*/ 363101 w 608433"/>
                  <a:gd name="connsiteY46" fmla="*/ 90984 h 591903"/>
                  <a:gd name="connsiteX47" fmla="*/ 588314 w 608433"/>
                  <a:gd name="connsiteY47" fmla="*/ 69648 h 591903"/>
                  <a:gd name="connsiteX48" fmla="*/ 596300 w 608433"/>
                  <a:gd name="connsiteY48" fmla="*/ 75635 h 591903"/>
                  <a:gd name="connsiteX49" fmla="*/ 605976 w 608433"/>
                  <a:gd name="connsiteY49" fmla="*/ 72104 h 591903"/>
                  <a:gd name="connsiteX50" fmla="*/ 602597 w 608433"/>
                  <a:gd name="connsiteY50" fmla="*/ 81776 h 591903"/>
                  <a:gd name="connsiteX51" fmla="*/ 608433 w 608433"/>
                  <a:gd name="connsiteY51" fmla="*/ 89912 h 591903"/>
                  <a:gd name="connsiteX52" fmla="*/ 598297 w 608433"/>
                  <a:gd name="connsiteY52" fmla="*/ 90066 h 591903"/>
                  <a:gd name="connsiteX53" fmla="*/ 592153 w 608433"/>
                  <a:gd name="connsiteY53" fmla="*/ 98509 h 591903"/>
                  <a:gd name="connsiteX54" fmla="*/ 589389 w 608433"/>
                  <a:gd name="connsiteY54" fmla="*/ 88837 h 591903"/>
                  <a:gd name="connsiteX55" fmla="*/ 579713 w 608433"/>
                  <a:gd name="connsiteY55" fmla="*/ 86074 h 591903"/>
                  <a:gd name="connsiteX56" fmla="*/ 588160 w 608433"/>
                  <a:gd name="connsiteY56" fmla="*/ 79934 h 591903"/>
                  <a:gd name="connsiteX57" fmla="*/ 436241 w 608433"/>
                  <a:gd name="connsiteY57" fmla="*/ 63509 h 591903"/>
                  <a:gd name="connsiteX58" fmla="*/ 444377 w 608433"/>
                  <a:gd name="connsiteY58" fmla="*/ 69345 h 591903"/>
                  <a:gd name="connsiteX59" fmla="*/ 454049 w 608433"/>
                  <a:gd name="connsiteY59" fmla="*/ 65813 h 591903"/>
                  <a:gd name="connsiteX60" fmla="*/ 450518 w 608433"/>
                  <a:gd name="connsiteY60" fmla="*/ 75642 h 591903"/>
                  <a:gd name="connsiteX61" fmla="*/ 456505 w 608433"/>
                  <a:gd name="connsiteY61" fmla="*/ 83628 h 591903"/>
                  <a:gd name="connsiteX62" fmla="*/ 446219 w 608433"/>
                  <a:gd name="connsiteY62" fmla="*/ 83782 h 591903"/>
                  <a:gd name="connsiteX63" fmla="*/ 440079 w 608433"/>
                  <a:gd name="connsiteY63" fmla="*/ 92229 h 591903"/>
                  <a:gd name="connsiteX64" fmla="*/ 437316 w 608433"/>
                  <a:gd name="connsiteY64" fmla="*/ 82553 h 591903"/>
                  <a:gd name="connsiteX65" fmla="*/ 427644 w 608433"/>
                  <a:gd name="connsiteY65" fmla="*/ 79789 h 591903"/>
                  <a:gd name="connsiteX66" fmla="*/ 436087 w 608433"/>
                  <a:gd name="connsiteY66" fmla="*/ 73645 h 591903"/>
                  <a:gd name="connsiteX67" fmla="*/ 523016 w 608433"/>
                  <a:gd name="connsiteY67" fmla="*/ 57086 h 591903"/>
                  <a:gd name="connsiteX68" fmla="*/ 535616 w 608433"/>
                  <a:gd name="connsiteY68" fmla="*/ 82239 h 591903"/>
                  <a:gd name="connsiteX69" fmla="*/ 485215 w 608433"/>
                  <a:gd name="connsiteY69" fmla="*/ 155244 h 591903"/>
                  <a:gd name="connsiteX70" fmla="*/ 456788 w 608433"/>
                  <a:gd name="connsiteY70" fmla="*/ 126870 h 591903"/>
                  <a:gd name="connsiteX71" fmla="*/ 497816 w 608433"/>
                  <a:gd name="connsiteY71" fmla="*/ 69663 h 591903"/>
                  <a:gd name="connsiteX72" fmla="*/ 523016 w 608433"/>
                  <a:gd name="connsiteY72" fmla="*/ 57086 h 591903"/>
                  <a:gd name="connsiteX73" fmla="*/ 481390 w 608433"/>
                  <a:gd name="connsiteY73" fmla="*/ 1341 h 591903"/>
                  <a:gd name="connsiteX74" fmla="*/ 493979 w 608433"/>
                  <a:gd name="connsiteY74" fmla="*/ 10555 h 591903"/>
                  <a:gd name="connsiteX75" fmla="*/ 509332 w 608433"/>
                  <a:gd name="connsiteY75" fmla="*/ 5027 h 591903"/>
                  <a:gd name="connsiteX76" fmla="*/ 503805 w 608433"/>
                  <a:gd name="connsiteY76" fmla="*/ 20384 h 591903"/>
                  <a:gd name="connsiteX77" fmla="*/ 513170 w 608433"/>
                  <a:gd name="connsiteY77" fmla="*/ 33130 h 591903"/>
                  <a:gd name="connsiteX78" fmla="*/ 497050 w 608433"/>
                  <a:gd name="connsiteY78" fmla="*/ 33283 h 591903"/>
                  <a:gd name="connsiteX79" fmla="*/ 487377 w 608433"/>
                  <a:gd name="connsiteY79" fmla="*/ 46644 h 591903"/>
                  <a:gd name="connsiteX80" fmla="*/ 483079 w 608433"/>
                  <a:gd name="connsiteY80" fmla="*/ 31441 h 591903"/>
                  <a:gd name="connsiteX81" fmla="*/ 467726 w 608433"/>
                  <a:gd name="connsiteY81" fmla="*/ 26987 h 591903"/>
                  <a:gd name="connsiteX82" fmla="*/ 481083 w 608433"/>
                  <a:gd name="connsiteY82" fmla="*/ 17466 h 591903"/>
                  <a:gd name="connsiteX83" fmla="*/ 560343 w 608433"/>
                  <a:gd name="connsiteY83" fmla="*/ 0 h 591903"/>
                  <a:gd name="connsiteX84" fmla="*/ 573089 w 608433"/>
                  <a:gd name="connsiteY84" fmla="*/ 9351 h 591903"/>
                  <a:gd name="connsiteX85" fmla="*/ 588446 w 608433"/>
                  <a:gd name="connsiteY85" fmla="*/ 3832 h 591903"/>
                  <a:gd name="connsiteX86" fmla="*/ 582918 w 608433"/>
                  <a:gd name="connsiteY86" fmla="*/ 19161 h 591903"/>
                  <a:gd name="connsiteX87" fmla="*/ 592132 w 608433"/>
                  <a:gd name="connsiteY87" fmla="*/ 31731 h 591903"/>
                  <a:gd name="connsiteX88" fmla="*/ 576007 w 608433"/>
                  <a:gd name="connsiteY88" fmla="*/ 32038 h 591903"/>
                  <a:gd name="connsiteX89" fmla="*/ 566486 w 608433"/>
                  <a:gd name="connsiteY89" fmla="*/ 45374 h 591903"/>
                  <a:gd name="connsiteX90" fmla="*/ 562032 w 608433"/>
                  <a:gd name="connsiteY90" fmla="*/ 30045 h 591903"/>
                  <a:gd name="connsiteX91" fmla="*/ 546829 w 608433"/>
                  <a:gd name="connsiteY91" fmla="*/ 25753 h 591903"/>
                  <a:gd name="connsiteX92" fmla="*/ 560190 w 608433"/>
                  <a:gd name="connsiteY92" fmla="*/ 16095 h 591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8433" h="591903">
                    <a:moveTo>
                      <a:pt x="52732" y="395072"/>
                    </a:moveTo>
                    <a:cubicBezTo>
                      <a:pt x="55958" y="391850"/>
                      <a:pt x="61182" y="391850"/>
                      <a:pt x="64408" y="395072"/>
                    </a:cubicBezTo>
                    <a:lnTo>
                      <a:pt x="197139" y="527622"/>
                    </a:lnTo>
                    <a:cubicBezTo>
                      <a:pt x="200212" y="530844"/>
                      <a:pt x="200212" y="536060"/>
                      <a:pt x="197139" y="539128"/>
                    </a:cubicBezTo>
                    <a:lnTo>
                      <a:pt x="150130" y="586073"/>
                    </a:lnTo>
                    <a:cubicBezTo>
                      <a:pt x="146290" y="589909"/>
                      <a:pt x="141220" y="591903"/>
                      <a:pt x="136151" y="591903"/>
                    </a:cubicBezTo>
                    <a:cubicBezTo>
                      <a:pt x="130927" y="591903"/>
                      <a:pt x="125858" y="589909"/>
                      <a:pt x="122017" y="586073"/>
                    </a:cubicBezTo>
                    <a:lnTo>
                      <a:pt x="5877" y="470092"/>
                    </a:lnTo>
                    <a:cubicBezTo>
                      <a:pt x="-1958" y="462267"/>
                      <a:pt x="-1958" y="449687"/>
                      <a:pt x="5877" y="442017"/>
                    </a:cubicBezTo>
                    <a:close/>
                    <a:moveTo>
                      <a:pt x="267800" y="180270"/>
                    </a:moveTo>
                    <a:cubicBezTo>
                      <a:pt x="271026" y="177049"/>
                      <a:pt x="276250" y="177049"/>
                      <a:pt x="279477" y="180270"/>
                    </a:cubicBezTo>
                    <a:lnTo>
                      <a:pt x="412070" y="312813"/>
                    </a:lnTo>
                    <a:cubicBezTo>
                      <a:pt x="415296" y="316035"/>
                      <a:pt x="415296" y="321251"/>
                      <a:pt x="412070" y="324319"/>
                    </a:cubicBezTo>
                    <a:lnTo>
                      <a:pt x="232616" y="503651"/>
                    </a:lnTo>
                    <a:cubicBezTo>
                      <a:pt x="229390" y="506872"/>
                      <a:pt x="224166" y="506872"/>
                      <a:pt x="220939" y="503651"/>
                    </a:cubicBezTo>
                    <a:lnTo>
                      <a:pt x="88346" y="371108"/>
                    </a:lnTo>
                    <a:cubicBezTo>
                      <a:pt x="85120" y="368039"/>
                      <a:pt x="85120" y="362824"/>
                      <a:pt x="88346" y="359602"/>
                    </a:cubicBezTo>
                    <a:close/>
                    <a:moveTo>
                      <a:pt x="559449" y="168157"/>
                    </a:moveTo>
                    <a:lnTo>
                      <a:pt x="567585" y="173979"/>
                    </a:lnTo>
                    <a:lnTo>
                      <a:pt x="577257" y="170455"/>
                    </a:lnTo>
                    <a:lnTo>
                      <a:pt x="573726" y="180260"/>
                    </a:lnTo>
                    <a:lnTo>
                      <a:pt x="579713" y="188227"/>
                    </a:lnTo>
                    <a:lnTo>
                      <a:pt x="569427" y="188380"/>
                    </a:lnTo>
                    <a:lnTo>
                      <a:pt x="563287" y="196807"/>
                    </a:lnTo>
                    <a:lnTo>
                      <a:pt x="560524" y="187155"/>
                    </a:lnTo>
                    <a:lnTo>
                      <a:pt x="550852" y="184397"/>
                    </a:lnTo>
                    <a:lnTo>
                      <a:pt x="559295" y="178269"/>
                    </a:lnTo>
                    <a:close/>
                    <a:moveTo>
                      <a:pt x="532235" y="112905"/>
                    </a:moveTo>
                    <a:lnTo>
                      <a:pt x="540241" y="118741"/>
                    </a:lnTo>
                    <a:lnTo>
                      <a:pt x="550095" y="115209"/>
                    </a:lnTo>
                    <a:lnTo>
                      <a:pt x="546553" y="125038"/>
                    </a:lnTo>
                    <a:lnTo>
                      <a:pt x="552404" y="133024"/>
                    </a:lnTo>
                    <a:lnTo>
                      <a:pt x="542242" y="133178"/>
                    </a:lnTo>
                    <a:lnTo>
                      <a:pt x="536084" y="141625"/>
                    </a:lnTo>
                    <a:lnTo>
                      <a:pt x="533313" y="131949"/>
                    </a:lnTo>
                    <a:lnTo>
                      <a:pt x="523613" y="129185"/>
                    </a:lnTo>
                    <a:lnTo>
                      <a:pt x="532081" y="123041"/>
                    </a:lnTo>
                    <a:close/>
                    <a:moveTo>
                      <a:pt x="363101" y="90984"/>
                    </a:moveTo>
                    <a:cubicBezTo>
                      <a:pt x="367287" y="90428"/>
                      <a:pt x="371626" y="91195"/>
                      <a:pt x="375390" y="93266"/>
                    </a:cubicBezTo>
                    <a:lnTo>
                      <a:pt x="499354" y="217058"/>
                    </a:lnTo>
                    <a:cubicBezTo>
                      <a:pt x="503502" y="224575"/>
                      <a:pt x="502273" y="234239"/>
                      <a:pt x="495975" y="240681"/>
                    </a:cubicBezTo>
                    <a:lnTo>
                      <a:pt x="447741" y="288849"/>
                    </a:lnTo>
                    <a:cubicBezTo>
                      <a:pt x="444515" y="292070"/>
                      <a:pt x="439292" y="292070"/>
                      <a:pt x="436067" y="288849"/>
                    </a:cubicBezTo>
                    <a:lnTo>
                      <a:pt x="303500" y="156312"/>
                    </a:lnTo>
                    <a:cubicBezTo>
                      <a:pt x="300274" y="153244"/>
                      <a:pt x="300274" y="148029"/>
                      <a:pt x="303500" y="144808"/>
                    </a:cubicBezTo>
                    <a:lnTo>
                      <a:pt x="351734" y="96640"/>
                    </a:lnTo>
                    <a:cubicBezTo>
                      <a:pt x="354883" y="93419"/>
                      <a:pt x="358915" y="91540"/>
                      <a:pt x="363101" y="90984"/>
                    </a:cubicBezTo>
                    <a:close/>
                    <a:moveTo>
                      <a:pt x="588314" y="69648"/>
                    </a:moveTo>
                    <a:lnTo>
                      <a:pt x="596300" y="75635"/>
                    </a:lnTo>
                    <a:lnTo>
                      <a:pt x="605976" y="72104"/>
                    </a:lnTo>
                    <a:lnTo>
                      <a:pt x="602597" y="81776"/>
                    </a:lnTo>
                    <a:lnTo>
                      <a:pt x="608433" y="89912"/>
                    </a:lnTo>
                    <a:lnTo>
                      <a:pt x="598297" y="90066"/>
                    </a:lnTo>
                    <a:lnTo>
                      <a:pt x="592153" y="98509"/>
                    </a:lnTo>
                    <a:lnTo>
                      <a:pt x="589389" y="88837"/>
                    </a:lnTo>
                    <a:lnTo>
                      <a:pt x="579713" y="86074"/>
                    </a:lnTo>
                    <a:lnTo>
                      <a:pt x="588160" y="79934"/>
                    </a:lnTo>
                    <a:close/>
                    <a:moveTo>
                      <a:pt x="436241" y="63509"/>
                    </a:moveTo>
                    <a:lnTo>
                      <a:pt x="444377" y="69345"/>
                    </a:lnTo>
                    <a:lnTo>
                      <a:pt x="454049" y="65813"/>
                    </a:lnTo>
                    <a:lnTo>
                      <a:pt x="450518" y="75642"/>
                    </a:lnTo>
                    <a:lnTo>
                      <a:pt x="456505" y="83628"/>
                    </a:lnTo>
                    <a:lnTo>
                      <a:pt x="446219" y="83782"/>
                    </a:lnTo>
                    <a:lnTo>
                      <a:pt x="440079" y="92229"/>
                    </a:lnTo>
                    <a:lnTo>
                      <a:pt x="437316" y="82553"/>
                    </a:lnTo>
                    <a:lnTo>
                      <a:pt x="427644" y="79789"/>
                    </a:lnTo>
                    <a:lnTo>
                      <a:pt x="436087" y="73645"/>
                    </a:lnTo>
                    <a:close/>
                    <a:moveTo>
                      <a:pt x="523016" y="57086"/>
                    </a:moveTo>
                    <a:cubicBezTo>
                      <a:pt x="533465" y="60614"/>
                      <a:pt x="538997" y="71810"/>
                      <a:pt x="535616" y="82239"/>
                    </a:cubicBezTo>
                    <a:cubicBezTo>
                      <a:pt x="524553" y="115061"/>
                      <a:pt x="504730" y="138680"/>
                      <a:pt x="485215" y="155244"/>
                    </a:cubicBezTo>
                    <a:lnTo>
                      <a:pt x="456788" y="126870"/>
                    </a:lnTo>
                    <a:cubicBezTo>
                      <a:pt x="472615" y="114140"/>
                      <a:pt x="489211" y="95583"/>
                      <a:pt x="497816" y="69663"/>
                    </a:cubicBezTo>
                    <a:cubicBezTo>
                      <a:pt x="501350" y="59234"/>
                      <a:pt x="512567" y="53559"/>
                      <a:pt x="523016" y="57086"/>
                    </a:cubicBezTo>
                    <a:close/>
                    <a:moveTo>
                      <a:pt x="481390" y="1341"/>
                    </a:moveTo>
                    <a:lnTo>
                      <a:pt x="493979" y="10555"/>
                    </a:lnTo>
                    <a:lnTo>
                      <a:pt x="509332" y="5027"/>
                    </a:lnTo>
                    <a:lnTo>
                      <a:pt x="503805" y="20384"/>
                    </a:lnTo>
                    <a:lnTo>
                      <a:pt x="513170" y="33130"/>
                    </a:lnTo>
                    <a:lnTo>
                      <a:pt x="497050" y="33283"/>
                    </a:lnTo>
                    <a:lnTo>
                      <a:pt x="487377" y="46644"/>
                    </a:lnTo>
                    <a:lnTo>
                      <a:pt x="483079" y="31441"/>
                    </a:lnTo>
                    <a:lnTo>
                      <a:pt x="467726" y="26987"/>
                    </a:lnTo>
                    <a:lnTo>
                      <a:pt x="481083" y="17466"/>
                    </a:lnTo>
                    <a:close/>
                    <a:moveTo>
                      <a:pt x="560343" y="0"/>
                    </a:moveTo>
                    <a:lnTo>
                      <a:pt x="573089" y="9351"/>
                    </a:lnTo>
                    <a:lnTo>
                      <a:pt x="588446" y="3832"/>
                    </a:lnTo>
                    <a:lnTo>
                      <a:pt x="582918" y="19161"/>
                    </a:lnTo>
                    <a:lnTo>
                      <a:pt x="592132" y="31731"/>
                    </a:lnTo>
                    <a:lnTo>
                      <a:pt x="576007" y="32038"/>
                    </a:lnTo>
                    <a:lnTo>
                      <a:pt x="566486" y="45374"/>
                    </a:lnTo>
                    <a:lnTo>
                      <a:pt x="562032" y="30045"/>
                    </a:lnTo>
                    <a:lnTo>
                      <a:pt x="546829" y="25753"/>
                    </a:lnTo>
                    <a:lnTo>
                      <a:pt x="560190" y="16095"/>
                    </a:lnTo>
                    <a:close/>
                  </a:path>
                </a:pathLst>
              </a:custGeom>
              <a:solidFill>
                <a:srgbClr val="FF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2711484" y="4132977"/>
              <a:ext cx="1276564" cy="651168"/>
              <a:chOff x="4283968" y="1356253"/>
              <a:chExt cx="1276564" cy="651168"/>
            </a:xfrm>
          </p:grpSpPr>
          <p:sp>
            <p:nvSpPr>
              <p:cNvPr id="61" name="文本框 30"/>
              <p:cNvSpPr txBox="1"/>
              <p:nvPr/>
            </p:nvSpPr>
            <p:spPr>
              <a:xfrm>
                <a:off x="4283968" y="1356253"/>
                <a:ext cx="1276564" cy="2701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rgbClr val="FF0000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b="1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文本框 31"/>
              <p:cNvSpPr txBox="1"/>
              <p:nvPr/>
            </p:nvSpPr>
            <p:spPr>
              <a:xfrm>
                <a:off x="4424767" y="1582719"/>
                <a:ext cx="1027587" cy="4247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FF0000"/>
                    </a:solidFill>
                    <a:cs typeface="+mn-ea"/>
                    <a:sym typeface="+mn-lt"/>
                  </a:rPr>
                  <a:t>单击此处添加描述文本</a:t>
                </a:r>
                <a:endParaRPr lang="zh-CN" altLang="en-US" sz="1400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FF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Group 51"/>
          <p:cNvGrpSpPr/>
          <p:nvPr/>
        </p:nvGrpSpPr>
        <p:grpSpPr>
          <a:xfrm>
            <a:off x="7829538" y="4426267"/>
            <a:ext cx="2369041" cy="1160032"/>
            <a:chOff x="2420658" y="4002495"/>
            <a:chExt cx="1732713" cy="848445"/>
          </a:xfrm>
        </p:grpSpPr>
        <p:grpSp>
          <p:nvGrpSpPr>
            <p:cNvPr id="66" name="组合 65"/>
            <p:cNvGrpSpPr/>
            <p:nvPr/>
          </p:nvGrpSpPr>
          <p:grpSpPr>
            <a:xfrm>
              <a:off x="2420658" y="4268367"/>
              <a:ext cx="306309" cy="315985"/>
              <a:chOff x="5218906" y="2555875"/>
              <a:chExt cx="328613" cy="338991"/>
            </a:xfrm>
          </p:grpSpPr>
          <p:sp>
            <p:nvSpPr>
              <p:cNvPr id="71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FF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20"/>
              <p:cNvSpPr>
                <a:spLocks noEditPoints="1"/>
              </p:cNvSpPr>
              <p:nvPr/>
            </p:nvSpPr>
            <p:spPr bwMode="auto">
              <a:xfrm>
                <a:off x="5218906" y="2567721"/>
                <a:ext cx="328613" cy="327145"/>
              </a:xfrm>
              <a:custGeom>
                <a:avLst/>
                <a:gdLst>
                  <a:gd name="connsiteX0" fmla="*/ 145547 w 606409"/>
                  <a:gd name="connsiteY0" fmla="*/ 199502 h 603701"/>
                  <a:gd name="connsiteX1" fmla="*/ 131343 w 606409"/>
                  <a:gd name="connsiteY1" fmla="*/ 227869 h 603701"/>
                  <a:gd name="connsiteX2" fmla="*/ 112032 w 606409"/>
                  <a:gd name="connsiteY2" fmla="*/ 242053 h 603701"/>
                  <a:gd name="connsiteX3" fmla="*/ 82324 w 606409"/>
                  <a:gd name="connsiteY3" fmla="*/ 245854 h 603701"/>
                  <a:gd name="connsiteX4" fmla="*/ 104234 w 606409"/>
                  <a:gd name="connsiteY4" fmla="*/ 266527 h 603701"/>
                  <a:gd name="connsiteX5" fmla="*/ 111847 w 606409"/>
                  <a:gd name="connsiteY5" fmla="*/ 288405 h 603701"/>
                  <a:gd name="connsiteX6" fmla="*/ 106648 w 606409"/>
                  <a:gd name="connsiteY6" fmla="*/ 319275 h 603701"/>
                  <a:gd name="connsiteX7" fmla="*/ 135056 w 606409"/>
                  <a:gd name="connsiteY7" fmla="*/ 305091 h 603701"/>
                  <a:gd name="connsiteX8" fmla="*/ 158173 w 606409"/>
                  <a:gd name="connsiteY8" fmla="*/ 305091 h 603701"/>
                  <a:gd name="connsiteX9" fmla="*/ 186489 w 606409"/>
                  <a:gd name="connsiteY9" fmla="*/ 319275 h 603701"/>
                  <a:gd name="connsiteX10" fmla="*/ 180083 w 606409"/>
                  <a:gd name="connsiteY10" fmla="*/ 289610 h 603701"/>
                  <a:gd name="connsiteX11" fmla="*/ 187789 w 606409"/>
                  <a:gd name="connsiteY11" fmla="*/ 267732 h 603701"/>
                  <a:gd name="connsiteX12" fmla="*/ 210070 w 606409"/>
                  <a:gd name="connsiteY12" fmla="*/ 247152 h 603701"/>
                  <a:gd name="connsiteX13" fmla="*/ 179062 w 606409"/>
                  <a:gd name="connsiteY13" fmla="*/ 243258 h 603701"/>
                  <a:gd name="connsiteX14" fmla="*/ 159751 w 606409"/>
                  <a:gd name="connsiteY14" fmla="*/ 227869 h 603701"/>
                  <a:gd name="connsiteX15" fmla="*/ 145269 w 606409"/>
                  <a:gd name="connsiteY15" fmla="*/ 118479 h 603701"/>
                  <a:gd name="connsiteX16" fmla="*/ 168478 w 606409"/>
                  <a:gd name="connsiteY16" fmla="*/ 132663 h 603701"/>
                  <a:gd name="connsiteX17" fmla="*/ 199393 w 606409"/>
                  <a:gd name="connsiteY17" fmla="*/ 194496 h 603701"/>
                  <a:gd name="connsiteX18" fmla="*/ 268929 w 606409"/>
                  <a:gd name="connsiteY18" fmla="*/ 204693 h 603701"/>
                  <a:gd name="connsiteX19" fmla="*/ 289632 w 606409"/>
                  <a:gd name="connsiteY19" fmla="*/ 221195 h 603701"/>
                  <a:gd name="connsiteX20" fmla="*/ 283227 w 606409"/>
                  <a:gd name="connsiteY20" fmla="*/ 246874 h 603701"/>
                  <a:gd name="connsiteX21" fmla="*/ 231608 w 606409"/>
                  <a:gd name="connsiteY21" fmla="*/ 294430 h 603701"/>
                  <a:gd name="connsiteX22" fmla="*/ 243213 w 606409"/>
                  <a:gd name="connsiteY22" fmla="*/ 361455 h 603701"/>
                  <a:gd name="connsiteX23" fmla="*/ 232908 w 606409"/>
                  <a:gd name="connsiteY23" fmla="*/ 385929 h 603701"/>
                  <a:gd name="connsiteX24" fmla="*/ 205799 w 606409"/>
                  <a:gd name="connsiteY24" fmla="*/ 388525 h 603701"/>
                  <a:gd name="connsiteX25" fmla="*/ 178690 w 606409"/>
                  <a:gd name="connsiteY25" fmla="*/ 374156 h 603701"/>
                  <a:gd name="connsiteX26" fmla="*/ 167086 w 606409"/>
                  <a:gd name="connsiteY26" fmla="*/ 416985 h 603701"/>
                  <a:gd name="connsiteX27" fmla="*/ 163279 w 606409"/>
                  <a:gd name="connsiteY27" fmla="*/ 422176 h 603701"/>
                  <a:gd name="connsiteX28" fmla="*/ 163279 w 606409"/>
                  <a:gd name="connsiteY28" fmla="*/ 458238 h 603701"/>
                  <a:gd name="connsiteX29" fmla="*/ 167086 w 606409"/>
                  <a:gd name="connsiteY29" fmla="*/ 464634 h 603701"/>
                  <a:gd name="connsiteX30" fmla="*/ 167086 w 606409"/>
                  <a:gd name="connsiteY30" fmla="*/ 553537 h 603701"/>
                  <a:gd name="connsiteX31" fmla="*/ 143969 w 606409"/>
                  <a:gd name="connsiteY31" fmla="*/ 592102 h 603701"/>
                  <a:gd name="connsiteX32" fmla="*/ 109154 w 606409"/>
                  <a:gd name="connsiteY32" fmla="*/ 599796 h 603701"/>
                  <a:gd name="connsiteX33" fmla="*/ 100149 w 606409"/>
                  <a:gd name="connsiteY33" fmla="*/ 565032 h 603701"/>
                  <a:gd name="connsiteX34" fmla="*/ 123359 w 606409"/>
                  <a:gd name="connsiteY34" fmla="*/ 526560 h 603701"/>
                  <a:gd name="connsiteX35" fmla="*/ 123359 w 606409"/>
                  <a:gd name="connsiteY35" fmla="*/ 490499 h 603701"/>
                  <a:gd name="connsiteX36" fmla="*/ 119552 w 606409"/>
                  <a:gd name="connsiteY36" fmla="*/ 484102 h 603701"/>
                  <a:gd name="connsiteX37" fmla="*/ 119552 w 606409"/>
                  <a:gd name="connsiteY37" fmla="*/ 395199 h 603701"/>
                  <a:gd name="connsiteX38" fmla="*/ 123359 w 606409"/>
                  <a:gd name="connsiteY38" fmla="*/ 390008 h 603701"/>
                  <a:gd name="connsiteX39" fmla="*/ 127722 w 606409"/>
                  <a:gd name="connsiteY39" fmla="*/ 365627 h 603701"/>
                  <a:gd name="connsiteX40" fmla="*/ 83438 w 606409"/>
                  <a:gd name="connsiteY40" fmla="*/ 388803 h 603701"/>
                  <a:gd name="connsiteX41" fmla="*/ 56329 w 606409"/>
                  <a:gd name="connsiteY41" fmla="*/ 386207 h 603701"/>
                  <a:gd name="connsiteX42" fmla="*/ 46024 w 606409"/>
                  <a:gd name="connsiteY42" fmla="*/ 361733 h 603701"/>
                  <a:gd name="connsiteX43" fmla="*/ 57629 w 606409"/>
                  <a:gd name="connsiteY43" fmla="*/ 294709 h 603701"/>
                  <a:gd name="connsiteX44" fmla="*/ 7403 w 606409"/>
                  <a:gd name="connsiteY44" fmla="*/ 247152 h 603701"/>
                  <a:gd name="connsiteX45" fmla="*/ 997 w 606409"/>
                  <a:gd name="connsiteY45" fmla="*/ 221380 h 603701"/>
                  <a:gd name="connsiteX46" fmla="*/ 21608 w 606409"/>
                  <a:gd name="connsiteY46" fmla="*/ 204693 h 603701"/>
                  <a:gd name="connsiteX47" fmla="*/ 91236 w 606409"/>
                  <a:gd name="connsiteY47" fmla="*/ 194496 h 603701"/>
                  <a:gd name="connsiteX48" fmla="*/ 122152 w 606409"/>
                  <a:gd name="connsiteY48" fmla="*/ 132663 h 603701"/>
                  <a:gd name="connsiteX49" fmla="*/ 145269 w 606409"/>
                  <a:gd name="connsiteY49" fmla="*/ 118479 h 603701"/>
                  <a:gd name="connsiteX50" fmla="*/ 461303 w 606409"/>
                  <a:gd name="connsiteY50" fmla="*/ 81116 h 603701"/>
                  <a:gd name="connsiteX51" fmla="*/ 447097 w 606409"/>
                  <a:gd name="connsiteY51" fmla="*/ 109390 h 603701"/>
                  <a:gd name="connsiteX52" fmla="*/ 427783 w 606409"/>
                  <a:gd name="connsiteY52" fmla="*/ 123667 h 603701"/>
                  <a:gd name="connsiteX53" fmla="*/ 398070 w 606409"/>
                  <a:gd name="connsiteY53" fmla="*/ 127467 h 603701"/>
                  <a:gd name="connsiteX54" fmla="*/ 419983 w 606409"/>
                  <a:gd name="connsiteY54" fmla="*/ 148140 h 603701"/>
                  <a:gd name="connsiteX55" fmla="*/ 427690 w 606409"/>
                  <a:gd name="connsiteY55" fmla="*/ 170018 h 603701"/>
                  <a:gd name="connsiteX56" fmla="*/ 422490 w 606409"/>
                  <a:gd name="connsiteY56" fmla="*/ 200889 h 603701"/>
                  <a:gd name="connsiteX57" fmla="*/ 450811 w 606409"/>
                  <a:gd name="connsiteY57" fmla="*/ 186705 h 603701"/>
                  <a:gd name="connsiteX58" fmla="*/ 473931 w 606409"/>
                  <a:gd name="connsiteY58" fmla="*/ 186705 h 603701"/>
                  <a:gd name="connsiteX59" fmla="*/ 502344 w 606409"/>
                  <a:gd name="connsiteY59" fmla="*/ 200889 h 603701"/>
                  <a:gd name="connsiteX60" fmla="*/ 495845 w 606409"/>
                  <a:gd name="connsiteY60" fmla="*/ 171224 h 603701"/>
                  <a:gd name="connsiteX61" fmla="*/ 503552 w 606409"/>
                  <a:gd name="connsiteY61" fmla="*/ 149346 h 603701"/>
                  <a:gd name="connsiteX62" fmla="*/ 525465 w 606409"/>
                  <a:gd name="connsiteY62" fmla="*/ 128673 h 603701"/>
                  <a:gd name="connsiteX63" fmla="*/ 494545 w 606409"/>
                  <a:gd name="connsiteY63" fmla="*/ 124872 h 603701"/>
                  <a:gd name="connsiteX64" fmla="*/ 475231 w 606409"/>
                  <a:gd name="connsiteY64" fmla="*/ 109390 h 603701"/>
                  <a:gd name="connsiteX65" fmla="*/ 461117 w 606409"/>
                  <a:gd name="connsiteY65" fmla="*/ 0 h 603701"/>
                  <a:gd name="connsiteX66" fmla="*/ 484238 w 606409"/>
                  <a:gd name="connsiteY66" fmla="*/ 14276 h 603701"/>
                  <a:gd name="connsiteX67" fmla="*/ 515158 w 606409"/>
                  <a:gd name="connsiteY67" fmla="*/ 76017 h 603701"/>
                  <a:gd name="connsiteX68" fmla="*/ 584799 w 606409"/>
                  <a:gd name="connsiteY68" fmla="*/ 86307 h 603701"/>
                  <a:gd name="connsiteX69" fmla="*/ 605412 w 606409"/>
                  <a:gd name="connsiteY69" fmla="*/ 102994 h 603701"/>
                  <a:gd name="connsiteX70" fmla="*/ 599005 w 606409"/>
                  <a:gd name="connsiteY70" fmla="*/ 128487 h 603701"/>
                  <a:gd name="connsiteX71" fmla="*/ 547379 w 606409"/>
                  <a:gd name="connsiteY71" fmla="*/ 176044 h 603701"/>
                  <a:gd name="connsiteX72" fmla="*/ 558985 w 606409"/>
                  <a:gd name="connsiteY72" fmla="*/ 243069 h 603701"/>
                  <a:gd name="connsiteX73" fmla="*/ 548771 w 606409"/>
                  <a:gd name="connsiteY73" fmla="*/ 267543 h 603701"/>
                  <a:gd name="connsiteX74" fmla="*/ 521658 w 606409"/>
                  <a:gd name="connsiteY74" fmla="*/ 270138 h 603701"/>
                  <a:gd name="connsiteX75" fmla="*/ 494545 w 606409"/>
                  <a:gd name="connsiteY75" fmla="*/ 255769 h 603701"/>
                  <a:gd name="connsiteX76" fmla="*/ 482845 w 606409"/>
                  <a:gd name="connsiteY76" fmla="*/ 298506 h 603701"/>
                  <a:gd name="connsiteX77" fmla="*/ 479038 w 606409"/>
                  <a:gd name="connsiteY77" fmla="*/ 303697 h 603701"/>
                  <a:gd name="connsiteX78" fmla="*/ 479038 w 606409"/>
                  <a:gd name="connsiteY78" fmla="*/ 339851 h 603701"/>
                  <a:gd name="connsiteX79" fmla="*/ 482845 w 606409"/>
                  <a:gd name="connsiteY79" fmla="*/ 346248 h 603701"/>
                  <a:gd name="connsiteX80" fmla="*/ 482845 w 606409"/>
                  <a:gd name="connsiteY80" fmla="*/ 435151 h 603701"/>
                  <a:gd name="connsiteX81" fmla="*/ 459725 w 606409"/>
                  <a:gd name="connsiteY81" fmla="*/ 473716 h 603701"/>
                  <a:gd name="connsiteX82" fmla="*/ 424904 w 606409"/>
                  <a:gd name="connsiteY82" fmla="*/ 481317 h 603701"/>
                  <a:gd name="connsiteX83" fmla="*/ 415898 w 606409"/>
                  <a:gd name="connsiteY83" fmla="*/ 446646 h 603701"/>
                  <a:gd name="connsiteX84" fmla="*/ 439018 w 606409"/>
                  <a:gd name="connsiteY84" fmla="*/ 408081 h 603701"/>
                  <a:gd name="connsiteX85" fmla="*/ 439018 w 606409"/>
                  <a:gd name="connsiteY85" fmla="*/ 371927 h 603701"/>
                  <a:gd name="connsiteX86" fmla="*/ 435211 w 606409"/>
                  <a:gd name="connsiteY86" fmla="*/ 365530 h 603701"/>
                  <a:gd name="connsiteX87" fmla="*/ 435211 w 606409"/>
                  <a:gd name="connsiteY87" fmla="*/ 276628 h 603701"/>
                  <a:gd name="connsiteX88" fmla="*/ 439018 w 606409"/>
                  <a:gd name="connsiteY88" fmla="*/ 271436 h 603701"/>
                  <a:gd name="connsiteX89" fmla="*/ 443382 w 606409"/>
                  <a:gd name="connsiteY89" fmla="*/ 247148 h 603701"/>
                  <a:gd name="connsiteX90" fmla="*/ 399091 w 606409"/>
                  <a:gd name="connsiteY90" fmla="*/ 270231 h 603701"/>
                  <a:gd name="connsiteX91" fmla="*/ 371978 w 606409"/>
                  <a:gd name="connsiteY91" fmla="*/ 267635 h 603701"/>
                  <a:gd name="connsiteX92" fmla="*/ 361671 w 606409"/>
                  <a:gd name="connsiteY92" fmla="*/ 243162 h 603701"/>
                  <a:gd name="connsiteX93" fmla="*/ 373278 w 606409"/>
                  <a:gd name="connsiteY93" fmla="*/ 176137 h 603701"/>
                  <a:gd name="connsiteX94" fmla="*/ 323044 w 606409"/>
                  <a:gd name="connsiteY94" fmla="*/ 128580 h 603701"/>
                  <a:gd name="connsiteX95" fmla="*/ 316637 w 606409"/>
                  <a:gd name="connsiteY95" fmla="*/ 102901 h 603701"/>
                  <a:gd name="connsiteX96" fmla="*/ 337251 w 606409"/>
                  <a:gd name="connsiteY96" fmla="*/ 86214 h 603701"/>
                  <a:gd name="connsiteX97" fmla="*/ 406984 w 606409"/>
                  <a:gd name="connsiteY97" fmla="*/ 76017 h 603701"/>
                  <a:gd name="connsiteX98" fmla="*/ 437904 w 606409"/>
                  <a:gd name="connsiteY98" fmla="*/ 14276 h 603701"/>
                  <a:gd name="connsiteX99" fmla="*/ 461117 w 606409"/>
                  <a:gd name="connsiteY99" fmla="*/ 0 h 603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606409" h="603701">
                    <a:moveTo>
                      <a:pt x="145547" y="199502"/>
                    </a:moveTo>
                    <a:lnTo>
                      <a:pt x="131343" y="227869"/>
                    </a:lnTo>
                    <a:cubicBezTo>
                      <a:pt x="127444" y="235656"/>
                      <a:pt x="121038" y="240848"/>
                      <a:pt x="112032" y="242053"/>
                    </a:cubicBezTo>
                    <a:lnTo>
                      <a:pt x="82324" y="245854"/>
                    </a:lnTo>
                    <a:lnTo>
                      <a:pt x="104234" y="266527"/>
                    </a:lnTo>
                    <a:cubicBezTo>
                      <a:pt x="110640" y="272923"/>
                      <a:pt x="113146" y="280710"/>
                      <a:pt x="111847" y="288405"/>
                    </a:cubicBezTo>
                    <a:lnTo>
                      <a:pt x="106648" y="319275"/>
                    </a:lnTo>
                    <a:lnTo>
                      <a:pt x="135056" y="305091"/>
                    </a:lnTo>
                    <a:cubicBezTo>
                      <a:pt x="142669" y="301291"/>
                      <a:pt x="150467" y="301291"/>
                      <a:pt x="158173" y="305091"/>
                    </a:cubicBezTo>
                    <a:lnTo>
                      <a:pt x="186489" y="319275"/>
                    </a:lnTo>
                    <a:lnTo>
                      <a:pt x="180083" y="289610"/>
                    </a:lnTo>
                    <a:cubicBezTo>
                      <a:pt x="178690" y="282008"/>
                      <a:pt x="181290" y="272923"/>
                      <a:pt x="187789" y="267732"/>
                    </a:cubicBezTo>
                    <a:lnTo>
                      <a:pt x="210070" y="247152"/>
                    </a:lnTo>
                    <a:lnTo>
                      <a:pt x="179062" y="243258"/>
                    </a:lnTo>
                    <a:cubicBezTo>
                      <a:pt x="171449" y="240662"/>
                      <a:pt x="163651" y="235471"/>
                      <a:pt x="159751" y="227869"/>
                    </a:cubicBezTo>
                    <a:close/>
                    <a:moveTo>
                      <a:pt x="145269" y="118479"/>
                    </a:moveTo>
                    <a:cubicBezTo>
                      <a:pt x="155574" y="118479"/>
                      <a:pt x="163279" y="123670"/>
                      <a:pt x="168478" y="132663"/>
                    </a:cubicBezTo>
                    <a:lnTo>
                      <a:pt x="199393" y="194496"/>
                    </a:lnTo>
                    <a:lnTo>
                      <a:pt x="268929" y="204693"/>
                    </a:lnTo>
                    <a:cubicBezTo>
                      <a:pt x="278028" y="205991"/>
                      <a:pt x="287033" y="212388"/>
                      <a:pt x="289632" y="221195"/>
                    </a:cubicBezTo>
                    <a:cubicBezTo>
                      <a:pt x="292232" y="230187"/>
                      <a:pt x="289632" y="240477"/>
                      <a:pt x="283227" y="246874"/>
                    </a:cubicBezTo>
                    <a:lnTo>
                      <a:pt x="231608" y="294430"/>
                    </a:lnTo>
                    <a:lnTo>
                      <a:pt x="243213" y="361455"/>
                    </a:lnTo>
                    <a:cubicBezTo>
                      <a:pt x="244606" y="370447"/>
                      <a:pt x="240707" y="380738"/>
                      <a:pt x="232908" y="385929"/>
                    </a:cubicBezTo>
                    <a:cubicBezTo>
                      <a:pt x="225110" y="391120"/>
                      <a:pt x="214897" y="392326"/>
                      <a:pt x="205799" y="388525"/>
                    </a:cubicBezTo>
                    <a:lnTo>
                      <a:pt x="178690" y="374156"/>
                    </a:lnTo>
                    <a:cubicBezTo>
                      <a:pt x="178319" y="389359"/>
                      <a:pt x="174513" y="404562"/>
                      <a:pt x="167086" y="416985"/>
                    </a:cubicBezTo>
                    <a:lnTo>
                      <a:pt x="163279" y="422176"/>
                    </a:lnTo>
                    <a:cubicBezTo>
                      <a:pt x="156780" y="432559"/>
                      <a:pt x="156780" y="449246"/>
                      <a:pt x="163279" y="458238"/>
                    </a:cubicBezTo>
                    <a:lnTo>
                      <a:pt x="167086" y="464634"/>
                    </a:lnTo>
                    <a:cubicBezTo>
                      <a:pt x="182590" y="490499"/>
                      <a:pt x="182590" y="527858"/>
                      <a:pt x="167086" y="553537"/>
                    </a:cubicBezTo>
                    <a:lnTo>
                      <a:pt x="143969" y="592102"/>
                    </a:lnTo>
                    <a:cubicBezTo>
                      <a:pt x="129950" y="610179"/>
                      <a:pt x="112961" y="602392"/>
                      <a:pt x="109154" y="599796"/>
                    </a:cubicBezTo>
                    <a:cubicBezTo>
                      <a:pt x="97550" y="592102"/>
                      <a:pt x="93650" y="576620"/>
                      <a:pt x="100149" y="565032"/>
                    </a:cubicBezTo>
                    <a:lnTo>
                      <a:pt x="123359" y="526560"/>
                    </a:lnTo>
                    <a:cubicBezTo>
                      <a:pt x="129857" y="516178"/>
                      <a:pt x="129857" y="499491"/>
                      <a:pt x="123359" y="490499"/>
                    </a:cubicBezTo>
                    <a:lnTo>
                      <a:pt x="119552" y="484102"/>
                    </a:lnTo>
                    <a:cubicBezTo>
                      <a:pt x="104048" y="458238"/>
                      <a:pt x="104048" y="420878"/>
                      <a:pt x="119552" y="395199"/>
                    </a:cubicBezTo>
                    <a:lnTo>
                      <a:pt x="123359" y="390008"/>
                    </a:lnTo>
                    <a:cubicBezTo>
                      <a:pt x="127444" y="383333"/>
                      <a:pt x="128929" y="373970"/>
                      <a:pt x="127722" y="365627"/>
                    </a:cubicBezTo>
                    <a:lnTo>
                      <a:pt x="83438" y="388803"/>
                    </a:lnTo>
                    <a:cubicBezTo>
                      <a:pt x="69791" y="394180"/>
                      <a:pt x="61528" y="390008"/>
                      <a:pt x="56329" y="386207"/>
                    </a:cubicBezTo>
                    <a:cubicBezTo>
                      <a:pt x="48624" y="381016"/>
                      <a:pt x="44817" y="370726"/>
                      <a:pt x="46024" y="361733"/>
                    </a:cubicBezTo>
                    <a:lnTo>
                      <a:pt x="57629" y="294709"/>
                    </a:lnTo>
                    <a:lnTo>
                      <a:pt x="7403" y="247152"/>
                    </a:lnTo>
                    <a:cubicBezTo>
                      <a:pt x="997" y="240662"/>
                      <a:pt x="-1602" y="230465"/>
                      <a:pt x="997" y="221380"/>
                    </a:cubicBezTo>
                    <a:cubicBezTo>
                      <a:pt x="3597" y="212388"/>
                      <a:pt x="11395" y="205991"/>
                      <a:pt x="21608" y="204693"/>
                    </a:cubicBezTo>
                    <a:lnTo>
                      <a:pt x="91236" y="194496"/>
                    </a:lnTo>
                    <a:lnTo>
                      <a:pt x="122152" y="132663"/>
                    </a:lnTo>
                    <a:cubicBezTo>
                      <a:pt x="125958" y="123670"/>
                      <a:pt x="135056" y="118479"/>
                      <a:pt x="145269" y="118479"/>
                    </a:cubicBezTo>
                    <a:close/>
                    <a:moveTo>
                      <a:pt x="461303" y="81116"/>
                    </a:moveTo>
                    <a:lnTo>
                      <a:pt x="447097" y="109390"/>
                    </a:lnTo>
                    <a:cubicBezTo>
                      <a:pt x="443289" y="117177"/>
                      <a:pt x="436790" y="122369"/>
                      <a:pt x="427783" y="123667"/>
                    </a:cubicBezTo>
                    <a:lnTo>
                      <a:pt x="398070" y="127467"/>
                    </a:lnTo>
                    <a:lnTo>
                      <a:pt x="419983" y="148140"/>
                    </a:lnTo>
                    <a:cubicBezTo>
                      <a:pt x="426390" y="154537"/>
                      <a:pt x="428897" y="162324"/>
                      <a:pt x="427690" y="170018"/>
                    </a:cubicBezTo>
                    <a:lnTo>
                      <a:pt x="422490" y="200889"/>
                    </a:lnTo>
                    <a:lnTo>
                      <a:pt x="450811" y="186705"/>
                    </a:lnTo>
                    <a:cubicBezTo>
                      <a:pt x="458518" y="182812"/>
                      <a:pt x="466317" y="182812"/>
                      <a:pt x="473931" y="186705"/>
                    </a:cubicBezTo>
                    <a:lnTo>
                      <a:pt x="502344" y="200889"/>
                    </a:lnTo>
                    <a:lnTo>
                      <a:pt x="495845" y="171224"/>
                    </a:lnTo>
                    <a:cubicBezTo>
                      <a:pt x="494545" y="163529"/>
                      <a:pt x="497145" y="154537"/>
                      <a:pt x="503552" y="149346"/>
                    </a:cubicBezTo>
                    <a:lnTo>
                      <a:pt x="525465" y="128673"/>
                    </a:lnTo>
                    <a:lnTo>
                      <a:pt x="494545" y="124872"/>
                    </a:lnTo>
                    <a:cubicBezTo>
                      <a:pt x="486838" y="122276"/>
                      <a:pt x="479038" y="117085"/>
                      <a:pt x="475231" y="109390"/>
                    </a:cubicBezTo>
                    <a:close/>
                    <a:moveTo>
                      <a:pt x="461117" y="0"/>
                    </a:moveTo>
                    <a:cubicBezTo>
                      <a:pt x="471331" y="0"/>
                      <a:pt x="479038" y="5191"/>
                      <a:pt x="484238" y="14276"/>
                    </a:cubicBezTo>
                    <a:lnTo>
                      <a:pt x="515158" y="76017"/>
                    </a:lnTo>
                    <a:lnTo>
                      <a:pt x="584799" y="86307"/>
                    </a:lnTo>
                    <a:cubicBezTo>
                      <a:pt x="593805" y="87512"/>
                      <a:pt x="602812" y="94001"/>
                      <a:pt x="605412" y="102994"/>
                    </a:cubicBezTo>
                    <a:cubicBezTo>
                      <a:pt x="608012" y="111986"/>
                      <a:pt x="605412" y="122276"/>
                      <a:pt x="599005" y="128487"/>
                    </a:cubicBezTo>
                    <a:lnTo>
                      <a:pt x="547379" y="176044"/>
                    </a:lnTo>
                    <a:lnTo>
                      <a:pt x="558985" y="243069"/>
                    </a:lnTo>
                    <a:cubicBezTo>
                      <a:pt x="560378" y="252061"/>
                      <a:pt x="556571" y="262351"/>
                      <a:pt x="548771" y="267543"/>
                    </a:cubicBezTo>
                    <a:cubicBezTo>
                      <a:pt x="540972" y="272734"/>
                      <a:pt x="530665" y="273939"/>
                      <a:pt x="521658" y="270138"/>
                    </a:cubicBezTo>
                    <a:lnTo>
                      <a:pt x="494545" y="255769"/>
                    </a:lnTo>
                    <a:cubicBezTo>
                      <a:pt x="494173" y="270973"/>
                      <a:pt x="490274" y="286176"/>
                      <a:pt x="482845" y="298506"/>
                    </a:cubicBezTo>
                    <a:lnTo>
                      <a:pt x="479038" y="303697"/>
                    </a:lnTo>
                    <a:cubicBezTo>
                      <a:pt x="472631" y="314080"/>
                      <a:pt x="472631" y="330767"/>
                      <a:pt x="479038" y="339851"/>
                    </a:cubicBezTo>
                    <a:lnTo>
                      <a:pt x="482845" y="346248"/>
                    </a:lnTo>
                    <a:cubicBezTo>
                      <a:pt x="498352" y="372112"/>
                      <a:pt x="498352" y="409379"/>
                      <a:pt x="482845" y="435151"/>
                    </a:cubicBezTo>
                    <a:lnTo>
                      <a:pt x="459725" y="473716"/>
                    </a:lnTo>
                    <a:cubicBezTo>
                      <a:pt x="445704" y="491700"/>
                      <a:pt x="428804" y="483913"/>
                      <a:pt x="424904" y="481317"/>
                    </a:cubicBezTo>
                    <a:cubicBezTo>
                      <a:pt x="413298" y="473716"/>
                      <a:pt x="409491" y="458234"/>
                      <a:pt x="415898" y="446646"/>
                    </a:cubicBezTo>
                    <a:lnTo>
                      <a:pt x="439018" y="408081"/>
                    </a:lnTo>
                    <a:cubicBezTo>
                      <a:pt x="445518" y="397699"/>
                      <a:pt x="445518" y="381012"/>
                      <a:pt x="439018" y="371927"/>
                    </a:cubicBezTo>
                    <a:lnTo>
                      <a:pt x="435211" y="365530"/>
                    </a:lnTo>
                    <a:cubicBezTo>
                      <a:pt x="419705" y="339666"/>
                      <a:pt x="419705" y="302399"/>
                      <a:pt x="435211" y="276628"/>
                    </a:cubicBezTo>
                    <a:lnTo>
                      <a:pt x="439018" y="271436"/>
                    </a:lnTo>
                    <a:cubicBezTo>
                      <a:pt x="443104" y="264762"/>
                      <a:pt x="444589" y="255398"/>
                      <a:pt x="443382" y="247148"/>
                    </a:cubicBezTo>
                    <a:lnTo>
                      <a:pt x="399091" y="270231"/>
                    </a:lnTo>
                    <a:cubicBezTo>
                      <a:pt x="385442" y="275701"/>
                      <a:pt x="377178" y="271436"/>
                      <a:pt x="371978" y="267635"/>
                    </a:cubicBezTo>
                    <a:cubicBezTo>
                      <a:pt x="364271" y="262444"/>
                      <a:pt x="360464" y="252154"/>
                      <a:pt x="361671" y="243162"/>
                    </a:cubicBezTo>
                    <a:lnTo>
                      <a:pt x="373278" y="176137"/>
                    </a:lnTo>
                    <a:lnTo>
                      <a:pt x="323044" y="128580"/>
                    </a:lnTo>
                    <a:cubicBezTo>
                      <a:pt x="316637" y="122183"/>
                      <a:pt x="314037" y="111893"/>
                      <a:pt x="316637" y="102901"/>
                    </a:cubicBezTo>
                    <a:cubicBezTo>
                      <a:pt x="319237" y="93816"/>
                      <a:pt x="327037" y="87420"/>
                      <a:pt x="337251" y="86214"/>
                    </a:cubicBezTo>
                    <a:lnTo>
                      <a:pt x="406984" y="76017"/>
                    </a:lnTo>
                    <a:lnTo>
                      <a:pt x="437904" y="14276"/>
                    </a:lnTo>
                    <a:cubicBezTo>
                      <a:pt x="441804" y="5191"/>
                      <a:pt x="450811" y="0"/>
                      <a:pt x="46111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2711484" y="4134183"/>
              <a:ext cx="1276564" cy="649964"/>
              <a:chOff x="4283968" y="1357459"/>
              <a:chExt cx="1276564" cy="649964"/>
            </a:xfrm>
          </p:grpSpPr>
          <p:sp>
            <p:nvSpPr>
              <p:cNvPr id="69" name="文本框 30"/>
              <p:cNvSpPr txBox="1"/>
              <p:nvPr/>
            </p:nvSpPr>
            <p:spPr>
              <a:xfrm>
                <a:off x="4283968" y="1357459"/>
                <a:ext cx="1276564" cy="2701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rgbClr val="FF0000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b="1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文本框 31"/>
              <p:cNvSpPr txBox="1"/>
              <p:nvPr/>
            </p:nvSpPr>
            <p:spPr>
              <a:xfrm>
                <a:off x="4457183" y="1582720"/>
                <a:ext cx="962755" cy="4247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FF0000"/>
                    </a:solidFill>
                    <a:cs typeface="+mn-ea"/>
                    <a:sym typeface="+mn-lt"/>
                  </a:rPr>
                  <a:t>单击此处添加描述文本</a:t>
                </a:r>
                <a:endParaRPr lang="zh-CN" altLang="en-US" sz="1400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8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FF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年终汇报</a:t>
            </a:r>
            <a:endParaRPr lang="zh-CN" altLang="en-US" sz="3200" dirty="0">
              <a:solidFill>
                <a:srgbClr val="FFF3C8"/>
              </a:solidFill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35897" y="2091437"/>
            <a:ext cx="2647163" cy="2087111"/>
            <a:chOff x="120923" y="358911"/>
            <a:chExt cx="2706615" cy="2133985"/>
          </a:xfrm>
        </p:grpSpPr>
        <p:grpSp>
          <p:nvGrpSpPr>
            <p:cNvPr id="4" name="组合 3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7" name="图表 6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sp>
            <p:nvSpPr>
              <p:cNvPr id="8" name="椭圆 7"/>
              <p:cNvSpPr/>
              <p:nvPr/>
            </p:nvSpPr>
            <p:spPr>
              <a:xfrm>
                <a:off x="4197058" y="3642936"/>
                <a:ext cx="1782375" cy="1782373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sz="1200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29"/>
            <p:cNvSpPr txBox="1"/>
            <p:nvPr/>
          </p:nvSpPr>
          <p:spPr>
            <a:xfrm>
              <a:off x="746879" y="1085110"/>
              <a:ext cx="1454700" cy="5979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rgbClr val="FF0000"/>
                  </a:solidFill>
                  <a:cs typeface="+mn-ea"/>
                  <a:sym typeface="+mn-lt"/>
                </a:rPr>
                <a:t>25%</a:t>
              </a:r>
              <a:endParaRPr lang="zh-CN" altLang="en-US" sz="32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836485" y="46098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980502" y="42324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点击输入标题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1836485" y="4716662"/>
            <a:ext cx="1864634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68145" y="2091437"/>
            <a:ext cx="2647163" cy="2087111"/>
            <a:chOff x="8617867" y="296237"/>
            <a:chExt cx="2830704" cy="2231821"/>
          </a:xfrm>
        </p:grpSpPr>
        <p:grpSp>
          <p:nvGrpSpPr>
            <p:cNvPr id="13" name="组合 12"/>
            <p:cNvGrpSpPr/>
            <p:nvPr/>
          </p:nvGrpSpPr>
          <p:grpSpPr>
            <a:xfrm>
              <a:off x="8617867" y="296237"/>
              <a:ext cx="2830704" cy="2231821"/>
              <a:chOff x="3430102" y="3226788"/>
              <a:chExt cx="3316286" cy="2614670"/>
            </a:xfrm>
          </p:grpSpPr>
          <p:graphicFrame>
            <p:nvGraphicFramePr>
              <p:cNvPr id="15" name="图表 14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16" name="椭圆 15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sz="1200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54"/>
            <p:cNvSpPr txBox="1"/>
            <p:nvPr/>
          </p:nvSpPr>
          <p:spPr>
            <a:xfrm>
              <a:off x="9272521" y="1055730"/>
              <a:ext cx="1521393" cy="6253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rgbClr val="FF0000"/>
                  </a:solidFill>
                  <a:cs typeface="+mn-ea"/>
                  <a:sym typeface="+mn-lt"/>
                </a:rPr>
                <a:t>50%</a:t>
              </a:r>
              <a:endParaRPr lang="zh-CN" altLang="en-US" sz="32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4088937" y="46098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232954" y="42324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点击输入标题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4088937" y="4716662"/>
            <a:ext cx="1864634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940329" y="2091437"/>
            <a:ext cx="2647163" cy="2087111"/>
            <a:chOff x="120923" y="2132856"/>
            <a:chExt cx="2748248" cy="2166810"/>
          </a:xfrm>
        </p:grpSpPr>
        <p:grpSp>
          <p:nvGrpSpPr>
            <p:cNvPr id="21" name="组合 20"/>
            <p:cNvGrpSpPr/>
            <p:nvPr/>
          </p:nvGrpSpPr>
          <p:grpSpPr>
            <a:xfrm>
              <a:off x="120923" y="2132856"/>
              <a:ext cx="2748248" cy="2166810"/>
              <a:chOff x="3430102" y="3226788"/>
              <a:chExt cx="3316286" cy="2614670"/>
            </a:xfrm>
          </p:grpSpPr>
          <p:graphicFrame>
            <p:nvGraphicFramePr>
              <p:cNvPr id="23" name="图表 22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24" name="椭圆 23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sz="1200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53"/>
            <p:cNvSpPr txBox="1"/>
            <p:nvPr/>
          </p:nvSpPr>
          <p:spPr>
            <a:xfrm>
              <a:off x="775644" y="2879269"/>
              <a:ext cx="1457941" cy="6071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rgbClr val="FF0000"/>
                  </a:solidFill>
                  <a:cs typeface="+mn-ea"/>
                  <a:sym typeface="+mn-lt"/>
                </a:rPr>
                <a:t>75%</a:t>
              </a:r>
              <a:endParaRPr lang="zh-CN" altLang="en-US" sz="32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6271292" y="46098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6415309" y="42324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点击输入标题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6271292" y="4716662"/>
            <a:ext cx="1864634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130944" y="2091437"/>
            <a:ext cx="2647163" cy="2087111"/>
            <a:chOff x="120923" y="358911"/>
            <a:chExt cx="2706615" cy="2133985"/>
          </a:xfrm>
        </p:grpSpPr>
        <p:grpSp>
          <p:nvGrpSpPr>
            <p:cNvPr id="29" name="组合 28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31" name="图表 30"/>
              <p:cNvGraphicFramePr/>
              <p:nvPr/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32" name="椭圆 31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zh-CN" altLang="en-US" sz="1200" dirty="0">
                  <a:solidFill>
                    <a:srgbClr val="FF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746880" y="1085110"/>
              <a:ext cx="1454700" cy="5979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>
                  <a:solidFill>
                    <a:srgbClr val="FF0000"/>
                  </a:solidFill>
                  <a:cs typeface="+mn-ea"/>
                  <a:sym typeface="+mn-lt"/>
                </a:rPr>
                <a:t>25%</a:t>
              </a:r>
              <a:endParaRPr lang="zh-CN" altLang="en-US" sz="32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8481425" y="46098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8625442" y="42324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点击输入标题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8481425" y="4716662"/>
            <a:ext cx="1864634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年终汇报</a:t>
            </a:r>
            <a:endParaRPr lang="zh-CN" altLang="en-US" sz="3200" dirty="0">
              <a:solidFill>
                <a:srgbClr val="FFF3C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 rot="2700000">
            <a:off x="2703686" y="2851565"/>
            <a:ext cx="1448742" cy="1448742"/>
          </a:xfrm>
          <a:prstGeom prst="roundRect">
            <a:avLst>
              <a:gd name="adj" fmla="val 12985"/>
            </a:avLst>
          </a:prstGeom>
          <a:solidFill>
            <a:schemeClr val="bg1">
              <a:lumMod val="8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 rot="2700000">
            <a:off x="4618066" y="3071500"/>
            <a:ext cx="1147235" cy="1147235"/>
          </a:xfrm>
          <a:prstGeom prst="roundRect">
            <a:avLst>
              <a:gd name="adj" fmla="val 12985"/>
            </a:avLst>
          </a:prstGeom>
          <a:solidFill>
            <a:schemeClr val="bg1">
              <a:lumMod val="8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 rot="2700000">
            <a:off x="8203787" y="3071501"/>
            <a:ext cx="1147235" cy="1147235"/>
          </a:xfrm>
          <a:prstGeom prst="roundRect">
            <a:avLst>
              <a:gd name="adj" fmla="val 12985"/>
            </a:avLst>
          </a:prstGeom>
          <a:solidFill>
            <a:schemeClr val="bg1">
              <a:lumMod val="8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 rot="2700000">
            <a:off x="6264686" y="2848951"/>
            <a:ext cx="1448742" cy="1448742"/>
          </a:xfrm>
          <a:prstGeom prst="roundRect">
            <a:avLst>
              <a:gd name="adj" fmla="val 12985"/>
            </a:avLst>
          </a:prstGeom>
          <a:solidFill>
            <a:schemeClr val="bg1">
              <a:lumMod val="8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564986" y="2910558"/>
            <a:ext cx="7023637" cy="1854397"/>
          </a:xfrm>
          <a:custGeom>
            <a:avLst/>
            <a:gdLst>
              <a:gd name="connsiteX0" fmla="*/ 6382501 w 7023637"/>
              <a:gd name="connsiteY0" fmla="*/ 230936 h 1854397"/>
              <a:gd name="connsiteX1" fmla="*/ 6984659 w 7023637"/>
              <a:gd name="connsiteY1" fmla="*/ 833094 h 1854397"/>
              <a:gd name="connsiteX2" fmla="*/ 6984659 w 7023637"/>
              <a:gd name="connsiteY2" fmla="*/ 1021294 h 1854397"/>
              <a:gd name="connsiteX3" fmla="*/ 6382502 w 7023637"/>
              <a:gd name="connsiteY3" fmla="*/ 1623452 h 1854397"/>
              <a:gd name="connsiteX4" fmla="*/ 6238324 w 7023637"/>
              <a:gd name="connsiteY4" fmla="*/ 1652686 h 1854397"/>
              <a:gd name="connsiteX5" fmla="*/ 6233468 w 7023637"/>
              <a:gd name="connsiteY5" fmla="*/ 1649461 h 1854397"/>
              <a:gd name="connsiteX6" fmla="*/ 5619292 w 7023637"/>
              <a:gd name="connsiteY6" fmla="*/ 1035284 h 1854397"/>
              <a:gd name="connsiteX7" fmla="*/ 5381956 w 7023637"/>
              <a:gd name="connsiteY7" fmla="*/ 1035284 h 1854397"/>
              <a:gd name="connsiteX8" fmla="*/ 4622585 w 7023637"/>
              <a:gd name="connsiteY8" fmla="*/ 1794655 h 1854397"/>
              <a:gd name="connsiteX9" fmla="*/ 4612056 w 7023637"/>
              <a:gd name="connsiteY9" fmla="*/ 1810510 h 1854397"/>
              <a:gd name="connsiteX10" fmla="*/ 4564487 w 7023637"/>
              <a:gd name="connsiteY10" fmla="*/ 1842098 h 1854397"/>
              <a:gd name="connsiteX11" fmla="*/ 4423292 w 7023637"/>
              <a:gd name="connsiteY11" fmla="*/ 1835186 h 1854397"/>
              <a:gd name="connsiteX12" fmla="*/ 4387173 w 7023637"/>
              <a:gd name="connsiteY12" fmla="*/ 1808553 h 1854397"/>
              <a:gd name="connsiteX13" fmla="*/ 4380859 w 7023637"/>
              <a:gd name="connsiteY13" fmla="*/ 1799045 h 1854397"/>
              <a:gd name="connsiteX14" fmla="*/ 3621487 w 7023637"/>
              <a:gd name="connsiteY14" fmla="*/ 1039674 h 1854397"/>
              <a:gd name="connsiteX15" fmla="*/ 3439668 w 7023637"/>
              <a:gd name="connsiteY15" fmla="*/ 1002808 h 1854397"/>
              <a:gd name="connsiteX16" fmla="*/ 3407952 w 7023637"/>
              <a:gd name="connsiteY16" fmla="*/ 1023869 h 1854397"/>
              <a:gd name="connsiteX17" fmla="*/ 2808370 w 7023637"/>
              <a:gd name="connsiteY17" fmla="*/ 1623451 h 1854397"/>
              <a:gd name="connsiteX18" fmla="*/ 2620170 w 7023637"/>
              <a:gd name="connsiteY18" fmla="*/ 1623451 h 1854397"/>
              <a:gd name="connsiteX19" fmla="*/ 2194586 w 7023637"/>
              <a:gd name="connsiteY19" fmla="*/ 1197867 h 1854397"/>
              <a:gd name="connsiteX20" fmla="*/ 2194565 w 7023637"/>
              <a:gd name="connsiteY20" fmla="*/ 1197867 h 1854397"/>
              <a:gd name="connsiteX21" fmla="*/ 2042569 w 7023637"/>
              <a:gd name="connsiteY21" fmla="*/ 1045871 h 1854397"/>
              <a:gd name="connsiteX22" fmla="*/ 1805233 w 7023637"/>
              <a:gd name="connsiteY22" fmla="*/ 1045871 h 1854397"/>
              <a:gd name="connsiteX23" fmla="*/ 1045861 w 7023637"/>
              <a:gd name="connsiteY23" fmla="*/ 1805242 h 1854397"/>
              <a:gd name="connsiteX24" fmla="*/ 1045860 w 7023637"/>
              <a:gd name="connsiteY24" fmla="*/ 1805244 h 1854397"/>
              <a:gd name="connsiteX25" fmla="*/ 990345 w 7023637"/>
              <a:gd name="connsiteY25" fmla="*/ 1842109 h 1854397"/>
              <a:gd name="connsiteX26" fmla="*/ 808525 w 7023637"/>
              <a:gd name="connsiteY26" fmla="*/ 1805243 h 1854397"/>
              <a:gd name="connsiteX27" fmla="*/ 49154 w 7023637"/>
              <a:gd name="connsiteY27" fmla="*/ 1045872 h 1854397"/>
              <a:gd name="connsiteX28" fmla="*/ 49154 w 7023637"/>
              <a:gd name="connsiteY28" fmla="*/ 808536 h 1854397"/>
              <a:gd name="connsiteX29" fmla="*/ 808525 w 7023637"/>
              <a:gd name="connsiteY29" fmla="*/ 49164 h 1854397"/>
              <a:gd name="connsiteX30" fmla="*/ 1045861 w 7023637"/>
              <a:gd name="connsiteY30" fmla="*/ 49164 h 1854397"/>
              <a:gd name="connsiteX31" fmla="*/ 1653226 w 7023637"/>
              <a:gd name="connsiteY31" fmla="*/ 656529 h 1854397"/>
              <a:gd name="connsiteX32" fmla="*/ 1653248 w 7023637"/>
              <a:gd name="connsiteY32" fmla="*/ 656529 h 1854397"/>
              <a:gd name="connsiteX33" fmla="*/ 1805243 w 7023637"/>
              <a:gd name="connsiteY33" fmla="*/ 808524 h 1854397"/>
              <a:gd name="connsiteX34" fmla="*/ 2042579 w 7023637"/>
              <a:gd name="connsiteY34" fmla="*/ 808524 h 1854397"/>
              <a:gd name="connsiteX35" fmla="*/ 2112731 w 7023637"/>
              <a:gd name="connsiteY35" fmla="*/ 738372 h 1854397"/>
              <a:gd name="connsiteX36" fmla="*/ 2620169 w 7023637"/>
              <a:gd name="connsiteY36" fmla="*/ 230935 h 1854397"/>
              <a:gd name="connsiteX37" fmla="*/ 2808370 w 7023637"/>
              <a:gd name="connsiteY37" fmla="*/ 230935 h 1854397"/>
              <a:gd name="connsiteX38" fmla="*/ 3236140 w 7023637"/>
              <a:gd name="connsiteY38" fmla="*/ 658705 h 1854397"/>
              <a:gd name="connsiteX39" fmla="*/ 3240530 w 7023637"/>
              <a:gd name="connsiteY39" fmla="*/ 658705 h 1854397"/>
              <a:gd name="connsiteX40" fmla="*/ 3388156 w 7023637"/>
              <a:gd name="connsiteY40" fmla="*/ 806331 h 1854397"/>
              <a:gd name="connsiteX41" fmla="*/ 3625492 w 7023637"/>
              <a:gd name="connsiteY41" fmla="*/ 806331 h 1854397"/>
              <a:gd name="connsiteX42" fmla="*/ 4382672 w 7023637"/>
              <a:gd name="connsiteY42" fmla="*/ 49151 h 1854397"/>
              <a:gd name="connsiteX43" fmla="*/ 4438185 w 7023637"/>
              <a:gd name="connsiteY43" fmla="*/ 12288 h 1854397"/>
              <a:gd name="connsiteX44" fmla="*/ 4579381 w 7023637"/>
              <a:gd name="connsiteY44" fmla="*/ 19201 h 1854397"/>
              <a:gd name="connsiteX45" fmla="*/ 4615497 w 7023637"/>
              <a:gd name="connsiteY45" fmla="*/ 45831 h 1854397"/>
              <a:gd name="connsiteX46" fmla="*/ 4621812 w 7023637"/>
              <a:gd name="connsiteY46" fmla="*/ 55341 h 1854397"/>
              <a:gd name="connsiteX47" fmla="*/ 5381183 w 7023637"/>
              <a:gd name="connsiteY47" fmla="*/ 814712 h 1854397"/>
              <a:gd name="connsiteX48" fmla="*/ 5618519 w 7023637"/>
              <a:gd name="connsiteY48" fmla="*/ 814712 h 1854397"/>
              <a:gd name="connsiteX49" fmla="*/ 6218098 w 7023637"/>
              <a:gd name="connsiteY49" fmla="*/ 215133 h 1854397"/>
              <a:gd name="connsiteX50" fmla="*/ 6238324 w 7023637"/>
              <a:gd name="connsiteY50" fmla="*/ 201702 h 1854397"/>
              <a:gd name="connsiteX51" fmla="*/ 6382501 w 7023637"/>
              <a:gd name="connsiteY51" fmla="*/ 230936 h 185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23637" h="1854397">
                <a:moveTo>
                  <a:pt x="6382501" y="230936"/>
                </a:moveTo>
                <a:lnTo>
                  <a:pt x="6984659" y="833094"/>
                </a:lnTo>
                <a:cubicBezTo>
                  <a:pt x="7036630" y="885064"/>
                  <a:pt x="7036630" y="969325"/>
                  <a:pt x="6984659" y="1021294"/>
                </a:cubicBezTo>
                <a:lnTo>
                  <a:pt x="6382502" y="1623452"/>
                </a:lnTo>
                <a:cubicBezTo>
                  <a:pt x="6343525" y="1662430"/>
                  <a:pt x="6286384" y="1672174"/>
                  <a:pt x="6238324" y="1652686"/>
                </a:cubicBezTo>
                <a:lnTo>
                  <a:pt x="6233468" y="1649461"/>
                </a:lnTo>
                <a:lnTo>
                  <a:pt x="5619292" y="1035284"/>
                </a:lnTo>
                <a:cubicBezTo>
                  <a:pt x="5553753" y="969745"/>
                  <a:pt x="5447494" y="969745"/>
                  <a:pt x="5381956" y="1035284"/>
                </a:cubicBezTo>
                <a:lnTo>
                  <a:pt x="4622585" y="1794655"/>
                </a:lnTo>
                <a:lnTo>
                  <a:pt x="4612056" y="1810510"/>
                </a:lnTo>
                <a:lnTo>
                  <a:pt x="4564487" y="1842098"/>
                </a:lnTo>
                <a:cubicBezTo>
                  <a:pt x="4519032" y="1860531"/>
                  <a:pt x="4467136" y="1858226"/>
                  <a:pt x="4423292" y="1835186"/>
                </a:cubicBezTo>
                <a:lnTo>
                  <a:pt x="4387173" y="1808553"/>
                </a:lnTo>
                <a:lnTo>
                  <a:pt x="4380859" y="1799045"/>
                </a:lnTo>
                <a:lnTo>
                  <a:pt x="3621487" y="1039674"/>
                </a:lnTo>
                <a:cubicBezTo>
                  <a:pt x="3572333" y="990520"/>
                  <a:pt x="3500274" y="978231"/>
                  <a:pt x="3439668" y="1002808"/>
                </a:cubicBezTo>
                <a:lnTo>
                  <a:pt x="3407952" y="1023869"/>
                </a:lnTo>
                <a:lnTo>
                  <a:pt x="2808370" y="1623451"/>
                </a:lnTo>
                <a:cubicBezTo>
                  <a:pt x="2756400" y="1675421"/>
                  <a:pt x="2672140" y="1675421"/>
                  <a:pt x="2620170" y="1623451"/>
                </a:cubicBezTo>
                <a:lnTo>
                  <a:pt x="2194586" y="1197867"/>
                </a:lnTo>
                <a:lnTo>
                  <a:pt x="2194565" y="1197867"/>
                </a:lnTo>
                <a:lnTo>
                  <a:pt x="2042569" y="1045871"/>
                </a:lnTo>
                <a:cubicBezTo>
                  <a:pt x="1977030" y="980332"/>
                  <a:pt x="1870772" y="980332"/>
                  <a:pt x="1805233" y="1045871"/>
                </a:cubicBezTo>
                <a:lnTo>
                  <a:pt x="1045861" y="1805242"/>
                </a:lnTo>
                <a:lnTo>
                  <a:pt x="1045860" y="1805244"/>
                </a:lnTo>
                <a:lnTo>
                  <a:pt x="990345" y="1842109"/>
                </a:lnTo>
                <a:cubicBezTo>
                  <a:pt x="929738" y="1866686"/>
                  <a:pt x="857679" y="1854397"/>
                  <a:pt x="808525" y="1805243"/>
                </a:cubicBezTo>
                <a:lnTo>
                  <a:pt x="49154" y="1045872"/>
                </a:lnTo>
                <a:cubicBezTo>
                  <a:pt x="-16385" y="980333"/>
                  <a:pt x="-16385" y="874074"/>
                  <a:pt x="49154" y="808536"/>
                </a:cubicBezTo>
                <a:lnTo>
                  <a:pt x="808525" y="49164"/>
                </a:lnTo>
                <a:cubicBezTo>
                  <a:pt x="874064" y="-16375"/>
                  <a:pt x="980322" y="-16375"/>
                  <a:pt x="1045861" y="49164"/>
                </a:cubicBezTo>
                <a:lnTo>
                  <a:pt x="1653226" y="656529"/>
                </a:lnTo>
                <a:lnTo>
                  <a:pt x="1653248" y="656529"/>
                </a:lnTo>
                <a:lnTo>
                  <a:pt x="1805243" y="808524"/>
                </a:lnTo>
                <a:cubicBezTo>
                  <a:pt x="1870782" y="874063"/>
                  <a:pt x="1977040" y="874063"/>
                  <a:pt x="2042579" y="808524"/>
                </a:cubicBezTo>
                <a:lnTo>
                  <a:pt x="2112731" y="738372"/>
                </a:lnTo>
                <a:lnTo>
                  <a:pt x="2620169" y="230935"/>
                </a:lnTo>
                <a:cubicBezTo>
                  <a:pt x="2672139" y="178964"/>
                  <a:pt x="2756399" y="178964"/>
                  <a:pt x="2808370" y="230935"/>
                </a:cubicBezTo>
                <a:lnTo>
                  <a:pt x="3236140" y="658705"/>
                </a:lnTo>
                <a:lnTo>
                  <a:pt x="3240530" y="658705"/>
                </a:lnTo>
                <a:lnTo>
                  <a:pt x="3388156" y="806331"/>
                </a:lnTo>
                <a:cubicBezTo>
                  <a:pt x="3453695" y="871870"/>
                  <a:pt x="3559954" y="871870"/>
                  <a:pt x="3625492" y="806331"/>
                </a:cubicBezTo>
                <a:lnTo>
                  <a:pt x="4382672" y="49151"/>
                </a:lnTo>
                <a:lnTo>
                  <a:pt x="4438185" y="12288"/>
                </a:lnTo>
                <a:cubicBezTo>
                  <a:pt x="4483639" y="-6144"/>
                  <a:pt x="4535536" y="-3840"/>
                  <a:pt x="4579381" y="19201"/>
                </a:cubicBezTo>
                <a:lnTo>
                  <a:pt x="4615497" y="45831"/>
                </a:lnTo>
                <a:lnTo>
                  <a:pt x="4621812" y="55341"/>
                </a:lnTo>
                <a:lnTo>
                  <a:pt x="5381183" y="814712"/>
                </a:lnTo>
                <a:cubicBezTo>
                  <a:pt x="5446722" y="880251"/>
                  <a:pt x="5552980" y="880251"/>
                  <a:pt x="5618519" y="814712"/>
                </a:cubicBezTo>
                <a:lnTo>
                  <a:pt x="6218098" y="215133"/>
                </a:lnTo>
                <a:lnTo>
                  <a:pt x="6238324" y="201702"/>
                </a:lnTo>
                <a:cubicBezTo>
                  <a:pt x="6286383" y="182213"/>
                  <a:pt x="6343523" y="191958"/>
                  <a:pt x="6382501" y="230936"/>
                </a:cubicBezTo>
                <a:close/>
              </a:path>
            </a:pathLst>
          </a:custGeom>
          <a:solidFill>
            <a:srgbClr val="D7000F"/>
          </a:soli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文本框 45"/>
          <p:cNvSpPr txBox="1"/>
          <p:nvPr/>
        </p:nvSpPr>
        <p:spPr>
          <a:xfrm>
            <a:off x="3182101" y="3390022"/>
            <a:ext cx="6223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rgbClr val="FFF3C8"/>
                </a:solidFill>
                <a:cs typeface="+mn-ea"/>
                <a:sym typeface="+mn-lt"/>
              </a:rPr>
              <a:t>A</a:t>
            </a:r>
            <a:endParaRPr lang="zh-CN" altLang="en-US" sz="4000" dirty="0">
              <a:solidFill>
                <a:srgbClr val="FFF3C8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44361" y="4457948"/>
            <a:ext cx="93235" cy="715207"/>
            <a:chOff x="2690232" y="4097191"/>
            <a:chExt cx="93235" cy="715207"/>
          </a:xfrm>
        </p:grpSpPr>
        <p:sp>
          <p:nvSpPr>
            <p:cNvPr id="11" name="椭圆 10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91"/>
          <p:cNvSpPr txBox="1"/>
          <p:nvPr/>
        </p:nvSpPr>
        <p:spPr>
          <a:xfrm>
            <a:off x="2625536" y="5191632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添加标题文本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5" name="文本框 92"/>
          <p:cNvSpPr txBox="1"/>
          <p:nvPr/>
        </p:nvSpPr>
        <p:spPr>
          <a:xfrm>
            <a:off x="2039756" y="5494456"/>
            <a:ext cx="2916773" cy="622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49"/>
          <p:cNvSpPr txBox="1"/>
          <p:nvPr/>
        </p:nvSpPr>
        <p:spPr>
          <a:xfrm>
            <a:off x="4956529" y="3390022"/>
            <a:ext cx="6223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dirty="0">
                <a:solidFill>
                  <a:srgbClr val="FFF3C8"/>
                </a:solidFill>
                <a:cs typeface="+mn-ea"/>
                <a:sym typeface="+mn-lt"/>
              </a:rPr>
              <a:t>B</a:t>
            </a:r>
            <a:endParaRPr lang="zh-CN" altLang="en-US" sz="3600" dirty="0">
              <a:solidFill>
                <a:srgbClr val="FFF3C8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223334" y="2559808"/>
            <a:ext cx="93235" cy="715207"/>
            <a:chOff x="2690232" y="4097191"/>
            <a:chExt cx="93235" cy="715207"/>
          </a:xfrm>
        </p:grpSpPr>
        <p:sp>
          <p:nvSpPr>
            <p:cNvPr id="18" name="椭圆 17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99"/>
          <p:cNvSpPr txBox="1"/>
          <p:nvPr/>
        </p:nvSpPr>
        <p:spPr>
          <a:xfrm>
            <a:off x="4452474" y="1632088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添加标题文本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2" name="文本框 100"/>
          <p:cNvSpPr txBox="1"/>
          <p:nvPr/>
        </p:nvSpPr>
        <p:spPr>
          <a:xfrm>
            <a:off x="4452473" y="1947612"/>
            <a:ext cx="2204286" cy="9024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52"/>
          <p:cNvSpPr txBox="1"/>
          <p:nvPr/>
        </p:nvSpPr>
        <p:spPr>
          <a:xfrm>
            <a:off x="6788767" y="3390022"/>
            <a:ext cx="6223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rgbClr val="FFF3C8"/>
                </a:solidFill>
                <a:cs typeface="+mn-ea"/>
                <a:sym typeface="+mn-lt"/>
              </a:rPr>
              <a:t>C</a:t>
            </a:r>
            <a:endParaRPr lang="zh-CN" altLang="en-US" sz="4000" dirty="0">
              <a:solidFill>
                <a:srgbClr val="FFF3C8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044761" y="4457948"/>
            <a:ext cx="93235" cy="715207"/>
            <a:chOff x="2690232" y="4097191"/>
            <a:chExt cx="93235" cy="715207"/>
          </a:xfrm>
        </p:grpSpPr>
        <p:sp>
          <p:nvSpPr>
            <p:cNvPr id="25" name="椭圆 24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94"/>
          <p:cNvSpPr txBox="1"/>
          <p:nvPr/>
        </p:nvSpPr>
        <p:spPr>
          <a:xfrm>
            <a:off x="6323458" y="5199236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添加标题文本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9" name="文本框 95"/>
          <p:cNvSpPr txBox="1"/>
          <p:nvPr/>
        </p:nvSpPr>
        <p:spPr>
          <a:xfrm>
            <a:off x="5611908" y="5502060"/>
            <a:ext cx="3305061" cy="622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55"/>
          <p:cNvSpPr txBox="1"/>
          <p:nvPr/>
        </p:nvSpPr>
        <p:spPr>
          <a:xfrm>
            <a:off x="8600975" y="3390022"/>
            <a:ext cx="6223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dirty="0">
                <a:solidFill>
                  <a:srgbClr val="FFF3C8"/>
                </a:solidFill>
                <a:cs typeface="+mn-ea"/>
                <a:sym typeface="+mn-lt"/>
              </a:rPr>
              <a:t>D</a:t>
            </a:r>
            <a:endParaRPr lang="zh-CN" altLang="en-US" sz="3600" dirty="0">
              <a:solidFill>
                <a:srgbClr val="FFF3C8"/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823734" y="2559808"/>
            <a:ext cx="93235" cy="715207"/>
            <a:chOff x="2690232" y="4097191"/>
            <a:chExt cx="93235" cy="715207"/>
          </a:xfrm>
        </p:grpSpPr>
        <p:sp>
          <p:nvSpPr>
            <p:cNvPr id="32" name="椭圆 31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101"/>
          <p:cNvSpPr txBox="1"/>
          <p:nvPr/>
        </p:nvSpPr>
        <p:spPr>
          <a:xfrm>
            <a:off x="8124882" y="1624484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添加标题文本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6" name="文本框 102"/>
          <p:cNvSpPr txBox="1"/>
          <p:nvPr/>
        </p:nvSpPr>
        <p:spPr>
          <a:xfrm>
            <a:off x="8124881" y="1940008"/>
            <a:ext cx="2204286" cy="9024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年终汇报</a:t>
            </a:r>
            <a:endParaRPr lang="zh-CN" altLang="en-US" sz="3200" dirty="0">
              <a:solidFill>
                <a:srgbClr val="FFF3C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485900" y="3469458"/>
            <a:ext cx="8999702" cy="659180"/>
          </a:xfrm>
          <a:custGeom>
            <a:avLst/>
            <a:gdLst>
              <a:gd name="connsiteX0" fmla="*/ 0 w 8999702"/>
              <a:gd name="connsiteY0" fmla="*/ 0 h 659180"/>
              <a:gd name="connsiteX1" fmla="*/ 8610600 w 8999702"/>
              <a:gd name="connsiteY1" fmla="*/ 0 h 659180"/>
              <a:gd name="connsiteX2" fmla="*/ 8999702 w 8999702"/>
              <a:gd name="connsiteY2" fmla="*/ 329590 h 659180"/>
              <a:gd name="connsiteX3" fmla="*/ 8610600 w 8999702"/>
              <a:gd name="connsiteY3" fmla="*/ 659180 h 659180"/>
              <a:gd name="connsiteX4" fmla="*/ 8610600 w 8999702"/>
              <a:gd name="connsiteY4" fmla="*/ 659179 h 659180"/>
              <a:gd name="connsiteX5" fmla="*/ 1 w 8999702"/>
              <a:gd name="connsiteY5" fmla="*/ 659179 h 659180"/>
              <a:gd name="connsiteX6" fmla="*/ 389102 w 8999702"/>
              <a:gd name="connsiteY6" fmla="*/ 329590 h 65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99702" h="659180">
                <a:moveTo>
                  <a:pt x="0" y="0"/>
                </a:moveTo>
                <a:lnTo>
                  <a:pt x="8610600" y="0"/>
                </a:lnTo>
                <a:lnTo>
                  <a:pt x="8999702" y="329590"/>
                </a:lnTo>
                <a:lnTo>
                  <a:pt x="8610600" y="659180"/>
                </a:lnTo>
                <a:lnTo>
                  <a:pt x="8610600" y="659179"/>
                </a:lnTo>
                <a:lnTo>
                  <a:pt x="1" y="659179"/>
                </a:lnTo>
                <a:lnTo>
                  <a:pt x="389102" y="329590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sz="1600" dirty="0">
              <a:solidFill>
                <a:srgbClr val="2684E2"/>
              </a:solidFill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>
          <a:xfrm rot="-2700000">
            <a:off x="2736696" y="3391588"/>
            <a:ext cx="825808" cy="825808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D7000F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 rot="-2700000">
            <a:off x="4578196" y="3391588"/>
            <a:ext cx="825808" cy="825808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D7000F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 rot="-2700000">
            <a:off x="6419696" y="3391588"/>
            <a:ext cx="825808" cy="825808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D7000F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 rot="-2700000">
            <a:off x="8261196" y="3391588"/>
            <a:ext cx="825808" cy="825808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D7000F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25"/>
          <p:cNvSpPr txBox="1"/>
          <p:nvPr/>
        </p:nvSpPr>
        <p:spPr>
          <a:xfrm>
            <a:off x="1921123" y="3568216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0" name="文本框 26"/>
          <p:cNvSpPr txBox="1"/>
          <p:nvPr/>
        </p:nvSpPr>
        <p:spPr>
          <a:xfrm>
            <a:off x="3801326" y="3568216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1" name="文本框 27"/>
          <p:cNvSpPr txBox="1"/>
          <p:nvPr/>
        </p:nvSpPr>
        <p:spPr>
          <a:xfrm>
            <a:off x="5614991" y="3568216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2" name="文本框 28"/>
          <p:cNvSpPr txBox="1"/>
          <p:nvPr/>
        </p:nvSpPr>
        <p:spPr>
          <a:xfrm>
            <a:off x="7427916" y="3568216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3" name="文本框 29"/>
          <p:cNvSpPr txBox="1"/>
          <p:nvPr/>
        </p:nvSpPr>
        <p:spPr>
          <a:xfrm>
            <a:off x="9240841" y="3568216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cs typeface="+mn-ea"/>
                <a:sym typeface="+mn-lt"/>
              </a:rPr>
              <a:t>05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426252" y="3999724"/>
            <a:ext cx="93235" cy="715207"/>
            <a:chOff x="2690232" y="4097191"/>
            <a:chExt cx="93235" cy="715207"/>
          </a:xfrm>
        </p:grpSpPr>
        <p:sp>
          <p:nvSpPr>
            <p:cNvPr id="15" name="椭圆 14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91"/>
          <p:cNvSpPr txBox="1"/>
          <p:nvPr/>
        </p:nvSpPr>
        <p:spPr>
          <a:xfrm>
            <a:off x="2074279" y="4740863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b="1" dirty="0">
                <a:solidFill>
                  <a:srgbClr val="FF0000"/>
                </a:solidFill>
                <a:cs typeface="+mn-ea"/>
                <a:sym typeface="+mn-lt"/>
              </a:rPr>
              <a:t>2018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9" name="文本框 92"/>
          <p:cNvSpPr txBox="1"/>
          <p:nvPr/>
        </p:nvSpPr>
        <p:spPr>
          <a:xfrm>
            <a:off x="1849115" y="5056387"/>
            <a:ext cx="2448272" cy="87286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204152" y="2919604"/>
            <a:ext cx="93235" cy="715207"/>
            <a:chOff x="2690232" y="4097191"/>
            <a:chExt cx="93235" cy="715207"/>
          </a:xfrm>
        </p:grpSpPr>
        <p:sp>
          <p:nvSpPr>
            <p:cNvPr id="21" name="椭圆 20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99"/>
          <p:cNvSpPr txBox="1"/>
          <p:nvPr/>
        </p:nvSpPr>
        <p:spPr>
          <a:xfrm>
            <a:off x="3918848" y="1870289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b="1" dirty="0">
                <a:solidFill>
                  <a:srgbClr val="FF0000"/>
                </a:solidFill>
                <a:cs typeface="+mn-ea"/>
                <a:sym typeface="+mn-lt"/>
              </a:rPr>
              <a:t>2019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5" name="文本框 100"/>
          <p:cNvSpPr txBox="1"/>
          <p:nvPr/>
        </p:nvSpPr>
        <p:spPr>
          <a:xfrm>
            <a:off x="3170752" y="2185813"/>
            <a:ext cx="2900270" cy="6035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071021" y="3999724"/>
            <a:ext cx="93235" cy="715207"/>
            <a:chOff x="2690232" y="4097191"/>
            <a:chExt cx="93235" cy="715207"/>
          </a:xfrm>
        </p:grpSpPr>
        <p:sp>
          <p:nvSpPr>
            <p:cNvPr id="27" name="椭圆 26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94"/>
          <p:cNvSpPr txBox="1"/>
          <p:nvPr/>
        </p:nvSpPr>
        <p:spPr>
          <a:xfrm>
            <a:off x="5764301" y="4786939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b="1" dirty="0">
                <a:solidFill>
                  <a:srgbClr val="FF0000"/>
                </a:solidFill>
                <a:cs typeface="+mn-ea"/>
                <a:sym typeface="+mn-lt"/>
              </a:rPr>
              <a:t>2020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1" name="文本框 95"/>
          <p:cNvSpPr txBox="1"/>
          <p:nvPr/>
        </p:nvSpPr>
        <p:spPr>
          <a:xfrm>
            <a:off x="5225612" y="5102463"/>
            <a:ext cx="2114798" cy="87286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32514" y="2919604"/>
            <a:ext cx="93235" cy="715207"/>
            <a:chOff x="2690232" y="4097191"/>
            <a:chExt cx="93235" cy="715207"/>
          </a:xfrm>
        </p:grpSpPr>
        <p:sp>
          <p:nvSpPr>
            <p:cNvPr id="33" name="椭圆 32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101"/>
          <p:cNvSpPr txBox="1"/>
          <p:nvPr/>
        </p:nvSpPr>
        <p:spPr>
          <a:xfrm>
            <a:off x="7519757" y="1831880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b="1" dirty="0">
                <a:solidFill>
                  <a:srgbClr val="FF0000"/>
                </a:solidFill>
                <a:cs typeface="+mn-ea"/>
                <a:sym typeface="+mn-lt"/>
              </a:rPr>
              <a:t>2021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7" name="文本框 102"/>
          <p:cNvSpPr txBox="1"/>
          <p:nvPr/>
        </p:nvSpPr>
        <p:spPr>
          <a:xfrm>
            <a:off x="7205668" y="2147404"/>
            <a:ext cx="2900263" cy="6035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697987" y="3999724"/>
            <a:ext cx="93235" cy="715207"/>
            <a:chOff x="2690232" y="4097191"/>
            <a:chExt cx="93235" cy="715207"/>
          </a:xfrm>
        </p:grpSpPr>
        <p:sp>
          <p:nvSpPr>
            <p:cNvPr id="39" name="椭圆 38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94"/>
          <p:cNvSpPr txBox="1"/>
          <p:nvPr/>
        </p:nvSpPr>
        <p:spPr>
          <a:xfrm>
            <a:off x="9409955" y="4786939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b="1" dirty="0">
                <a:solidFill>
                  <a:srgbClr val="FF0000"/>
                </a:solidFill>
                <a:cs typeface="+mn-ea"/>
                <a:sym typeface="+mn-lt"/>
              </a:rPr>
              <a:t>2022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3" name="文本框 95"/>
          <p:cNvSpPr txBox="1"/>
          <p:nvPr/>
        </p:nvSpPr>
        <p:spPr>
          <a:xfrm>
            <a:off x="8268635" y="5102463"/>
            <a:ext cx="2941520" cy="6035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年终汇报</a:t>
            </a:r>
            <a:endParaRPr lang="zh-CN" altLang="en-US" sz="3200" dirty="0">
              <a:solidFill>
                <a:srgbClr val="FFF3C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年终汇报</a:t>
            </a:r>
            <a:endParaRPr lang="zh-CN" altLang="en-US" sz="3200" dirty="0">
              <a:solidFill>
                <a:srgbClr val="FFF3C8"/>
              </a:solidFill>
            </a:endParaRPr>
          </a:p>
        </p:txBody>
      </p:sp>
      <p:grpSp>
        <p:nvGrpSpPr>
          <p:cNvPr id="3" name="Group 127"/>
          <p:cNvGrpSpPr>
            <a:grpSpLocks noChangeAspect="1"/>
          </p:cNvGrpSpPr>
          <p:nvPr/>
        </p:nvGrpSpPr>
        <p:grpSpPr>
          <a:xfrm>
            <a:off x="4509255" y="2225921"/>
            <a:ext cx="3282357" cy="3308113"/>
            <a:chOff x="9134879" y="1164239"/>
            <a:chExt cx="3055938" cy="3079750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9134879" y="1175351"/>
              <a:ext cx="3035300" cy="2971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140645" tIns="70321" rIns="140645" bIns="7032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5"/>
            <p:cNvSpPr/>
            <p:nvPr/>
          </p:nvSpPr>
          <p:spPr bwMode="auto">
            <a:xfrm>
              <a:off x="9134879" y="1164239"/>
              <a:ext cx="3055938" cy="2982913"/>
            </a:xfrm>
            <a:custGeom>
              <a:avLst/>
              <a:gdLst/>
              <a:ahLst/>
              <a:cxnLst>
                <a:cxn ang="0">
                  <a:pos x="277" y="130"/>
                </a:cxn>
                <a:cxn ang="0">
                  <a:pos x="278" y="103"/>
                </a:cxn>
                <a:cxn ang="0">
                  <a:pos x="261" y="81"/>
                </a:cxn>
                <a:cxn ang="0">
                  <a:pos x="256" y="57"/>
                </a:cxn>
                <a:cxn ang="0">
                  <a:pos x="239" y="44"/>
                </a:cxn>
                <a:cxn ang="0">
                  <a:pos x="231" y="29"/>
                </a:cxn>
                <a:cxn ang="0">
                  <a:pos x="209" y="18"/>
                </a:cxn>
                <a:cxn ang="0">
                  <a:pos x="171" y="0"/>
                </a:cxn>
                <a:cxn ang="0">
                  <a:pos x="152" y="4"/>
                </a:cxn>
                <a:cxn ang="0">
                  <a:pos x="139" y="14"/>
                </a:cxn>
                <a:cxn ang="0">
                  <a:pos x="133" y="9"/>
                </a:cxn>
                <a:cxn ang="0">
                  <a:pos x="112" y="2"/>
                </a:cxn>
                <a:cxn ang="0">
                  <a:pos x="79" y="18"/>
                </a:cxn>
                <a:cxn ang="0">
                  <a:pos x="56" y="29"/>
                </a:cxn>
                <a:cxn ang="0">
                  <a:pos x="47" y="44"/>
                </a:cxn>
                <a:cxn ang="0">
                  <a:pos x="30" y="57"/>
                </a:cxn>
                <a:cxn ang="0">
                  <a:pos x="25" y="81"/>
                </a:cxn>
                <a:cxn ang="0">
                  <a:pos x="8" y="103"/>
                </a:cxn>
                <a:cxn ang="0">
                  <a:pos x="9" y="130"/>
                </a:cxn>
                <a:cxn ang="0">
                  <a:pos x="1" y="167"/>
                </a:cxn>
                <a:cxn ang="0">
                  <a:pos x="22" y="207"/>
                </a:cxn>
                <a:cxn ang="0">
                  <a:pos x="29" y="233"/>
                </a:cxn>
                <a:cxn ang="0">
                  <a:pos x="50" y="246"/>
                </a:cxn>
                <a:cxn ang="0">
                  <a:pos x="58" y="262"/>
                </a:cxn>
                <a:cxn ang="0">
                  <a:pos x="84" y="273"/>
                </a:cxn>
                <a:cxn ang="0">
                  <a:pos x="90" y="272"/>
                </a:cxn>
                <a:cxn ang="0">
                  <a:pos x="114" y="280"/>
                </a:cxn>
                <a:cxn ang="0">
                  <a:pos x="146" y="260"/>
                </a:cxn>
                <a:cxn ang="0">
                  <a:pos x="159" y="274"/>
                </a:cxn>
                <a:cxn ang="0">
                  <a:pos x="175" y="279"/>
                </a:cxn>
                <a:cxn ang="0">
                  <a:pos x="196" y="272"/>
                </a:cxn>
                <a:cxn ang="0">
                  <a:pos x="203" y="273"/>
                </a:cxn>
                <a:cxn ang="0">
                  <a:pos x="225" y="265"/>
                </a:cxn>
                <a:cxn ang="0">
                  <a:pos x="237" y="246"/>
                </a:cxn>
                <a:cxn ang="0">
                  <a:pos x="257" y="233"/>
                </a:cxn>
                <a:cxn ang="0">
                  <a:pos x="265" y="207"/>
                </a:cxn>
                <a:cxn ang="0">
                  <a:pos x="286" y="167"/>
                </a:cxn>
                <a:cxn ang="0">
                  <a:pos x="277" y="130"/>
                </a:cxn>
              </a:cxnLst>
              <a:rect l="0" t="0" r="r" b="b"/>
              <a:pathLst>
                <a:path w="287" h="280">
                  <a:moveTo>
                    <a:pt x="277" y="130"/>
                  </a:moveTo>
                  <a:cubicBezTo>
                    <a:pt x="281" y="122"/>
                    <a:pt x="281" y="112"/>
                    <a:pt x="278" y="103"/>
                  </a:cubicBezTo>
                  <a:cubicBezTo>
                    <a:pt x="275" y="93"/>
                    <a:pt x="269" y="85"/>
                    <a:pt x="261" y="81"/>
                  </a:cubicBezTo>
                  <a:cubicBezTo>
                    <a:pt x="262" y="73"/>
                    <a:pt x="261" y="64"/>
                    <a:pt x="256" y="57"/>
                  </a:cubicBezTo>
                  <a:cubicBezTo>
                    <a:pt x="252" y="51"/>
                    <a:pt x="246" y="46"/>
                    <a:pt x="239" y="44"/>
                  </a:cubicBezTo>
                  <a:cubicBezTo>
                    <a:pt x="238" y="38"/>
                    <a:pt x="235" y="33"/>
                    <a:pt x="231" y="29"/>
                  </a:cubicBezTo>
                  <a:cubicBezTo>
                    <a:pt x="225" y="22"/>
                    <a:pt x="217" y="19"/>
                    <a:pt x="209" y="18"/>
                  </a:cubicBezTo>
                  <a:cubicBezTo>
                    <a:pt x="201" y="7"/>
                    <a:pt x="187" y="0"/>
                    <a:pt x="171" y="0"/>
                  </a:cubicBezTo>
                  <a:cubicBezTo>
                    <a:pt x="164" y="0"/>
                    <a:pt x="158" y="1"/>
                    <a:pt x="152" y="4"/>
                  </a:cubicBezTo>
                  <a:cubicBezTo>
                    <a:pt x="146" y="7"/>
                    <a:pt x="142" y="10"/>
                    <a:pt x="139" y="14"/>
                  </a:cubicBezTo>
                  <a:cubicBezTo>
                    <a:pt x="137" y="12"/>
                    <a:pt x="135" y="11"/>
                    <a:pt x="133" y="9"/>
                  </a:cubicBezTo>
                  <a:cubicBezTo>
                    <a:pt x="127" y="4"/>
                    <a:pt x="120" y="2"/>
                    <a:pt x="112" y="2"/>
                  </a:cubicBezTo>
                  <a:cubicBezTo>
                    <a:pt x="100" y="2"/>
                    <a:pt x="89" y="8"/>
                    <a:pt x="79" y="18"/>
                  </a:cubicBezTo>
                  <a:cubicBezTo>
                    <a:pt x="71" y="18"/>
                    <a:pt x="62" y="22"/>
                    <a:pt x="56" y="29"/>
                  </a:cubicBezTo>
                  <a:cubicBezTo>
                    <a:pt x="52" y="33"/>
                    <a:pt x="49" y="38"/>
                    <a:pt x="47" y="44"/>
                  </a:cubicBezTo>
                  <a:cubicBezTo>
                    <a:pt x="40" y="46"/>
                    <a:pt x="34" y="51"/>
                    <a:pt x="30" y="57"/>
                  </a:cubicBezTo>
                  <a:cubicBezTo>
                    <a:pt x="26" y="64"/>
                    <a:pt x="24" y="73"/>
                    <a:pt x="25" y="81"/>
                  </a:cubicBezTo>
                  <a:cubicBezTo>
                    <a:pt x="17" y="85"/>
                    <a:pt x="11" y="93"/>
                    <a:pt x="8" y="103"/>
                  </a:cubicBezTo>
                  <a:cubicBezTo>
                    <a:pt x="5" y="112"/>
                    <a:pt x="6" y="122"/>
                    <a:pt x="9" y="130"/>
                  </a:cubicBezTo>
                  <a:cubicBezTo>
                    <a:pt x="0" y="143"/>
                    <a:pt x="0" y="161"/>
                    <a:pt x="1" y="167"/>
                  </a:cubicBezTo>
                  <a:cubicBezTo>
                    <a:pt x="2" y="185"/>
                    <a:pt x="10" y="199"/>
                    <a:pt x="22" y="207"/>
                  </a:cubicBezTo>
                  <a:cubicBezTo>
                    <a:pt x="21" y="216"/>
                    <a:pt x="24" y="225"/>
                    <a:pt x="29" y="233"/>
                  </a:cubicBezTo>
                  <a:cubicBezTo>
                    <a:pt x="35" y="240"/>
                    <a:pt x="42" y="245"/>
                    <a:pt x="50" y="246"/>
                  </a:cubicBezTo>
                  <a:cubicBezTo>
                    <a:pt x="51" y="252"/>
                    <a:pt x="54" y="258"/>
                    <a:pt x="58" y="262"/>
                  </a:cubicBezTo>
                  <a:cubicBezTo>
                    <a:pt x="65" y="269"/>
                    <a:pt x="74" y="273"/>
                    <a:pt x="84" y="273"/>
                  </a:cubicBezTo>
                  <a:cubicBezTo>
                    <a:pt x="86" y="273"/>
                    <a:pt x="88" y="273"/>
                    <a:pt x="90" y="272"/>
                  </a:cubicBezTo>
                  <a:cubicBezTo>
                    <a:pt x="98" y="278"/>
                    <a:pt x="106" y="280"/>
                    <a:pt x="114" y="280"/>
                  </a:cubicBezTo>
                  <a:cubicBezTo>
                    <a:pt x="127" y="280"/>
                    <a:pt x="139" y="273"/>
                    <a:pt x="146" y="260"/>
                  </a:cubicBezTo>
                  <a:cubicBezTo>
                    <a:pt x="149" y="266"/>
                    <a:pt x="153" y="271"/>
                    <a:pt x="159" y="274"/>
                  </a:cubicBezTo>
                  <a:cubicBezTo>
                    <a:pt x="164" y="277"/>
                    <a:pt x="169" y="279"/>
                    <a:pt x="175" y="279"/>
                  </a:cubicBezTo>
                  <a:cubicBezTo>
                    <a:pt x="183" y="279"/>
                    <a:pt x="190" y="277"/>
                    <a:pt x="196" y="272"/>
                  </a:cubicBezTo>
                  <a:cubicBezTo>
                    <a:pt x="198" y="273"/>
                    <a:pt x="201" y="273"/>
                    <a:pt x="203" y="273"/>
                  </a:cubicBezTo>
                  <a:cubicBezTo>
                    <a:pt x="211" y="273"/>
                    <a:pt x="219" y="270"/>
                    <a:pt x="225" y="265"/>
                  </a:cubicBezTo>
                  <a:cubicBezTo>
                    <a:pt x="231" y="260"/>
                    <a:pt x="235" y="254"/>
                    <a:pt x="237" y="246"/>
                  </a:cubicBezTo>
                  <a:cubicBezTo>
                    <a:pt x="245" y="245"/>
                    <a:pt x="252" y="240"/>
                    <a:pt x="257" y="233"/>
                  </a:cubicBezTo>
                  <a:cubicBezTo>
                    <a:pt x="263" y="225"/>
                    <a:pt x="265" y="216"/>
                    <a:pt x="265" y="207"/>
                  </a:cubicBezTo>
                  <a:cubicBezTo>
                    <a:pt x="276" y="199"/>
                    <a:pt x="284" y="185"/>
                    <a:pt x="286" y="167"/>
                  </a:cubicBezTo>
                  <a:cubicBezTo>
                    <a:pt x="287" y="156"/>
                    <a:pt x="285" y="141"/>
                    <a:pt x="277" y="130"/>
                  </a:cubicBezTo>
                  <a:close/>
                </a:path>
              </a:pathLst>
            </a:custGeom>
            <a:solidFill>
              <a:srgbClr val="D7000F"/>
            </a:solidFill>
            <a:ln w="9525">
              <a:noFill/>
              <a:round/>
            </a:ln>
          </p:spPr>
          <p:txBody>
            <a:bodyPr vert="horz" wrap="square" lIns="140645" tIns="70321" rIns="140645" bIns="7032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9230129" y="1218214"/>
              <a:ext cx="2865438" cy="3025775"/>
            </a:xfrm>
            <a:custGeom>
              <a:avLst/>
              <a:gdLst/>
              <a:ahLst/>
              <a:cxnLst>
                <a:cxn ang="0">
                  <a:pos x="124" y="67"/>
                </a:cxn>
                <a:cxn ang="0">
                  <a:pos x="124" y="212"/>
                </a:cxn>
                <a:cxn ang="0">
                  <a:pos x="23" y="197"/>
                </a:cxn>
                <a:cxn ang="0">
                  <a:pos x="27" y="81"/>
                </a:cxn>
                <a:cxn ang="0">
                  <a:pos x="150" y="13"/>
                </a:cxn>
                <a:cxn ang="0">
                  <a:pos x="151" y="135"/>
                </a:cxn>
                <a:cxn ang="0">
                  <a:pos x="187" y="88"/>
                </a:cxn>
                <a:cxn ang="0">
                  <a:pos x="160" y="72"/>
                </a:cxn>
                <a:cxn ang="0">
                  <a:pos x="178" y="75"/>
                </a:cxn>
                <a:cxn ang="0">
                  <a:pos x="150" y="13"/>
                </a:cxn>
                <a:cxn ang="0">
                  <a:pos x="158" y="255"/>
                </a:cxn>
                <a:cxn ang="0">
                  <a:pos x="211" y="225"/>
                </a:cxn>
                <a:cxn ang="0">
                  <a:pos x="252" y="131"/>
                </a:cxn>
                <a:cxn ang="0">
                  <a:pos x="220" y="166"/>
                </a:cxn>
                <a:cxn ang="0">
                  <a:pos x="214" y="192"/>
                </a:cxn>
                <a:cxn ang="0">
                  <a:pos x="211" y="147"/>
                </a:cxn>
                <a:cxn ang="0">
                  <a:pos x="171" y="133"/>
                </a:cxn>
                <a:cxn ang="0">
                  <a:pos x="188" y="236"/>
                </a:cxn>
                <a:cxn ang="0">
                  <a:pos x="160" y="214"/>
                </a:cxn>
                <a:cxn ang="0">
                  <a:pos x="154" y="141"/>
                </a:cxn>
                <a:cxn ang="0">
                  <a:pos x="237" y="128"/>
                </a:cxn>
                <a:cxn ang="0">
                  <a:pos x="211" y="63"/>
                </a:cxn>
                <a:cxn ang="0">
                  <a:pos x="195" y="23"/>
                </a:cxn>
                <a:cxn ang="0">
                  <a:pos x="144" y="91"/>
                </a:cxn>
                <a:cxn ang="0">
                  <a:pos x="143" y="234"/>
                </a:cxn>
                <a:cxn ang="0">
                  <a:pos x="210" y="253"/>
                </a:cxn>
                <a:cxn ang="0">
                  <a:pos x="267" y="161"/>
                </a:cxn>
                <a:cxn ang="0">
                  <a:pos x="222" y="46"/>
                </a:cxn>
                <a:cxn ang="0">
                  <a:pos x="90" y="120"/>
                </a:cxn>
                <a:cxn ang="0">
                  <a:pos x="96" y="119"/>
                </a:cxn>
                <a:cxn ang="0">
                  <a:pos x="92" y="126"/>
                </a:cxn>
                <a:cxn ang="0">
                  <a:pos x="52" y="139"/>
                </a:cxn>
                <a:cxn ang="0">
                  <a:pos x="118" y="163"/>
                </a:cxn>
                <a:cxn ang="0">
                  <a:pos x="115" y="17"/>
                </a:cxn>
                <a:cxn ang="0">
                  <a:pos x="97" y="56"/>
                </a:cxn>
                <a:cxn ang="0">
                  <a:pos x="111" y="40"/>
                </a:cxn>
                <a:cxn ang="0">
                  <a:pos x="79" y="76"/>
                </a:cxn>
                <a:cxn ang="0">
                  <a:pos x="98" y="171"/>
                </a:cxn>
                <a:cxn ang="0">
                  <a:pos x="97" y="195"/>
                </a:cxn>
                <a:cxn ang="0">
                  <a:pos x="94" y="237"/>
                </a:cxn>
                <a:cxn ang="0">
                  <a:pos x="77" y="162"/>
                </a:cxn>
                <a:cxn ang="0">
                  <a:pos x="8" y="161"/>
                </a:cxn>
                <a:cxn ang="0">
                  <a:pos x="85" y="249"/>
                </a:cxn>
                <a:cxn ang="0">
                  <a:pos x="98" y="171"/>
                </a:cxn>
                <a:cxn ang="0">
                  <a:pos x="62" y="99"/>
                </a:cxn>
                <a:cxn ang="0">
                  <a:pos x="38" y="86"/>
                </a:cxn>
              </a:cxnLst>
              <a:rect l="0" t="0" r="r" b="b"/>
              <a:pathLst>
                <a:path w="269" h="284">
                  <a:moveTo>
                    <a:pt x="74" y="23"/>
                  </a:moveTo>
                  <a:cubicBezTo>
                    <a:pt x="85" y="9"/>
                    <a:pt x="103" y="0"/>
                    <a:pt x="119" y="12"/>
                  </a:cubicBezTo>
                  <a:cubicBezTo>
                    <a:pt x="136" y="25"/>
                    <a:pt x="135" y="50"/>
                    <a:pt x="124" y="67"/>
                  </a:cubicBezTo>
                  <a:cubicBezTo>
                    <a:pt x="135" y="81"/>
                    <a:pt x="134" y="105"/>
                    <a:pt x="121" y="117"/>
                  </a:cubicBezTo>
                  <a:cubicBezTo>
                    <a:pt x="132" y="130"/>
                    <a:pt x="133" y="153"/>
                    <a:pt x="123" y="167"/>
                  </a:cubicBezTo>
                  <a:cubicBezTo>
                    <a:pt x="135" y="179"/>
                    <a:pt x="135" y="200"/>
                    <a:pt x="124" y="212"/>
                  </a:cubicBezTo>
                  <a:cubicBezTo>
                    <a:pt x="149" y="245"/>
                    <a:pt x="113" y="284"/>
                    <a:pt x="84" y="257"/>
                  </a:cubicBezTo>
                  <a:cubicBezTo>
                    <a:pt x="67" y="263"/>
                    <a:pt x="49" y="251"/>
                    <a:pt x="49" y="233"/>
                  </a:cubicBezTo>
                  <a:cubicBezTo>
                    <a:pt x="31" y="233"/>
                    <a:pt x="18" y="215"/>
                    <a:pt x="23" y="197"/>
                  </a:cubicBezTo>
                  <a:cubicBezTo>
                    <a:pt x="9" y="191"/>
                    <a:pt x="2" y="176"/>
                    <a:pt x="1" y="161"/>
                  </a:cubicBezTo>
                  <a:cubicBezTo>
                    <a:pt x="0" y="149"/>
                    <a:pt x="3" y="134"/>
                    <a:pt x="12" y="126"/>
                  </a:cubicBezTo>
                  <a:cubicBezTo>
                    <a:pt x="0" y="111"/>
                    <a:pt x="9" y="86"/>
                    <a:pt x="27" y="81"/>
                  </a:cubicBezTo>
                  <a:cubicBezTo>
                    <a:pt x="21" y="66"/>
                    <a:pt x="30" y="47"/>
                    <a:pt x="47" y="46"/>
                  </a:cubicBezTo>
                  <a:cubicBezTo>
                    <a:pt x="46" y="33"/>
                    <a:pt x="61" y="20"/>
                    <a:pt x="74" y="23"/>
                  </a:cubicBezTo>
                  <a:close/>
                  <a:moveTo>
                    <a:pt x="150" y="13"/>
                  </a:moveTo>
                  <a:cubicBezTo>
                    <a:pt x="132" y="21"/>
                    <a:pt x="147" y="40"/>
                    <a:pt x="155" y="49"/>
                  </a:cubicBezTo>
                  <a:cubicBezTo>
                    <a:pt x="135" y="59"/>
                    <a:pt x="137" y="80"/>
                    <a:pt x="156" y="91"/>
                  </a:cubicBezTo>
                  <a:cubicBezTo>
                    <a:pt x="140" y="101"/>
                    <a:pt x="133" y="124"/>
                    <a:pt x="151" y="135"/>
                  </a:cubicBezTo>
                  <a:cubicBezTo>
                    <a:pt x="155" y="133"/>
                    <a:pt x="160" y="132"/>
                    <a:pt x="164" y="132"/>
                  </a:cubicBezTo>
                  <a:cubicBezTo>
                    <a:pt x="164" y="120"/>
                    <a:pt x="171" y="111"/>
                    <a:pt x="183" y="108"/>
                  </a:cubicBezTo>
                  <a:cubicBezTo>
                    <a:pt x="181" y="101"/>
                    <a:pt x="183" y="94"/>
                    <a:pt x="187" y="88"/>
                  </a:cubicBezTo>
                  <a:cubicBezTo>
                    <a:pt x="182" y="87"/>
                    <a:pt x="177" y="84"/>
                    <a:pt x="173" y="78"/>
                  </a:cubicBezTo>
                  <a:cubicBezTo>
                    <a:pt x="168" y="81"/>
                    <a:pt x="162" y="81"/>
                    <a:pt x="157" y="78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167" y="77"/>
                    <a:pt x="180" y="69"/>
                    <a:pt x="179" y="60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186" y="65"/>
                    <a:pt x="183" y="71"/>
                    <a:pt x="178" y="75"/>
                  </a:cubicBezTo>
                  <a:cubicBezTo>
                    <a:pt x="188" y="88"/>
                    <a:pt x="211" y="82"/>
                    <a:pt x="204" y="59"/>
                  </a:cubicBezTo>
                  <a:cubicBezTo>
                    <a:pt x="229" y="47"/>
                    <a:pt x="206" y="22"/>
                    <a:pt x="191" y="32"/>
                  </a:cubicBezTo>
                  <a:cubicBezTo>
                    <a:pt x="189" y="15"/>
                    <a:pt x="166" y="6"/>
                    <a:pt x="150" y="13"/>
                  </a:cubicBezTo>
                  <a:close/>
                  <a:moveTo>
                    <a:pt x="155" y="192"/>
                  </a:moveTo>
                  <a:cubicBezTo>
                    <a:pt x="136" y="197"/>
                    <a:pt x="135" y="223"/>
                    <a:pt x="151" y="231"/>
                  </a:cubicBezTo>
                  <a:cubicBezTo>
                    <a:pt x="148" y="241"/>
                    <a:pt x="149" y="250"/>
                    <a:pt x="158" y="255"/>
                  </a:cubicBezTo>
                  <a:cubicBezTo>
                    <a:pt x="168" y="261"/>
                    <a:pt x="176" y="256"/>
                    <a:pt x="183" y="249"/>
                  </a:cubicBezTo>
                  <a:cubicBezTo>
                    <a:pt x="191" y="253"/>
                    <a:pt x="199" y="253"/>
                    <a:pt x="206" y="248"/>
                  </a:cubicBezTo>
                  <a:cubicBezTo>
                    <a:pt x="214" y="241"/>
                    <a:pt x="213" y="234"/>
                    <a:pt x="211" y="225"/>
                  </a:cubicBezTo>
                  <a:cubicBezTo>
                    <a:pt x="230" y="232"/>
                    <a:pt x="246" y="212"/>
                    <a:pt x="237" y="194"/>
                  </a:cubicBezTo>
                  <a:cubicBezTo>
                    <a:pt x="253" y="188"/>
                    <a:pt x="259" y="177"/>
                    <a:pt x="261" y="161"/>
                  </a:cubicBezTo>
                  <a:cubicBezTo>
                    <a:pt x="262" y="151"/>
                    <a:pt x="260" y="137"/>
                    <a:pt x="252" y="131"/>
                  </a:cubicBezTo>
                  <a:cubicBezTo>
                    <a:pt x="248" y="133"/>
                    <a:pt x="245" y="134"/>
                    <a:pt x="241" y="135"/>
                  </a:cubicBezTo>
                  <a:cubicBezTo>
                    <a:pt x="236" y="144"/>
                    <a:pt x="228" y="150"/>
                    <a:pt x="218" y="149"/>
                  </a:cubicBezTo>
                  <a:cubicBezTo>
                    <a:pt x="216" y="154"/>
                    <a:pt x="217" y="161"/>
                    <a:pt x="220" y="166"/>
                  </a:cubicBezTo>
                  <a:cubicBezTo>
                    <a:pt x="226" y="163"/>
                    <a:pt x="234" y="165"/>
                    <a:pt x="241" y="169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24" y="166"/>
                    <a:pt x="212" y="176"/>
                    <a:pt x="214" y="192"/>
                  </a:cubicBezTo>
                  <a:cubicBezTo>
                    <a:pt x="208" y="192"/>
                    <a:pt x="208" y="192"/>
                    <a:pt x="208" y="192"/>
                  </a:cubicBezTo>
                  <a:cubicBezTo>
                    <a:pt x="207" y="184"/>
                    <a:pt x="208" y="176"/>
                    <a:pt x="214" y="170"/>
                  </a:cubicBezTo>
                  <a:cubicBezTo>
                    <a:pt x="210" y="163"/>
                    <a:pt x="210" y="154"/>
                    <a:pt x="211" y="147"/>
                  </a:cubicBezTo>
                  <a:cubicBezTo>
                    <a:pt x="202" y="143"/>
                    <a:pt x="197" y="134"/>
                    <a:pt x="198" y="124"/>
                  </a:cubicBezTo>
                  <a:cubicBezTo>
                    <a:pt x="192" y="123"/>
                    <a:pt x="188" y="119"/>
                    <a:pt x="185" y="114"/>
                  </a:cubicBezTo>
                  <a:cubicBezTo>
                    <a:pt x="175" y="116"/>
                    <a:pt x="170" y="124"/>
                    <a:pt x="171" y="133"/>
                  </a:cubicBezTo>
                  <a:cubicBezTo>
                    <a:pt x="189" y="140"/>
                    <a:pt x="193" y="161"/>
                    <a:pt x="182" y="176"/>
                  </a:cubicBezTo>
                  <a:cubicBezTo>
                    <a:pt x="195" y="186"/>
                    <a:pt x="195" y="206"/>
                    <a:pt x="184" y="218"/>
                  </a:cubicBezTo>
                  <a:cubicBezTo>
                    <a:pt x="189" y="223"/>
                    <a:pt x="190" y="230"/>
                    <a:pt x="188" y="236"/>
                  </a:cubicBezTo>
                  <a:cubicBezTo>
                    <a:pt x="182" y="234"/>
                    <a:pt x="182" y="234"/>
                    <a:pt x="182" y="234"/>
                  </a:cubicBezTo>
                  <a:cubicBezTo>
                    <a:pt x="185" y="221"/>
                    <a:pt x="173" y="216"/>
                    <a:pt x="163" y="220"/>
                  </a:cubicBezTo>
                  <a:cubicBezTo>
                    <a:pt x="160" y="214"/>
                    <a:pt x="160" y="214"/>
                    <a:pt x="160" y="214"/>
                  </a:cubicBezTo>
                  <a:cubicBezTo>
                    <a:pt x="166" y="212"/>
                    <a:pt x="173" y="211"/>
                    <a:pt x="179" y="214"/>
                  </a:cubicBezTo>
                  <a:cubicBezTo>
                    <a:pt x="191" y="203"/>
                    <a:pt x="185" y="182"/>
                    <a:pt x="171" y="179"/>
                  </a:cubicBezTo>
                  <a:cubicBezTo>
                    <a:pt x="195" y="157"/>
                    <a:pt x="173" y="131"/>
                    <a:pt x="154" y="141"/>
                  </a:cubicBezTo>
                  <a:cubicBezTo>
                    <a:pt x="135" y="152"/>
                    <a:pt x="139" y="182"/>
                    <a:pt x="155" y="192"/>
                  </a:cubicBezTo>
                  <a:close/>
                  <a:moveTo>
                    <a:pt x="231" y="86"/>
                  </a:moveTo>
                  <a:cubicBezTo>
                    <a:pt x="262" y="88"/>
                    <a:pt x="262" y="128"/>
                    <a:pt x="237" y="128"/>
                  </a:cubicBezTo>
                  <a:cubicBezTo>
                    <a:pt x="227" y="152"/>
                    <a:pt x="202" y="144"/>
                    <a:pt x="204" y="119"/>
                  </a:cubicBezTo>
                  <a:cubicBezTo>
                    <a:pt x="187" y="115"/>
                    <a:pt x="183" y="100"/>
                    <a:pt x="196" y="88"/>
                  </a:cubicBezTo>
                  <a:cubicBezTo>
                    <a:pt x="207" y="85"/>
                    <a:pt x="214" y="74"/>
                    <a:pt x="211" y="63"/>
                  </a:cubicBezTo>
                  <a:cubicBezTo>
                    <a:pt x="215" y="60"/>
                    <a:pt x="218" y="57"/>
                    <a:pt x="220" y="53"/>
                  </a:cubicBezTo>
                  <a:cubicBezTo>
                    <a:pt x="238" y="53"/>
                    <a:pt x="241" y="76"/>
                    <a:pt x="231" y="86"/>
                  </a:cubicBezTo>
                  <a:close/>
                  <a:moveTo>
                    <a:pt x="195" y="23"/>
                  </a:moveTo>
                  <a:cubicBezTo>
                    <a:pt x="188" y="6"/>
                    <a:pt x="163" y="0"/>
                    <a:pt x="147" y="7"/>
                  </a:cubicBezTo>
                  <a:cubicBezTo>
                    <a:pt x="128" y="16"/>
                    <a:pt x="134" y="34"/>
                    <a:pt x="145" y="47"/>
                  </a:cubicBezTo>
                  <a:cubicBezTo>
                    <a:pt x="132" y="57"/>
                    <a:pt x="132" y="80"/>
                    <a:pt x="144" y="91"/>
                  </a:cubicBezTo>
                  <a:cubicBezTo>
                    <a:pt x="131" y="103"/>
                    <a:pt x="131" y="128"/>
                    <a:pt x="145" y="139"/>
                  </a:cubicBezTo>
                  <a:cubicBezTo>
                    <a:pt x="131" y="152"/>
                    <a:pt x="131" y="177"/>
                    <a:pt x="143" y="190"/>
                  </a:cubicBezTo>
                  <a:cubicBezTo>
                    <a:pt x="131" y="200"/>
                    <a:pt x="131" y="225"/>
                    <a:pt x="143" y="234"/>
                  </a:cubicBezTo>
                  <a:cubicBezTo>
                    <a:pt x="141" y="245"/>
                    <a:pt x="145" y="255"/>
                    <a:pt x="154" y="261"/>
                  </a:cubicBezTo>
                  <a:cubicBezTo>
                    <a:pt x="165" y="267"/>
                    <a:pt x="176" y="265"/>
                    <a:pt x="185" y="257"/>
                  </a:cubicBezTo>
                  <a:cubicBezTo>
                    <a:pt x="193" y="260"/>
                    <a:pt x="203" y="259"/>
                    <a:pt x="210" y="253"/>
                  </a:cubicBezTo>
                  <a:cubicBezTo>
                    <a:pt x="216" y="248"/>
                    <a:pt x="219" y="241"/>
                    <a:pt x="219" y="233"/>
                  </a:cubicBezTo>
                  <a:cubicBezTo>
                    <a:pt x="237" y="233"/>
                    <a:pt x="250" y="215"/>
                    <a:pt x="245" y="197"/>
                  </a:cubicBezTo>
                  <a:cubicBezTo>
                    <a:pt x="259" y="191"/>
                    <a:pt x="266" y="176"/>
                    <a:pt x="267" y="161"/>
                  </a:cubicBezTo>
                  <a:cubicBezTo>
                    <a:pt x="268" y="149"/>
                    <a:pt x="266" y="134"/>
                    <a:pt x="256" y="126"/>
                  </a:cubicBezTo>
                  <a:cubicBezTo>
                    <a:pt x="269" y="111"/>
                    <a:pt x="260" y="86"/>
                    <a:pt x="241" y="81"/>
                  </a:cubicBezTo>
                  <a:cubicBezTo>
                    <a:pt x="247" y="66"/>
                    <a:pt x="238" y="47"/>
                    <a:pt x="222" y="46"/>
                  </a:cubicBezTo>
                  <a:cubicBezTo>
                    <a:pt x="222" y="33"/>
                    <a:pt x="208" y="20"/>
                    <a:pt x="195" y="23"/>
                  </a:cubicBezTo>
                  <a:close/>
                  <a:moveTo>
                    <a:pt x="70" y="116"/>
                  </a:moveTo>
                  <a:cubicBezTo>
                    <a:pt x="75" y="124"/>
                    <a:pt x="83" y="125"/>
                    <a:pt x="90" y="120"/>
                  </a:cubicBezTo>
                  <a:cubicBezTo>
                    <a:pt x="89" y="111"/>
                    <a:pt x="93" y="103"/>
                    <a:pt x="100" y="98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99" y="107"/>
                    <a:pt x="96" y="112"/>
                    <a:pt x="96" y="119"/>
                  </a:cubicBezTo>
                  <a:cubicBezTo>
                    <a:pt x="97" y="124"/>
                    <a:pt x="100" y="130"/>
                    <a:pt x="105" y="132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98" y="136"/>
                    <a:pt x="94" y="132"/>
                    <a:pt x="92" y="126"/>
                  </a:cubicBezTo>
                  <a:cubicBezTo>
                    <a:pt x="83" y="132"/>
                    <a:pt x="72" y="130"/>
                    <a:pt x="66" y="122"/>
                  </a:cubicBezTo>
                  <a:cubicBezTo>
                    <a:pt x="61" y="126"/>
                    <a:pt x="55" y="128"/>
                    <a:pt x="49" y="128"/>
                  </a:cubicBezTo>
                  <a:cubicBezTo>
                    <a:pt x="51" y="132"/>
                    <a:pt x="52" y="135"/>
                    <a:pt x="52" y="139"/>
                  </a:cubicBezTo>
                  <a:cubicBezTo>
                    <a:pt x="67" y="136"/>
                    <a:pt x="79" y="143"/>
                    <a:pt x="83" y="159"/>
                  </a:cubicBezTo>
                  <a:cubicBezTo>
                    <a:pt x="88" y="158"/>
                    <a:pt x="94" y="159"/>
                    <a:pt x="98" y="163"/>
                  </a:cubicBezTo>
                  <a:cubicBezTo>
                    <a:pt x="104" y="160"/>
                    <a:pt x="112" y="160"/>
                    <a:pt x="118" y="163"/>
                  </a:cubicBezTo>
                  <a:cubicBezTo>
                    <a:pt x="128" y="148"/>
                    <a:pt x="124" y="129"/>
                    <a:pt x="111" y="117"/>
                  </a:cubicBezTo>
                  <a:cubicBezTo>
                    <a:pt x="127" y="104"/>
                    <a:pt x="130" y="84"/>
                    <a:pt x="116" y="68"/>
                  </a:cubicBezTo>
                  <a:cubicBezTo>
                    <a:pt x="127" y="55"/>
                    <a:pt x="132" y="29"/>
                    <a:pt x="115" y="17"/>
                  </a:cubicBezTo>
                  <a:cubicBezTo>
                    <a:pt x="100" y="6"/>
                    <a:pt x="85" y="19"/>
                    <a:pt x="77" y="31"/>
                  </a:cubicBezTo>
                  <a:cubicBezTo>
                    <a:pt x="62" y="25"/>
                    <a:pt x="48" y="41"/>
                    <a:pt x="57" y="56"/>
                  </a:cubicBezTo>
                  <a:cubicBezTo>
                    <a:pt x="67" y="73"/>
                    <a:pt x="95" y="76"/>
                    <a:pt x="97" y="56"/>
                  </a:cubicBezTo>
                  <a:cubicBezTo>
                    <a:pt x="90" y="55"/>
                    <a:pt x="85" y="52"/>
                    <a:pt x="80" y="47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93" y="52"/>
                    <a:pt x="107" y="52"/>
                    <a:pt x="111" y="40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5" y="48"/>
                    <a:pt x="110" y="53"/>
                    <a:pt x="103" y="55"/>
                  </a:cubicBezTo>
                  <a:cubicBezTo>
                    <a:pt x="103" y="69"/>
                    <a:pt x="92" y="77"/>
                    <a:pt x="79" y="76"/>
                  </a:cubicBezTo>
                  <a:cubicBezTo>
                    <a:pt x="84" y="86"/>
                    <a:pt x="82" y="98"/>
                    <a:pt x="72" y="103"/>
                  </a:cubicBezTo>
                  <a:cubicBezTo>
                    <a:pt x="73" y="107"/>
                    <a:pt x="72" y="112"/>
                    <a:pt x="70" y="116"/>
                  </a:cubicBezTo>
                  <a:close/>
                  <a:moveTo>
                    <a:pt x="98" y="171"/>
                  </a:moveTo>
                  <a:cubicBezTo>
                    <a:pt x="86" y="160"/>
                    <a:pt x="73" y="165"/>
                    <a:pt x="77" y="181"/>
                  </a:cubicBezTo>
                  <a:cubicBezTo>
                    <a:pt x="59" y="189"/>
                    <a:pt x="61" y="209"/>
                    <a:pt x="79" y="211"/>
                  </a:cubicBezTo>
                  <a:cubicBezTo>
                    <a:pt x="81" y="202"/>
                    <a:pt x="88" y="197"/>
                    <a:pt x="97" y="195"/>
                  </a:cubicBezTo>
                  <a:cubicBezTo>
                    <a:pt x="98" y="201"/>
                    <a:pt x="98" y="201"/>
                    <a:pt x="98" y="201"/>
                  </a:cubicBezTo>
                  <a:cubicBezTo>
                    <a:pt x="81" y="205"/>
                    <a:pt x="82" y="225"/>
                    <a:pt x="96" y="231"/>
                  </a:cubicBezTo>
                  <a:cubicBezTo>
                    <a:pt x="94" y="237"/>
                    <a:pt x="94" y="237"/>
                    <a:pt x="94" y="237"/>
                  </a:cubicBezTo>
                  <a:cubicBezTo>
                    <a:pt x="86" y="234"/>
                    <a:pt x="80" y="227"/>
                    <a:pt x="79" y="218"/>
                  </a:cubicBezTo>
                  <a:cubicBezTo>
                    <a:pt x="56" y="215"/>
                    <a:pt x="51" y="189"/>
                    <a:pt x="69" y="177"/>
                  </a:cubicBezTo>
                  <a:cubicBezTo>
                    <a:pt x="69" y="171"/>
                    <a:pt x="72" y="165"/>
                    <a:pt x="77" y="162"/>
                  </a:cubicBezTo>
                  <a:cubicBezTo>
                    <a:pt x="73" y="142"/>
                    <a:pt x="55" y="143"/>
                    <a:pt x="43" y="149"/>
                  </a:cubicBezTo>
                  <a:cubicBezTo>
                    <a:pt x="48" y="139"/>
                    <a:pt x="47" y="126"/>
                    <a:pt x="31" y="125"/>
                  </a:cubicBezTo>
                  <a:cubicBezTo>
                    <a:pt x="13" y="125"/>
                    <a:pt x="6" y="145"/>
                    <a:pt x="8" y="161"/>
                  </a:cubicBezTo>
                  <a:cubicBezTo>
                    <a:pt x="9" y="177"/>
                    <a:pt x="16" y="188"/>
                    <a:pt x="31" y="194"/>
                  </a:cubicBezTo>
                  <a:cubicBezTo>
                    <a:pt x="25" y="214"/>
                    <a:pt x="37" y="230"/>
                    <a:pt x="57" y="225"/>
                  </a:cubicBezTo>
                  <a:cubicBezTo>
                    <a:pt x="54" y="245"/>
                    <a:pt x="67" y="256"/>
                    <a:pt x="85" y="249"/>
                  </a:cubicBezTo>
                  <a:cubicBezTo>
                    <a:pt x="111" y="276"/>
                    <a:pt x="141" y="242"/>
                    <a:pt x="116" y="212"/>
                  </a:cubicBezTo>
                  <a:cubicBezTo>
                    <a:pt x="127" y="202"/>
                    <a:pt x="130" y="184"/>
                    <a:pt x="119" y="172"/>
                  </a:cubicBezTo>
                  <a:cubicBezTo>
                    <a:pt x="113" y="166"/>
                    <a:pt x="104" y="166"/>
                    <a:pt x="98" y="171"/>
                  </a:cubicBezTo>
                  <a:close/>
                  <a:moveTo>
                    <a:pt x="18" y="122"/>
                  </a:moveTo>
                  <a:cubicBezTo>
                    <a:pt x="26" y="118"/>
                    <a:pt x="32" y="118"/>
                    <a:pt x="41" y="121"/>
                  </a:cubicBezTo>
                  <a:cubicBezTo>
                    <a:pt x="54" y="125"/>
                    <a:pt x="75" y="113"/>
                    <a:pt x="62" y="99"/>
                  </a:cubicBezTo>
                  <a:cubicBezTo>
                    <a:pt x="75" y="100"/>
                    <a:pt x="80" y="83"/>
                    <a:pt x="70" y="75"/>
                  </a:cubicBezTo>
                  <a:cubicBezTo>
                    <a:pt x="60" y="72"/>
                    <a:pt x="52" y="63"/>
                    <a:pt x="48" y="53"/>
                  </a:cubicBezTo>
                  <a:cubicBezTo>
                    <a:pt x="30" y="53"/>
                    <a:pt x="28" y="76"/>
                    <a:pt x="38" y="86"/>
                  </a:cubicBezTo>
                  <a:cubicBezTo>
                    <a:pt x="19" y="85"/>
                    <a:pt x="6" y="108"/>
                    <a:pt x="18" y="122"/>
                  </a:cubicBezTo>
                  <a:close/>
                </a:path>
              </a:pathLst>
            </a:custGeom>
            <a:solidFill>
              <a:schemeClr val="bg1"/>
            </a:solidFill>
            <a:ln w="27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140645" tIns="70321" rIns="140645" bIns="70321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43"/>
          <p:cNvGrpSpPr/>
          <p:nvPr/>
        </p:nvGrpSpPr>
        <p:grpSpPr>
          <a:xfrm flipV="1">
            <a:off x="7189556" y="4664763"/>
            <a:ext cx="1099568" cy="290901"/>
            <a:chOff x="7244862" y="2564012"/>
            <a:chExt cx="1005315" cy="299674"/>
          </a:xfrm>
        </p:grpSpPr>
        <p:cxnSp>
          <p:nvCxnSpPr>
            <p:cNvPr id="20" name="Straight Connector 144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45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146"/>
          <p:cNvGrpSpPr/>
          <p:nvPr/>
        </p:nvGrpSpPr>
        <p:grpSpPr>
          <a:xfrm flipH="1" flipV="1">
            <a:off x="4292944" y="4664758"/>
            <a:ext cx="1091305" cy="290901"/>
            <a:chOff x="7244862" y="2564012"/>
            <a:chExt cx="1005315" cy="299674"/>
          </a:xfrm>
        </p:grpSpPr>
        <p:cxnSp>
          <p:nvCxnSpPr>
            <p:cNvPr id="23" name="Straight Connector 147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48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149"/>
          <p:cNvGrpSpPr/>
          <p:nvPr/>
        </p:nvGrpSpPr>
        <p:grpSpPr>
          <a:xfrm>
            <a:off x="7189551" y="2818372"/>
            <a:ext cx="1099568" cy="327789"/>
            <a:chOff x="7244862" y="2564012"/>
            <a:chExt cx="1005315" cy="299674"/>
          </a:xfrm>
        </p:grpSpPr>
        <p:cxnSp>
          <p:nvCxnSpPr>
            <p:cNvPr id="26" name="Straight Connector 150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151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152"/>
          <p:cNvGrpSpPr/>
          <p:nvPr/>
        </p:nvGrpSpPr>
        <p:grpSpPr>
          <a:xfrm flipH="1">
            <a:off x="4292944" y="2818372"/>
            <a:ext cx="1091305" cy="327789"/>
            <a:chOff x="7244862" y="2564012"/>
            <a:chExt cx="1005315" cy="299674"/>
          </a:xfrm>
        </p:grpSpPr>
        <p:cxnSp>
          <p:nvCxnSpPr>
            <p:cNvPr id="29" name="Straight Connector 153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154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91"/>
          <p:cNvSpPr txBox="1"/>
          <p:nvPr/>
        </p:nvSpPr>
        <p:spPr>
          <a:xfrm>
            <a:off x="2537671" y="2582906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添加标题文本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2" name="文本框 92"/>
          <p:cNvSpPr txBox="1"/>
          <p:nvPr/>
        </p:nvSpPr>
        <p:spPr>
          <a:xfrm>
            <a:off x="1347873" y="2922147"/>
            <a:ext cx="2916773" cy="622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91"/>
          <p:cNvSpPr txBox="1"/>
          <p:nvPr/>
        </p:nvSpPr>
        <p:spPr>
          <a:xfrm>
            <a:off x="2537671" y="4586327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添加标题文本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4" name="文本框 92"/>
          <p:cNvSpPr txBox="1"/>
          <p:nvPr/>
        </p:nvSpPr>
        <p:spPr>
          <a:xfrm>
            <a:off x="1347873" y="4925568"/>
            <a:ext cx="2916773" cy="622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91"/>
          <p:cNvSpPr txBox="1"/>
          <p:nvPr/>
        </p:nvSpPr>
        <p:spPr>
          <a:xfrm>
            <a:off x="8423198" y="2582906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添加标题文本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6" name="文本框 92"/>
          <p:cNvSpPr txBox="1"/>
          <p:nvPr/>
        </p:nvSpPr>
        <p:spPr>
          <a:xfrm>
            <a:off x="8401031" y="2922147"/>
            <a:ext cx="2916773" cy="622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91"/>
          <p:cNvSpPr txBox="1"/>
          <p:nvPr/>
        </p:nvSpPr>
        <p:spPr>
          <a:xfrm>
            <a:off x="8423198" y="4586327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添加标题文本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8" name="文本框 92"/>
          <p:cNvSpPr txBox="1"/>
          <p:nvPr/>
        </p:nvSpPr>
        <p:spPr>
          <a:xfrm>
            <a:off x="8401031" y="4925568"/>
            <a:ext cx="2916773" cy="6224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8"/>
          <p:cNvSpPr txBox="1">
            <a:spLocks noChangeArrowheads="1"/>
          </p:cNvSpPr>
          <p:nvPr/>
        </p:nvSpPr>
        <p:spPr bwMode="auto">
          <a:xfrm>
            <a:off x="1903121" y="3361165"/>
            <a:ext cx="393643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665" b="1" dirty="0">
                <a:solidFill>
                  <a:srgbClr val="D7000F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2665" b="1" dirty="0">
              <a:solidFill>
                <a:srgbClr val="D7000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20"/>
          <p:cNvSpPr txBox="1">
            <a:spLocks noChangeArrowheads="1"/>
          </p:cNvSpPr>
          <p:nvPr/>
        </p:nvSpPr>
        <p:spPr bwMode="auto">
          <a:xfrm>
            <a:off x="1903121" y="3817901"/>
            <a:ext cx="4416491" cy="1475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spcBef>
                <a:spcPts val="800"/>
              </a:spcBef>
              <a:spcAft>
                <a:spcPts val="800"/>
              </a:spcAft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75304" y="3416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F3C8"/>
                </a:solidFill>
              </a:rPr>
              <a:t>员工风采</a:t>
            </a:r>
            <a:endParaRPr lang="zh-CN" altLang="en-US" sz="3200" dirty="0">
              <a:solidFill>
                <a:srgbClr val="FFF3C8"/>
              </a:solidFill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1828800" y="2540000"/>
            <a:ext cx="5829300" cy="3467100"/>
          </a:xfrm>
          <a:custGeom>
            <a:avLst/>
            <a:gdLst>
              <a:gd name="connsiteX0" fmla="*/ 0 w 5829300"/>
              <a:gd name="connsiteY0" fmla="*/ 0 h 3467100"/>
              <a:gd name="connsiteX1" fmla="*/ 1905000 w 5829300"/>
              <a:gd name="connsiteY1" fmla="*/ 546100 h 3467100"/>
              <a:gd name="connsiteX2" fmla="*/ 4127500 w 5829300"/>
              <a:gd name="connsiteY2" fmla="*/ 1574800 h 3467100"/>
              <a:gd name="connsiteX3" fmla="*/ 5829300 w 5829300"/>
              <a:gd name="connsiteY3" fmla="*/ 3467100 h 34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9300" h="3467100">
                <a:moveTo>
                  <a:pt x="0" y="0"/>
                </a:moveTo>
                <a:cubicBezTo>
                  <a:pt x="608541" y="141816"/>
                  <a:pt x="1217083" y="283633"/>
                  <a:pt x="1905000" y="546100"/>
                </a:cubicBezTo>
                <a:cubicBezTo>
                  <a:pt x="2592917" y="808567"/>
                  <a:pt x="3473450" y="1087967"/>
                  <a:pt x="4127500" y="1574800"/>
                </a:cubicBezTo>
                <a:cubicBezTo>
                  <a:pt x="4781550" y="2061633"/>
                  <a:pt x="5305425" y="2764366"/>
                  <a:pt x="5829300" y="3467100"/>
                </a:cubicBezTo>
              </a:path>
            </a:pathLst>
          </a:custGeom>
          <a:noFill/>
          <a:ln w="38100">
            <a:gradFill>
              <a:gsLst>
                <a:gs pos="0">
                  <a:srgbClr val="D7000F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 rot="21091091">
            <a:off x="3327090" y="2027664"/>
            <a:ext cx="7348709" cy="4064000"/>
          </a:xfrm>
          <a:custGeom>
            <a:avLst/>
            <a:gdLst>
              <a:gd name="connsiteX0" fmla="*/ 0 w 5829300"/>
              <a:gd name="connsiteY0" fmla="*/ 0 h 3467100"/>
              <a:gd name="connsiteX1" fmla="*/ 1905000 w 5829300"/>
              <a:gd name="connsiteY1" fmla="*/ 546100 h 3467100"/>
              <a:gd name="connsiteX2" fmla="*/ 4127500 w 5829300"/>
              <a:gd name="connsiteY2" fmla="*/ 1574800 h 3467100"/>
              <a:gd name="connsiteX3" fmla="*/ 5829300 w 5829300"/>
              <a:gd name="connsiteY3" fmla="*/ 3467100 h 34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9300" h="3467100">
                <a:moveTo>
                  <a:pt x="0" y="0"/>
                </a:moveTo>
                <a:cubicBezTo>
                  <a:pt x="608541" y="141816"/>
                  <a:pt x="1217083" y="283633"/>
                  <a:pt x="1905000" y="546100"/>
                </a:cubicBezTo>
                <a:cubicBezTo>
                  <a:pt x="2592917" y="808567"/>
                  <a:pt x="3473450" y="1087967"/>
                  <a:pt x="4127500" y="1574800"/>
                </a:cubicBezTo>
                <a:cubicBezTo>
                  <a:pt x="4781550" y="2061633"/>
                  <a:pt x="5305425" y="2764366"/>
                  <a:pt x="5829300" y="3467100"/>
                </a:cubicBezTo>
              </a:path>
            </a:pathLst>
          </a:custGeom>
          <a:noFill/>
          <a:ln w="38100">
            <a:gradFill>
              <a:gsLst>
                <a:gs pos="0">
                  <a:srgbClr val="D7000F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3703415" y="1844571"/>
            <a:ext cx="1582716" cy="1055144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25400" dir="11940000">
              <a:srgbClr val="000000">
                <a:alpha val="43000"/>
              </a:srgbClr>
            </a:outerShdw>
            <a:reflection stA="35000" endPos="26000" dist="12700" dir="5400000" sy="-100000" algn="bl" rotWithShape="0"/>
          </a:effectLst>
        </p:spPr>
      </p:pic>
      <p:pic>
        <p:nvPicPr>
          <p:cNvPr id="10" name="Picture 2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5604036" y="2460765"/>
            <a:ext cx="2115868" cy="1410579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25400" dir="12000000">
              <a:srgbClr val="000000">
                <a:alpha val="43000"/>
              </a:srgbClr>
            </a:outerShdw>
            <a:reflection stA="35000" endPos="26000" dist="12700" dir="5400000" sy="-100000" algn="bl" rotWithShape="0"/>
          </a:effectLst>
        </p:spPr>
      </p:pic>
      <p:pic>
        <p:nvPicPr>
          <p:cNvPr id="12" name="Picture 26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7235377" y="3253727"/>
            <a:ext cx="3380170" cy="2253447"/>
          </a:xfrm>
          <a:prstGeom prst="rect">
            <a:avLst/>
          </a:prstGeom>
          <a:blipFill>
            <a:blip r:embed="rId6" cstate="screen"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25400" dir="11940000">
              <a:srgbClr val="000000">
                <a:alpha val="43000"/>
              </a:srgbClr>
            </a:outerShdw>
            <a:reflection stA="35000" endPos="26000" dist="12700" dir="5400000" sy="-100000" algn="bl" rotWithShape="0"/>
          </a:effectLst>
        </p:spPr>
      </p:pic>
      <p:pic>
        <p:nvPicPr>
          <p:cNvPr id="4" name="Picture 19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2072933" y="1660550"/>
            <a:ext cx="1271922" cy="847948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25400" dir="12240000">
              <a:sysClr val="window" lastClr="FFFFFF">
                <a:lumMod val="50000"/>
                <a:alpha val="43000"/>
              </a:sysClr>
            </a:outerShdw>
            <a:reflection stA="50000" endPos="35000" dist="127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ISLIDE.ICON" val="#104380;#83093;#104282;"/>
</p:tagLst>
</file>

<file path=ppt/tags/tag2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ojot2v5u">
      <a:majorFont>
        <a:latin typeface="Arial"/>
        <a:ea typeface="演示秋鸿楷"/>
        <a:cs typeface=""/>
      </a:majorFont>
      <a:minorFont>
        <a:latin typeface="Arial"/>
        <a:ea typeface="演示秋鸿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1672</Words>
  <Application>WPS 演示</Application>
  <PresentationFormat>宽屏</PresentationFormat>
  <Paragraphs>266</Paragraphs>
  <Slides>21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字魂59号-创粗黑</vt:lpstr>
      <vt:lpstr>黑体</vt:lpstr>
      <vt:lpstr>字制区喜脉体</vt:lpstr>
      <vt:lpstr>微软雅黑</vt:lpstr>
      <vt:lpstr>Calibri</vt:lpstr>
      <vt:lpstr>演示秋鸿楷</vt:lpstr>
      <vt:lpstr>楷体_GB2312</vt:lpstr>
      <vt:lpstr>Arial Unicode MS</vt:lpstr>
      <vt:lpstr>华康俪金黑W8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年终汇报颁奖联欢晚会ppt模板</dc:title>
  <dc:creator>51PPT模板网</dc:creator>
  <cp:keywords>www.51pptmoban.com</cp:keywords>
  <dc:description>www.51pptmoban.com</dc:description>
  <dc:subject>春节</dc:subject>
  <cp:lastModifiedBy>铭</cp:lastModifiedBy>
  <cp:revision>98</cp:revision>
  <dcterms:created xsi:type="dcterms:W3CDTF">2017-08-18T03:02:00Z</dcterms:created>
  <dcterms:modified xsi:type="dcterms:W3CDTF">2022-01-21T08:40:08Z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6B1A04E1E38C408CA8C05F40F709572F</vt:lpwstr>
  </property>
</Properties>
</file>