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sldIdLst>
    <p:sldId id="256" r:id="rId4"/>
    <p:sldId id="257" r:id="rId6"/>
    <p:sldId id="259" r:id="rId7"/>
    <p:sldId id="280" r:id="rId8"/>
    <p:sldId id="268" r:id="rId9"/>
    <p:sldId id="266" r:id="rId10"/>
    <p:sldId id="265" r:id="rId11"/>
    <p:sldId id="260" r:id="rId12"/>
    <p:sldId id="269" r:id="rId13"/>
    <p:sldId id="274" r:id="rId14"/>
    <p:sldId id="283" r:id="rId15"/>
    <p:sldId id="267" r:id="rId16"/>
    <p:sldId id="270" r:id="rId17"/>
    <p:sldId id="261" r:id="rId18"/>
    <p:sldId id="271" r:id="rId19"/>
    <p:sldId id="272" r:id="rId20"/>
    <p:sldId id="276" r:id="rId21"/>
    <p:sldId id="277" r:id="rId22"/>
    <p:sldId id="278" r:id="rId23"/>
    <p:sldId id="262" r:id="rId24"/>
    <p:sldId id="281" r:id="rId25"/>
    <p:sldId id="285" r:id="rId26"/>
    <p:sldId id="275" r:id="rId27"/>
    <p:sldId id="284" r:id="rId28"/>
    <p:sldId id="258" r:id="rId29"/>
  </p:sldIdLst>
  <p:sldSz cx="12192000" cy="6858000"/>
  <p:notesSz cx="7103745" cy="10234295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22A"/>
    <a:srgbClr val="AD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1896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269CA-9618-4585-B3DE-70AB7A62C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D53C8-2DBA-4230-A990-7996C4AC7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615605" y="67044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13970" y="-36195"/>
            <a:ext cx="12220575" cy="688467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88950" y="434340"/>
            <a:ext cx="11214100" cy="5989955"/>
          </a:xfrm>
          <a:prstGeom prst="rect">
            <a:avLst/>
          </a:prstGeom>
          <a:noFill/>
          <a:ln w="508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3555" y="-36195"/>
            <a:ext cx="8644890" cy="5458460"/>
          </a:xfrm>
          <a:prstGeom prst="rect">
            <a:avLst/>
          </a:prstGeom>
          <a:solidFill>
            <a:schemeClr val="accent6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38400" y="2422525"/>
            <a:ext cx="7313930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54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欧美清爽自然风景</a:t>
            </a:r>
            <a:endParaRPr lang="en-US" altLang="zh-CN" sz="5400" dirty="0" smtClean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  <a:p>
            <a:pPr algn="ctr">
              <a:lnSpc>
                <a:spcPct val="110000"/>
              </a:lnSpc>
            </a:pPr>
            <a:r>
              <a:rPr lang="en-US" altLang="zh-CN" sz="54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PPT</a:t>
            </a:r>
            <a:r>
              <a:rPr lang="zh-CN" altLang="en-US" sz="5400" dirty="0" smtClean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模板</a:t>
            </a:r>
            <a:endParaRPr lang="zh-CN" altLang="en-US" sz="5400" dirty="0"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42958" y="4664075"/>
            <a:ext cx="55060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汇报人：</a:t>
            </a:r>
            <a:r>
              <a:rPr lang="en-US" altLang="zh-CN" sz="2000" dirty="0">
                <a:cs typeface="+mn-ea"/>
                <a:sym typeface="+mn-lt"/>
              </a:rPr>
              <a:t>XXX   </a:t>
            </a:r>
            <a:r>
              <a:rPr lang="zh-CN" altLang="en-US" sz="2000" dirty="0">
                <a:cs typeface="+mn-ea"/>
                <a:sym typeface="+mn-lt"/>
              </a:rPr>
              <a:t>时间：</a:t>
            </a:r>
            <a:r>
              <a:rPr lang="en-US" altLang="zh-CN" sz="2000" dirty="0">
                <a:cs typeface="+mn-ea"/>
                <a:sym typeface="+mn-lt"/>
              </a:rPr>
              <a:t>2030.12.12</a:t>
            </a:r>
            <a:endParaRPr lang="en-US" altLang="zh-CN" sz="2000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1710" y="976630"/>
            <a:ext cx="26073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20XX</a:t>
            </a:r>
            <a:endParaRPr lang="en-US" altLang="zh-CN" sz="7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99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9" grpId="0" bldLvl="0" animBg="1"/>
      <p:bldP spid="12" grpId="0"/>
      <p:bldP spid="12" grpId="1"/>
      <p:bldP spid="17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 flipV="1">
            <a:off x="771525" y="4342130"/>
            <a:ext cx="985520" cy="1244600"/>
            <a:chOff x="4628" y="1712"/>
            <a:chExt cx="1552" cy="1960"/>
          </a:xfrm>
        </p:grpSpPr>
        <p:grpSp>
          <p:nvGrpSpPr>
            <p:cNvPr id="21" name="组合 20"/>
            <p:cNvGrpSpPr/>
            <p:nvPr/>
          </p:nvGrpSpPr>
          <p:grpSpPr>
            <a:xfrm>
              <a:off x="4754" y="1978"/>
              <a:ext cx="1426" cy="1695"/>
              <a:chOff x="4754" y="1642"/>
              <a:chExt cx="1426" cy="1695"/>
            </a:xfrm>
          </p:grpSpPr>
          <p:cxnSp>
            <p:nvCxnSpPr>
              <p:cNvPr id="23" name="直接连接符 22"/>
              <p:cNvCxnSpPr/>
              <p:nvPr/>
            </p:nvCxnSpPr>
            <p:spPr>
              <a:xfrm flipV="1">
                <a:off x="6180" y="2363"/>
                <a:ext cx="0" cy="974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4767" y="2363"/>
                <a:ext cx="1413" cy="0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 flipV="1">
                <a:off x="4754" y="1642"/>
                <a:ext cx="13" cy="721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椭圆 25"/>
            <p:cNvSpPr/>
            <p:nvPr/>
          </p:nvSpPr>
          <p:spPr>
            <a:xfrm>
              <a:off x="4628" y="1712"/>
              <a:ext cx="266" cy="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74160" y="1057910"/>
            <a:ext cx="985520" cy="1244600"/>
            <a:chOff x="4628" y="1712"/>
            <a:chExt cx="1552" cy="1960"/>
          </a:xfrm>
        </p:grpSpPr>
        <p:grpSp>
          <p:nvGrpSpPr>
            <p:cNvPr id="8" name="组合 7"/>
            <p:cNvGrpSpPr/>
            <p:nvPr/>
          </p:nvGrpSpPr>
          <p:grpSpPr>
            <a:xfrm>
              <a:off x="4754" y="1978"/>
              <a:ext cx="1426" cy="1695"/>
              <a:chOff x="4754" y="1642"/>
              <a:chExt cx="1426" cy="1695"/>
            </a:xfrm>
          </p:grpSpPr>
          <p:cxnSp>
            <p:nvCxnSpPr>
              <p:cNvPr id="5" name="直接连接符 4"/>
              <p:cNvCxnSpPr/>
              <p:nvPr/>
            </p:nvCxnSpPr>
            <p:spPr>
              <a:xfrm flipV="1">
                <a:off x="6180" y="2363"/>
                <a:ext cx="0" cy="974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H="1">
                <a:off x="4767" y="2363"/>
                <a:ext cx="1413" cy="0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 flipV="1">
                <a:off x="4754" y="1642"/>
                <a:ext cx="13" cy="721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椭圆 8"/>
            <p:cNvSpPr/>
            <p:nvPr/>
          </p:nvSpPr>
          <p:spPr>
            <a:xfrm>
              <a:off x="4628" y="1712"/>
              <a:ext cx="266" cy="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3810" y="2303780"/>
            <a:ext cx="6106160" cy="2250440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02350" y="2303780"/>
            <a:ext cx="6092190" cy="2250440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90240" y="560070"/>
            <a:ext cx="787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cs typeface="+mn-ea"/>
                <a:sym typeface="+mn-lt"/>
              </a:rPr>
              <a:t>01</a:t>
            </a:r>
            <a:endParaRPr lang="en-US" altLang="zh-CN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5975" y="1057910"/>
            <a:ext cx="31616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7218045" y="1057910"/>
            <a:ext cx="985520" cy="1244600"/>
            <a:chOff x="4628" y="1712"/>
            <a:chExt cx="1552" cy="1960"/>
          </a:xfrm>
        </p:grpSpPr>
        <p:grpSp>
          <p:nvGrpSpPr>
            <p:cNvPr id="13" name="组合 12"/>
            <p:cNvGrpSpPr/>
            <p:nvPr/>
          </p:nvGrpSpPr>
          <p:grpSpPr>
            <a:xfrm>
              <a:off x="4754" y="1978"/>
              <a:ext cx="1426" cy="1695"/>
              <a:chOff x="4754" y="1642"/>
              <a:chExt cx="1426" cy="1695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V="1">
                <a:off x="6180" y="2363"/>
                <a:ext cx="0" cy="974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4767" y="2363"/>
                <a:ext cx="1413" cy="0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 flipV="1">
                <a:off x="4754" y="1642"/>
                <a:ext cx="13" cy="721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椭圆 16"/>
            <p:cNvSpPr/>
            <p:nvPr/>
          </p:nvSpPr>
          <p:spPr>
            <a:xfrm>
              <a:off x="4628" y="1712"/>
              <a:ext cx="266" cy="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360410" y="560070"/>
            <a:ext cx="787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cs typeface="+mn-ea"/>
                <a:sym typeface="+mn-lt"/>
              </a:rPr>
              <a:t>02</a:t>
            </a:r>
            <a:endParaRPr lang="en-US" altLang="zh-CN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60410" y="1057910"/>
            <a:ext cx="31616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02690" y="5093335"/>
            <a:ext cx="787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en-US" altLang="zh-CN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02690" y="5542280"/>
            <a:ext cx="31616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 flipH="1" flipV="1">
            <a:off x="6467475" y="4539615"/>
            <a:ext cx="985520" cy="1244600"/>
            <a:chOff x="4628" y="1712"/>
            <a:chExt cx="1552" cy="1960"/>
          </a:xfrm>
        </p:grpSpPr>
        <p:grpSp>
          <p:nvGrpSpPr>
            <p:cNvPr id="30" name="组合 29"/>
            <p:cNvGrpSpPr/>
            <p:nvPr/>
          </p:nvGrpSpPr>
          <p:grpSpPr>
            <a:xfrm>
              <a:off x="4754" y="1978"/>
              <a:ext cx="1426" cy="1695"/>
              <a:chOff x="4754" y="1642"/>
              <a:chExt cx="1426" cy="1695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V="1">
                <a:off x="6180" y="2363"/>
                <a:ext cx="0" cy="974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4767" y="2363"/>
                <a:ext cx="1413" cy="0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 flipV="1">
                <a:off x="4754" y="1642"/>
                <a:ext cx="13" cy="721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椭圆 33"/>
            <p:cNvSpPr/>
            <p:nvPr/>
          </p:nvSpPr>
          <p:spPr>
            <a:xfrm>
              <a:off x="4628" y="1712"/>
              <a:ext cx="266" cy="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573010" y="4874260"/>
            <a:ext cx="787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cs typeface="+mn-ea"/>
                <a:sym typeface="+mn-lt"/>
              </a:rPr>
              <a:t>04</a:t>
            </a:r>
            <a:endParaRPr lang="en-US" altLang="zh-CN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73010" y="5372100"/>
            <a:ext cx="31616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bldLvl="0" animBg="1"/>
      <p:bldP spid="3" grpId="0" animBg="1"/>
      <p:bldP spid="3" grpId="1" bldLvl="0" animBg="1"/>
      <p:bldP spid="11" grpId="0"/>
      <p:bldP spid="11" grpId="1"/>
      <p:bldP spid="22" grpId="0"/>
      <p:bldP spid="22" grpId="1"/>
      <p:bldP spid="18" grpId="0"/>
      <p:bldP spid="18" grpId="1"/>
      <p:bldP spid="19" grpId="0"/>
      <p:bldP spid="19" grpId="1"/>
      <p:bldP spid="27" grpId="0"/>
      <p:bldP spid="27" grpId="1"/>
      <p:bldP spid="28" grpId="0"/>
      <p:bldP spid="28" grpId="1"/>
      <p:bldP spid="35" grpId="0"/>
      <p:bldP spid="35" grpId="1"/>
      <p:bldP spid="36" grpId="0"/>
      <p:bldP spid="3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648200" y="1264920"/>
            <a:ext cx="0" cy="4328160"/>
          </a:xfrm>
          <a:prstGeom prst="line">
            <a:avLst/>
          </a:prstGeom>
          <a:ln w="254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37895" y="1544320"/>
            <a:ext cx="263652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800">
                <a:cs typeface="+mn-ea"/>
                <a:sym typeface="+mn-lt"/>
              </a:rPr>
              <a:t>DESTINY</a:t>
            </a:r>
            <a:endParaRPr lang="en-US" altLang="zh-CN" sz="2800">
              <a:cs typeface="+mn-ea"/>
              <a:sym typeface="+mn-lt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>
                <a:cs typeface="+mn-ea"/>
                <a:sym typeface="+mn-lt"/>
              </a:rPr>
              <a:t>FREEDOM</a:t>
            </a:r>
            <a:endParaRPr lang="en-US" altLang="zh-CN" sz="280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0130" y="3201035"/>
            <a:ext cx="2296160" cy="4559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All or nothing</a:t>
            </a:r>
            <a:endParaRPr lang="en-US" altLang="zh-C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0130" y="4370070"/>
            <a:ext cx="2922905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48655" y="1295400"/>
            <a:ext cx="695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cs typeface="+mn-ea"/>
                <a:sym typeface="+mn-lt"/>
              </a:rPr>
              <a:t>01</a:t>
            </a:r>
            <a:endParaRPr lang="en-US" altLang="zh-CN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48655" y="1817370"/>
            <a:ext cx="563943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8655" y="2834005"/>
            <a:ext cx="695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cs typeface="+mn-ea"/>
                <a:sym typeface="+mn-lt"/>
              </a:rPr>
              <a:t>02</a:t>
            </a:r>
            <a:endParaRPr lang="en-US" altLang="zh-CN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8655" y="3355975"/>
            <a:ext cx="563943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48655" y="4370070"/>
            <a:ext cx="695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en-US" altLang="zh-CN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48655" y="4892040"/>
            <a:ext cx="563943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49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9"/>
                            </p:stCondLst>
                            <p:childTnLst>
                              <p:par>
                                <p:cTn id="1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49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49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49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4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 bldLvl="0" animBg="1"/>
      <p:bldP spid="9" grpId="0"/>
      <p:bldP spid="9" grpId="1"/>
      <p:bldP spid="13" grpId="0"/>
      <p:bldP spid="16" grpId="0"/>
      <p:bldP spid="16" grpId="1"/>
      <p:bldP spid="4" grpId="0"/>
      <p:bldP spid="5" grpId="0"/>
      <p:bldP spid="5" grpId="1"/>
      <p:bldP spid="6" grpId="0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98162af2032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294640" y="283845"/>
            <a:ext cx="11602720" cy="62896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rot="20760000">
            <a:off x="5490845" y="3821430"/>
            <a:ext cx="59594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>
                <a:solidFill>
                  <a:schemeClr val="bg1"/>
                </a:solidFill>
                <a:cs typeface="+mn-ea"/>
                <a:sym typeface="+mn-lt"/>
              </a:rPr>
              <a:t>SMILE</a:t>
            </a:r>
            <a:endParaRPr lang="en-US" altLang="zh-CN" sz="1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7590" y="815340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37590" y="1152525"/>
            <a:ext cx="4692015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7590" y="2339975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7590" y="2677160"/>
            <a:ext cx="4692015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03975" y="815340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03975" y="1152525"/>
            <a:ext cx="4692015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03975" y="2339975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03975" y="2677160"/>
            <a:ext cx="4692015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22" grpId="0"/>
      <p:bldP spid="22" grpId="1"/>
      <p:bldP spid="8" grpId="0"/>
      <p:bldP spid="8" grpId="1"/>
      <p:bldP spid="9" grpId="0"/>
      <p:bldP spid="9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635" y="-15240"/>
            <a:ext cx="6110605" cy="4160520"/>
          </a:xfrm>
          <a:prstGeom prst="rect">
            <a:avLst/>
          </a:prstGeom>
          <a:blipFill rotWithShape="0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12480" y="4291965"/>
            <a:ext cx="3779520" cy="2573020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29405" y="2800350"/>
            <a:ext cx="4198620" cy="39579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65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6280" y="3518535"/>
            <a:ext cx="795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cs typeface="+mn-ea"/>
                <a:sym typeface="+mn-lt"/>
              </a:rPr>
              <a:t>01</a:t>
            </a:r>
            <a:endParaRPr lang="en-US" altLang="zh-CN" sz="400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6280" y="4225290"/>
            <a:ext cx="2281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cs typeface="+mn-ea"/>
                <a:sym typeface="+mn-lt"/>
              </a:rPr>
              <a:t>FREEDOM</a:t>
            </a:r>
            <a:endParaRPr lang="en-US" altLang="zh-CN" sz="320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6280" y="4808855"/>
            <a:ext cx="3220720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25975" y="3518535"/>
            <a:ext cx="795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cs typeface="+mn-ea"/>
                <a:sym typeface="+mn-lt"/>
              </a:rPr>
              <a:t>02</a:t>
            </a:r>
            <a:endParaRPr lang="en-US" altLang="zh-CN" sz="400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25975" y="4225290"/>
            <a:ext cx="2281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cs typeface="+mn-ea"/>
                <a:sym typeface="+mn-lt"/>
              </a:rPr>
              <a:t>FREEDOM</a:t>
            </a:r>
            <a:endParaRPr lang="en-US" altLang="zh-CN" sz="320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25975" y="4808855"/>
            <a:ext cx="3220720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6280" y="570865"/>
            <a:ext cx="4704715" cy="155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600">
                <a:cs typeface="+mn-ea"/>
                <a:sym typeface="+mn-lt"/>
              </a:rPr>
              <a:t>All or nothing,now</a:t>
            </a:r>
            <a:endParaRPr lang="en-US" altLang="zh-CN" sz="3600">
              <a:cs typeface="+mn-ea"/>
              <a:sym typeface="+mn-lt"/>
            </a:endParaRPr>
          </a:p>
          <a:p>
            <a:pPr algn="l">
              <a:lnSpc>
                <a:spcPct val="140000"/>
              </a:lnSpc>
            </a:pPr>
            <a:r>
              <a:rPr lang="en-US" altLang="zh-CN" sz="3600">
                <a:cs typeface="+mn-ea"/>
                <a:sym typeface="+mn-lt"/>
              </a:rPr>
              <a:t>or never</a:t>
            </a:r>
            <a:endParaRPr lang="zh-CN" altLang="en-US" sz="360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 animBg="1"/>
      <p:bldP spid="5" grpId="0"/>
      <p:bldP spid="6" grpId="0"/>
      <p:bldP spid="9" grpId="0"/>
      <p:bldP spid="9" grpId="1"/>
      <p:bldP spid="11" grpId="0"/>
      <p:bldP spid="12" grpId="0"/>
      <p:bldP spid="13" grpId="0"/>
      <p:bldP spid="13" grpId="1"/>
      <p:bldP spid="14" grpId="0"/>
      <p:bldP spid="14" grpId="2"/>
      <p:bldP spid="14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200000">
            <a:off x="1383665" y="1645285"/>
            <a:ext cx="5480685" cy="2870200"/>
          </a:xfrm>
          <a:prstGeom prst="triangle">
            <a:avLst>
              <a:gd name="adj" fmla="val 2693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等腰三角形 1"/>
          <p:cNvSpPr/>
          <p:nvPr/>
        </p:nvSpPr>
        <p:spPr>
          <a:xfrm rot="1200000">
            <a:off x="1383665" y="2143125"/>
            <a:ext cx="5480685" cy="2870200"/>
          </a:xfrm>
          <a:prstGeom prst="triangle">
            <a:avLst>
              <a:gd name="adj" fmla="val 26939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655" y="3222625"/>
            <a:ext cx="49434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cs typeface="+mn-ea"/>
                <a:sym typeface="+mn-lt"/>
              </a:rPr>
              <a:t>THREE</a:t>
            </a:r>
            <a:endParaRPr lang="en-US" altLang="zh-CN" sz="960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4195" y="3069590"/>
            <a:ext cx="352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94195" y="3680460"/>
            <a:ext cx="4441190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4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4" grpId="1"/>
      <p:bldP spid="11" grpId="0"/>
      <p:bldP spid="11" grpId="1"/>
      <p:bldP spid="22" grpId="0"/>
      <p:bldP spid="2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756920" y="628650"/>
            <a:ext cx="6373495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>
                <a:cs typeface="+mn-ea"/>
                <a:sym typeface="+mn-lt"/>
              </a:rPr>
              <a:t>All or nothing,now or never</a:t>
            </a:r>
            <a:endParaRPr lang="zh-CN" altLang="en-US" sz="3600" dirty="0">
              <a:solidFill>
                <a:srgbClr val="333F5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6765" y="1649095"/>
            <a:ext cx="5760720" cy="3572510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130415" y="1649095"/>
            <a:ext cx="1748155" cy="1750060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328785" y="3771900"/>
            <a:ext cx="2199005" cy="2201545"/>
          </a:xfrm>
          <a:prstGeom prst="rect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328785" y="1840230"/>
            <a:ext cx="1896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400">
                <a:cs typeface="+mn-ea"/>
                <a:sym typeface="+mn-lt"/>
              </a:rPr>
              <a:t>FREEDOM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28785" y="2300605"/>
            <a:ext cx="2199005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200">
                <a:cs typeface="+mn-ea"/>
                <a:sym typeface="+mn-lt"/>
              </a:rPr>
              <a:t>I love you more than I've ever loved any woman.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130415" y="4197350"/>
            <a:ext cx="1748155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200">
                <a:cs typeface="+mn-ea"/>
                <a:sym typeface="+mn-lt"/>
              </a:rPr>
              <a:t>I love you more than I've ever loved any woman.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81825" y="3736975"/>
            <a:ext cx="1896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00000"/>
              </a:lnSpc>
            </a:pPr>
            <a:r>
              <a:rPr lang="en-US" altLang="zh-CN" sz="2400">
                <a:cs typeface="+mn-ea"/>
                <a:sym typeface="+mn-lt"/>
              </a:rPr>
              <a:t>FREEDOM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6920" y="5471795"/>
            <a:ext cx="5789930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 bldLvl="0" animBg="1"/>
      <p:bldP spid="29" grpId="0" bldLvl="0" animBg="1"/>
      <p:bldP spid="30" grpId="0" bldLvl="0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7040" y="464820"/>
            <a:ext cx="11297285" cy="59283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09515" y="745490"/>
            <a:ext cx="2172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800">
                <a:cs typeface="+mn-ea"/>
                <a:sym typeface="+mn-lt"/>
              </a:rPr>
              <a:t>FREEDOM</a:t>
            </a:r>
            <a:endParaRPr lang="en-US" altLang="zh-CN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54177" y="1267178"/>
            <a:ext cx="2884444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cs typeface="+mn-ea"/>
                <a:sym typeface="+mn-lt"/>
              </a:rPr>
              <a:t>All or nothing,now or never</a:t>
            </a:r>
            <a:endParaRPr lang="en-US" altLang="zh-CN" sz="1600" dirty="0" smtClean="0"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5762625" y="1731010"/>
            <a:ext cx="648335" cy="127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662430" y="2207260"/>
            <a:ext cx="1869440" cy="1869440"/>
          </a:xfrm>
          <a:prstGeom prst="ellipse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96690" y="2207260"/>
            <a:ext cx="1869440" cy="1869440"/>
          </a:xfrm>
          <a:prstGeom prst="ellipse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45555" y="2207260"/>
            <a:ext cx="1869440" cy="1869440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694420" y="2207260"/>
            <a:ext cx="1869440" cy="1869440"/>
          </a:xfrm>
          <a:prstGeom prst="ellipse">
            <a:avLst/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76705" y="4987290"/>
            <a:ext cx="203962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1200" kern="0" dirty="0" smtClean="0">
                <a:cs typeface="+mn-ea"/>
                <a:sym typeface="+mn-lt"/>
              </a:rPr>
              <a:t>And I've waited longer for you than I've waited for any woman.</a:t>
            </a:r>
            <a:endParaRPr lang="en-US" altLang="zh-CN" sz="1200" kern="0" dirty="0" smtClean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116590" y="4856069"/>
            <a:ext cx="9598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764665" y="4271645"/>
            <a:ext cx="1663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ONE</a:t>
            </a:r>
            <a:endParaRPr lang="en-US" altLang="zh-CN" sz="28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0965" y="4987290"/>
            <a:ext cx="203962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1200" kern="0" dirty="0" smtClean="0">
                <a:cs typeface="+mn-ea"/>
                <a:sym typeface="+mn-lt"/>
              </a:rPr>
              <a:t>And I've waited longer for you than I've waited for any woman.</a:t>
            </a:r>
            <a:endParaRPr lang="en-US" altLang="zh-CN" sz="1200" kern="0" dirty="0" smtClean="0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450850" y="4856069"/>
            <a:ext cx="9598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099560" y="4271645"/>
            <a:ext cx="1663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TWO</a:t>
            </a:r>
            <a:endParaRPr lang="en-US" altLang="zh-CN" sz="20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60465" y="4987290"/>
            <a:ext cx="203962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1200" kern="0" dirty="0" smtClean="0">
                <a:cs typeface="+mn-ea"/>
                <a:sym typeface="+mn-lt"/>
              </a:rPr>
              <a:t>And I've waited longer for you than I've waited for any woman.</a:t>
            </a:r>
            <a:endParaRPr lang="en-US" altLang="zh-CN" sz="1200" kern="0" dirty="0" smtClean="0"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800350" y="4856069"/>
            <a:ext cx="9598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6449060" y="4271645"/>
            <a:ext cx="1663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THREE</a:t>
            </a:r>
            <a:endParaRPr lang="en-US" altLang="zh-CN" sz="20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08695" y="4987290"/>
            <a:ext cx="203962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1200" kern="0" dirty="0" smtClean="0">
                <a:cs typeface="+mn-ea"/>
                <a:sym typeface="+mn-lt"/>
              </a:rPr>
              <a:t>And I've waited longer for you than I've waited for any woman.</a:t>
            </a:r>
            <a:endParaRPr lang="en-US" altLang="zh-CN" sz="1200" kern="0" dirty="0" smtClean="0"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9148580" y="4856069"/>
            <a:ext cx="9598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797290" y="4271645"/>
            <a:ext cx="1663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FOUR</a:t>
            </a:r>
            <a:endParaRPr lang="en-US" altLang="zh-CN" sz="20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5" grpId="0"/>
      <p:bldP spid="5" grpId="0" bldLvl="0" animBg="1"/>
      <p:bldP spid="6" grpId="0" bldLvl="0" animBg="1"/>
      <p:bldP spid="7" grpId="0" bldLvl="0" animBg="1"/>
      <p:bldP spid="8" grpId="0" bldLvl="0" animBg="1"/>
      <p:bldP spid="39" grpId="0"/>
      <p:bldP spid="11" grpId="0"/>
      <p:bldP spid="15" grpId="0"/>
      <p:bldP spid="17" grpId="0"/>
      <p:bldP spid="18" grpId="0"/>
      <p:bldP spid="20" grpId="0"/>
      <p:bldP spid="21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5240"/>
            <a:ext cx="8976360" cy="6888480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61990" y="1149350"/>
            <a:ext cx="56553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>
                <a:solidFill>
                  <a:schemeClr val="bg1"/>
                </a:solidFill>
                <a:cs typeface="+mn-ea"/>
                <a:sym typeface="+mn-lt"/>
              </a:rPr>
              <a:t>SMI</a:t>
            </a:r>
            <a:r>
              <a:rPr lang="en-US" altLang="zh-CN" sz="9600">
                <a:cs typeface="+mn-ea"/>
                <a:sym typeface="+mn-lt"/>
              </a:rPr>
              <a:t>LE</a:t>
            </a:r>
            <a:endParaRPr lang="en-US" altLang="zh-CN" sz="960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83480" y="2971800"/>
            <a:ext cx="6842760" cy="26015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0650" y="3241675"/>
            <a:ext cx="64077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 fontAlgn="auto">
              <a:lnSpc>
                <a:spcPct val="150000"/>
              </a:lnSpc>
              <a:spcBef>
                <a:spcPts val="1200"/>
              </a:spcBef>
              <a:buFont typeface="Wingdings" panose="05000000000000000000" charset="0"/>
              <a:buChar char="u"/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>
              <a:solidFill>
                <a:schemeClr val="tx1"/>
              </a:solidFill>
              <a:cs typeface="+mn-ea"/>
              <a:sym typeface="+mn-lt"/>
            </a:endParaRPr>
          </a:p>
          <a:p>
            <a:pPr marL="171450" indent="-171450" algn="l" fontAlgn="auto">
              <a:lnSpc>
                <a:spcPct val="150000"/>
              </a:lnSpc>
              <a:spcBef>
                <a:spcPts val="1200"/>
              </a:spcBef>
              <a:buFont typeface="Wingdings" panose="05000000000000000000" charset="0"/>
              <a:buChar char="u"/>
            </a:pPr>
            <a:r>
              <a:rPr lang="zh-CN" altLang="en-US" sz="1200"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  <a:p>
            <a:pPr marL="171450" indent="-171450" algn="l" fontAlgn="auto">
              <a:lnSpc>
                <a:spcPct val="150000"/>
              </a:lnSpc>
              <a:spcBef>
                <a:spcPts val="1200"/>
              </a:spcBef>
              <a:buFont typeface="Wingdings" panose="05000000000000000000" charset="0"/>
              <a:buChar char="u"/>
            </a:pPr>
            <a:r>
              <a:rPr lang="zh-CN" altLang="en-US" sz="1200"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4" grpId="1"/>
      <p:bldP spid="3" grpId="0" animBg="1"/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2520000">
            <a:off x="2621915" y="1581785"/>
            <a:ext cx="6255385" cy="3215640"/>
          </a:xfrm>
          <a:prstGeom prst="triangle">
            <a:avLst>
              <a:gd name="adj" fmla="val 24898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等腰三角形 1"/>
          <p:cNvSpPr/>
          <p:nvPr/>
        </p:nvSpPr>
        <p:spPr>
          <a:xfrm rot="2520000">
            <a:off x="471805" y="920115"/>
            <a:ext cx="7386320" cy="3797300"/>
          </a:xfrm>
          <a:prstGeom prst="triangle">
            <a:avLst>
              <a:gd name="adj" fmla="val 24898"/>
            </a:avLst>
          </a:prstGeom>
          <a:blipFill rotWithShape="0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5440" y="2526665"/>
            <a:ext cx="2281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cs typeface="+mn-ea"/>
                <a:sym typeface="+mn-lt"/>
              </a:rPr>
              <a:t>FREEDOM</a:t>
            </a:r>
            <a:endParaRPr lang="en-US" altLang="zh-CN" sz="320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25440" y="3110230"/>
            <a:ext cx="61150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>
              <a:solidFill>
                <a:schemeClr val="tx1"/>
              </a:solidFill>
              <a:cs typeface="+mn-ea"/>
              <a:sym typeface="+mn-lt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1200"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2520000">
            <a:off x="3342640" y="4136390"/>
            <a:ext cx="3295650" cy="1694180"/>
          </a:xfrm>
          <a:prstGeom prst="triangle">
            <a:avLst>
              <a:gd name="adj" fmla="val 24898"/>
            </a:avLst>
          </a:prstGeom>
          <a:solidFill>
            <a:schemeClr val="accent6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/>
      <p:bldP spid="9" grpId="0"/>
      <p:bldP spid="9" grpId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08725" y="801370"/>
            <a:ext cx="2477135" cy="2477135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77960" y="801370"/>
            <a:ext cx="2477135" cy="2477135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77960" y="3570605"/>
            <a:ext cx="2477135" cy="2477135"/>
          </a:xfrm>
          <a:prstGeom prst="rect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08725" y="3570605"/>
            <a:ext cx="2477135" cy="2477135"/>
          </a:xfrm>
          <a:prstGeom prst="rect">
            <a:avLst/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33445" y="3570605"/>
            <a:ext cx="2477135" cy="247713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9940" y="3863975"/>
            <a:ext cx="2270760" cy="189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600">
                <a:cs typeface="+mn-ea"/>
                <a:sym typeface="+mn-lt"/>
              </a:rPr>
              <a:t>All or</a:t>
            </a:r>
            <a:endParaRPr lang="en-US" altLang="zh-CN" sz="2600"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en-US" altLang="zh-CN" sz="2600">
                <a:cs typeface="+mn-ea"/>
                <a:sym typeface="+mn-lt"/>
              </a:rPr>
              <a:t>nothing,</a:t>
            </a:r>
            <a:endParaRPr lang="en-US" altLang="zh-CN" sz="2600"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en-US" altLang="zh-CN" sz="2600">
                <a:cs typeface="+mn-ea"/>
                <a:sym typeface="+mn-lt"/>
              </a:rPr>
              <a:t>now or never</a:t>
            </a:r>
            <a:endParaRPr lang="en-US" altLang="zh-CN" sz="2600" dirty="0">
              <a:solidFill>
                <a:srgbClr val="333F5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7860" y="815975"/>
            <a:ext cx="3445510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800">
                <a:cs typeface="+mn-ea"/>
                <a:sym typeface="+mn-lt"/>
              </a:rPr>
              <a:t>DESTINY  FREEDOM</a:t>
            </a:r>
            <a:endParaRPr lang="en-US" altLang="zh-CN" sz="280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7860" y="1381125"/>
            <a:ext cx="52241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>
              <a:solidFill>
                <a:schemeClr val="tx1"/>
              </a:solidFill>
              <a:cs typeface="+mn-ea"/>
              <a:sym typeface="+mn-lt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1200"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536315" y="4025265"/>
            <a:ext cx="2271395" cy="152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1600" kern="0" dirty="0" smtClean="0">
                <a:cs typeface="+mn-ea"/>
                <a:sym typeface="+mn-lt"/>
              </a:rPr>
              <a:t>And I've waited longer for you than I've waited for any woman.</a:t>
            </a:r>
            <a:endParaRPr lang="en-US" altLang="zh-CN" sz="1600" kern="0" dirty="0" smtClean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5" grpId="0" animBg="1"/>
      <p:bldP spid="7" grpId="0" animBg="1"/>
      <p:bldP spid="7" grpId="1" animBg="1"/>
      <p:bldP spid="26" grpId="0"/>
      <p:bldP spid="8" grpId="0"/>
      <p:bldP spid="8" grpId="1"/>
      <p:bldP spid="9" grpId="0"/>
      <p:bldP spid="9" grpId="1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下载 (16)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7620" y="-26670"/>
            <a:ext cx="12207240" cy="6938010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551180" y="490855"/>
            <a:ext cx="11089640" cy="5876925"/>
            <a:chOff x="868" y="773"/>
            <a:chExt cx="17464" cy="9255"/>
          </a:xfrm>
        </p:grpSpPr>
        <p:sp>
          <p:nvSpPr>
            <p:cNvPr id="7" name="矩形 6"/>
            <p:cNvSpPr/>
            <p:nvPr/>
          </p:nvSpPr>
          <p:spPr>
            <a:xfrm>
              <a:off x="868" y="773"/>
              <a:ext cx="3056" cy="9255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491" y="773"/>
              <a:ext cx="9841" cy="9255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169410" y="1146810"/>
            <a:ext cx="6245860" cy="4565015"/>
          </a:xfrm>
          <a:prstGeom prst="rect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5129" y="1850390"/>
            <a:ext cx="1292662" cy="32501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7200" dirty="0">
                <a:cs typeface="+mn-ea"/>
                <a:sym typeface="+mn-lt"/>
              </a:rPr>
              <a:t>目  录</a:t>
            </a:r>
            <a:endParaRPr lang="zh-CN" altLang="en-US" sz="7200" dirty="0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199505" y="1791970"/>
            <a:ext cx="3500120" cy="485140"/>
            <a:chOff x="9061" y="2906"/>
            <a:chExt cx="5512" cy="764"/>
          </a:xfrm>
        </p:grpSpPr>
        <p:sp>
          <p:nvSpPr>
            <p:cNvPr id="35" name="矩形 34"/>
            <p:cNvSpPr/>
            <p:nvPr/>
          </p:nvSpPr>
          <p:spPr>
            <a:xfrm>
              <a:off x="9061" y="2906"/>
              <a:ext cx="5512" cy="764"/>
            </a:xfrm>
            <a:prstGeom prst="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9129" y="2963"/>
              <a:ext cx="908" cy="6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壹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269" y="2998"/>
              <a:ext cx="394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单击此处输入标题文本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99505" y="2717800"/>
            <a:ext cx="3500120" cy="485140"/>
            <a:chOff x="9061" y="2906"/>
            <a:chExt cx="5512" cy="764"/>
          </a:xfrm>
        </p:grpSpPr>
        <p:sp>
          <p:nvSpPr>
            <p:cNvPr id="40" name="矩形 39"/>
            <p:cNvSpPr/>
            <p:nvPr/>
          </p:nvSpPr>
          <p:spPr>
            <a:xfrm>
              <a:off x="9061" y="2906"/>
              <a:ext cx="5512" cy="764"/>
            </a:xfrm>
            <a:prstGeom prst="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129" y="2963"/>
              <a:ext cx="908" cy="6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贰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269" y="2998"/>
              <a:ext cx="394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单击此处输入标题文本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99505" y="3624580"/>
            <a:ext cx="3500120" cy="485140"/>
            <a:chOff x="9061" y="2906"/>
            <a:chExt cx="5512" cy="764"/>
          </a:xfrm>
        </p:grpSpPr>
        <p:sp>
          <p:nvSpPr>
            <p:cNvPr id="44" name="矩形 43"/>
            <p:cNvSpPr/>
            <p:nvPr/>
          </p:nvSpPr>
          <p:spPr>
            <a:xfrm>
              <a:off x="9061" y="2906"/>
              <a:ext cx="5512" cy="764"/>
            </a:xfrm>
            <a:prstGeom prst="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129" y="2963"/>
              <a:ext cx="908" cy="6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叁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269" y="2998"/>
              <a:ext cx="394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单击此处输入标题文本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99505" y="4531360"/>
            <a:ext cx="3500120" cy="485140"/>
            <a:chOff x="9061" y="2906"/>
            <a:chExt cx="5512" cy="764"/>
          </a:xfrm>
        </p:grpSpPr>
        <p:sp>
          <p:nvSpPr>
            <p:cNvPr id="50" name="矩形 49"/>
            <p:cNvSpPr/>
            <p:nvPr/>
          </p:nvSpPr>
          <p:spPr>
            <a:xfrm>
              <a:off x="9061" y="2906"/>
              <a:ext cx="5512" cy="764"/>
            </a:xfrm>
            <a:prstGeom prst="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129" y="2963"/>
              <a:ext cx="908" cy="6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肆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69" y="2998"/>
              <a:ext cx="394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单击此处输入标题文本</a:t>
              </a:r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200000">
            <a:off x="1383665" y="1645285"/>
            <a:ext cx="5480685" cy="2870200"/>
          </a:xfrm>
          <a:prstGeom prst="triangle">
            <a:avLst>
              <a:gd name="adj" fmla="val 2693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等腰三角形 1"/>
          <p:cNvSpPr/>
          <p:nvPr/>
        </p:nvSpPr>
        <p:spPr>
          <a:xfrm rot="1200000">
            <a:off x="1383665" y="2143125"/>
            <a:ext cx="5480685" cy="2870200"/>
          </a:xfrm>
          <a:prstGeom prst="triangle">
            <a:avLst>
              <a:gd name="adj" fmla="val 26939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3145" y="3208020"/>
            <a:ext cx="45307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>
                <a:cs typeface="+mn-ea"/>
                <a:sym typeface="+mn-lt"/>
              </a:rPr>
              <a:t>FOUR</a:t>
            </a:r>
            <a:endParaRPr lang="en-US" altLang="zh-CN" sz="1200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4195" y="3069590"/>
            <a:ext cx="352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94195" y="3680460"/>
            <a:ext cx="4441190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4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4" grpId="1"/>
      <p:bldP spid="11" grpId="0"/>
      <p:bldP spid="11" grpId="1"/>
      <p:bldP spid="22" grpId="0"/>
      <p:bldP spid="2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6985" y="444500"/>
            <a:ext cx="12206605" cy="59696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370" y="1257935"/>
            <a:ext cx="5027295" cy="4341495"/>
          </a:xfrm>
          <a:prstGeom prst="rect">
            <a:avLst/>
          </a:prstGeom>
          <a:solidFill>
            <a:schemeClr val="accent6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01740" y="1258570"/>
            <a:ext cx="2973705" cy="4341495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94520" y="1258570"/>
            <a:ext cx="1626870" cy="4341495"/>
          </a:xfrm>
          <a:prstGeom prst="rect">
            <a:avLst/>
          </a:prstGeom>
          <a:solidFill>
            <a:schemeClr val="accent6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 rot="1140000">
            <a:off x="6453505" y="2536825"/>
            <a:ext cx="5088255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0">
                <a:cs typeface="+mn-ea"/>
                <a:sym typeface="+mn-lt"/>
              </a:rPr>
              <a:t>SMILE</a:t>
            </a:r>
            <a:endParaRPr lang="en-US" altLang="zh-CN" sz="1100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7780" y="1639570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87780" y="1976755"/>
            <a:ext cx="3926840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7780" y="3576955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87780" y="3914140"/>
            <a:ext cx="3926840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/>
      <p:bldP spid="7" grpId="1"/>
      <p:bldP spid="11" grpId="0"/>
      <p:bldP spid="11" grpId="1"/>
      <p:bldP spid="22" grpId="0"/>
      <p:bldP spid="22" grpId="1"/>
      <p:bldP spid="10" grpId="0"/>
      <p:bldP spid="10" grpId="1"/>
      <p:bldP spid="12" grpId="0"/>
      <p:bldP spid="1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46750" y="549910"/>
            <a:ext cx="5770245" cy="5768340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325" y="1367790"/>
            <a:ext cx="75565" cy="4122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5030" y="1832610"/>
            <a:ext cx="695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>
                <a:solidFill>
                  <a:schemeClr val="tx1"/>
                </a:solidFill>
                <a:cs typeface="+mn-ea"/>
                <a:sym typeface="+mn-lt"/>
              </a:rPr>
              <a:t>01</a:t>
            </a:r>
            <a:endParaRPr lang="en-US" altLang="zh-CN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5030" y="3166745"/>
            <a:ext cx="695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>
                <a:solidFill>
                  <a:schemeClr val="tx1"/>
                </a:solidFill>
                <a:cs typeface="+mn-ea"/>
                <a:sym typeface="+mn-lt"/>
              </a:rPr>
              <a:t>02</a:t>
            </a:r>
            <a:endParaRPr lang="en-US" altLang="zh-CN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5030" y="4509770"/>
            <a:ext cx="695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en-US" altLang="zh-CN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84655" y="1632585"/>
            <a:ext cx="37344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84655" y="2966720"/>
            <a:ext cx="37344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84655" y="4309745"/>
            <a:ext cx="37344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36107" y="939391"/>
            <a:ext cx="4990342" cy="4989285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13" grpId="0"/>
      <p:bldP spid="14" grpId="0"/>
      <p:bldP spid="15" grpId="0"/>
      <p:bldP spid="16" grpId="0"/>
      <p:bldP spid="16" grpId="1"/>
      <p:bldP spid="17" grpId="0"/>
      <p:bldP spid="17" grpId="1"/>
      <p:bldP spid="18" grpId="0"/>
      <p:bldP spid="18" grpId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31260" y="485140"/>
            <a:ext cx="3399790" cy="339979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128000" y="3747135"/>
            <a:ext cx="2104390" cy="2104390"/>
          </a:xfrm>
          <a:prstGeom prst="ellipse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527030" y="2031365"/>
            <a:ext cx="1000125" cy="100012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49300" y="3747135"/>
            <a:ext cx="2560320" cy="2560320"/>
          </a:xfrm>
          <a:prstGeom prst="ellipse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>
            <a:stCxn id="5" idx="7"/>
            <a:endCxn id="2" idx="3"/>
          </p:cNvCxnSpPr>
          <p:nvPr/>
        </p:nvCxnSpPr>
        <p:spPr>
          <a:xfrm flipV="1">
            <a:off x="2934970" y="3387090"/>
            <a:ext cx="1294130" cy="734695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2" idx="5"/>
            <a:endCxn id="3" idx="1"/>
          </p:cNvCxnSpPr>
          <p:nvPr/>
        </p:nvCxnSpPr>
        <p:spPr>
          <a:xfrm>
            <a:off x="6633210" y="3387090"/>
            <a:ext cx="1802765" cy="66802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3" idx="7"/>
            <a:endCxn id="4" idx="3"/>
          </p:cNvCxnSpPr>
          <p:nvPr/>
        </p:nvCxnSpPr>
        <p:spPr>
          <a:xfrm flipV="1">
            <a:off x="9924415" y="2884805"/>
            <a:ext cx="749300" cy="1170305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4483100" y="1195070"/>
            <a:ext cx="1896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400">
                <a:cs typeface="+mn-ea"/>
                <a:sym typeface="+mn-lt"/>
              </a:rPr>
              <a:t>FREEDOM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60825" y="1655445"/>
            <a:ext cx="2740025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33" grpId="0"/>
      <p:bldP spid="33" grpId="1"/>
      <p:bldP spid="12" grpId="0"/>
      <p:bldP spid="1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0" y="0"/>
            <a:ext cx="6477000" cy="3870960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80020" y="0"/>
            <a:ext cx="3638550" cy="3870960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1365" y="4234815"/>
            <a:ext cx="6477635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3200">
                <a:cs typeface="+mn-ea"/>
                <a:sym typeface="+mn-lt"/>
              </a:rPr>
              <a:t>All or nothing,now</a:t>
            </a:r>
            <a:endParaRPr lang="en-US" altLang="zh-CN" sz="3200">
              <a:cs typeface="+mn-ea"/>
              <a:sym typeface="+mn-lt"/>
            </a:endParaRPr>
          </a:p>
          <a:p>
            <a:pPr algn="l">
              <a:lnSpc>
                <a:spcPct val="110000"/>
              </a:lnSpc>
            </a:pPr>
            <a:r>
              <a:rPr lang="en-US" altLang="zh-CN" sz="3200">
                <a:cs typeface="+mn-ea"/>
                <a:sym typeface="+mn-lt"/>
              </a:rPr>
              <a:t>or never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1365" y="5627370"/>
            <a:ext cx="64776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cs typeface="+mn-ea"/>
                <a:sym typeface="+mn-lt"/>
              </a:rPr>
              <a:t>And I've waited longer for you than I've waited for any woman.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80020" y="4428490"/>
            <a:ext cx="3639185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12" grpId="0"/>
      <p:bldP spid="12" grpId="1"/>
      <p:bldP spid="22" grpId="0"/>
      <p:bldP spid="22" grpId="1"/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下载 (14)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6350" y="-17145"/>
            <a:ext cx="12205335" cy="689229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88950" y="434340"/>
            <a:ext cx="11214100" cy="5989955"/>
          </a:xfrm>
          <a:prstGeom prst="rect">
            <a:avLst/>
          </a:prstGeom>
          <a:noFill/>
          <a:ln w="508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3555" y="-36195"/>
            <a:ext cx="8644890" cy="5458460"/>
          </a:xfrm>
          <a:prstGeom prst="rect">
            <a:avLst/>
          </a:prstGeom>
          <a:solidFill>
            <a:schemeClr val="accent6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39035" y="1732280"/>
            <a:ext cx="7313930" cy="1352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8000">
                <a:cs typeface="+mn-ea"/>
                <a:sym typeface="+mn-lt"/>
              </a:rPr>
              <a:t>THANK YOU</a:t>
            </a:r>
            <a:endParaRPr lang="en-US" altLang="zh-CN" sz="800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68650" y="3229610"/>
            <a:ext cx="5854065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4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99"/>
                            </p:stCondLst>
                            <p:childTnLst>
                              <p:par>
                                <p:cTn id="2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9" grpId="0" bldLvl="0" animBg="1"/>
      <p:bldP spid="12" grpId="0"/>
      <p:bldP spid="12" grpId="1"/>
      <p:bldP spid="22" grpId="0"/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200000">
            <a:off x="1383665" y="1645285"/>
            <a:ext cx="5480685" cy="2870200"/>
          </a:xfrm>
          <a:prstGeom prst="triangle">
            <a:avLst>
              <a:gd name="adj" fmla="val 2693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等腰三角形 1"/>
          <p:cNvSpPr/>
          <p:nvPr/>
        </p:nvSpPr>
        <p:spPr>
          <a:xfrm rot="1200000">
            <a:off x="1383665" y="2143125"/>
            <a:ext cx="5480685" cy="2870200"/>
          </a:xfrm>
          <a:prstGeom prst="triangle">
            <a:avLst>
              <a:gd name="adj" fmla="val 26939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2220" y="3208020"/>
            <a:ext cx="38995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>
                <a:cs typeface="+mn-ea"/>
                <a:sym typeface="+mn-lt"/>
              </a:rPr>
              <a:t>ONE</a:t>
            </a:r>
            <a:endParaRPr lang="en-US" altLang="zh-CN" sz="1200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4195" y="3069590"/>
            <a:ext cx="352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94195" y="3680460"/>
            <a:ext cx="4441190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4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/>
      <p:bldP spid="4" grpId="1"/>
      <p:bldP spid="11" grpId="0"/>
      <p:bldP spid="11" grpId="1"/>
      <p:bldP spid="22" grpId="0"/>
      <p:bldP spid="2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8415" y="-14605"/>
            <a:ext cx="6121400" cy="3428365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02985" y="-14605"/>
            <a:ext cx="6121400" cy="3428365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77995" y="2604135"/>
            <a:ext cx="3635375" cy="425323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55540" y="3413760"/>
            <a:ext cx="2281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FREEDOM</a:t>
            </a:r>
            <a:endParaRPr lang="en-US" altLang="zh-CN" sz="320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8520" y="3997325"/>
            <a:ext cx="2853690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09050" y="4158615"/>
            <a:ext cx="2281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FREEDOM</a:t>
            </a:r>
            <a:endParaRPr lang="en-US" altLang="zh-CN" sz="320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22030" y="4742180"/>
            <a:ext cx="2853690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0760" y="4158615"/>
            <a:ext cx="2281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FREEDOM</a:t>
            </a:r>
            <a:endParaRPr lang="en-US" altLang="zh-CN" sz="320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3740" y="4742180"/>
            <a:ext cx="2853690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animBg="1"/>
      <p:bldP spid="4" grpId="1" bldLvl="0" animBg="1"/>
      <p:bldP spid="5" grpId="0" bldLvl="0" animBg="1"/>
      <p:bldP spid="6" grpId="0"/>
      <p:bldP spid="9" grpId="0"/>
      <p:bldP spid="9" grpId="1"/>
      <p:bldP spid="7" grpId="0"/>
      <p:bldP spid="8" grpId="0"/>
      <p:bldP spid="8" grpId="1"/>
      <p:bldP spid="10" grpId="0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4270" y="-22225"/>
            <a:ext cx="7241540" cy="6901815"/>
          </a:xfrm>
          <a:prstGeom prst="rect">
            <a:avLst/>
          </a:prstGeom>
          <a:blipFill rotWithShape="0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47945" y="161290"/>
            <a:ext cx="6854825" cy="653415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8930" y="551180"/>
            <a:ext cx="6489700" cy="36201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6900" y="795655"/>
            <a:ext cx="5953760" cy="3131820"/>
          </a:xfrm>
          <a:prstGeom prst="rect">
            <a:avLst/>
          </a:prstGeom>
          <a:noFill/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7245" y="1124585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7245" y="1461770"/>
            <a:ext cx="5530215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7245" y="2458085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7245" y="2795270"/>
            <a:ext cx="5530215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930" y="4518025"/>
            <a:ext cx="6489700" cy="17811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465" y="4439285"/>
            <a:ext cx="55657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>
                <a:solidFill>
                  <a:schemeClr val="bg1"/>
                </a:solidFill>
                <a:cs typeface="+mn-ea"/>
                <a:sym typeface="+mn-lt"/>
              </a:rPr>
              <a:t>SMILE</a:t>
            </a:r>
            <a:endParaRPr lang="en-US" altLang="zh-CN" sz="120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1" grpId="0"/>
      <p:bldP spid="11" grpId="1"/>
      <p:bldP spid="22" grpId="0"/>
      <p:bldP spid="22" grpId="1"/>
      <p:bldP spid="6" grpId="0"/>
      <p:bldP spid="6" grpId="1"/>
      <p:bldP spid="7" grpId="0"/>
      <p:bldP spid="7" grpId="1"/>
      <p:bldP spid="8" grpId="0" animBg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 (3)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15240" y="-17145"/>
            <a:ext cx="3170555" cy="68922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41850" y="394335"/>
            <a:ext cx="185928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0">
                <a:solidFill>
                  <a:schemeClr val="tx1">
                    <a:alpha val="15000"/>
                  </a:schemeClr>
                </a:solidFill>
                <a:cs typeface="+mn-ea"/>
                <a:sym typeface="+mn-lt"/>
              </a:rPr>
              <a:t>S</a:t>
            </a:r>
            <a:endParaRPr lang="en-US" altLang="zh-CN" sz="20000">
              <a:solidFill>
                <a:schemeClr val="tx1">
                  <a:alpha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19515" y="394335"/>
            <a:ext cx="185928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0">
                <a:solidFill>
                  <a:schemeClr val="tx1">
                    <a:alpha val="15000"/>
                  </a:schemeClr>
                </a:solidFill>
                <a:cs typeface="+mn-ea"/>
                <a:sym typeface="+mn-lt"/>
              </a:rPr>
              <a:t>W</a:t>
            </a:r>
            <a:endParaRPr lang="en-US" altLang="zh-CN" sz="20000">
              <a:solidFill>
                <a:schemeClr val="tx1">
                  <a:alpha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1850" y="3286125"/>
            <a:ext cx="185928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0">
                <a:solidFill>
                  <a:schemeClr val="tx1">
                    <a:alpha val="15000"/>
                  </a:schemeClr>
                </a:solidFill>
                <a:cs typeface="+mn-ea"/>
                <a:sym typeface="+mn-lt"/>
              </a:rPr>
              <a:t>O</a:t>
            </a:r>
            <a:endParaRPr lang="en-US" altLang="zh-CN" sz="20000">
              <a:solidFill>
                <a:schemeClr val="tx1">
                  <a:alpha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9515" y="3286125"/>
            <a:ext cx="185928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0">
                <a:solidFill>
                  <a:schemeClr val="tx1">
                    <a:alpha val="15000"/>
                  </a:schemeClr>
                </a:solidFill>
                <a:cs typeface="+mn-ea"/>
                <a:sym typeface="+mn-lt"/>
              </a:rPr>
              <a:t>T</a:t>
            </a:r>
            <a:endParaRPr lang="en-US" altLang="zh-CN" sz="20000">
              <a:solidFill>
                <a:schemeClr val="tx1">
                  <a:alpha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72915" y="979805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34485" y="1316990"/>
            <a:ext cx="2874010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50580" y="979805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12150" y="1316990"/>
            <a:ext cx="28740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2915" y="3929380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34485" y="4266565"/>
            <a:ext cx="2874010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50580" y="3929380"/>
            <a:ext cx="2597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12150" y="4266565"/>
            <a:ext cx="28740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11" grpId="0"/>
      <p:bldP spid="11" grpId="1"/>
      <p:bldP spid="22" grpId="0"/>
      <p:bldP spid="22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10075" y="904240"/>
            <a:ext cx="7167245" cy="5035550"/>
            <a:chOff x="7129" y="1424"/>
            <a:chExt cx="11287" cy="7930"/>
          </a:xfrm>
          <a:blipFill rotWithShape="1">
            <a:blip r:embed="rId1"/>
            <a:stretch>
              <a:fillRect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13640" y="1425"/>
              <a:ext cx="4776" cy="79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7129" y="1424"/>
              <a:ext cx="6281" cy="38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129" y="5504"/>
              <a:ext cx="6281" cy="38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41655" y="1848485"/>
            <a:ext cx="3445510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800">
                <a:cs typeface="+mn-ea"/>
                <a:sym typeface="+mn-lt"/>
              </a:rPr>
              <a:t>DESTINY  FREEDOM</a:t>
            </a:r>
            <a:endParaRPr lang="en-US" altLang="zh-CN" sz="280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655" y="2575560"/>
            <a:ext cx="3315335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1655" y="3909695"/>
            <a:ext cx="3315335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200000">
            <a:off x="1383665" y="1645285"/>
            <a:ext cx="5480685" cy="2870200"/>
          </a:xfrm>
          <a:prstGeom prst="triangle">
            <a:avLst>
              <a:gd name="adj" fmla="val 2693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等腰三角形 1"/>
          <p:cNvSpPr/>
          <p:nvPr/>
        </p:nvSpPr>
        <p:spPr>
          <a:xfrm rot="1200000">
            <a:off x="1383665" y="2143125"/>
            <a:ext cx="5480685" cy="2870200"/>
          </a:xfrm>
          <a:prstGeom prst="triangle">
            <a:avLst>
              <a:gd name="adj" fmla="val 26939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2220" y="3208020"/>
            <a:ext cx="38995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>
                <a:cs typeface="+mn-ea"/>
                <a:sym typeface="+mn-lt"/>
              </a:rPr>
              <a:t>TWO</a:t>
            </a:r>
            <a:endParaRPr lang="en-US" altLang="zh-CN" sz="1200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4195" y="3069590"/>
            <a:ext cx="352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  <a:endParaRPr lang="zh-CN" altLang="en-US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94195" y="3680460"/>
            <a:ext cx="4441190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4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4" grpId="1"/>
      <p:bldP spid="11" grpId="0"/>
      <p:bldP spid="11" grpId="1"/>
      <p:bldP spid="22" grpId="0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14765" y="-15240"/>
            <a:ext cx="2788920" cy="4493895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66715" y="2367280"/>
            <a:ext cx="2788920" cy="4493895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66715" y="570865"/>
            <a:ext cx="2181225" cy="470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400">
                <a:cs typeface="+mn-ea"/>
                <a:sym typeface="+mn-lt"/>
              </a:rPr>
              <a:t>FREEDOM</a:t>
            </a:r>
            <a:endParaRPr lang="en-US" altLang="zh-CN" sz="240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66715" y="1068070"/>
            <a:ext cx="2789555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14765" y="4877435"/>
            <a:ext cx="2181225" cy="470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400">
                <a:cs typeface="+mn-ea"/>
                <a:sym typeface="+mn-lt"/>
              </a:rPr>
              <a:t>FREEDOM</a:t>
            </a:r>
            <a:endParaRPr lang="en-US" altLang="zh-CN" sz="240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14765" y="5374640"/>
            <a:ext cx="2789555" cy="77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6125" y="2388870"/>
            <a:ext cx="3445510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800">
                <a:cs typeface="+mn-ea"/>
                <a:sym typeface="+mn-lt"/>
              </a:rPr>
              <a:t>DESTINY  FREEDOM</a:t>
            </a:r>
            <a:endParaRPr lang="en-US" altLang="zh-CN" sz="280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125" y="3028315"/>
            <a:ext cx="4152900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6125" y="4260215"/>
            <a:ext cx="4153535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49"/>
                            </p:stCondLst>
                            <p:childTnLst>
                              <p:par>
                                <p:cTn id="3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49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49"/>
                            </p:stCondLst>
                            <p:childTnLst>
                              <p:par>
                                <p:cTn id="48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49"/>
                            </p:stCondLst>
                            <p:childTnLst>
                              <p:par>
                                <p:cTn id="5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4" grpId="1" animBg="1"/>
      <p:bldP spid="12" grpId="0"/>
      <p:bldP spid="1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自然风景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3zkqjl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6284</Words>
  <Application>WPS 演示</Application>
  <PresentationFormat>自定义</PresentationFormat>
  <Paragraphs>274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方正正黑简体</vt:lpstr>
      <vt:lpstr>黑体</vt:lpstr>
      <vt:lpstr>微软雅黑</vt:lpstr>
      <vt:lpstr>Arial Unicode MS</vt:lpstr>
      <vt:lpstr>等线</vt:lpstr>
      <vt:lpstr>Wingdings</vt:lpstr>
      <vt:lpstr>Arial</vt:lpstr>
      <vt:lpstr>Calibri</vt:lpstr>
      <vt:lpstr>自然风景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欧美自然风景</dc:title>
  <dc:creator>第一PPT</dc:creator>
  <cp:keywords>www.1ppt.com</cp:keywords>
  <dc:description>www.1ppt.com</dc:description>
  <cp:lastModifiedBy>铭</cp:lastModifiedBy>
  <cp:revision>22</cp:revision>
  <dcterms:created xsi:type="dcterms:W3CDTF">2017-08-09T08:31:00Z</dcterms:created>
  <dcterms:modified xsi:type="dcterms:W3CDTF">2022-02-16T06:31:49Z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5E54B91244364ED584AF0144572E2969</vt:lpwstr>
  </property>
</Properties>
</file>