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3" r:id="rId3"/>
    <p:sldId id="259" r:id="rId5"/>
    <p:sldId id="261" r:id="rId6"/>
    <p:sldId id="266" r:id="rId7"/>
    <p:sldId id="267" r:id="rId8"/>
    <p:sldId id="257" r:id="rId9"/>
    <p:sldId id="268" r:id="rId10"/>
    <p:sldId id="265" r:id="rId11"/>
    <p:sldId id="269" r:id="rId12"/>
    <p:sldId id="262" r:id="rId13"/>
    <p:sldId id="270" r:id="rId14"/>
    <p:sldId id="271" r:id="rId15"/>
    <p:sldId id="275" r:id="rId16"/>
    <p:sldId id="274" r:id="rId17"/>
    <p:sldId id="273" r:id="rId18"/>
    <p:sldId id="272" r:id="rId19"/>
    <p:sldId id="264" r:id="rId20"/>
    <p:sldId id="278" r:id="rId21"/>
    <p:sldId id="279" r:id="rId22"/>
    <p:sldId id="277" r:id="rId23"/>
    <p:sldId id="281" r:id="rId24"/>
    <p:sldId id="282" r:id="rId25"/>
    <p:sldId id="280" r:id="rId26"/>
    <p:sldId id="283" r:id="rId27"/>
    <p:sldId id="284" r:id="rId28"/>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2D30"/>
    <a:srgbClr val="28828D"/>
    <a:srgbClr val="D64C55"/>
    <a:srgbClr val="9C181F"/>
    <a:srgbClr val="FEDC19"/>
    <a:srgbClr val="CCFF1E"/>
    <a:srgbClr val="3AADA9"/>
    <a:srgbClr val="33D500"/>
    <a:srgbClr val="A325E1"/>
    <a:srgbClr val="0085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33" d="100"/>
          <a:sy n="33" d="100"/>
        </p:scale>
        <p:origin x="-1062" y="-211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EF357F-8316-4395-BDA9-95A5E3CE425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0B52FA-BC0B-4E80-B7F6-15BF4177AEA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0B52FA-BC0B-4E80-B7F6-15BF4177AEA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529ADBC-4CB4-43E2-803C-781BB3179C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F80652-285C-4965-A16D-ABDC053E381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529ADBC-4CB4-43E2-803C-781BB3179C6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F80652-285C-4965-A16D-ABDC053E381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529ADBC-4CB4-43E2-803C-781BB3179C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F80652-285C-4965-A16D-ABDC053E381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529ADBC-4CB4-43E2-803C-781BB3179C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F80652-285C-4965-A16D-ABDC053E381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529ADBC-4CB4-43E2-803C-781BB3179C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F80652-285C-4965-A16D-ABDC053E381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529ADBC-4CB4-43E2-803C-781BB3179C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F80652-285C-4965-A16D-ABDC053E3816}" type="slidenum">
              <a:rPr lang="zh-CN" altLang="en-US" smtClean="0"/>
            </a:fld>
            <a:endParaRPr lang="zh-CN" altLang="en-US"/>
          </a:p>
        </p:txBody>
      </p:sp>
      <p:sp>
        <p:nvSpPr>
          <p:cNvPr id="7" name="矩形 6"/>
          <p:cNvSpPr/>
          <p:nvPr userDrawn="1"/>
        </p:nvSpPr>
        <p:spPr>
          <a:xfrm>
            <a:off x="9353928" y="6460334"/>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529ADBC-4CB4-43E2-803C-781BB3179C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F80652-285C-4965-A16D-ABDC053E381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529ADBC-4CB4-43E2-803C-781BB3179C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F80652-285C-4965-A16D-ABDC053E381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29ADBC-4CB4-43E2-803C-781BB3179C6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F80652-285C-4965-A16D-ABDC053E381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GIF"/><Relationship Id="rId2" Type="http://schemas.openxmlformats.org/officeDocument/2006/relationships/image" Target="../media/image2.png"/><Relationship Id="rId15" Type="http://schemas.openxmlformats.org/officeDocument/2006/relationships/notesSlide" Target="../notesSlides/notesSlide1.xml"/><Relationship Id="rId14" Type="http://schemas.openxmlformats.org/officeDocument/2006/relationships/slideLayout" Target="../slideLayouts/slideLayout1.xml"/><Relationship Id="rId13" Type="http://schemas.openxmlformats.org/officeDocument/2006/relationships/image" Target="../media/image13.png"/><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1.jpeg"/><Relationship Id="rId7" Type="http://schemas.openxmlformats.org/officeDocument/2006/relationships/image" Target="../media/image50.png"/><Relationship Id="rId6" Type="http://schemas.microsoft.com/office/2007/relationships/hdphoto" Target="../media/image49.wdp"/><Relationship Id="rId5" Type="http://schemas.openxmlformats.org/officeDocument/2006/relationships/image" Target="../media/image48.png"/><Relationship Id="rId4" Type="http://schemas.microsoft.com/office/2007/relationships/hdphoto" Target="../media/image47.wdp"/><Relationship Id="rId3" Type="http://schemas.openxmlformats.org/officeDocument/2006/relationships/image" Target="../media/image46.png"/><Relationship Id="rId2" Type="http://schemas.openxmlformats.org/officeDocument/2006/relationships/image" Target="../media/image45.png"/><Relationship Id="rId10" Type="http://schemas.openxmlformats.org/officeDocument/2006/relationships/notesSlide" Target="../notesSlides/notesSlide11.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microsoft.com/office/2007/relationships/hdphoto" Target="../media/image47.wdp"/><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xml"/><Relationship Id="rId7" Type="http://schemas.openxmlformats.org/officeDocument/2006/relationships/image" Target="../media/image56.png"/><Relationship Id="rId6" Type="http://schemas.microsoft.com/office/2007/relationships/hdphoto" Target="../media/image55.wdp"/><Relationship Id="rId5" Type="http://schemas.openxmlformats.org/officeDocument/2006/relationships/image" Target="../media/image54.png"/><Relationship Id="rId4" Type="http://schemas.microsoft.com/office/2007/relationships/hdphoto" Target="../media/image47.wdp"/><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0.jpeg"/><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image" Target="../media/image57.png"/><Relationship Id="rId4" Type="http://schemas.microsoft.com/office/2007/relationships/hdphoto" Target="../media/image47.wdp"/><Relationship Id="rId3" Type="http://schemas.openxmlformats.org/officeDocument/2006/relationships/image" Target="../media/image46.png"/><Relationship Id="rId2" Type="http://schemas.openxmlformats.org/officeDocument/2006/relationships/image" Target="../media/image45.png"/><Relationship Id="rId10" Type="http://schemas.openxmlformats.org/officeDocument/2006/relationships/notesSlide" Target="../notesSlides/notesSlide14.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4.png"/><Relationship Id="rId7" Type="http://schemas.openxmlformats.org/officeDocument/2006/relationships/image" Target="../media/image63.png"/><Relationship Id="rId6" Type="http://schemas.openxmlformats.org/officeDocument/2006/relationships/image" Target="../media/image62.png"/><Relationship Id="rId5" Type="http://schemas.openxmlformats.org/officeDocument/2006/relationships/image" Target="../media/image61.png"/><Relationship Id="rId4" Type="http://schemas.microsoft.com/office/2007/relationships/hdphoto" Target="../media/image47.wdp"/><Relationship Id="rId3" Type="http://schemas.openxmlformats.org/officeDocument/2006/relationships/image" Target="../media/image46.png"/><Relationship Id="rId2" Type="http://schemas.openxmlformats.org/officeDocument/2006/relationships/image" Target="../media/image45.png"/><Relationship Id="rId10" Type="http://schemas.openxmlformats.org/officeDocument/2006/relationships/notesSlide" Target="../notesSlides/notesSlide15.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xml"/><Relationship Id="rId7" Type="http://schemas.microsoft.com/office/2007/relationships/hdphoto" Target="../media/image67.wdp"/><Relationship Id="rId6" Type="http://schemas.openxmlformats.org/officeDocument/2006/relationships/image" Target="../media/image66.png"/><Relationship Id="rId5" Type="http://schemas.openxmlformats.org/officeDocument/2006/relationships/image" Target="../media/image65.png"/><Relationship Id="rId4" Type="http://schemas.microsoft.com/office/2007/relationships/hdphoto" Target="../media/image47.wdp"/><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78.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notesSlide" Target="../notesSlides/notesSlide21.xml"/><Relationship Id="rId8" Type="http://schemas.openxmlformats.org/officeDocument/2006/relationships/slideLayout" Target="../slideLayouts/slideLayout1.xml"/><Relationship Id="rId7" Type="http://schemas.microsoft.com/office/2007/relationships/hdphoto" Target="../media/image84.wdp"/><Relationship Id="rId6" Type="http://schemas.openxmlformats.org/officeDocument/2006/relationships/image" Target="../media/image83.png"/><Relationship Id="rId5" Type="http://schemas.microsoft.com/office/2007/relationships/hdphoto" Target="../media/image82.wdp"/><Relationship Id="rId4" Type="http://schemas.openxmlformats.org/officeDocument/2006/relationships/image" Target="../media/image81.png"/><Relationship Id="rId3" Type="http://schemas.openxmlformats.org/officeDocument/2006/relationships/image" Target="../media/image80.png"/><Relationship Id="rId2" Type="http://schemas.openxmlformats.org/officeDocument/2006/relationships/image" Target="../media/image78.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78.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1.xml"/><Relationship Id="rId5" Type="http://schemas.openxmlformats.org/officeDocument/2006/relationships/image" Target="../media/image91.png"/><Relationship Id="rId4" Type="http://schemas.openxmlformats.org/officeDocument/2006/relationships/image" Target="../media/image90.png"/><Relationship Id="rId3" Type="http://schemas.openxmlformats.org/officeDocument/2006/relationships/image" Target="../media/image89.png"/><Relationship Id="rId2" Type="http://schemas.openxmlformats.org/officeDocument/2006/relationships/image" Target="../media/image78.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78.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1.xml"/><Relationship Id="rId5" Type="http://schemas.openxmlformats.org/officeDocument/2006/relationships/image" Target="../media/image95.png"/><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21.png"/><Relationship Id="rId3" Type="http://schemas.microsoft.com/office/2007/relationships/hdphoto" Target="../media/image20.wdp"/><Relationship Id="rId2" Type="http://schemas.openxmlformats.org/officeDocument/2006/relationships/image" Target="../media/image19.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22.png"/><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2.xml"/><Relationship Id="rId7" Type="http://schemas.openxmlformats.org/officeDocument/2006/relationships/image" Target="../media/image22.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32.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2.xml"/><Relationship Id="rId7" Type="http://schemas.openxmlformats.org/officeDocument/2006/relationships/image" Target="../media/image22.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2" cstate="screen"/>
          <a:srcRect/>
          <a:stretch>
            <a:fillRect/>
          </a:stretch>
        </p:blipFill>
        <p:spPr>
          <a:xfrm>
            <a:off x="0" y="143"/>
            <a:ext cx="12192000" cy="6857857"/>
          </a:xfrm>
          <a:prstGeom prst="rect">
            <a:avLst/>
          </a:prstGeom>
        </p:spPr>
      </p:pic>
      <p:pic>
        <p:nvPicPr>
          <p:cNvPr id="42" name="图片 41"/>
          <p:cNvPicPr>
            <a:picLocks noChangeAspect="1"/>
          </p:cNvPicPr>
          <p:nvPr/>
        </p:nvPicPr>
        <p:blipFill>
          <a:blip r:embed="rId3" cstate="screen">
            <a:clrChange>
              <a:clrFrom>
                <a:srgbClr val="000000"/>
              </a:clrFrom>
              <a:clrTo>
                <a:srgbClr val="000000">
                  <a:alpha val="0"/>
                </a:srgbClr>
              </a:clrTo>
            </a:clrChange>
          </a:blip>
          <a:stretch>
            <a:fillRect/>
          </a:stretch>
        </p:blipFill>
        <p:spPr>
          <a:xfrm>
            <a:off x="9553077" y="4457450"/>
            <a:ext cx="1307430" cy="1242899"/>
          </a:xfrm>
          <a:prstGeom prst="rect">
            <a:avLst/>
          </a:prstGeom>
        </p:spPr>
      </p:pic>
      <p:pic>
        <p:nvPicPr>
          <p:cNvPr id="25" name="图片 24"/>
          <p:cNvPicPr>
            <a:picLocks noChangeAspect="1"/>
          </p:cNvPicPr>
          <p:nvPr/>
        </p:nvPicPr>
        <p:blipFill>
          <a:blip r:embed="rId4" cstate="screen"/>
          <a:stretch>
            <a:fillRect/>
          </a:stretch>
        </p:blipFill>
        <p:spPr>
          <a:xfrm>
            <a:off x="1491435" y="3094551"/>
            <a:ext cx="1973659" cy="2559501"/>
          </a:xfrm>
          <a:prstGeom prst="rect">
            <a:avLst/>
          </a:prstGeom>
        </p:spPr>
      </p:pic>
      <p:pic>
        <p:nvPicPr>
          <p:cNvPr id="27" name="图片 26"/>
          <p:cNvPicPr>
            <a:picLocks noChangeAspect="1"/>
          </p:cNvPicPr>
          <p:nvPr/>
        </p:nvPicPr>
        <p:blipFill>
          <a:blip r:embed="rId5" cstate="screen"/>
          <a:stretch>
            <a:fillRect/>
          </a:stretch>
        </p:blipFill>
        <p:spPr>
          <a:xfrm rot="1996586">
            <a:off x="-79835" y="5042184"/>
            <a:ext cx="2039400" cy="1195573"/>
          </a:xfrm>
          <a:prstGeom prst="rect">
            <a:avLst/>
          </a:prstGeom>
        </p:spPr>
      </p:pic>
      <p:pic>
        <p:nvPicPr>
          <p:cNvPr id="33" name="图片 32"/>
          <p:cNvPicPr>
            <a:picLocks noChangeAspect="1"/>
          </p:cNvPicPr>
          <p:nvPr/>
        </p:nvPicPr>
        <p:blipFill>
          <a:blip r:embed="rId6" cstate="screen"/>
          <a:stretch>
            <a:fillRect/>
          </a:stretch>
        </p:blipFill>
        <p:spPr>
          <a:xfrm>
            <a:off x="2524270" y="5247418"/>
            <a:ext cx="1610582" cy="1610582"/>
          </a:xfrm>
          <a:prstGeom prst="rect">
            <a:avLst/>
          </a:prstGeom>
        </p:spPr>
      </p:pic>
      <p:pic>
        <p:nvPicPr>
          <p:cNvPr id="39" name="图片 38"/>
          <p:cNvPicPr>
            <a:picLocks noChangeAspect="1"/>
          </p:cNvPicPr>
          <p:nvPr/>
        </p:nvPicPr>
        <p:blipFill>
          <a:blip r:embed="rId7" cstate="screen"/>
          <a:stretch>
            <a:fillRect/>
          </a:stretch>
        </p:blipFill>
        <p:spPr>
          <a:xfrm rot="21175061">
            <a:off x="8765278" y="4649659"/>
            <a:ext cx="2560450" cy="1396609"/>
          </a:xfrm>
          <a:prstGeom prst="rect">
            <a:avLst/>
          </a:prstGeom>
        </p:spPr>
      </p:pic>
      <p:pic>
        <p:nvPicPr>
          <p:cNvPr id="41" name="图片 40"/>
          <p:cNvPicPr>
            <a:picLocks noChangeAspect="1"/>
          </p:cNvPicPr>
          <p:nvPr/>
        </p:nvPicPr>
        <p:blipFill>
          <a:blip r:embed="rId8" cstate="screen"/>
          <a:stretch>
            <a:fillRect/>
          </a:stretch>
        </p:blipFill>
        <p:spPr>
          <a:xfrm rot="20822937">
            <a:off x="10621397" y="4716377"/>
            <a:ext cx="1117307" cy="574383"/>
          </a:xfrm>
          <a:prstGeom prst="rect">
            <a:avLst/>
          </a:prstGeom>
        </p:spPr>
      </p:pic>
      <p:pic>
        <p:nvPicPr>
          <p:cNvPr id="49" name="图片 48"/>
          <p:cNvPicPr>
            <a:picLocks noChangeAspect="1"/>
          </p:cNvPicPr>
          <p:nvPr/>
        </p:nvPicPr>
        <p:blipFill>
          <a:blip r:embed="rId9" cstate="screen"/>
          <a:stretch>
            <a:fillRect/>
          </a:stretch>
        </p:blipFill>
        <p:spPr>
          <a:xfrm>
            <a:off x="4250327" y="5024125"/>
            <a:ext cx="1588998" cy="1320786"/>
          </a:xfrm>
          <a:prstGeom prst="rect">
            <a:avLst/>
          </a:prstGeom>
        </p:spPr>
      </p:pic>
      <p:grpSp>
        <p:nvGrpSpPr>
          <p:cNvPr id="3" name="组合 2"/>
          <p:cNvGrpSpPr/>
          <p:nvPr/>
        </p:nvGrpSpPr>
        <p:grpSpPr>
          <a:xfrm>
            <a:off x="2237084" y="3272464"/>
            <a:ext cx="7077277" cy="707886"/>
            <a:chOff x="2752239" y="2976250"/>
            <a:chExt cx="7077277" cy="707886"/>
          </a:xfrm>
        </p:grpSpPr>
        <p:cxnSp>
          <p:nvCxnSpPr>
            <p:cNvPr id="52" name="直接连接符 51"/>
            <p:cNvCxnSpPr/>
            <p:nvPr/>
          </p:nvCxnSpPr>
          <p:spPr>
            <a:xfrm>
              <a:off x="2752239" y="3375394"/>
              <a:ext cx="1090862" cy="0"/>
            </a:xfrm>
            <a:prstGeom prst="line">
              <a:avLst/>
            </a:prstGeom>
            <a:ln>
              <a:solidFill>
                <a:schemeClr val="bg1">
                  <a:alpha val="63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784248" y="2976250"/>
              <a:ext cx="6045268" cy="707886"/>
              <a:chOff x="3784248" y="2976250"/>
              <a:chExt cx="6045268" cy="707886"/>
            </a:xfrm>
          </p:grpSpPr>
          <p:sp>
            <p:nvSpPr>
              <p:cNvPr id="50" name="矩形 49"/>
              <p:cNvSpPr/>
              <p:nvPr/>
            </p:nvSpPr>
            <p:spPr>
              <a:xfrm>
                <a:off x="3784248" y="2976250"/>
                <a:ext cx="4960507" cy="707886"/>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solidFill>
                      <a:srgbClr val="FFFFFF"/>
                    </a:solidFill>
                    <a:effectLst/>
                    <a:uLnTx/>
                    <a:uFillTx/>
                    <a:cs typeface="+mn-ea"/>
                    <a:sym typeface="+mn-lt"/>
                  </a:rPr>
                  <a:t>Emotional Marketing</a:t>
                </a:r>
                <a:endParaRPr kumimoji="0" lang="zh-CN" altLang="en-US" sz="4000" i="0" u="none" strike="noStrike" kern="1200" cap="none" spc="0" normalizeH="0" baseline="0" noProof="0" dirty="0">
                  <a:ln>
                    <a:noFill/>
                  </a:ln>
                  <a:solidFill>
                    <a:srgbClr val="FFFFFF"/>
                  </a:solidFill>
                  <a:effectLst/>
                  <a:uLnTx/>
                  <a:uFillTx/>
                  <a:cs typeface="+mn-ea"/>
                  <a:sym typeface="+mn-lt"/>
                </a:endParaRPr>
              </a:p>
            </p:txBody>
          </p:sp>
          <p:cxnSp>
            <p:nvCxnSpPr>
              <p:cNvPr id="54" name="直接连接符 53"/>
              <p:cNvCxnSpPr/>
              <p:nvPr/>
            </p:nvCxnSpPr>
            <p:spPr>
              <a:xfrm>
                <a:off x="8738654" y="3381721"/>
                <a:ext cx="1090862" cy="0"/>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grpSp>
      <p:pic>
        <p:nvPicPr>
          <p:cNvPr id="56" name="图片 55"/>
          <p:cNvPicPr>
            <a:picLocks noChangeAspect="1"/>
          </p:cNvPicPr>
          <p:nvPr/>
        </p:nvPicPr>
        <p:blipFill rotWithShape="1">
          <a:blip r:embed="rId10" cstate="screen"/>
          <a:srcRect/>
          <a:stretch>
            <a:fillRect/>
          </a:stretch>
        </p:blipFill>
        <p:spPr>
          <a:xfrm>
            <a:off x="48126" y="3675292"/>
            <a:ext cx="979333" cy="625642"/>
          </a:xfrm>
          <a:prstGeom prst="rect">
            <a:avLst/>
          </a:prstGeom>
        </p:spPr>
      </p:pic>
      <p:pic>
        <p:nvPicPr>
          <p:cNvPr id="57" name="图片 56"/>
          <p:cNvPicPr>
            <a:picLocks noChangeAspect="1"/>
          </p:cNvPicPr>
          <p:nvPr/>
        </p:nvPicPr>
        <p:blipFill rotWithShape="1">
          <a:blip r:embed="rId11" cstate="screen"/>
          <a:srcRect/>
          <a:stretch>
            <a:fillRect/>
          </a:stretch>
        </p:blipFill>
        <p:spPr>
          <a:xfrm rot="18227176">
            <a:off x="-183397" y="2929593"/>
            <a:ext cx="657726" cy="489024"/>
          </a:xfrm>
          <a:prstGeom prst="rect">
            <a:avLst/>
          </a:prstGeom>
        </p:spPr>
      </p:pic>
      <p:pic>
        <p:nvPicPr>
          <p:cNvPr id="58" name="图片 57"/>
          <p:cNvPicPr>
            <a:picLocks noChangeAspect="1"/>
          </p:cNvPicPr>
          <p:nvPr/>
        </p:nvPicPr>
        <p:blipFill rotWithShape="1">
          <a:blip r:embed="rId12" cstate="screen"/>
          <a:srcRect/>
          <a:stretch>
            <a:fillRect/>
          </a:stretch>
        </p:blipFill>
        <p:spPr>
          <a:xfrm>
            <a:off x="705852" y="4718029"/>
            <a:ext cx="545431" cy="500919"/>
          </a:xfrm>
          <a:prstGeom prst="rect">
            <a:avLst/>
          </a:prstGeom>
        </p:spPr>
      </p:pic>
      <p:pic>
        <p:nvPicPr>
          <p:cNvPr id="5" name="图片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69924" y="1163283"/>
            <a:ext cx="8052151" cy="2188283"/>
          </a:xfrm>
          <a:prstGeom prst="rect">
            <a:avLst/>
          </a:prstGeom>
        </p:spPr>
      </p:pic>
      <p:sp>
        <p:nvSpPr>
          <p:cNvPr id="45" name="文本框 44"/>
          <p:cNvSpPr txBox="1"/>
          <p:nvPr/>
        </p:nvSpPr>
        <p:spPr>
          <a:xfrm>
            <a:off x="1965724" y="2264875"/>
            <a:ext cx="8241068" cy="1107996"/>
          </a:xfrm>
          <a:prstGeom prst="rect">
            <a:avLst/>
          </a:prstGeom>
          <a:noFill/>
          <a:effectLst>
            <a:outerShdw blurRad="50800" dist="38100" dir="10800000" algn="r" rotWithShape="0">
              <a:prstClr val="black">
                <a:alpha val="40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6600" i="0" u="none" strike="noStrike" kern="1200" cap="none" spc="300" normalizeH="0" baseline="0" noProof="0" dirty="0" smtClean="0">
                <a:ln>
                  <a:noFill/>
                </a:ln>
                <a:solidFill>
                  <a:srgbClr val="FFFFFF"/>
                </a:solidFill>
                <a:effectLst/>
                <a:uLnTx/>
                <a:uFillTx/>
                <a:cs typeface="+mn-ea"/>
                <a:sym typeface="+mn-lt"/>
              </a:rPr>
              <a:t>企业</a:t>
            </a:r>
            <a:r>
              <a:rPr kumimoji="0" lang="zh-CN" altLang="en-US" sz="6600" i="0" u="none" strike="noStrike" kern="1200" cap="none" spc="300" normalizeH="0" baseline="0" noProof="0" dirty="0">
                <a:ln>
                  <a:noFill/>
                </a:ln>
                <a:solidFill>
                  <a:srgbClr val="FFFFFF"/>
                </a:solidFill>
                <a:effectLst/>
                <a:uLnTx/>
                <a:uFillTx/>
                <a:cs typeface="+mn-ea"/>
                <a:sym typeface="+mn-lt"/>
              </a:rPr>
              <a:t>情感营销</a:t>
            </a:r>
            <a:r>
              <a:rPr kumimoji="0" lang="zh-CN" altLang="en-US" sz="6600" i="0" u="none" strike="noStrike" kern="1200" cap="none" spc="300" normalizeH="0" baseline="0" noProof="0" dirty="0" smtClean="0">
                <a:ln>
                  <a:noFill/>
                </a:ln>
                <a:solidFill>
                  <a:srgbClr val="FFFFFF"/>
                </a:solidFill>
                <a:effectLst/>
                <a:uLnTx/>
                <a:uFillTx/>
                <a:cs typeface="+mn-ea"/>
                <a:sym typeface="+mn-lt"/>
              </a:rPr>
              <a:t>培训</a:t>
            </a:r>
            <a:endParaRPr kumimoji="0" lang="zh-CN" altLang="en-US" sz="6600" i="0" u="none" strike="noStrike" kern="1200" cap="none" spc="300" normalizeH="0" baseline="0" noProof="0" dirty="0">
              <a:ln>
                <a:noFill/>
              </a:ln>
              <a:solidFill>
                <a:srgbClr val="FFFFFF"/>
              </a:solidFill>
              <a:effectLst/>
              <a:uLnTx/>
              <a:uFillTx/>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1000">
        <p15:prstTrans prst="drape"/>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2" name="组合 51"/>
          <p:cNvGrpSpPr/>
          <p:nvPr/>
        </p:nvGrpSpPr>
        <p:grpSpPr>
          <a:xfrm>
            <a:off x="8286691" y="4066652"/>
            <a:ext cx="3727627" cy="2462485"/>
            <a:chOff x="8703786" y="3938315"/>
            <a:chExt cx="3727627" cy="2462485"/>
          </a:xfrm>
        </p:grpSpPr>
        <p:pic>
          <p:nvPicPr>
            <p:cNvPr id="40" name="图片 39"/>
            <p:cNvPicPr>
              <a:picLocks noChangeAspect="1"/>
            </p:cNvPicPr>
            <p:nvPr/>
          </p:nvPicPr>
          <p:blipFill rotWithShape="1">
            <a:blip r:embed="rId2" cstate="screen"/>
            <a:srcRect/>
            <a:stretch>
              <a:fillRect/>
            </a:stretch>
          </p:blipFill>
          <p:spPr>
            <a:xfrm>
              <a:off x="8703786" y="4363452"/>
              <a:ext cx="3727627" cy="2037348"/>
            </a:xfrm>
            <a:prstGeom prst="rect">
              <a:avLst/>
            </a:prstGeom>
          </p:spPr>
        </p:pic>
        <p:pic>
          <p:nvPicPr>
            <p:cNvPr id="49" name="图片 48"/>
            <p:cNvPicPr>
              <a:picLocks noChangeAspect="1"/>
            </p:cNvPicPr>
            <p:nvPr/>
          </p:nvPicPr>
          <p:blipFill rotWithShape="1">
            <a:blip r:embed="rId3" cstate="screen"/>
            <a:srcRect/>
            <a:stretch>
              <a:fillRect/>
            </a:stretch>
          </p:blipFill>
          <p:spPr>
            <a:xfrm>
              <a:off x="9946104" y="5343740"/>
              <a:ext cx="898359" cy="819607"/>
            </a:xfrm>
            <a:prstGeom prst="rect">
              <a:avLst/>
            </a:prstGeom>
          </p:spPr>
        </p:pic>
        <p:pic>
          <p:nvPicPr>
            <p:cNvPr id="50" name="图片 49"/>
            <p:cNvPicPr>
              <a:picLocks noChangeAspect="1"/>
            </p:cNvPicPr>
            <p:nvPr/>
          </p:nvPicPr>
          <p:blipFill rotWithShape="1">
            <a:blip r:embed="rId4" cstate="screen"/>
            <a:srcRect/>
            <a:stretch>
              <a:fillRect/>
            </a:stretch>
          </p:blipFill>
          <p:spPr>
            <a:xfrm>
              <a:off x="11258256" y="3938315"/>
              <a:ext cx="1062082" cy="649727"/>
            </a:xfrm>
            <a:prstGeom prst="rect">
              <a:avLst/>
            </a:prstGeom>
          </p:spPr>
        </p:pic>
      </p:grpSp>
      <p:pic>
        <p:nvPicPr>
          <p:cNvPr id="26" name="图片 25"/>
          <p:cNvPicPr>
            <a:picLocks noChangeAspect="1"/>
          </p:cNvPicPr>
          <p:nvPr/>
        </p:nvPicPr>
        <p:blipFill rotWithShape="1">
          <a:blip r:embed="rId5" cstate="screen"/>
          <a:srcRect l="11156" t="20364" r="8902" b="33520"/>
          <a:stretch>
            <a:fillRect/>
          </a:stretch>
        </p:blipFill>
        <p:spPr>
          <a:xfrm>
            <a:off x="2582779" y="1844842"/>
            <a:ext cx="7234990" cy="2454443"/>
          </a:xfrm>
          <a:prstGeom prst="rect">
            <a:avLst/>
          </a:prstGeom>
        </p:spPr>
      </p:pic>
      <p:sp>
        <p:nvSpPr>
          <p:cNvPr id="25" name="文本框 24"/>
          <p:cNvSpPr txBox="1"/>
          <p:nvPr/>
        </p:nvSpPr>
        <p:spPr>
          <a:xfrm>
            <a:off x="2887576" y="2614862"/>
            <a:ext cx="6208295" cy="923330"/>
          </a:xfrm>
          <a:prstGeom prst="rect">
            <a:avLst/>
          </a:prstGeom>
          <a:noFill/>
        </p:spPr>
        <p:txBody>
          <a:bodyPr wrap="square" rtlCol="0">
            <a:spAutoFit/>
          </a:bodyPr>
          <a:lstStyle/>
          <a:p>
            <a:pPr algn="dist"/>
            <a:r>
              <a:rPr lang="zh-CN" altLang="en-US" sz="5400" dirty="0">
                <a:solidFill>
                  <a:schemeClr val="bg1"/>
                </a:solidFill>
                <a:cs typeface="+mn-ea"/>
                <a:sym typeface="+mn-lt"/>
              </a:rPr>
              <a:t>情感营销的诠释</a:t>
            </a:r>
            <a:endParaRPr lang="zh-CN" altLang="en-US" sz="5400" dirty="0">
              <a:solidFill>
                <a:schemeClr val="bg1"/>
              </a:solidFill>
              <a:cs typeface="+mn-ea"/>
              <a:sym typeface="+mn-lt"/>
            </a:endParaRPr>
          </a:p>
        </p:txBody>
      </p:sp>
      <p:grpSp>
        <p:nvGrpSpPr>
          <p:cNvPr id="32" name="组合 31"/>
          <p:cNvGrpSpPr/>
          <p:nvPr/>
        </p:nvGrpSpPr>
        <p:grpSpPr>
          <a:xfrm>
            <a:off x="-176463" y="975802"/>
            <a:ext cx="1171074" cy="2862998"/>
            <a:chOff x="192505" y="1056013"/>
            <a:chExt cx="1689677" cy="4130860"/>
          </a:xfrm>
          <a:effectLst>
            <a:reflection blurRad="6350" stA="62000" endPos="73000" dist="228600" dir="5400000" sy="-100000" algn="bl" rotWithShape="0"/>
          </a:effectLst>
        </p:grpSpPr>
        <p:sp>
          <p:nvSpPr>
            <p:cNvPr id="28" name="等腰三角形 27"/>
            <p:cNvSpPr/>
            <p:nvPr/>
          </p:nvSpPr>
          <p:spPr>
            <a:xfrm rot="5400000">
              <a:off x="-151891" y="1659848"/>
              <a:ext cx="2327851" cy="1120182"/>
            </a:xfrm>
            <a:prstGeom prst="triangle">
              <a:avLst/>
            </a:prstGeom>
            <a:noFill/>
            <a:ln>
              <a:solidFill>
                <a:schemeClr val="bg1">
                  <a:lumMod val="85000"/>
                  <a:alpha val="72000"/>
                </a:schemeClr>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等腰三角形 28"/>
            <p:cNvSpPr/>
            <p:nvPr/>
          </p:nvSpPr>
          <p:spPr>
            <a:xfrm rot="5400000">
              <a:off x="-718316" y="2231530"/>
              <a:ext cx="3511319" cy="1689677"/>
            </a:xfrm>
            <a:prstGeom prst="triangle">
              <a:avLst/>
            </a:prstGeom>
            <a:noFill/>
            <a:ln>
              <a:solidFill>
                <a:schemeClr val="bg1">
                  <a:lumMod val="85000"/>
                  <a:alpha val="72000"/>
                </a:schemeClr>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等腰三角形 30"/>
            <p:cNvSpPr/>
            <p:nvPr/>
          </p:nvSpPr>
          <p:spPr>
            <a:xfrm rot="5400000">
              <a:off x="107674" y="3901694"/>
              <a:ext cx="1735311" cy="835047"/>
            </a:xfrm>
            <a:prstGeom prst="triangle">
              <a:avLst/>
            </a:prstGeom>
            <a:noFill/>
            <a:ln>
              <a:solidFill>
                <a:schemeClr val="bg1">
                  <a:lumMod val="85000"/>
                  <a:alpha val="72000"/>
                </a:schemeClr>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000">
        <p15:prstTrans prst="peelOff"/>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0" y="-1"/>
            <a:ext cx="2636322" cy="2151759"/>
          </a:xfrm>
          <a:prstGeom prst="rect">
            <a:avLst/>
          </a:prstGeom>
        </p:spPr>
      </p:pic>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12" name="组合 11"/>
          <p:cNvGrpSpPr/>
          <p:nvPr/>
        </p:nvGrpSpPr>
        <p:grpSpPr>
          <a:xfrm>
            <a:off x="2327563" y="902272"/>
            <a:ext cx="7170810" cy="769441"/>
            <a:chOff x="2244437" y="700391"/>
            <a:chExt cx="7170810" cy="769441"/>
          </a:xfrm>
        </p:grpSpPr>
        <p:sp>
          <p:nvSpPr>
            <p:cNvPr id="15" name="文本框 14"/>
            <p:cNvSpPr txBox="1"/>
            <p:nvPr/>
          </p:nvSpPr>
          <p:spPr>
            <a:xfrm>
              <a:off x="3659606" y="700391"/>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cxnSp>
          <p:nvCxnSpPr>
            <p:cNvPr id="5" name="直接连接符 4"/>
            <p:cNvCxnSpPr/>
            <p:nvPr/>
          </p:nvCxnSpPr>
          <p:spPr>
            <a:xfrm>
              <a:off x="2244437" y="1045028"/>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3313215" y="795647"/>
              <a:ext cx="546265" cy="492971"/>
            </a:xfrm>
            <a:prstGeom prst="rect">
              <a:avLst/>
            </a:prstGeom>
          </p:spPr>
        </p:pic>
        <p:cxnSp>
          <p:nvCxnSpPr>
            <p:cNvPr id="24" name="直接连接符 23"/>
            <p:cNvCxnSpPr/>
            <p:nvPr/>
          </p:nvCxnSpPr>
          <p:spPr>
            <a:xfrm>
              <a:off x="8263247" y="1102426"/>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7859484" y="829295"/>
              <a:ext cx="546265" cy="492971"/>
            </a:xfrm>
            <a:prstGeom prst="rect">
              <a:avLst/>
            </a:prstGeom>
          </p:spPr>
        </p:pic>
      </p:grpSp>
      <p:sp>
        <p:nvSpPr>
          <p:cNvPr id="33" name="矩形 32"/>
          <p:cNvSpPr/>
          <p:nvPr/>
        </p:nvSpPr>
        <p:spPr>
          <a:xfrm>
            <a:off x="631434" y="1879705"/>
            <a:ext cx="4950805"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chemeClr val="bg1">
                    <a:lumMod val="85000"/>
                  </a:schemeClr>
                </a:solidFill>
                <a:effectLst>
                  <a:outerShdw blurRad="50800" dist="63500" dir="18900000" algn="bl" rotWithShape="0">
                    <a:prstClr val="black">
                      <a:alpha val="40000"/>
                    </a:prstClr>
                  </a:outerShdw>
                </a:effectLst>
                <a:uLnTx/>
                <a:uFillTx/>
                <a:cs typeface="+mn-ea"/>
                <a:sym typeface="+mn-lt"/>
              </a:rPr>
              <a:t>Emotional</a:t>
            </a:r>
            <a:endParaRPr kumimoji="0" lang="zh-CN" altLang="en-US" sz="6000" b="1" i="0" u="none" strike="noStrike" kern="1200" cap="none" spc="0" normalizeH="0" baseline="0" noProof="0" dirty="0">
              <a:ln>
                <a:noFill/>
              </a:ln>
              <a:solidFill>
                <a:schemeClr val="bg1">
                  <a:lumMod val="85000"/>
                </a:schemeClr>
              </a:solidFill>
              <a:effectLst>
                <a:outerShdw blurRad="50800" dist="63500" dir="18900000" algn="bl" rotWithShape="0">
                  <a:prstClr val="black">
                    <a:alpha val="40000"/>
                  </a:prstClr>
                </a:outerShdw>
              </a:effectLst>
              <a:uLnTx/>
              <a:uFillTx/>
              <a:cs typeface="+mn-ea"/>
              <a:sym typeface="+mn-lt"/>
            </a:endParaRPr>
          </a:p>
        </p:txBody>
      </p:sp>
      <p:pic>
        <p:nvPicPr>
          <p:cNvPr id="16" name="图片 15"/>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a:xfrm>
            <a:off x="677730" y="2870989"/>
            <a:ext cx="2470068" cy="2407425"/>
          </a:xfrm>
          <a:prstGeom prst="rect">
            <a:avLst/>
          </a:prstGeom>
        </p:spPr>
      </p:pic>
      <p:sp>
        <p:nvSpPr>
          <p:cNvPr id="13" name="矩形 12"/>
          <p:cNvSpPr/>
          <p:nvPr/>
        </p:nvSpPr>
        <p:spPr>
          <a:xfrm>
            <a:off x="3212532" y="2620629"/>
            <a:ext cx="3454792" cy="923330"/>
          </a:xfrm>
          <a:prstGeom prst="rect">
            <a:avLst/>
          </a:prstGeom>
        </p:spPr>
        <p:txBody>
          <a:bodyPr wrap="none">
            <a:spAutoFit/>
          </a:bodyPr>
          <a:lstStyle/>
          <a:p>
            <a:r>
              <a:rPr lang="en-US" altLang="zh-CN" sz="5400" b="1" dirty="0">
                <a:solidFill>
                  <a:schemeClr val="bg1">
                    <a:lumMod val="85000"/>
                  </a:schemeClr>
                </a:solidFill>
                <a:effectLst>
                  <a:outerShdw blurRad="50800" dist="63500" dir="18900000" algn="bl" rotWithShape="0">
                    <a:prstClr val="black">
                      <a:alpha val="40000"/>
                    </a:prstClr>
                  </a:outerShdw>
                </a:effectLst>
                <a:cs typeface="+mn-ea"/>
                <a:sym typeface="+mn-lt"/>
              </a:rPr>
              <a:t>Marketing</a:t>
            </a:r>
            <a:endParaRPr lang="zh-CN" altLang="en-US" sz="5400" dirty="0">
              <a:solidFill>
                <a:schemeClr val="bg1">
                  <a:lumMod val="85000"/>
                </a:schemeClr>
              </a:solidFill>
              <a:effectLst>
                <a:outerShdw blurRad="50800" dist="63500" dir="18900000" algn="bl" rotWithShape="0">
                  <a:prstClr val="black">
                    <a:alpha val="40000"/>
                  </a:prstClr>
                </a:outerShdw>
              </a:effectLst>
              <a:cs typeface="+mn-ea"/>
              <a:sym typeface="+mn-lt"/>
            </a:endParaRPr>
          </a:p>
        </p:txBody>
      </p:sp>
      <p:sp>
        <p:nvSpPr>
          <p:cNvPr id="18" name="矩形 17"/>
          <p:cNvSpPr/>
          <p:nvPr/>
        </p:nvSpPr>
        <p:spPr>
          <a:xfrm>
            <a:off x="3222952" y="3333120"/>
            <a:ext cx="4014974" cy="2169825"/>
          </a:xfrm>
          <a:prstGeom prst="rect">
            <a:avLst/>
          </a:prstGeom>
        </p:spPr>
        <p:txBody>
          <a:bodyPr wrap="square">
            <a:spAutoFit/>
          </a:bodyPr>
          <a:lstStyle/>
          <a:p>
            <a:pPr>
              <a:lnSpc>
                <a:spcPct val="150000"/>
              </a:lnSpc>
            </a:pPr>
            <a:r>
              <a:rPr lang="zh-CN" altLang="en-US" dirty="0">
                <a:solidFill>
                  <a:schemeClr val="bg1"/>
                </a:solidFill>
                <a:cs typeface="+mn-ea"/>
                <a:sym typeface="+mn-lt"/>
              </a:rPr>
              <a:t>情感营销就是把消费者个人情感差异和需求作为企业品牌营销战略的情感营销核心，通过借助情感包装、情感促销、情感广告、情感口碑、情感设计等策略来实现企业的经营目标。</a:t>
            </a:r>
            <a:endParaRPr lang="zh-CN" altLang="en-US" dirty="0">
              <a:solidFill>
                <a:schemeClr val="bg1"/>
              </a:solidFill>
              <a:cs typeface="+mn-ea"/>
              <a:sym typeface="+mn-lt"/>
            </a:endParaRPr>
          </a:p>
        </p:txBody>
      </p:sp>
      <p:cxnSp>
        <p:nvCxnSpPr>
          <p:cNvPr id="20" name="直接连接符 19"/>
          <p:cNvCxnSpPr/>
          <p:nvPr/>
        </p:nvCxnSpPr>
        <p:spPr>
          <a:xfrm>
            <a:off x="985652" y="5617027"/>
            <a:ext cx="5628904" cy="0"/>
          </a:xfrm>
          <a:prstGeom prst="line">
            <a:avLst/>
          </a:prstGeom>
          <a:ln>
            <a:solidFill>
              <a:schemeClr val="bg1">
                <a:lumMod val="95000"/>
                <a:alpha val="66000"/>
              </a:schemeClr>
            </a:solidFill>
          </a:ln>
        </p:spPr>
        <p:style>
          <a:lnRef idx="1">
            <a:schemeClr val="accent1"/>
          </a:lnRef>
          <a:fillRef idx="0">
            <a:schemeClr val="accent1"/>
          </a:fillRef>
          <a:effectRef idx="0">
            <a:schemeClr val="accent1"/>
          </a:effectRef>
          <a:fontRef idx="minor">
            <a:schemeClr val="tx1"/>
          </a:fontRef>
        </p:style>
      </p:cxnSp>
      <p:pic>
        <p:nvPicPr>
          <p:cNvPr id="39" name="图片 38"/>
          <p:cNvPicPr>
            <a:picLocks noChangeAspect="1"/>
          </p:cNvPicPr>
          <p:nvPr/>
        </p:nvPicPr>
        <p:blipFill rotWithShape="1">
          <a:blip r:embed="rId7" cstate="screen"/>
          <a:srcRect/>
          <a:stretch>
            <a:fillRect/>
          </a:stretch>
        </p:blipFill>
        <p:spPr>
          <a:xfrm rot="7073608">
            <a:off x="388334" y="5411948"/>
            <a:ext cx="642387" cy="597021"/>
          </a:xfrm>
          <a:custGeom>
            <a:avLst/>
            <a:gdLst>
              <a:gd name="connsiteX0" fmla="*/ 822765 w 1021277"/>
              <a:gd name="connsiteY0" fmla="*/ 0 h 949153"/>
              <a:gd name="connsiteX1" fmla="*/ 1021277 w 1021277"/>
              <a:gd name="connsiteY1" fmla="*/ 0 h 949153"/>
              <a:gd name="connsiteX2" fmla="*/ 1021277 w 1021277"/>
              <a:gd name="connsiteY2" fmla="*/ 368159 h 949153"/>
              <a:gd name="connsiteX3" fmla="*/ 0 w 1021277"/>
              <a:gd name="connsiteY3" fmla="*/ 0 h 949153"/>
              <a:gd name="connsiteX4" fmla="*/ 707425 w 1021277"/>
              <a:gd name="connsiteY4" fmla="*/ 0 h 949153"/>
              <a:gd name="connsiteX5" fmla="*/ 622441 w 1021277"/>
              <a:gd name="connsiteY5" fmla="*/ 949153 h 949153"/>
              <a:gd name="connsiteX6" fmla="*/ 0 w 1021277"/>
              <a:gd name="connsiteY6" fmla="*/ 949153 h 949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277" h="949153">
                <a:moveTo>
                  <a:pt x="822765" y="0"/>
                </a:moveTo>
                <a:lnTo>
                  <a:pt x="1021277" y="0"/>
                </a:lnTo>
                <a:lnTo>
                  <a:pt x="1021277" y="368159"/>
                </a:lnTo>
                <a:close/>
                <a:moveTo>
                  <a:pt x="0" y="0"/>
                </a:moveTo>
                <a:lnTo>
                  <a:pt x="707425" y="0"/>
                </a:lnTo>
                <a:lnTo>
                  <a:pt x="622441" y="949153"/>
                </a:lnTo>
                <a:lnTo>
                  <a:pt x="0" y="949153"/>
                </a:lnTo>
                <a:close/>
              </a:path>
            </a:pathLst>
          </a:custGeom>
        </p:spPr>
      </p:pic>
      <p:pic>
        <p:nvPicPr>
          <p:cNvPr id="44" name="图片 43"/>
          <p:cNvPicPr>
            <a:picLocks noChangeAspect="1"/>
          </p:cNvPicPr>
          <p:nvPr/>
        </p:nvPicPr>
        <p:blipFill>
          <a:blip r:embed="rId8" cstate="screen"/>
          <a:srcRect/>
          <a:stretch>
            <a:fillRect/>
          </a:stretch>
        </p:blipFill>
        <p:spPr>
          <a:xfrm>
            <a:off x="7137073" y="3004458"/>
            <a:ext cx="1175656" cy="1175656"/>
          </a:xfrm>
          <a:custGeom>
            <a:avLst/>
            <a:gdLst>
              <a:gd name="connsiteX0" fmla="*/ 0 w 4488873"/>
              <a:gd name="connsiteY0" fmla="*/ 0 h 4488873"/>
              <a:gd name="connsiteX1" fmla="*/ 4488873 w 4488873"/>
              <a:gd name="connsiteY1" fmla="*/ 0 h 4488873"/>
              <a:gd name="connsiteX2" fmla="*/ 4488873 w 4488873"/>
              <a:gd name="connsiteY2" fmla="*/ 4488873 h 4488873"/>
              <a:gd name="connsiteX3" fmla="*/ 0 w 4488873"/>
              <a:gd name="connsiteY3" fmla="*/ 4488873 h 4488873"/>
            </a:gdLst>
            <a:ahLst/>
            <a:cxnLst>
              <a:cxn ang="0">
                <a:pos x="connsiteX0" y="connsiteY0"/>
              </a:cxn>
              <a:cxn ang="0">
                <a:pos x="connsiteX1" y="connsiteY1"/>
              </a:cxn>
              <a:cxn ang="0">
                <a:pos x="connsiteX2" y="connsiteY2"/>
              </a:cxn>
              <a:cxn ang="0">
                <a:pos x="connsiteX3" y="connsiteY3"/>
              </a:cxn>
            </a:cxnLst>
            <a:rect l="l" t="t" r="r" b="b"/>
            <a:pathLst>
              <a:path w="4488873" h="4488873">
                <a:moveTo>
                  <a:pt x="0" y="0"/>
                </a:moveTo>
                <a:lnTo>
                  <a:pt x="4488873" y="0"/>
                </a:lnTo>
                <a:lnTo>
                  <a:pt x="4488873" y="4488873"/>
                </a:lnTo>
                <a:lnTo>
                  <a:pt x="0" y="4488873"/>
                </a:lnTo>
                <a:close/>
              </a:path>
            </a:pathLst>
          </a:custGeom>
        </p:spPr>
      </p:pic>
      <p:pic>
        <p:nvPicPr>
          <p:cNvPr id="45" name="图片 44"/>
          <p:cNvPicPr>
            <a:picLocks noChangeAspect="1"/>
          </p:cNvPicPr>
          <p:nvPr/>
        </p:nvPicPr>
        <p:blipFill>
          <a:blip r:embed="rId8" cstate="screen"/>
          <a:srcRect/>
          <a:stretch>
            <a:fillRect/>
          </a:stretch>
        </p:blipFill>
        <p:spPr>
          <a:xfrm>
            <a:off x="7160824" y="4346369"/>
            <a:ext cx="1175656" cy="1175656"/>
          </a:xfrm>
          <a:custGeom>
            <a:avLst/>
            <a:gdLst>
              <a:gd name="connsiteX0" fmla="*/ 0 w 4488873"/>
              <a:gd name="connsiteY0" fmla="*/ 0 h 4488873"/>
              <a:gd name="connsiteX1" fmla="*/ 4488873 w 4488873"/>
              <a:gd name="connsiteY1" fmla="*/ 0 h 4488873"/>
              <a:gd name="connsiteX2" fmla="*/ 4488873 w 4488873"/>
              <a:gd name="connsiteY2" fmla="*/ 4488873 h 4488873"/>
              <a:gd name="connsiteX3" fmla="*/ 0 w 4488873"/>
              <a:gd name="connsiteY3" fmla="*/ 4488873 h 4488873"/>
            </a:gdLst>
            <a:ahLst/>
            <a:cxnLst>
              <a:cxn ang="0">
                <a:pos x="connsiteX0" y="connsiteY0"/>
              </a:cxn>
              <a:cxn ang="0">
                <a:pos x="connsiteX1" y="connsiteY1"/>
              </a:cxn>
              <a:cxn ang="0">
                <a:pos x="connsiteX2" y="connsiteY2"/>
              </a:cxn>
              <a:cxn ang="0">
                <a:pos x="connsiteX3" y="connsiteY3"/>
              </a:cxn>
            </a:cxnLst>
            <a:rect l="l" t="t" r="r" b="b"/>
            <a:pathLst>
              <a:path w="4488873" h="4488873">
                <a:moveTo>
                  <a:pt x="0" y="0"/>
                </a:moveTo>
                <a:lnTo>
                  <a:pt x="4488873" y="0"/>
                </a:lnTo>
                <a:lnTo>
                  <a:pt x="4488873" y="4488873"/>
                </a:lnTo>
                <a:lnTo>
                  <a:pt x="0" y="4488873"/>
                </a:lnTo>
                <a:close/>
              </a:path>
            </a:pathLst>
          </a:custGeom>
        </p:spPr>
      </p:pic>
      <p:sp>
        <p:nvSpPr>
          <p:cNvPr id="46" name="矩形 45"/>
          <p:cNvSpPr/>
          <p:nvPr/>
        </p:nvSpPr>
        <p:spPr>
          <a:xfrm>
            <a:off x="8389713" y="2997615"/>
            <a:ext cx="2465059" cy="461665"/>
          </a:xfrm>
          <a:prstGeom prst="rect">
            <a:avLst/>
          </a:prstGeom>
        </p:spPr>
        <p:txBody>
          <a:bodyPr wrap="square">
            <a:spAutoFit/>
          </a:bodyPr>
          <a:lstStyle/>
          <a:p>
            <a:r>
              <a:rPr lang="en-US" altLang="zh-CN" sz="2400" b="1" dirty="0">
                <a:solidFill>
                  <a:schemeClr val="bg1"/>
                </a:solidFill>
                <a:cs typeface="+mn-ea"/>
                <a:sym typeface="+mn-lt"/>
              </a:rPr>
              <a:t>KEY </a:t>
            </a:r>
            <a:r>
              <a:rPr lang="en-US" altLang="zh-CN" sz="2400" b="1" dirty="0" smtClean="0">
                <a:solidFill>
                  <a:schemeClr val="bg1"/>
                </a:solidFill>
                <a:cs typeface="+mn-ea"/>
                <a:sym typeface="+mn-lt"/>
              </a:rPr>
              <a:t>WORD</a:t>
            </a:r>
            <a:endParaRPr lang="zh-CN" altLang="en-US" sz="2400" b="1" dirty="0">
              <a:solidFill>
                <a:schemeClr val="bg1"/>
              </a:solidFill>
              <a:cs typeface="+mn-ea"/>
              <a:sym typeface="+mn-lt"/>
            </a:endParaRPr>
          </a:p>
        </p:txBody>
      </p:sp>
      <p:sp>
        <p:nvSpPr>
          <p:cNvPr id="47" name="矩形 46"/>
          <p:cNvSpPr/>
          <p:nvPr/>
        </p:nvSpPr>
        <p:spPr>
          <a:xfrm>
            <a:off x="8402435" y="3410170"/>
            <a:ext cx="3497644" cy="646331"/>
          </a:xfrm>
          <a:prstGeom prst="rect">
            <a:avLst/>
          </a:prstGeom>
        </p:spPr>
        <p:txBody>
          <a:bodyPr wrap="square">
            <a:spAutoFit/>
          </a:bodyPr>
          <a:lstStyle/>
          <a:p>
            <a:r>
              <a:rPr lang="en-US" altLang="zh-CN" dirty="0">
                <a:solidFill>
                  <a:schemeClr val="bg1"/>
                </a:solidFill>
                <a:cs typeface="+mn-ea"/>
                <a:sym typeface="+mn-lt"/>
              </a:rPr>
              <a:t>This text can be replaced with your own text.</a:t>
            </a:r>
            <a:endParaRPr lang="en-US" altLang="zh-CN" dirty="0">
              <a:solidFill>
                <a:schemeClr val="bg1"/>
              </a:solidFill>
              <a:cs typeface="+mn-ea"/>
              <a:sym typeface="+mn-lt"/>
            </a:endParaRPr>
          </a:p>
        </p:txBody>
      </p:sp>
      <p:sp>
        <p:nvSpPr>
          <p:cNvPr id="48" name="矩形 47"/>
          <p:cNvSpPr/>
          <p:nvPr/>
        </p:nvSpPr>
        <p:spPr>
          <a:xfrm>
            <a:off x="8362952" y="4405929"/>
            <a:ext cx="2465059" cy="461665"/>
          </a:xfrm>
          <a:prstGeom prst="rect">
            <a:avLst/>
          </a:prstGeom>
        </p:spPr>
        <p:txBody>
          <a:bodyPr wrap="square">
            <a:spAutoFit/>
          </a:bodyPr>
          <a:lstStyle/>
          <a:p>
            <a:r>
              <a:rPr lang="en-US" altLang="zh-CN" sz="2400" b="1" dirty="0">
                <a:solidFill>
                  <a:schemeClr val="bg1"/>
                </a:solidFill>
                <a:cs typeface="+mn-ea"/>
                <a:sym typeface="+mn-lt"/>
              </a:rPr>
              <a:t>KEY </a:t>
            </a:r>
            <a:r>
              <a:rPr lang="en-US" altLang="zh-CN" sz="2400" b="1" dirty="0" smtClean="0">
                <a:solidFill>
                  <a:schemeClr val="bg1"/>
                </a:solidFill>
                <a:cs typeface="+mn-ea"/>
                <a:sym typeface="+mn-lt"/>
              </a:rPr>
              <a:t>WORD</a:t>
            </a:r>
            <a:endParaRPr lang="zh-CN" altLang="en-US" sz="2400" b="1" dirty="0">
              <a:solidFill>
                <a:schemeClr val="bg1"/>
              </a:solidFill>
              <a:cs typeface="+mn-ea"/>
              <a:sym typeface="+mn-lt"/>
            </a:endParaRPr>
          </a:p>
        </p:txBody>
      </p:sp>
      <p:sp>
        <p:nvSpPr>
          <p:cNvPr id="51" name="矩形 50"/>
          <p:cNvSpPr/>
          <p:nvPr/>
        </p:nvSpPr>
        <p:spPr>
          <a:xfrm>
            <a:off x="8388553" y="4779847"/>
            <a:ext cx="3497644" cy="646331"/>
          </a:xfrm>
          <a:prstGeom prst="rect">
            <a:avLst/>
          </a:prstGeom>
        </p:spPr>
        <p:txBody>
          <a:bodyPr wrap="square">
            <a:spAutoFit/>
          </a:bodyPr>
          <a:lstStyle/>
          <a:p>
            <a:r>
              <a:rPr lang="en-US" altLang="zh-CN" dirty="0">
                <a:solidFill>
                  <a:schemeClr val="bg1"/>
                </a:solidFill>
                <a:cs typeface="+mn-ea"/>
                <a:sym typeface="+mn-lt"/>
              </a:rPr>
              <a:t>This text can be replaced with your own text.</a:t>
            </a:r>
            <a:endParaRPr lang="en-US" altLang="zh-CN" dirty="0">
              <a:solidFill>
                <a:schemeClr val="bg1"/>
              </a:solidFill>
              <a:cs typeface="+mn-ea"/>
              <a:sym typeface="+mn-lt"/>
            </a:endParaRPr>
          </a:p>
        </p:txBody>
      </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750"/>
                                        <p:tgtEl>
                                          <p:spTgt spid="33"/>
                                        </p:tgtEl>
                                      </p:cBhvr>
                                    </p:animEffect>
                                    <p:anim calcmode="lin" valueType="num">
                                      <p:cBhvr>
                                        <p:cTn id="14" dur="750" fill="hold"/>
                                        <p:tgtEl>
                                          <p:spTgt spid="33"/>
                                        </p:tgtEl>
                                        <p:attrNameLst>
                                          <p:attrName>ppt_x</p:attrName>
                                        </p:attrNameLst>
                                      </p:cBhvr>
                                      <p:tavLst>
                                        <p:tav tm="0">
                                          <p:val>
                                            <p:strVal val="#ppt_x"/>
                                          </p:val>
                                        </p:tav>
                                        <p:tav tm="100000">
                                          <p:val>
                                            <p:strVal val="#ppt_x"/>
                                          </p:val>
                                        </p:tav>
                                      </p:tavLst>
                                    </p:anim>
                                    <p:anim calcmode="lin" valueType="num">
                                      <p:cBhvr>
                                        <p:cTn id="15" dur="75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anim calcmode="lin" valueType="num">
                                      <p:cBhvr>
                                        <p:cTn id="26" dur="750" fill="hold"/>
                                        <p:tgtEl>
                                          <p:spTgt spid="16"/>
                                        </p:tgtEl>
                                        <p:attrNameLst>
                                          <p:attrName>ppt_x</p:attrName>
                                        </p:attrNameLst>
                                      </p:cBhvr>
                                      <p:tavLst>
                                        <p:tav tm="0">
                                          <p:val>
                                            <p:strVal val="#ppt_x"/>
                                          </p:val>
                                        </p:tav>
                                        <p:tav tm="100000">
                                          <p:val>
                                            <p:strVal val="#ppt_x"/>
                                          </p:val>
                                        </p:tav>
                                      </p:tavLst>
                                    </p:anim>
                                    <p:anim calcmode="lin" valueType="num">
                                      <p:cBhvr>
                                        <p:cTn id="27" dur="75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750"/>
                                        <p:tgtEl>
                                          <p:spTgt spid="18"/>
                                        </p:tgtEl>
                                      </p:cBhvr>
                                    </p:animEffect>
                                    <p:anim calcmode="lin" valueType="num">
                                      <p:cBhvr>
                                        <p:cTn id="32" dur="750" fill="hold"/>
                                        <p:tgtEl>
                                          <p:spTgt spid="18"/>
                                        </p:tgtEl>
                                        <p:attrNameLst>
                                          <p:attrName>ppt_x</p:attrName>
                                        </p:attrNameLst>
                                      </p:cBhvr>
                                      <p:tavLst>
                                        <p:tav tm="0">
                                          <p:val>
                                            <p:strVal val="#ppt_x"/>
                                          </p:val>
                                        </p:tav>
                                        <p:tav tm="100000">
                                          <p:val>
                                            <p:strVal val="#ppt_x"/>
                                          </p:val>
                                        </p:tav>
                                      </p:tavLst>
                                    </p:anim>
                                    <p:anim calcmode="lin" valueType="num">
                                      <p:cBhvr>
                                        <p:cTn id="33" dur="75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750"/>
                                        <p:tgtEl>
                                          <p:spTgt spid="39"/>
                                        </p:tgtEl>
                                      </p:cBhvr>
                                    </p:animEffect>
                                    <p:anim calcmode="lin" valueType="num">
                                      <p:cBhvr>
                                        <p:cTn id="38" dur="750" fill="hold"/>
                                        <p:tgtEl>
                                          <p:spTgt spid="39"/>
                                        </p:tgtEl>
                                        <p:attrNameLst>
                                          <p:attrName>ppt_x</p:attrName>
                                        </p:attrNameLst>
                                      </p:cBhvr>
                                      <p:tavLst>
                                        <p:tav tm="0">
                                          <p:val>
                                            <p:strVal val="#ppt_x"/>
                                          </p:val>
                                        </p:tav>
                                        <p:tav tm="100000">
                                          <p:val>
                                            <p:strVal val="#ppt_x"/>
                                          </p:val>
                                        </p:tav>
                                      </p:tavLst>
                                    </p:anim>
                                    <p:anim calcmode="lin" valueType="num">
                                      <p:cBhvr>
                                        <p:cTn id="39" dur="750" fill="hold"/>
                                        <p:tgtEl>
                                          <p:spTgt spid="3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750"/>
                                        <p:tgtEl>
                                          <p:spTgt spid="20"/>
                                        </p:tgtEl>
                                      </p:cBhvr>
                                    </p:animEffect>
                                    <p:anim calcmode="lin" valueType="num">
                                      <p:cBhvr>
                                        <p:cTn id="44" dur="750" fill="hold"/>
                                        <p:tgtEl>
                                          <p:spTgt spid="20"/>
                                        </p:tgtEl>
                                        <p:attrNameLst>
                                          <p:attrName>ppt_x</p:attrName>
                                        </p:attrNameLst>
                                      </p:cBhvr>
                                      <p:tavLst>
                                        <p:tav tm="0">
                                          <p:val>
                                            <p:strVal val="#ppt_x"/>
                                          </p:val>
                                        </p:tav>
                                        <p:tav tm="100000">
                                          <p:val>
                                            <p:strVal val="#ppt_x"/>
                                          </p:val>
                                        </p:tav>
                                      </p:tavLst>
                                    </p:anim>
                                    <p:anim calcmode="lin" valueType="num">
                                      <p:cBhvr>
                                        <p:cTn id="45" dur="75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750"/>
                                        <p:tgtEl>
                                          <p:spTgt spid="44"/>
                                        </p:tgtEl>
                                      </p:cBhvr>
                                    </p:animEffect>
                                    <p:anim calcmode="lin" valueType="num">
                                      <p:cBhvr>
                                        <p:cTn id="50" dur="750" fill="hold"/>
                                        <p:tgtEl>
                                          <p:spTgt spid="44"/>
                                        </p:tgtEl>
                                        <p:attrNameLst>
                                          <p:attrName>ppt_x</p:attrName>
                                        </p:attrNameLst>
                                      </p:cBhvr>
                                      <p:tavLst>
                                        <p:tav tm="0">
                                          <p:val>
                                            <p:strVal val="#ppt_x"/>
                                          </p:val>
                                        </p:tav>
                                        <p:tav tm="100000">
                                          <p:val>
                                            <p:strVal val="#ppt_x"/>
                                          </p:val>
                                        </p:tav>
                                      </p:tavLst>
                                    </p:anim>
                                    <p:anim calcmode="lin" valueType="num">
                                      <p:cBhvr>
                                        <p:cTn id="51" dur="750" fill="hold"/>
                                        <p:tgtEl>
                                          <p:spTgt spid="4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750"/>
                                        <p:tgtEl>
                                          <p:spTgt spid="46"/>
                                        </p:tgtEl>
                                      </p:cBhvr>
                                    </p:animEffect>
                                    <p:anim calcmode="lin" valueType="num">
                                      <p:cBhvr>
                                        <p:cTn id="56" dur="750" fill="hold"/>
                                        <p:tgtEl>
                                          <p:spTgt spid="46"/>
                                        </p:tgtEl>
                                        <p:attrNameLst>
                                          <p:attrName>ppt_x</p:attrName>
                                        </p:attrNameLst>
                                      </p:cBhvr>
                                      <p:tavLst>
                                        <p:tav tm="0">
                                          <p:val>
                                            <p:strVal val="#ppt_x"/>
                                          </p:val>
                                        </p:tav>
                                        <p:tav tm="100000">
                                          <p:val>
                                            <p:strVal val="#ppt_x"/>
                                          </p:val>
                                        </p:tav>
                                      </p:tavLst>
                                    </p:anim>
                                    <p:anim calcmode="lin" valueType="num">
                                      <p:cBhvr>
                                        <p:cTn id="57" dur="750" fill="hold"/>
                                        <p:tgtEl>
                                          <p:spTgt spid="46"/>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750"/>
                                        <p:tgtEl>
                                          <p:spTgt spid="47"/>
                                        </p:tgtEl>
                                      </p:cBhvr>
                                    </p:animEffect>
                                    <p:anim calcmode="lin" valueType="num">
                                      <p:cBhvr>
                                        <p:cTn id="62" dur="750" fill="hold"/>
                                        <p:tgtEl>
                                          <p:spTgt spid="47"/>
                                        </p:tgtEl>
                                        <p:attrNameLst>
                                          <p:attrName>ppt_x</p:attrName>
                                        </p:attrNameLst>
                                      </p:cBhvr>
                                      <p:tavLst>
                                        <p:tav tm="0">
                                          <p:val>
                                            <p:strVal val="#ppt_x"/>
                                          </p:val>
                                        </p:tav>
                                        <p:tav tm="100000">
                                          <p:val>
                                            <p:strVal val="#ppt_x"/>
                                          </p:val>
                                        </p:tav>
                                      </p:tavLst>
                                    </p:anim>
                                    <p:anim calcmode="lin" valueType="num">
                                      <p:cBhvr>
                                        <p:cTn id="63" dur="750" fill="hold"/>
                                        <p:tgtEl>
                                          <p:spTgt spid="47"/>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fade">
                                      <p:cBhvr>
                                        <p:cTn id="67" dur="750"/>
                                        <p:tgtEl>
                                          <p:spTgt spid="45"/>
                                        </p:tgtEl>
                                      </p:cBhvr>
                                    </p:animEffect>
                                    <p:anim calcmode="lin" valueType="num">
                                      <p:cBhvr>
                                        <p:cTn id="68" dur="750" fill="hold"/>
                                        <p:tgtEl>
                                          <p:spTgt spid="45"/>
                                        </p:tgtEl>
                                        <p:attrNameLst>
                                          <p:attrName>ppt_x</p:attrName>
                                        </p:attrNameLst>
                                      </p:cBhvr>
                                      <p:tavLst>
                                        <p:tav tm="0">
                                          <p:val>
                                            <p:strVal val="#ppt_x"/>
                                          </p:val>
                                        </p:tav>
                                        <p:tav tm="100000">
                                          <p:val>
                                            <p:strVal val="#ppt_x"/>
                                          </p:val>
                                        </p:tav>
                                      </p:tavLst>
                                    </p:anim>
                                    <p:anim calcmode="lin" valueType="num">
                                      <p:cBhvr>
                                        <p:cTn id="69" dur="750" fill="hold"/>
                                        <p:tgtEl>
                                          <p:spTgt spid="45"/>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750"/>
                                        <p:tgtEl>
                                          <p:spTgt spid="48"/>
                                        </p:tgtEl>
                                      </p:cBhvr>
                                    </p:animEffect>
                                    <p:anim calcmode="lin" valueType="num">
                                      <p:cBhvr>
                                        <p:cTn id="74" dur="750" fill="hold"/>
                                        <p:tgtEl>
                                          <p:spTgt spid="48"/>
                                        </p:tgtEl>
                                        <p:attrNameLst>
                                          <p:attrName>ppt_x</p:attrName>
                                        </p:attrNameLst>
                                      </p:cBhvr>
                                      <p:tavLst>
                                        <p:tav tm="0">
                                          <p:val>
                                            <p:strVal val="#ppt_x"/>
                                          </p:val>
                                        </p:tav>
                                        <p:tav tm="100000">
                                          <p:val>
                                            <p:strVal val="#ppt_x"/>
                                          </p:val>
                                        </p:tav>
                                      </p:tavLst>
                                    </p:anim>
                                    <p:anim calcmode="lin" valueType="num">
                                      <p:cBhvr>
                                        <p:cTn id="75" dur="750" fill="hold"/>
                                        <p:tgtEl>
                                          <p:spTgt spid="48"/>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750"/>
                                        <p:tgtEl>
                                          <p:spTgt spid="51"/>
                                        </p:tgtEl>
                                      </p:cBhvr>
                                    </p:animEffect>
                                    <p:anim calcmode="lin" valueType="num">
                                      <p:cBhvr>
                                        <p:cTn id="80" dur="750" fill="hold"/>
                                        <p:tgtEl>
                                          <p:spTgt spid="51"/>
                                        </p:tgtEl>
                                        <p:attrNameLst>
                                          <p:attrName>ppt_x</p:attrName>
                                        </p:attrNameLst>
                                      </p:cBhvr>
                                      <p:tavLst>
                                        <p:tav tm="0">
                                          <p:val>
                                            <p:strVal val="#ppt_x"/>
                                          </p:val>
                                        </p:tav>
                                        <p:tav tm="100000">
                                          <p:val>
                                            <p:strVal val="#ppt_x"/>
                                          </p:val>
                                        </p:tav>
                                      </p:tavLst>
                                    </p:anim>
                                    <p:anim calcmode="lin" valueType="num">
                                      <p:cBhvr>
                                        <p:cTn id="81" dur="75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13" grpId="0"/>
      <p:bldP spid="18" grpId="0"/>
      <p:bldP spid="46" grpId="0"/>
      <p:bldP spid="47" grpId="0"/>
      <p:bldP spid="48"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0" y="-1"/>
            <a:ext cx="2636322" cy="2151759"/>
          </a:xfrm>
          <a:prstGeom prst="rect">
            <a:avLst/>
          </a:prstGeom>
        </p:spPr>
      </p:pic>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12" name="组合 11"/>
          <p:cNvGrpSpPr/>
          <p:nvPr/>
        </p:nvGrpSpPr>
        <p:grpSpPr>
          <a:xfrm>
            <a:off x="2327563" y="876515"/>
            <a:ext cx="7170810" cy="769441"/>
            <a:chOff x="2244437" y="674634"/>
            <a:chExt cx="7170810" cy="769441"/>
          </a:xfrm>
        </p:grpSpPr>
        <p:sp>
          <p:nvSpPr>
            <p:cNvPr id="15" name="文本框 14"/>
            <p:cNvSpPr txBox="1"/>
            <p:nvPr/>
          </p:nvSpPr>
          <p:spPr>
            <a:xfrm>
              <a:off x="3633848" y="674634"/>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cxnSp>
          <p:nvCxnSpPr>
            <p:cNvPr id="5" name="直接连接符 4"/>
            <p:cNvCxnSpPr/>
            <p:nvPr/>
          </p:nvCxnSpPr>
          <p:spPr>
            <a:xfrm>
              <a:off x="2244437" y="1045028"/>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3313215" y="795647"/>
              <a:ext cx="546265" cy="492971"/>
            </a:xfrm>
            <a:prstGeom prst="rect">
              <a:avLst/>
            </a:prstGeom>
          </p:spPr>
        </p:pic>
        <p:cxnSp>
          <p:nvCxnSpPr>
            <p:cNvPr id="24" name="直接连接符 23"/>
            <p:cNvCxnSpPr/>
            <p:nvPr/>
          </p:nvCxnSpPr>
          <p:spPr>
            <a:xfrm>
              <a:off x="8263247" y="1102426"/>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7859484" y="829295"/>
              <a:ext cx="546265" cy="492971"/>
            </a:xfrm>
            <a:prstGeom prst="rect">
              <a:avLst/>
            </a:prstGeom>
          </p:spPr>
        </p:pic>
      </p:grpSp>
      <p:grpSp>
        <p:nvGrpSpPr>
          <p:cNvPr id="17" name="组合 16"/>
          <p:cNvGrpSpPr/>
          <p:nvPr/>
        </p:nvGrpSpPr>
        <p:grpSpPr>
          <a:xfrm>
            <a:off x="3703123" y="2161309"/>
            <a:ext cx="3850152" cy="3408218"/>
            <a:chOff x="3608120" y="2161309"/>
            <a:chExt cx="3850152" cy="3408218"/>
          </a:xfrm>
        </p:grpSpPr>
        <p:sp>
          <p:nvSpPr>
            <p:cNvPr id="14" name="六边形 13"/>
            <p:cNvSpPr/>
            <p:nvPr/>
          </p:nvSpPr>
          <p:spPr>
            <a:xfrm>
              <a:off x="3918858" y="2470067"/>
              <a:ext cx="3253839" cy="2861953"/>
            </a:xfrm>
            <a:prstGeom prst="hexagon">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 name="组合 9"/>
            <p:cNvGrpSpPr/>
            <p:nvPr/>
          </p:nvGrpSpPr>
          <p:grpSpPr>
            <a:xfrm>
              <a:off x="4001984" y="2161309"/>
              <a:ext cx="2956956" cy="3111335"/>
              <a:chOff x="4096989" y="2612571"/>
              <a:chExt cx="2956956" cy="3111335"/>
            </a:xfrm>
          </p:grpSpPr>
          <p:pic>
            <p:nvPicPr>
              <p:cNvPr id="7" name="图片 6"/>
              <p:cNvPicPr>
                <a:picLocks noChangeAspect="1"/>
              </p:cNvPicPr>
              <p:nvPr/>
            </p:nvPicPr>
            <p:blipFill rotWithShape="1">
              <a:blip r:embed="rId5" cstate="screen"/>
              <a:srcRect/>
              <a:stretch>
                <a:fillRect/>
              </a:stretch>
            </p:blipFill>
            <p:spPr>
              <a:xfrm>
                <a:off x="4096989" y="2873828"/>
                <a:ext cx="2956956" cy="2850078"/>
              </a:xfrm>
              <a:prstGeom prst="rect">
                <a:avLst/>
              </a:prstGeom>
            </p:spPr>
          </p:pic>
          <p:pic>
            <p:nvPicPr>
              <p:cNvPr id="9" name="图片 8"/>
              <p:cNvPicPr>
                <a:picLocks noChangeAspect="1"/>
              </p:cNvPicPr>
              <p:nvPr/>
            </p:nvPicPr>
            <p:blipFill rotWithShape="1">
              <a:blip r:embed="rId6" cstate="screen"/>
              <a:srcRect/>
              <a:stretch>
                <a:fillRect/>
              </a:stretch>
            </p:blipFill>
            <p:spPr>
              <a:xfrm>
                <a:off x="4572000" y="2612571"/>
                <a:ext cx="2018805" cy="2695699"/>
              </a:xfrm>
              <a:prstGeom prst="rect">
                <a:avLst/>
              </a:prstGeom>
            </p:spPr>
          </p:pic>
        </p:grpSp>
        <p:sp>
          <p:nvSpPr>
            <p:cNvPr id="37" name="六边形 36"/>
            <p:cNvSpPr/>
            <p:nvPr/>
          </p:nvSpPr>
          <p:spPr>
            <a:xfrm>
              <a:off x="3608120" y="2183080"/>
              <a:ext cx="3850152" cy="3386447"/>
            </a:xfrm>
            <a:prstGeom prst="hexagon">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3" name="流程图: 接点 22"/>
          <p:cNvSpPr/>
          <p:nvPr/>
        </p:nvSpPr>
        <p:spPr>
          <a:xfrm>
            <a:off x="4429496" y="2078182"/>
            <a:ext cx="249381" cy="249381"/>
          </a:xfrm>
          <a:prstGeom prst="flowChartConnector">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流程图: 接点 51"/>
          <p:cNvSpPr/>
          <p:nvPr/>
        </p:nvSpPr>
        <p:spPr>
          <a:xfrm>
            <a:off x="6602681" y="2066306"/>
            <a:ext cx="249381" cy="249381"/>
          </a:xfrm>
          <a:prstGeom prst="flowChartConnector">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流程图: 接点 52"/>
          <p:cNvSpPr/>
          <p:nvPr/>
        </p:nvSpPr>
        <p:spPr>
          <a:xfrm>
            <a:off x="7457704" y="3740727"/>
            <a:ext cx="249381" cy="249381"/>
          </a:xfrm>
          <a:prstGeom prst="flowChartConnector">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流程图: 接点 53"/>
          <p:cNvSpPr/>
          <p:nvPr/>
        </p:nvSpPr>
        <p:spPr>
          <a:xfrm>
            <a:off x="6567055" y="5474524"/>
            <a:ext cx="249381" cy="249381"/>
          </a:xfrm>
          <a:prstGeom prst="flowChartConnector">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流程图: 接点 54"/>
          <p:cNvSpPr/>
          <p:nvPr/>
        </p:nvSpPr>
        <p:spPr>
          <a:xfrm>
            <a:off x="4393871" y="5438898"/>
            <a:ext cx="249381" cy="249381"/>
          </a:xfrm>
          <a:prstGeom prst="flowChartConnector">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流程图: 接点 55"/>
          <p:cNvSpPr/>
          <p:nvPr/>
        </p:nvSpPr>
        <p:spPr>
          <a:xfrm>
            <a:off x="3526972" y="3752602"/>
            <a:ext cx="249381" cy="249381"/>
          </a:xfrm>
          <a:prstGeom prst="flowChartConnector">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文本框 56"/>
          <p:cNvSpPr txBox="1"/>
          <p:nvPr/>
        </p:nvSpPr>
        <p:spPr>
          <a:xfrm>
            <a:off x="7181533" y="3718838"/>
            <a:ext cx="277021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58" name="矩形 57"/>
          <p:cNvSpPr/>
          <p:nvPr/>
        </p:nvSpPr>
        <p:spPr>
          <a:xfrm>
            <a:off x="7107828" y="3997573"/>
            <a:ext cx="2887237"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59" name="文本框 58"/>
          <p:cNvSpPr txBox="1"/>
          <p:nvPr/>
        </p:nvSpPr>
        <p:spPr>
          <a:xfrm>
            <a:off x="6217653" y="5486283"/>
            <a:ext cx="277021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60" name="矩形 59"/>
          <p:cNvSpPr/>
          <p:nvPr/>
        </p:nvSpPr>
        <p:spPr>
          <a:xfrm>
            <a:off x="6143948" y="5765018"/>
            <a:ext cx="2887237"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61" name="文本框 60"/>
          <p:cNvSpPr txBox="1"/>
          <p:nvPr/>
        </p:nvSpPr>
        <p:spPr>
          <a:xfrm>
            <a:off x="648990" y="3663364"/>
            <a:ext cx="2770216"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62" name="矩形 61"/>
          <p:cNvSpPr/>
          <p:nvPr/>
        </p:nvSpPr>
        <p:spPr>
          <a:xfrm>
            <a:off x="575285" y="3942099"/>
            <a:ext cx="2887237" cy="646331"/>
          </a:xfrm>
          <a:prstGeom prst="rect">
            <a:avLst/>
          </a:prstGeom>
        </p:spPr>
        <p:txBody>
          <a:bodyPr wrap="square">
            <a:spAutoFit/>
          </a:bodyPr>
          <a:lstStyle/>
          <a:p>
            <a:pPr lvl="0" algn="r">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63" name="文本框 62"/>
          <p:cNvSpPr txBox="1"/>
          <p:nvPr/>
        </p:nvSpPr>
        <p:spPr>
          <a:xfrm>
            <a:off x="1504512" y="5347681"/>
            <a:ext cx="2770216"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64" name="矩形 63"/>
          <p:cNvSpPr/>
          <p:nvPr/>
        </p:nvSpPr>
        <p:spPr>
          <a:xfrm>
            <a:off x="1430807" y="5626416"/>
            <a:ext cx="2887237" cy="646331"/>
          </a:xfrm>
          <a:prstGeom prst="rect">
            <a:avLst/>
          </a:prstGeom>
        </p:spPr>
        <p:txBody>
          <a:bodyPr wrap="square">
            <a:spAutoFit/>
          </a:bodyPr>
          <a:lstStyle/>
          <a:p>
            <a:pPr lvl="0" algn="r">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65" name="文本框 64"/>
          <p:cNvSpPr txBox="1"/>
          <p:nvPr/>
        </p:nvSpPr>
        <p:spPr>
          <a:xfrm>
            <a:off x="6401720" y="2024626"/>
            <a:ext cx="277021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66" name="矩形 65"/>
          <p:cNvSpPr/>
          <p:nvPr/>
        </p:nvSpPr>
        <p:spPr>
          <a:xfrm>
            <a:off x="6328015" y="2303361"/>
            <a:ext cx="2887237"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67" name="文本框 66"/>
          <p:cNvSpPr txBox="1"/>
          <p:nvPr/>
        </p:nvSpPr>
        <p:spPr>
          <a:xfrm>
            <a:off x="1284319" y="1947380"/>
            <a:ext cx="2770216"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68" name="矩形 67"/>
          <p:cNvSpPr/>
          <p:nvPr/>
        </p:nvSpPr>
        <p:spPr>
          <a:xfrm>
            <a:off x="1210614" y="2226115"/>
            <a:ext cx="2887237" cy="646331"/>
          </a:xfrm>
          <a:prstGeom prst="rect">
            <a:avLst/>
          </a:prstGeom>
        </p:spPr>
        <p:txBody>
          <a:bodyPr wrap="square">
            <a:spAutoFit/>
          </a:bodyPr>
          <a:lstStyle/>
          <a:p>
            <a:pPr lvl="0" algn="r">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Tree>
  </p:cSld>
  <p:clrMapOvr>
    <a:masterClrMapping/>
  </p:clrMapOvr>
  <p:transition spd="slow" advClick="0" advTm="1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750"/>
                                        <p:tgtEl>
                                          <p:spTgt spid="17"/>
                                        </p:tgtEl>
                                      </p:cBhvr>
                                    </p:animEffect>
                                    <p:anim calcmode="lin" valueType="num">
                                      <p:cBhvr>
                                        <p:cTn id="14" dur="750" fill="hold"/>
                                        <p:tgtEl>
                                          <p:spTgt spid="17"/>
                                        </p:tgtEl>
                                        <p:attrNameLst>
                                          <p:attrName>ppt_x</p:attrName>
                                        </p:attrNameLst>
                                      </p:cBhvr>
                                      <p:tavLst>
                                        <p:tav tm="0">
                                          <p:val>
                                            <p:strVal val="#ppt_x"/>
                                          </p:val>
                                        </p:tav>
                                        <p:tav tm="100000">
                                          <p:val>
                                            <p:strVal val="#ppt_x"/>
                                          </p:val>
                                        </p:tav>
                                      </p:tavLst>
                                    </p:anim>
                                    <p:anim calcmode="lin" valueType="num">
                                      <p:cBhvr>
                                        <p:cTn id="15" dur="750" fill="hold"/>
                                        <p:tgtEl>
                                          <p:spTgt spid="1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67"/>
                                        </p:tgtEl>
                                        <p:attrNameLst>
                                          <p:attrName>style.visibility</p:attrName>
                                        </p:attrNameLst>
                                      </p:cBhvr>
                                      <p:to>
                                        <p:strVal val="visible"/>
                                      </p:to>
                                    </p:set>
                                    <p:animEffect transition="in" filter="fade">
                                      <p:cBhvr>
                                        <p:cTn id="24" dur="750"/>
                                        <p:tgtEl>
                                          <p:spTgt spid="67"/>
                                        </p:tgtEl>
                                      </p:cBhvr>
                                    </p:animEffect>
                                    <p:anim calcmode="lin" valueType="num">
                                      <p:cBhvr>
                                        <p:cTn id="25" dur="750" fill="hold"/>
                                        <p:tgtEl>
                                          <p:spTgt spid="67"/>
                                        </p:tgtEl>
                                        <p:attrNameLst>
                                          <p:attrName>ppt_x</p:attrName>
                                        </p:attrNameLst>
                                      </p:cBhvr>
                                      <p:tavLst>
                                        <p:tav tm="0">
                                          <p:val>
                                            <p:strVal val="#ppt_x"/>
                                          </p:val>
                                        </p:tav>
                                        <p:tav tm="100000">
                                          <p:val>
                                            <p:strVal val="#ppt_x"/>
                                          </p:val>
                                        </p:tav>
                                      </p:tavLst>
                                    </p:anim>
                                    <p:anim calcmode="lin" valueType="num">
                                      <p:cBhvr>
                                        <p:cTn id="26" dur="750" fill="hold"/>
                                        <p:tgtEl>
                                          <p:spTgt spid="67"/>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fade">
                                      <p:cBhvr>
                                        <p:cTn id="30" dur="750"/>
                                        <p:tgtEl>
                                          <p:spTgt spid="68"/>
                                        </p:tgtEl>
                                      </p:cBhvr>
                                    </p:animEffect>
                                    <p:anim calcmode="lin" valueType="num">
                                      <p:cBhvr>
                                        <p:cTn id="31" dur="750" fill="hold"/>
                                        <p:tgtEl>
                                          <p:spTgt spid="68"/>
                                        </p:tgtEl>
                                        <p:attrNameLst>
                                          <p:attrName>ppt_x</p:attrName>
                                        </p:attrNameLst>
                                      </p:cBhvr>
                                      <p:tavLst>
                                        <p:tav tm="0">
                                          <p:val>
                                            <p:strVal val="#ppt_x"/>
                                          </p:val>
                                        </p:tav>
                                        <p:tav tm="100000">
                                          <p:val>
                                            <p:strVal val="#ppt_x"/>
                                          </p:val>
                                        </p:tav>
                                      </p:tavLst>
                                    </p:anim>
                                    <p:anim calcmode="lin" valueType="num">
                                      <p:cBhvr>
                                        <p:cTn id="32" dur="750" fill="hold"/>
                                        <p:tgtEl>
                                          <p:spTgt spid="68"/>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2" presetClass="entr" presetSubtype="4"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ppt_x"/>
                                          </p:val>
                                        </p:tav>
                                        <p:tav tm="100000">
                                          <p:val>
                                            <p:strVal val="#ppt_x"/>
                                          </p:val>
                                        </p:tav>
                                      </p:tavLst>
                                    </p:anim>
                                    <p:anim calcmode="lin" valueType="num">
                                      <p:cBhvr additive="base">
                                        <p:cTn id="37" dur="500" fill="hold"/>
                                        <p:tgtEl>
                                          <p:spTgt spid="56"/>
                                        </p:tgtEl>
                                        <p:attrNameLst>
                                          <p:attrName>ppt_y</p:attrName>
                                        </p:attrNameLst>
                                      </p:cBhvr>
                                      <p:tavLst>
                                        <p:tav tm="0">
                                          <p:val>
                                            <p:strVal val="1+#ppt_h/2"/>
                                          </p:val>
                                        </p:tav>
                                        <p:tav tm="100000">
                                          <p:val>
                                            <p:strVal val="#ppt_y"/>
                                          </p:val>
                                        </p:tav>
                                      </p:tavLst>
                                    </p:anim>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750"/>
                                        <p:tgtEl>
                                          <p:spTgt spid="61"/>
                                        </p:tgtEl>
                                      </p:cBhvr>
                                    </p:animEffect>
                                    <p:anim calcmode="lin" valueType="num">
                                      <p:cBhvr>
                                        <p:cTn id="42" dur="750" fill="hold"/>
                                        <p:tgtEl>
                                          <p:spTgt spid="61"/>
                                        </p:tgtEl>
                                        <p:attrNameLst>
                                          <p:attrName>ppt_x</p:attrName>
                                        </p:attrNameLst>
                                      </p:cBhvr>
                                      <p:tavLst>
                                        <p:tav tm="0">
                                          <p:val>
                                            <p:strVal val="#ppt_x"/>
                                          </p:val>
                                        </p:tav>
                                        <p:tav tm="100000">
                                          <p:val>
                                            <p:strVal val="#ppt_x"/>
                                          </p:val>
                                        </p:tav>
                                      </p:tavLst>
                                    </p:anim>
                                    <p:anim calcmode="lin" valueType="num">
                                      <p:cBhvr>
                                        <p:cTn id="43" dur="750" fill="hold"/>
                                        <p:tgtEl>
                                          <p:spTgt spid="6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750"/>
                                        <p:tgtEl>
                                          <p:spTgt spid="62"/>
                                        </p:tgtEl>
                                      </p:cBhvr>
                                    </p:animEffect>
                                    <p:anim calcmode="lin" valueType="num">
                                      <p:cBhvr>
                                        <p:cTn id="48" dur="750" fill="hold"/>
                                        <p:tgtEl>
                                          <p:spTgt spid="62"/>
                                        </p:tgtEl>
                                        <p:attrNameLst>
                                          <p:attrName>ppt_x</p:attrName>
                                        </p:attrNameLst>
                                      </p:cBhvr>
                                      <p:tavLst>
                                        <p:tav tm="0">
                                          <p:val>
                                            <p:strVal val="#ppt_x"/>
                                          </p:val>
                                        </p:tav>
                                        <p:tav tm="100000">
                                          <p:val>
                                            <p:strVal val="#ppt_x"/>
                                          </p:val>
                                        </p:tav>
                                      </p:tavLst>
                                    </p:anim>
                                    <p:anim calcmode="lin" valueType="num">
                                      <p:cBhvr>
                                        <p:cTn id="49" dur="750" fill="hold"/>
                                        <p:tgtEl>
                                          <p:spTgt spid="62"/>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2" presetClass="entr" presetSubtype="4"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additive="base">
                                        <p:cTn id="53" dur="500" fill="hold"/>
                                        <p:tgtEl>
                                          <p:spTgt spid="55"/>
                                        </p:tgtEl>
                                        <p:attrNameLst>
                                          <p:attrName>ppt_x</p:attrName>
                                        </p:attrNameLst>
                                      </p:cBhvr>
                                      <p:tavLst>
                                        <p:tav tm="0">
                                          <p:val>
                                            <p:strVal val="#ppt_x"/>
                                          </p:val>
                                        </p:tav>
                                        <p:tav tm="100000">
                                          <p:val>
                                            <p:strVal val="#ppt_x"/>
                                          </p:val>
                                        </p:tav>
                                      </p:tavLst>
                                    </p:anim>
                                    <p:anim calcmode="lin" valueType="num">
                                      <p:cBhvr additive="base">
                                        <p:cTn id="54" dur="500" fill="hold"/>
                                        <p:tgtEl>
                                          <p:spTgt spid="55"/>
                                        </p:tgtEl>
                                        <p:attrNameLst>
                                          <p:attrName>ppt_y</p:attrName>
                                        </p:attrNameLst>
                                      </p:cBhvr>
                                      <p:tavLst>
                                        <p:tav tm="0">
                                          <p:val>
                                            <p:strVal val="1+#ppt_h/2"/>
                                          </p:val>
                                        </p:tav>
                                        <p:tav tm="100000">
                                          <p:val>
                                            <p:strVal val="#ppt_y"/>
                                          </p:val>
                                        </p:tav>
                                      </p:tavLst>
                                    </p:anim>
                                  </p:childTnLst>
                                </p:cTn>
                              </p:par>
                            </p:childTnLst>
                          </p:cTn>
                        </p:par>
                        <p:par>
                          <p:cTn id="55" fill="hold">
                            <p:stCondLst>
                              <p:cond delay="7500"/>
                            </p:stCondLst>
                            <p:childTnLst>
                              <p:par>
                                <p:cTn id="56" presetID="42" presetClass="entr" presetSubtype="0"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750"/>
                                        <p:tgtEl>
                                          <p:spTgt spid="63"/>
                                        </p:tgtEl>
                                      </p:cBhvr>
                                    </p:animEffect>
                                    <p:anim calcmode="lin" valueType="num">
                                      <p:cBhvr>
                                        <p:cTn id="59" dur="750" fill="hold"/>
                                        <p:tgtEl>
                                          <p:spTgt spid="63"/>
                                        </p:tgtEl>
                                        <p:attrNameLst>
                                          <p:attrName>ppt_x</p:attrName>
                                        </p:attrNameLst>
                                      </p:cBhvr>
                                      <p:tavLst>
                                        <p:tav tm="0">
                                          <p:val>
                                            <p:strVal val="#ppt_x"/>
                                          </p:val>
                                        </p:tav>
                                        <p:tav tm="100000">
                                          <p:val>
                                            <p:strVal val="#ppt_x"/>
                                          </p:val>
                                        </p:tav>
                                      </p:tavLst>
                                    </p:anim>
                                    <p:anim calcmode="lin" valueType="num">
                                      <p:cBhvr>
                                        <p:cTn id="60" dur="750" fill="hold"/>
                                        <p:tgtEl>
                                          <p:spTgt spid="63"/>
                                        </p:tgtEl>
                                        <p:attrNameLst>
                                          <p:attrName>ppt_y</p:attrName>
                                        </p:attrNameLst>
                                      </p:cBhvr>
                                      <p:tavLst>
                                        <p:tav tm="0">
                                          <p:val>
                                            <p:strVal val="#ppt_y+.1"/>
                                          </p:val>
                                        </p:tav>
                                        <p:tav tm="100000">
                                          <p:val>
                                            <p:strVal val="#ppt_y"/>
                                          </p:val>
                                        </p:tav>
                                      </p:tavLst>
                                    </p:anim>
                                  </p:childTnLst>
                                </p:cTn>
                              </p:par>
                            </p:childTnLst>
                          </p:cTn>
                        </p:par>
                        <p:par>
                          <p:cTn id="61" fill="hold">
                            <p:stCondLst>
                              <p:cond delay="8500"/>
                            </p:stCondLst>
                            <p:childTnLst>
                              <p:par>
                                <p:cTn id="62" presetID="42" presetClass="entr" presetSubtype="0"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750"/>
                                        <p:tgtEl>
                                          <p:spTgt spid="64"/>
                                        </p:tgtEl>
                                      </p:cBhvr>
                                    </p:animEffect>
                                    <p:anim calcmode="lin" valueType="num">
                                      <p:cBhvr>
                                        <p:cTn id="65" dur="750" fill="hold"/>
                                        <p:tgtEl>
                                          <p:spTgt spid="64"/>
                                        </p:tgtEl>
                                        <p:attrNameLst>
                                          <p:attrName>ppt_x</p:attrName>
                                        </p:attrNameLst>
                                      </p:cBhvr>
                                      <p:tavLst>
                                        <p:tav tm="0">
                                          <p:val>
                                            <p:strVal val="#ppt_x"/>
                                          </p:val>
                                        </p:tav>
                                        <p:tav tm="100000">
                                          <p:val>
                                            <p:strVal val="#ppt_x"/>
                                          </p:val>
                                        </p:tav>
                                      </p:tavLst>
                                    </p:anim>
                                    <p:anim calcmode="lin" valueType="num">
                                      <p:cBhvr>
                                        <p:cTn id="66" dur="750" fill="hold"/>
                                        <p:tgtEl>
                                          <p:spTgt spid="64"/>
                                        </p:tgtEl>
                                        <p:attrNameLst>
                                          <p:attrName>ppt_y</p:attrName>
                                        </p:attrNameLst>
                                      </p:cBhvr>
                                      <p:tavLst>
                                        <p:tav tm="0">
                                          <p:val>
                                            <p:strVal val="#ppt_y+.1"/>
                                          </p:val>
                                        </p:tav>
                                        <p:tav tm="100000">
                                          <p:val>
                                            <p:strVal val="#ppt_y"/>
                                          </p:val>
                                        </p:tav>
                                      </p:tavLst>
                                    </p:anim>
                                  </p:childTnLst>
                                </p:cTn>
                              </p:par>
                            </p:childTnLst>
                          </p:cTn>
                        </p:par>
                        <p:par>
                          <p:cTn id="67" fill="hold">
                            <p:stCondLst>
                              <p:cond delay="9500"/>
                            </p:stCondLst>
                            <p:childTnLst>
                              <p:par>
                                <p:cTn id="68" presetID="2" presetClass="entr" presetSubtype="4" fill="hold" grpId="0" nodeType="after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additive="base">
                                        <p:cTn id="70" dur="500" fill="hold"/>
                                        <p:tgtEl>
                                          <p:spTgt spid="52"/>
                                        </p:tgtEl>
                                        <p:attrNameLst>
                                          <p:attrName>ppt_x</p:attrName>
                                        </p:attrNameLst>
                                      </p:cBhvr>
                                      <p:tavLst>
                                        <p:tav tm="0">
                                          <p:val>
                                            <p:strVal val="#ppt_x"/>
                                          </p:val>
                                        </p:tav>
                                        <p:tav tm="100000">
                                          <p:val>
                                            <p:strVal val="#ppt_x"/>
                                          </p:val>
                                        </p:tav>
                                      </p:tavLst>
                                    </p:anim>
                                    <p:anim calcmode="lin" valueType="num">
                                      <p:cBhvr additive="base">
                                        <p:cTn id="71" dur="500" fill="hold"/>
                                        <p:tgtEl>
                                          <p:spTgt spid="52"/>
                                        </p:tgtEl>
                                        <p:attrNameLst>
                                          <p:attrName>ppt_y</p:attrName>
                                        </p:attrNameLst>
                                      </p:cBhvr>
                                      <p:tavLst>
                                        <p:tav tm="0">
                                          <p:val>
                                            <p:strVal val="1+#ppt_h/2"/>
                                          </p:val>
                                        </p:tav>
                                        <p:tav tm="100000">
                                          <p:val>
                                            <p:strVal val="#ppt_y"/>
                                          </p:val>
                                        </p:tav>
                                      </p:tavLst>
                                    </p:anim>
                                  </p:childTnLst>
                                </p:cTn>
                              </p:par>
                            </p:childTnLst>
                          </p:cTn>
                        </p:par>
                        <p:par>
                          <p:cTn id="72" fill="hold">
                            <p:stCondLst>
                              <p:cond delay="10000"/>
                            </p:stCondLst>
                            <p:childTnLst>
                              <p:par>
                                <p:cTn id="73" presetID="42" presetClass="entr" presetSubtype="0"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750"/>
                                        <p:tgtEl>
                                          <p:spTgt spid="65"/>
                                        </p:tgtEl>
                                      </p:cBhvr>
                                    </p:animEffect>
                                    <p:anim calcmode="lin" valueType="num">
                                      <p:cBhvr>
                                        <p:cTn id="76" dur="750" fill="hold"/>
                                        <p:tgtEl>
                                          <p:spTgt spid="65"/>
                                        </p:tgtEl>
                                        <p:attrNameLst>
                                          <p:attrName>ppt_x</p:attrName>
                                        </p:attrNameLst>
                                      </p:cBhvr>
                                      <p:tavLst>
                                        <p:tav tm="0">
                                          <p:val>
                                            <p:strVal val="#ppt_x"/>
                                          </p:val>
                                        </p:tav>
                                        <p:tav tm="100000">
                                          <p:val>
                                            <p:strVal val="#ppt_x"/>
                                          </p:val>
                                        </p:tav>
                                      </p:tavLst>
                                    </p:anim>
                                    <p:anim calcmode="lin" valueType="num">
                                      <p:cBhvr>
                                        <p:cTn id="77" dur="750" fill="hold"/>
                                        <p:tgtEl>
                                          <p:spTgt spid="65"/>
                                        </p:tgtEl>
                                        <p:attrNameLst>
                                          <p:attrName>ppt_y</p:attrName>
                                        </p:attrNameLst>
                                      </p:cBhvr>
                                      <p:tavLst>
                                        <p:tav tm="0">
                                          <p:val>
                                            <p:strVal val="#ppt_y+.1"/>
                                          </p:val>
                                        </p:tav>
                                        <p:tav tm="100000">
                                          <p:val>
                                            <p:strVal val="#ppt_y"/>
                                          </p:val>
                                        </p:tav>
                                      </p:tavLst>
                                    </p:anim>
                                  </p:childTnLst>
                                </p:cTn>
                              </p:par>
                            </p:childTnLst>
                          </p:cTn>
                        </p:par>
                        <p:par>
                          <p:cTn id="78" fill="hold">
                            <p:stCondLst>
                              <p:cond delay="11000"/>
                            </p:stCondLst>
                            <p:childTnLst>
                              <p:par>
                                <p:cTn id="79" presetID="42" presetClass="entr" presetSubtype="0"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fade">
                                      <p:cBhvr>
                                        <p:cTn id="81" dur="750"/>
                                        <p:tgtEl>
                                          <p:spTgt spid="66"/>
                                        </p:tgtEl>
                                      </p:cBhvr>
                                    </p:animEffect>
                                    <p:anim calcmode="lin" valueType="num">
                                      <p:cBhvr>
                                        <p:cTn id="82" dur="750" fill="hold"/>
                                        <p:tgtEl>
                                          <p:spTgt spid="66"/>
                                        </p:tgtEl>
                                        <p:attrNameLst>
                                          <p:attrName>ppt_x</p:attrName>
                                        </p:attrNameLst>
                                      </p:cBhvr>
                                      <p:tavLst>
                                        <p:tav tm="0">
                                          <p:val>
                                            <p:strVal val="#ppt_x"/>
                                          </p:val>
                                        </p:tav>
                                        <p:tav tm="100000">
                                          <p:val>
                                            <p:strVal val="#ppt_x"/>
                                          </p:val>
                                        </p:tav>
                                      </p:tavLst>
                                    </p:anim>
                                    <p:anim calcmode="lin" valueType="num">
                                      <p:cBhvr>
                                        <p:cTn id="83" dur="750" fill="hold"/>
                                        <p:tgtEl>
                                          <p:spTgt spid="66"/>
                                        </p:tgtEl>
                                        <p:attrNameLst>
                                          <p:attrName>ppt_y</p:attrName>
                                        </p:attrNameLst>
                                      </p:cBhvr>
                                      <p:tavLst>
                                        <p:tav tm="0">
                                          <p:val>
                                            <p:strVal val="#ppt_y+.1"/>
                                          </p:val>
                                        </p:tav>
                                        <p:tav tm="100000">
                                          <p:val>
                                            <p:strVal val="#ppt_y"/>
                                          </p:val>
                                        </p:tav>
                                      </p:tavLst>
                                    </p:anim>
                                  </p:childTnLst>
                                </p:cTn>
                              </p:par>
                            </p:childTnLst>
                          </p:cTn>
                        </p:par>
                        <p:par>
                          <p:cTn id="84" fill="hold">
                            <p:stCondLst>
                              <p:cond delay="12000"/>
                            </p:stCondLst>
                            <p:childTnLst>
                              <p:par>
                                <p:cTn id="85" presetID="2" presetClass="entr" presetSubtype="4"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fill="hold"/>
                                        <p:tgtEl>
                                          <p:spTgt spid="53"/>
                                        </p:tgtEl>
                                        <p:attrNameLst>
                                          <p:attrName>ppt_x</p:attrName>
                                        </p:attrNameLst>
                                      </p:cBhvr>
                                      <p:tavLst>
                                        <p:tav tm="0">
                                          <p:val>
                                            <p:strVal val="#ppt_x"/>
                                          </p:val>
                                        </p:tav>
                                        <p:tav tm="100000">
                                          <p:val>
                                            <p:strVal val="#ppt_x"/>
                                          </p:val>
                                        </p:tav>
                                      </p:tavLst>
                                    </p:anim>
                                    <p:anim calcmode="lin" valueType="num">
                                      <p:cBhvr additive="base">
                                        <p:cTn id="88" dur="500" fill="hold"/>
                                        <p:tgtEl>
                                          <p:spTgt spid="53"/>
                                        </p:tgtEl>
                                        <p:attrNameLst>
                                          <p:attrName>ppt_y</p:attrName>
                                        </p:attrNameLst>
                                      </p:cBhvr>
                                      <p:tavLst>
                                        <p:tav tm="0">
                                          <p:val>
                                            <p:strVal val="1+#ppt_h/2"/>
                                          </p:val>
                                        </p:tav>
                                        <p:tav tm="100000">
                                          <p:val>
                                            <p:strVal val="#ppt_y"/>
                                          </p:val>
                                        </p:tav>
                                      </p:tavLst>
                                    </p:anim>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fade">
                                      <p:cBhvr>
                                        <p:cTn id="92" dur="750"/>
                                        <p:tgtEl>
                                          <p:spTgt spid="57"/>
                                        </p:tgtEl>
                                      </p:cBhvr>
                                    </p:animEffect>
                                    <p:anim calcmode="lin" valueType="num">
                                      <p:cBhvr>
                                        <p:cTn id="93" dur="750" fill="hold"/>
                                        <p:tgtEl>
                                          <p:spTgt spid="57"/>
                                        </p:tgtEl>
                                        <p:attrNameLst>
                                          <p:attrName>ppt_x</p:attrName>
                                        </p:attrNameLst>
                                      </p:cBhvr>
                                      <p:tavLst>
                                        <p:tav tm="0">
                                          <p:val>
                                            <p:strVal val="#ppt_x"/>
                                          </p:val>
                                        </p:tav>
                                        <p:tav tm="100000">
                                          <p:val>
                                            <p:strVal val="#ppt_x"/>
                                          </p:val>
                                        </p:tav>
                                      </p:tavLst>
                                    </p:anim>
                                    <p:anim calcmode="lin" valueType="num">
                                      <p:cBhvr>
                                        <p:cTn id="94" dur="750" fill="hold"/>
                                        <p:tgtEl>
                                          <p:spTgt spid="57"/>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fade">
                                      <p:cBhvr>
                                        <p:cTn id="98" dur="750"/>
                                        <p:tgtEl>
                                          <p:spTgt spid="58"/>
                                        </p:tgtEl>
                                      </p:cBhvr>
                                    </p:animEffect>
                                    <p:anim calcmode="lin" valueType="num">
                                      <p:cBhvr>
                                        <p:cTn id="99" dur="750" fill="hold"/>
                                        <p:tgtEl>
                                          <p:spTgt spid="58"/>
                                        </p:tgtEl>
                                        <p:attrNameLst>
                                          <p:attrName>ppt_x</p:attrName>
                                        </p:attrNameLst>
                                      </p:cBhvr>
                                      <p:tavLst>
                                        <p:tav tm="0">
                                          <p:val>
                                            <p:strVal val="#ppt_x"/>
                                          </p:val>
                                        </p:tav>
                                        <p:tav tm="100000">
                                          <p:val>
                                            <p:strVal val="#ppt_x"/>
                                          </p:val>
                                        </p:tav>
                                      </p:tavLst>
                                    </p:anim>
                                    <p:anim calcmode="lin" valueType="num">
                                      <p:cBhvr>
                                        <p:cTn id="100" dur="750" fill="hold"/>
                                        <p:tgtEl>
                                          <p:spTgt spid="58"/>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2" presetClass="entr" presetSubtype="4" fill="hold" grpId="0" nodeType="afterEffect">
                                  <p:stCondLst>
                                    <p:cond delay="0"/>
                                  </p:stCondLst>
                                  <p:childTnLst>
                                    <p:set>
                                      <p:cBhvr>
                                        <p:cTn id="103" dur="1" fill="hold">
                                          <p:stCondLst>
                                            <p:cond delay="0"/>
                                          </p:stCondLst>
                                        </p:cTn>
                                        <p:tgtEl>
                                          <p:spTgt spid="54"/>
                                        </p:tgtEl>
                                        <p:attrNameLst>
                                          <p:attrName>style.visibility</p:attrName>
                                        </p:attrNameLst>
                                      </p:cBhvr>
                                      <p:to>
                                        <p:strVal val="visible"/>
                                      </p:to>
                                    </p:set>
                                    <p:anim calcmode="lin" valueType="num">
                                      <p:cBhvr additive="base">
                                        <p:cTn id="104" dur="500" fill="hold"/>
                                        <p:tgtEl>
                                          <p:spTgt spid="54"/>
                                        </p:tgtEl>
                                        <p:attrNameLst>
                                          <p:attrName>ppt_x</p:attrName>
                                        </p:attrNameLst>
                                      </p:cBhvr>
                                      <p:tavLst>
                                        <p:tav tm="0">
                                          <p:val>
                                            <p:strVal val="#ppt_x"/>
                                          </p:val>
                                        </p:tav>
                                        <p:tav tm="100000">
                                          <p:val>
                                            <p:strVal val="#ppt_x"/>
                                          </p:val>
                                        </p:tav>
                                      </p:tavLst>
                                    </p:anim>
                                    <p:anim calcmode="lin" valueType="num">
                                      <p:cBhvr additive="base">
                                        <p:cTn id="105" dur="500" fill="hold"/>
                                        <p:tgtEl>
                                          <p:spTgt spid="54"/>
                                        </p:tgtEl>
                                        <p:attrNameLst>
                                          <p:attrName>ppt_y</p:attrName>
                                        </p:attrNameLst>
                                      </p:cBhvr>
                                      <p:tavLst>
                                        <p:tav tm="0">
                                          <p:val>
                                            <p:strVal val="1+#ppt_h/2"/>
                                          </p:val>
                                        </p:tav>
                                        <p:tav tm="100000">
                                          <p:val>
                                            <p:strVal val="#ppt_y"/>
                                          </p:val>
                                        </p:tav>
                                      </p:tavLst>
                                    </p:anim>
                                  </p:childTnLst>
                                </p:cTn>
                              </p:par>
                            </p:childTnLst>
                          </p:cTn>
                        </p:par>
                        <p:par>
                          <p:cTn id="106" fill="hold">
                            <p:stCondLst>
                              <p:cond delay="15000"/>
                            </p:stCondLst>
                            <p:childTnLst>
                              <p:par>
                                <p:cTn id="107" presetID="42" presetClass="entr" presetSubtype="0" fill="hold" grpId="0" nodeType="afterEffect">
                                  <p:stCondLst>
                                    <p:cond delay="0"/>
                                  </p:stCondLst>
                                  <p:childTnLst>
                                    <p:set>
                                      <p:cBhvr>
                                        <p:cTn id="108" dur="1" fill="hold">
                                          <p:stCondLst>
                                            <p:cond delay="0"/>
                                          </p:stCondLst>
                                        </p:cTn>
                                        <p:tgtEl>
                                          <p:spTgt spid="59"/>
                                        </p:tgtEl>
                                        <p:attrNameLst>
                                          <p:attrName>style.visibility</p:attrName>
                                        </p:attrNameLst>
                                      </p:cBhvr>
                                      <p:to>
                                        <p:strVal val="visible"/>
                                      </p:to>
                                    </p:set>
                                    <p:animEffect transition="in" filter="fade">
                                      <p:cBhvr>
                                        <p:cTn id="109" dur="750"/>
                                        <p:tgtEl>
                                          <p:spTgt spid="59"/>
                                        </p:tgtEl>
                                      </p:cBhvr>
                                    </p:animEffect>
                                    <p:anim calcmode="lin" valueType="num">
                                      <p:cBhvr>
                                        <p:cTn id="110" dur="750" fill="hold"/>
                                        <p:tgtEl>
                                          <p:spTgt spid="59"/>
                                        </p:tgtEl>
                                        <p:attrNameLst>
                                          <p:attrName>ppt_x</p:attrName>
                                        </p:attrNameLst>
                                      </p:cBhvr>
                                      <p:tavLst>
                                        <p:tav tm="0">
                                          <p:val>
                                            <p:strVal val="#ppt_x"/>
                                          </p:val>
                                        </p:tav>
                                        <p:tav tm="100000">
                                          <p:val>
                                            <p:strVal val="#ppt_x"/>
                                          </p:val>
                                        </p:tav>
                                      </p:tavLst>
                                    </p:anim>
                                    <p:anim calcmode="lin" valueType="num">
                                      <p:cBhvr>
                                        <p:cTn id="111" dur="750" fill="hold"/>
                                        <p:tgtEl>
                                          <p:spTgt spid="59"/>
                                        </p:tgtEl>
                                        <p:attrNameLst>
                                          <p:attrName>ppt_y</p:attrName>
                                        </p:attrNameLst>
                                      </p:cBhvr>
                                      <p:tavLst>
                                        <p:tav tm="0">
                                          <p:val>
                                            <p:strVal val="#ppt_y+.1"/>
                                          </p:val>
                                        </p:tav>
                                        <p:tav tm="100000">
                                          <p:val>
                                            <p:strVal val="#ppt_y"/>
                                          </p:val>
                                        </p:tav>
                                      </p:tavLst>
                                    </p:anim>
                                  </p:childTnLst>
                                </p:cTn>
                              </p:par>
                            </p:childTnLst>
                          </p:cTn>
                        </p:par>
                        <p:par>
                          <p:cTn id="112" fill="hold">
                            <p:stCondLst>
                              <p:cond delay="16000"/>
                            </p:stCondLst>
                            <p:childTnLst>
                              <p:par>
                                <p:cTn id="113" presetID="42" presetClass="entr" presetSubtype="0" fill="hold" grpId="0" nodeType="afterEffect">
                                  <p:stCondLst>
                                    <p:cond delay="0"/>
                                  </p:stCondLst>
                                  <p:childTnLst>
                                    <p:set>
                                      <p:cBhvr>
                                        <p:cTn id="114" dur="1" fill="hold">
                                          <p:stCondLst>
                                            <p:cond delay="0"/>
                                          </p:stCondLst>
                                        </p:cTn>
                                        <p:tgtEl>
                                          <p:spTgt spid="60"/>
                                        </p:tgtEl>
                                        <p:attrNameLst>
                                          <p:attrName>style.visibility</p:attrName>
                                        </p:attrNameLst>
                                      </p:cBhvr>
                                      <p:to>
                                        <p:strVal val="visible"/>
                                      </p:to>
                                    </p:set>
                                    <p:animEffect transition="in" filter="fade">
                                      <p:cBhvr>
                                        <p:cTn id="115" dur="750"/>
                                        <p:tgtEl>
                                          <p:spTgt spid="60"/>
                                        </p:tgtEl>
                                      </p:cBhvr>
                                    </p:animEffect>
                                    <p:anim calcmode="lin" valueType="num">
                                      <p:cBhvr>
                                        <p:cTn id="116" dur="750" fill="hold"/>
                                        <p:tgtEl>
                                          <p:spTgt spid="60"/>
                                        </p:tgtEl>
                                        <p:attrNameLst>
                                          <p:attrName>ppt_x</p:attrName>
                                        </p:attrNameLst>
                                      </p:cBhvr>
                                      <p:tavLst>
                                        <p:tav tm="0">
                                          <p:val>
                                            <p:strVal val="#ppt_x"/>
                                          </p:val>
                                        </p:tav>
                                        <p:tav tm="100000">
                                          <p:val>
                                            <p:strVal val="#ppt_x"/>
                                          </p:val>
                                        </p:tav>
                                      </p:tavLst>
                                    </p:anim>
                                    <p:anim calcmode="lin" valueType="num">
                                      <p:cBhvr>
                                        <p:cTn id="117" dur="75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52" grpId="0" animBg="1"/>
      <p:bldP spid="53" grpId="0" animBg="1"/>
      <p:bldP spid="54" grpId="0" animBg="1"/>
      <p:bldP spid="55" grpId="0" animBg="1"/>
      <p:bldP spid="56" grpId="0" animBg="1"/>
      <p:bldP spid="57" grpId="0"/>
      <p:bldP spid="58" grpId="0"/>
      <p:bldP spid="59" grpId="0"/>
      <p:bldP spid="60" grpId="0"/>
      <p:bldP spid="61" grpId="0"/>
      <p:bldP spid="62" grpId="0"/>
      <p:bldP spid="63" grpId="0"/>
      <p:bldP spid="64" grpId="0"/>
      <p:bldP spid="65" grpId="0"/>
      <p:bldP spid="66" grpId="0"/>
      <p:bldP spid="67"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0" y="-1"/>
            <a:ext cx="2636322" cy="2151759"/>
          </a:xfrm>
          <a:prstGeom prst="rect">
            <a:avLst/>
          </a:prstGeom>
        </p:spPr>
      </p:pic>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12" name="组合 11"/>
          <p:cNvGrpSpPr/>
          <p:nvPr/>
        </p:nvGrpSpPr>
        <p:grpSpPr>
          <a:xfrm>
            <a:off x="2327563" y="889394"/>
            <a:ext cx="7170810" cy="769441"/>
            <a:chOff x="2244437" y="687513"/>
            <a:chExt cx="7170810" cy="769441"/>
          </a:xfrm>
        </p:grpSpPr>
        <p:sp>
          <p:nvSpPr>
            <p:cNvPr id="15" name="文本框 14"/>
            <p:cNvSpPr txBox="1"/>
            <p:nvPr/>
          </p:nvSpPr>
          <p:spPr>
            <a:xfrm>
              <a:off x="3646727" y="687513"/>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cxnSp>
          <p:nvCxnSpPr>
            <p:cNvPr id="5" name="直接连接符 4"/>
            <p:cNvCxnSpPr/>
            <p:nvPr/>
          </p:nvCxnSpPr>
          <p:spPr>
            <a:xfrm>
              <a:off x="2244437" y="1045028"/>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3313215" y="795647"/>
              <a:ext cx="546265" cy="492971"/>
            </a:xfrm>
            <a:prstGeom prst="rect">
              <a:avLst/>
            </a:prstGeom>
          </p:spPr>
        </p:pic>
        <p:cxnSp>
          <p:nvCxnSpPr>
            <p:cNvPr id="24" name="直接连接符 23"/>
            <p:cNvCxnSpPr/>
            <p:nvPr/>
          </p:nvCxnSpPr>
          <p:spPr>
            <a:xfrm>
              <a:off x="8263247" y="1102426"/>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7859484" y="829295"/>
              <a:ext cx="546265" cy="492971"/>
            </a:xfrm>
            <a:prstGeom prst="rect">
              <a:avLst/>
            </a:prstGeom>
          </p:spPr>
        </p:pic>
      </p:grpSp>
      <p:pic>
        <p:nvPicPr>
          <p:cNvPr id="17" name="图片 16"/>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a:xfrm>
            <a:off x="1777985" y="2160619"/>
            <a:ext cx="2277291" cy="1959429"/>
          </a:xfrm>
          <a:prstGeom prst="rect">
            <a:avLst/>
          </a:prstGeom>
          <a:effectLst>
            <a:outerShdw blurRad="50800" dist="38100" dir="10800000" algn="r" rotWithShape="0">
              <a:prstClr val="black">
                <a:alpha val="40000"/>
              </a:prstClr>
            </a:outerShdw>
          </a:effectLst>
        </p:spPr>
      </p:pic>
      <p:cxnSp>
        <p:nvCxnSpPr>
          <p:cNvPr id="21" name="直接连接符 20"/>
          <p:cNvCxnSpPr/>
          <p:nvPr/>
        </p:nvCxnSpPr>
        <p:spPr>
          <a:xfrm>
            <a:off x="1777985" y="4060671"/>
            <a:ext cx="0" cy="1260000"/>
          </a:xfrm>
          <a:prstGeom prst="line">
            <a:avLst/>
          </a:prstGeom>
          <a:ln>
            <a:solidFill>
              <a:schemeClr val="bg1">
                <a:lumMod val="9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830912" y="4213735"/>
            <a:ext cx="25129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6" name="矩形 25"/>
          <p:cNvSpPr/>
          <p:nvPr/>
        </p:nvSpPr>
        <p:spPr>
          <a:xfrm>
            <a:off x="1785448" y="4492470"/>
            <a:ext cx="2966856"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grpSp>
        <p:nvGrpSpPr>
          <p:cNvPr id="2" name="组合 1"/>
          <p:cNvGrpSpPr/>
          <p:nvPr/>
        </p:nvGrpSpPr>
        <p:grpSpPr>
          <a:xfrm>
            <a:off x="840880" y="3110643"/>
            <a:ext cx="1762751" cy="1465211"/>
            <a:chOff x="840880" y="3110643"/>
            <a:chExt cx="1762751" cy="1465211"/>
          </a:xfrm>
        </p:grpSpPr>
        <p:pic>
          <p:nvPicPr>
            <p:cNvPr id="19" name="图片 18"/>
            <p:cNvPicPr>
              <a:picLocks noChangeAspect="1"/>
            </p:cNvPicPr>
            <p:nvPr/>
          </p:nvPicPr>
          <p:blipFill>
            <a:blip r:embed="rId7" cstate="screen"/>
            <a:stretch>
              <a:fillRect/>
            </a:stretch>
          </p:blipFill>
          <p:spPr>
            <a:xfrm>
              <a:off x="840880" y="3110643"/>
              <a:ext cx="1762751" cy="1465211"/>
            </a:xfrm>
            <a:prstGeom prst="rect">
              <a:avLst/>
            </a:prstGeom>
            <a:effectLst>
              <a:outerShdw blurRad="50800" dist="63500" dir="8100000" algn="tr" rotWithShape="0">
                <a:prstClr val="black">
                  <a:alpha val="40000"/>
                </a:prstClr>
              </a:outerShdw>
            </a:effectLst>
          </p:spPr>
        </p:pic>
        <p:sp>
          <p:nvSpPr>
            <p:cNvPr id="31" name="文本框 30"/>
            <p:cNvSpPr txBox="1"/>
            <p:nvPr/>
          </p:nvSpPr>
          <p:spPr>
            <a:xfrm>
              <a:off x="1260299" y="3483633"/>
              <a:ext cx="7279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effectLst/>
                  <a:uLnTx/>
                  <a:uFillTx/>
                  <a:cs typeface="+mn-ea"/>
                  <a:sym typeface="+mn-lt"/>
                </a:rPr>
                <a:t>01</a:t>
              </a:r>
              <a:endParaRPr kumimoji="0" lang="zh-CN" altLang="en-US" sz="2400" b="1" i="0" u="none" strike="noStrike" kern="1200" cap="none" spc="0" normalizeH="0" baseline="0" noProof="0" dirty="0">
                <a:ln>
                  <a:noFill/>
                </a:ln>
                <a:effectLst/>
                <a:uLnTx/>
                <a:uFillTx/>
                <a:cs typeface="+mn-ea"/>
                <a:sym typeface="+mn-lt"/>
              </a:endParaRPr>
            </a:p>
          </p:txBody>
        </p:sp>
      </p:grpSp>
      <p:pic>
        <p:nvPicPr>
          <p:cNvPr id="46" name="图片 45"/>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a:xfrm>
            <a:off x="5162630" y="2160619"/>
            <a:ext cx="2277291" cy="1959429"/>
          </a:xfrm>
          <a:prstGeom prst="rect">
            <a:avLst/>
          </a:prstGeom>
          <a:effectLst>
            <a:outerShdw blurRad="50800" dist="38100" dir="10800000" algn="r" rotWithShape="0">
              <a:prstClr val="black">
                <a:alpha val="40000"/>
              </a:prstClr>
            </a:outerShdw>
          </a:effectLst>
        </p:spPr>
      </p:pic>
      <p:cxnSp>
        <p:nvCxnSpPr>
          <p:cNvPr id="47" name="直接连接符 46"/>
          <p:cNvCxnSpPr/>
          <p:nvPr/>
        </p:nvCxnSpPr>
        <p:spPr>
          <a:xfrm>
            <a:off x="5162630" y="4060671"/>
            <a:ext cx="0" cy="1260000"/>
          </a:xfrm>
          <a:prstGeom prst="line">
            <a:avLst/>
          </a:prstGeom>
          <a:ln>
            <a:solidFill>
              <a:schemeClr val="bg1">
                <a:lumMod val="9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5215557" y="4213735"/>
            <a:ext cx="25129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49" name="矩形 48"/>
          <p:cNvSpPr/>
          <p:nvPr/>
        </p:nvSpPr>
        <p:spPr>
          <a:xfrm>
            <a:off x="5170093" y="4492470"/>
            <a:ext cx="2853445"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grpSp>
        <p:nvGrpSpPr>
          <p:cNvPr id="50" name="组合 49"/>
          <p:cNvGrpSpPr/>
          <p:nvPr/>
        </p:nvGrpSpPr>
        <p:grpSpPr>
          <a:xfrm>
            <a:off x="4225525" y="3110643"/>
            <a:ext cx="1762751" cy="1465211"/>
            <a:chOff x="840880" y="3110643"/>
            <a:chExt cx="1762751" cy="1465211"/>
          </a:xfrm>
        </p:grpSpPr>
        <p:pic>
          <p:nvPicPr>
            <p:cNvPr id="51" name="图片 50"/>
            <p:cNvPicPr>
              <a:picLocks noChangeAspect="1"/>
            </p:cNvPicPr>
            <p:nvPr/>
          </p:nvPicPr>
          <p:blipFill>
            <a:blip r:embed="rId7" cstate="screen"/>
            <a:stretch>
              <a:fillRect/>
            </a:stretch>
          </p:blipFill>
          <p:spPr>
            <a:xfrm>
              <a:off x="840880" y="3110643"/>
              <a:ext cx="1762751" cy="1465211"/>
            </a:xfrm>
            <a:prstGeom prst="rect">
              <a:avLst/>
            </a:prstGeom>
            <a:effectLst>
              <a:outerShdw blurRad="50800" dist="63500" dir="8100000" algn="tr" rotWithShape="0">
                <a:prstClr val="black">
                  <a:alpha val="40000"/>
                </a:prstClr>
              </a:outerShdw>
            </a:effectLst>
          </p:spPr>
        </p:pic>
        <p:sp>
          <p:nvSpPr>
            <p:cNvPr id="52" name="文本框 51"/>
            <p:cNvSpPr txBox="1"/>
            <p:nvPr/>
          </p:nvSpPr>
          <p:spPr>
            <a:xfrm>
              <a:off x="1260299" y="3483633"/>
              <a:ext cx="7279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smtClean="0">
                  <a:ln>
                    <a:noFill/>
                  </a:ln>
                  <a:effectLst/>
                  <a:uLnTx/>
                  <a:uFillTx/>
                  <a:cs typeface="+mn-ea"/>
                  <a:sym typeface="+mn-lt"/>
                </a:rPr>
                <a:t>02</a:t>
              </a:r>
              <a:endParaRPr kumimoji="0" lang="zh-CN" altLang="en-US" sz="2400" b="1" i="0" u="none" strike="noStrike" kern="1200" cap="none" spc="0" normalizeH="0" baseline="0" noProof="0" dirty="0">
                <a:ln>
                  <a:noFill/>
                </a:ln>
                <a:effectLst/>
                <a:uLnTx/>
                <a:uFillTx/>
                <a:cs typeface="+mn-ea"/>
                <a:sym typeface="+mn-lt"/>
              </a:endParaRPr>
            </a:p>
          </p:txBody>
        </p:sp>
      </p:grpSp>
      <p:pic>
        <p:nvPicPr>
          <p:cNvPr id="53" name="图片 52"/>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a:xfrm>
            <a:off x="8410797" y="2146971"/>
            <a:ext cx="2277291" cy="1959429"/>
          </a:xfrm>
          <a:prstGeom prst="rect">
            <a:avLst/>
          </a:prstGeom>
          <a:effectLst>
            <a:outerShdw blurRad="50800" dist="38100" dir="10800000" algn="r" rotWithShape="0">
              <a:prstClr val="black">
                <a:alpha val="40000"/>
              </a:prstClr>
            </a:outerShdw>
          </a:effectLst>
        </p:spPr>
      </p:pic>
      <p:cxnSp>
        <p:nvCxnSpPr>
          <p:cNvPr id="54" name="直接连接符 53"/>
          <p:cNvCxnSpPr/>
          <p:nvPr/>
        </p:nvCxnSpPr>
        <p:spPr>
          <a:xfrm>
            <a:off x="8410797" y="4047023"/>
            <a:ext cx="0" cy="1260000"/>
          </a:xfrm>
          <a:prstGeom prst="line">
            <a:avLst/>
          </a:prstGeom>
          <a:ln>
            <a:solidFill>
              <a:schemeClr val="bg1">
                <a:lumMod val="9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8463724" y="4200087"/>
            <a:ext cx="251297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56" name="矩形 55"/>
          <p:cNvSpPr/>
          <p:nvPr/>
        </p:nvSpPr>
        <p:spPr>
          <a:xfrm>
            <a:off x="8418260" y="4478822"/>
            <a:ext cx="2889391"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grpSp>
        <p:nvGrpSpPr>
          <p:cNvPr id="57" name="组合 56"/>
          <p:cNvGrpSpPr/>
          <p:nvPr/>
        </p:nvGrpSpPr>
        <p:grpSpPr>
          <a:xfrm>
            <a:off x="7473692" y="3096995"/>
            <a:ext cx="1762751" cy="1465211"/>
            <a:chOff x="840880" y="3110643"/>
            <a:chExt cx="1762751" cy="1465211"/>
          </a:xfrm>
        </p:grpSpPr>
        <p:pic>
          <p:nvPicPr>
            <p:cNvPr id="58" name="图片 57"/>
            <p:cNvPicPr>
              <a:picLocks noChangeAspect="1"/>
            </p:cNvPicPr>
            <p:nvPr/>
          </p:nvPicPr>
          <p:blipFill>
            <a:blip r:embed="rId7" cstate="screen"/>
            <a:stretch>
              <a:fillRect/>
            </a:stretch>
          </p:blipFill>
          <p:spPr>
            <a:xfrm>
              <a:off x="840880" y="3110643"/>
              <a:ext cx="1762751" cy="1465211"/>
            </a:xfrm>
            <a:prstGeom prst="rect">
              <a:avLst/>
            </a:prstGeom>
            <a:effectLst>
              <a:outerShdw blurRad="50800" dist="63500" dir="8100000" algn="tr" rotWithShape="0">
                <a:prstClr val="black">
                  <a:alpha val="40000"/>
                </a:prstClr>
              </a:outerShdw>
            </a:effectLst>
          </p:spPr>
        </p:pic>
        <p:sp>
          <p:nvSpPr>
            <p:cNvPr id="59" name="文本框 58"/>
            <p:cNvSpPr txBox="1"/>
            <p:nvPr/>
          </p:nvSpPr>
          <p:spPr>
            <a:xfrm>
              <a:off x="1260299" y="3483633"/>
              <a:ext cx="7279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smtClean="0">
                  <a:ln>
                    <a:noFill/>
                  </a:ln>
                  <a:effectLst/>
                  <a:uLnTx/>
                  <a:uFillTx/>
                  <a:cs typeface="+mn-ea"/>
                  <a:sym typeface="+mn-lt"/>
                </a:rPr>
                <a:t>03</a:t>
              </a:r>
              <a:endParaRPr kumimoji="0" lang="zh-CN" altLang="en-US" sz="2400" b="1" i="0" u="none" strike="noStrike" kern="1200" cap="none" spc="0" normalizeH="0" baseline="0" noProof="0" dirty="0">
                <a:ln>
                  <a:noFill/>
                </a:ln>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1000">
        <p14:switch dir="r"/>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anim calcmode="lin" valueType="num">
                                      <p:cBhvr>
                                        <p:cTn id="20" dur="750" fill="hold"/>
                                        <p:tgtEl>
                                          <p:spTgt spid="17"/>
                                        </p:tgtEl>
                                        <p:attrNameLst>
                                          <p:attrName>ppt_x</p:attrName>
                                        </p:attrNameLst>
                                      </p:cBhvr>
                                      <p:tavLst>
                                        <p:tav tm="0">
                                          <p:val>
                                            <p:strVal val="#ppt_x"/>
                                          </p:val>
                                        </p:tav>
                                        <p:tav tm="100000">
                                          <p:val>
                                            <p:strVal val="#ppt_x"/>
                                          </p:val>
                                        </p:tav>
                                      </p:tavLst>
                                    </p:anim>
                                    <p:anim calcmode="lin" valueType="num">
                                      <p:cBhvr>
                                        <p:cTn id="21" dur="75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750"/>
                                        <p:tgtEl>
                                          <p:spTgt spid="21"/>
                                        </p:tgtEl>
                                      </p:cBhvr>
                                    </p:animEffect>
                                    <p:anim calcmode="lin" valueType="num">
                                      <p:cBhvr>
                                        <p:cTn id="26" dur="750" fill="hold"/>
                                        <p:tgtEl>
                                          <p:spTgt spid="21"/>
                                        </p:tgtEl>
                                        <p:attrNameLst>
                                          <p:attrName>ppt_x</p:attrName>
                                        </p:attrNameLst>
                                      </p:cBhvr>
                                      <p:tavLst>
                                        <p:tav tm="0">
                                          <p:val>
                                            <p:strVal val="#ppt_x"/>
                                          </p:val>
                                        </p:tav>
                                        <p:tav tm="100000">
                                          <p:val>
                                            <p:strVal val="#ppt_x"/>
                                          </p:val>
                                        </p:tav>
                                      </p:tavLst>
                                    </p:anim>
                                    <p:anim calcmode="lin" valueType="num">
                                      <p:cBhvr>
                                        <p:cTn id="27" dur="75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750"/>
                                        <p:tgtEl>
                                          <p:spTgt spid="25"/>
                                        </p:tgtEl>
                                      </p:cBhvr>
                                    </p:animEffect>
                                    <p:anim calcmode="lin" valueType="num">
                                      <p:cBhvr>
                                        <p:cTn id="32" dur="750" fill="hold"/>
                                        <p:tgtEl>
                                          <p:spTgt spid="25"/>
                                        </p:tgtEl>
                                        <p:attrNameLst>
                                          <p:attrName>ppt_x</p:attrName>
                                        </p:attrNameLst>
                                      </p:cBhvr>
                                      <p:tavLst>
                                        <p:tav tm="0">
                                          <p:val>
                                            <p:strVal val="#ppt_x"/>
                                          </p:val>
                                        </p:tav>
                                        <p:tav tm="100000">
                                          <p:val>
                                            <p:strVal val="#ppt_x"/>
                                          </p:val>
                                        </p:tav>
                                      </p:tavLst>
                                    </p:anim>
                                    <p:anim calcmode="lin" valueType="num">
                                      <p:cBhvr>
                                        <p:cTn id="33" dur="75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750"/>
                                        <p:tgtEl>
                                          <p:spTgt spid="26"/>
                                        </p:tgtEl>
                                      </p:cBhvr>
                                    </p:animEffect>
                                    <p:anim calcmode="lin" valueType="num">
                                      <p:cBhvr>
                                        <p:cTn id="38" dur="750" fill="hold"/>
                                        <p:tgtEl>
                                          <p:spTgt spid="26"/>
                                        </p:tgtEl>
                                        <p:attrNameLst>
                                          <p:attrName>ppt_x</p:attrName>
                                        </p:attrNameLst>
                                      </p:cBhvr>
                                      <p:tavLst>
                                        <p:tav tm="0">
                                          <p:val>
                                            <p:strVal val="#ppt_x"/>
                                          </p:val>
                                        </p:tav>
                                        <p:tav tm="100000">
                                          <p:val>
                                            <p:strVal val="#ppt_x"/>
                                          </p:val>
                                        </p:tav>
                                      </p:tavLst>
                                    </p:anim>
                                    <p:anim calcmode="lin" valueType="num">
                                      <p:cBhvr>
                                        <p:cTn id="39" dur="75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1000"/>
                                        <p:tgtEl>
                                          <p:spTgt spid="50"/>
                                        </p:tgtEl>
                                      </p:cBhvr>
                                    </p:animEffect>
                                    <p:anim calcmode="lin" valueType="num">
                                      <p:cBhvr>
                                        <p:cTn id="44" dur="1000" fill="hold"/>
                                        <p:tgtEl>
                                          <p:spTgt spid="50"/>
                                        </p:tgtEl>
                                        <p:attrNameLst>
                                          <p:attrName>ppt_x</p:attrName>
                                        </p:attrNameLst>
                                      </p:cBhvr>
                                      <p:tavLst>
                                        <p:tav tm="0">
                                          <p:val>
                                            <p:strVal val="#ppt_x"/>
                                          </p:val>
                                        </p:tav>
                                        <p:tav tm="100000">
                                          <p:val>
                                            <p:strVal val="#ppt_x"/>
                                          </p:val>
                                        </p:tav>
                                      </p:tavLst>
                                    </p:anim>
                                    <p:anim calcmode="lin" valueType="num">
                                      <p:cBhvr>
                                        <p:cTn id="45" dur="1000" fill="hold"/>
                                        <p:tgtEl>
                                          <p:spTgt spid="50"/>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750"/>
                                        <p:tgtEl>
                                          <p:spTgt spid="46"/>
                                        </p:tgtEl>
                                      </p:cBhvr>
                                    </p:animEffect>
                                    <p:anim calcmode="lin" valueType="num">
                                      <p:cBhvr>
                                        <p:cTn id="50" dur="750" fill="hold"/>
                                        <p:tgtEl>
                                          <p:spTgt spid="46"/>
                                        </p:tgtEl>
                                        <p:attrNameLst>
                                          <p:attrName>ppt_x</p:attrName>
                                        </p:attrNameLst>
                                      </p:cBhvr>
                                      <p:tavLst>
                                        <p:tav tm="0">
                                          <p:val>
                                            <p:strVal val="#ppt_x"/>
                                          </p:val>
                                        </p:tav>
                                        <p:tav tm="100000">
                                          <p:val>
                                            <p:strVal val="#ppt_x"/>
                                          </p:val>
                                        </p:tav>
                                      </p:tavLst>
                                    </p:anim>
                                    <p:anim calcmode="lin" valueType="num">
                                      <p:cBhvr>
                                        <p:cTn id="51" dur="750" fill="hold"/>
                                        <p:tgtEl>
                                          <p:spTgt spid="4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750"/>
                                        <p:tgtEl>
                                          <p:spTgt spid="47"/>
                                        </p:tgtEl>
                                      </p:cBhvr>
                                    </p:animEffect>
                                    <p:anim calcmode="lin" valueType="num">
                                      <p:cBhvr>
                                        <p:cTn id="56" dur="750" fill="hold"/>
                                        <p:tgtEl>
                                          <p:spTgt spid="47"/>
                                        </p:tgtEl>
                                        <p:attrNameLst>
                                          <p:attrName>ppt_x</p:attrName>
                                        </p:attrNameLst>
                                      </p:cBhvr>
                                      <p:tavLst>
                                        <p:tav tm="0">
                                          <p:val>
                                            <p:strVal val="#ppt_x"/>
                                          </p:val>
                                        </p:tav>
                                        <p:tav tm="100000">
                                          <p:val>
                                            <p:strVal val="#ppt_x"/>
                                          </p:val>
                                        </p:tav>
                                      </p:tavLst>
                                    </p:anim>
                                    <p:anim calcmode="lin" valueType="num">
                                      <p:cBhvr>
                                        <p:cTn id="57" dur="750" fill="hold"/>
                                        <p:tgtEl>
                                          <p:spTgt spid="47"/>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750"/>
                                        <p:tgtEl>
                                          <p:spTgt spid="48"/>
                                        </p:tgtEl>
                                      </p:cBhvr>
                                    </p:animEffect>
                                    <p:anim calcmode="lin" valueType="num">
                                      <p:cBhvr>
                                        <p:cTn id="62" dur="750" fill="hold"/>
                                        <p:tgtEl>
                                          <p:spTgt spid="48"/>
                                        </p:tgtEl>
                                        <p:attrNameLst>
                                          <p:attrName>ppt_x</p:attrName>
                                        </p:attrNameLst>
                                      </p:cBhvr>
                                      <p:tavLst>
                                        <p:tav tm="0">
                                          <p:val>
                                            <p:strVal val="#ppt_x"/>
                                          </p:val>
                                        </p:tav>
                                        <p:tav tm="100000">
                                          <p:val>
                                            <p:strVal val="#ppt_x"/>
                                          </p:val>
                                        </p:tav>
                                      </p:tavLst>
                                    </p:anim>
                                    <p:anim calcmode="lin" valueType="num">
                                      <p:cBhvr>
                                        <p:cTn id="63" dur="750" fill="hold"/>
                                        <p:tgtEl>
                                          <p:spTgt spid="48"/>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750"/>
                                        <p:tgtEl>
                                          <p:spTgt spid="49"/>
                                        </p:tgtEl>
                                      </p:cBhvr>
                                    </p:animEffect>
                                    <p:anim calcmode="lin" valueType="num">
                                      <p:cBhvr>
                                        <p:cTn id="68" dur="750" fill="hold"/>
                                        <p:tgtEl>
                                          <p:spTgt spid="49"/>
                                        </p:tgtEl>
                                        <p:attrNameLst>
                                          <p:attrName>ppt_x</p:attrName>
                                        </p:attrNameLst>
                                      </p:cBhvr>
                                      <p:tavLst>
                                        <p:tav tm="0">
                                          <p:val>
                                            <p:strVal val="#ppt_x"/>
                                          </p:val>
                                        </p:tav>
                                        <p:tav tm="100000">
                                          <p:val>
                                            <p:strVal val="#ppt_x"/>
                                          </p:val>
                                        </p:tav>
                                      </p:tavLst>
                                    </p:anim>
                                    <p:anim calcmode="lin" valueType="num">
                                      <p:cBhvr>
                                        <p:cTn id="69" dur="750" fill="hold"/>
                                        <p:tgtEl>
                                          <p:spTgt spid="49"/>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57"/>
                                        </p:tgtEl>
                                        <p:attrNameLst>
                                          <p:attrName>style.visibility</p:attrName>
                                        </p:attrNameLst>
                                      </p:cBhvr>
                                      <p:to>
                                        <p:strVal val="visible"/>
                                      </p:to>
                                    </p:set>
                                    <p:animEffect transition="in" filter="fade">
                                      <p:cBhvr>
                                        <p:cTn id="73" dur="1000"/>
                                        <p:tgtEl>
                                          <p:spTgt spid="57"/>
                                        </p:tgtEl>
                                      </p:cBhvr>
                                    </p:animEffect>
                                    <p:anim calcmode="lin" valueType="num">
                                      <p:cBhvr>
                                        <p:cTn id="74" dur="1000" fill="hold"/>
                                        <p:tgtEl>
                                          <p:spTgt spid="57"/>
                                        </p:tgtEl>
                                        <p:attrNameLst>
                                          <p:attrName>ppt_x</p:attrName>
                                        </p:attrNameLst>
                                      </p:cBhvr>
                                      <p:tavLst>
                                        <p:tav tm="0">
                                          <p:val>
                                            <p:strVal val="#ppt_x"/>
                                          </p:val>
                                        </p:tav>
                                        <p:tav tm="100000">
                                          <p:val>
                                            <p:strVal val="#ppt_x"/>
                                          </p:val>
                                        </p:tav>
                                      </p:tavLst>
                                    </p:anim>
                                    <p:anim calcmode="lin" valueType="num">
                                      <p:cBhvr>
                                        <p:cTn id="75" dur="1000" fill="hold"/>
                                        <p:tgtEl>
                                          <p:spTgt spid="5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750"/>
                                        <p:tgtEl>
                                          <p:spTgt spid="53"/>
                                        </p:tgtEl>
                                      </p:cBhvr>
                                    </p:animEffect>
                                    <p:anim calcmode="lin" valueType="num">
                                      <p:cBhvr>
                                        <p:cTn id="80" dur="750" fill="hold"/>
                                        <p:tgtEl>
                                          <p:spTgt spid="53"/>
                                        </p:tgtEl>
                                        <p:attrNameLst>
                                          <p:attrName>ppt_x</p:attrName>
                                        </p:attrNameLst>
                                      </p:cBhvr>
                                      <p:tavLst>
                                        <p:tav tm="0">
                                          <p:val>
                                            <p:strVal val="#ppt_x"/>
                                          </p:val>
                                        </p:tav>
                                        <p:tav tm="100000">
                                          <p:val>
                                            <p:strVal val="#ppt_x"/>
                                          </p:val>
                                        </p:tav>
                                      </p:tavLst>
                                    </p:anim>
                                    <p:anim calcmode="lin" valueType="num">
                                      <p:cBhvr>
                                        <p:cTn id="81" dur="750" fill="hold"/>
                                        <p:tgtEl>
                                          <p:spTgt spid="53"/>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fade">
                                      <p:cBhvr>
                                        <p:cTn id="85" dur="750"/>
                                        <p:tgtEl>
                                          <p:spTgt spid="54"/>
                                        </p:tgtEl>
                                      </p:cBhvr>
                                    </p:animEffect>
                                    <p:anim calcmode="lin" valueType="num">
                                      <p:cBhvr>
                                        <p:cTn id="86" dur="750" fill="hold"/>
                                        <p:tgtEl>
                                          <p:spTgt spid="54"/>
                                        </p:tgtEl>
                                        <p:attrNameLst>
                                          <p:attrName>ppt_x</p:attrName>
                                        </p:attrNameLst>
                                      </p:cBhvr>
                                      <p:tavLst>
                                        <p:tav tm="0">
                                          <p:val>
                                            <p:strVal val="#ppt_x"/>
                                          </p:val>
                                        </p:tav>
                                        <p:tav tm="100000">
                                          <p:val>
                                            <p:strVal val="#ppt_x"/>
                                          </p:val>
                                        </p:tav>
                                      </p:tavLst>
                                    </p:anim>
                                    <p:anim calcmode="lin" valueType="num">
                                      <p:cBhvr>
                                        <p:cTn id="87" dur="750" fill="hold"/>
                                        <p:tgtEl>
                                          <p:spTgt spid="54"/>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750"/>
                                        <p:tgtEl>
                                          <p:spTgt spid="55"/>
                                        </p:tgtEl>
                                      </p:cBhvr>
                                    </p:animEffect>
                                    <p:anim calcmode="lin" valueType="num">
                                      <p:cBhvr>
                                        <p:cTn id="92" dur="750" fill="hold"/>
                                        <p:tgtEl>
                                          <p:spTgt spid="55"/>
                                        </p:tgtEl>
                                        <p:attrNameLst>
                                          <p:attrName>ppt_x</p:attrName>
                                        </p:attrNameLst>
                                      </p:cBhvr>
                                      <p:tavLst>
                                        <p:tav tm="0">
                                          <p:val>
                                            <p:strVal val="#ppt_x"/>
                                          </p:val>
                                        </p:tav>
                                        <p:tav tm="100000">
                                          <p:val>
                                            <p:strVal val="#ppt_x"/>
                                          </p:val>
                                        </p:tav>
                                      </p:tavLst>
                                    </p:anim>
                                    <p:anim calcmode="lin" valueType="num">
                                      <p:cBhvr>
                                        <p:cTn id="93" dur="750" fill="hold"/>
                                        <p:tgtEl>
                                          <p:spTgt spid="55"/>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56"/>
                                        </p:tgtEl>
                                        <p:attrNameLst>
                                          <p:attrName>style.visibility</p:attrName>
                                        </p:attrNameLst>
                                      </p:cBhvr>
                                      <p:to>
                                        <p:strVal val="visible"/>
                                      </p:to>
                                    </p:set>
                                    <p:animEffect transition="in" filter="fade">
                                      <p:cBhvr>
                                        <p:cTn id="97" dur="750"/>
                                        <p:tgtEl>
                                          <p:spTgt spid="56"/>
                                        </p:tgtEl>
                                      </p:cBhvr>
                                    </p:animEffect>
                                    <p:anim calcmode="lin" valueType="num">
                                      <p:cBhvr>
                                        <p:cTn id="98" dur="750" fill="hold"/>
                                        <p:tgtEl>
                                          <p:spTgt spid="56"/>
                                        </p:tgtEl>
                                        <p:attrNameLst>
                                          <p:attrName>ppt_x</p:attrName>
                                        </p:attrNameLst>
                                      </p:cBhvr>
                                      <p:tavLst>
                                        <p:tav tm="0">
                                          <p:val>
                                            <p:strVal val="#ppt_x"/>
                                          </p:val>
                                        </p:tav>
                                        <p:tav tm="100000">
                                          <p:val>
                                            <p:strVal val="#ppt_x"/>
                                          </p:val>
                                        </p:tav>
                                      </p:tavLst>
                                    </p:anim>
                                    <p:anim calcmode="lin" valueType="num">
                                      <p:cBhvr>
                                        <p:cTn id="99" dur="75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48" grpId="0"/>
      <p:bldP spid="49"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0" y="-1"/>
            <a:ext cx="2636322" cy="2151759"/>
          </a:xfrm>
          <a:prstGeom prst="rect">
            <a:avLst/>
          </a:prstGeom>
        </p:spPr>
      </p:pic>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nvGrpSpPr>
          <p:cNvPr id="12" name="组合 11"/>
          <p:cNvGrpSpPr/>
          <p:nvPr/>
        </p:nvGrpSpPr>
        <p:grpSpPr>
          <a:xfrm>
            <a:off x="2327563" y="876515"/>
            <a:ext cx="7170810" cy="769441"/>
            <a:chOff x="2244437" y="674634"/>
            <a:chExt cx="7170810" cy="769441"/>
          </a:xfrm>
        </p:grpSpPr>
        <p:sp>
          <p:nvSpPr>
            <p:cNvPr id="15" name="文本框 14"/>
            <p:cNvSpPr txBox="1"/>
            <p:nvPr/>
          </p:nvSpPr>
          <p:spPr>
            <a:xfrm>
              <a:off x="3685364" y="674634"/>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cxnSp>
          <p:nvCxnSpPr>
            <p:cNvPr id="5" name="直接连接符 4"/>
            <p:cNvCxnSpPr/>
            <p:nvPr/>
          </p:nvCxnSpPr>
          <p:spPr>
            <a:xfrm>
              <a:off x="2244437" y="1045028"/>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3313215" y="795647"/>
              <a:ext cx="546265" cy="492971"/>
            </a:xfrm>
            <a:prstGeom prst="rect">
              <a:avLst/>
            </a:prstGeom>
          </p:spPr>
        </p:pic>
        <p:cxnSp>
          <p:nvCxnSpPr>
            <p:cNvPr id="24" name="直接连接符 23"/>
            <p:cNvCxnSpPr/>
            <p:nvPr/>
          </p:nvCxnSpPr>
          <p:spPr>
            <a:xfrm>
              <a:off x="8263247" y="1102426"/>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7859484" y="829295"/>
              <a:ext cx="546265" cy="492971"/>
            </a:xfrm>
            <a:prstGeom prst="rect">
              <a:avLst/>
            </a:prstGeom>
          </p:spPr>
        </p:pic>
      </p:grpSp>
      <p:sp>
        <p:nvSpPr>
          <p:cNvPr id="2" name="立方体 1"/>
          <p:cNvSpPr/>
          <p:nvPr/>
        </p:nvSpPr>
        <p:spPr>
          <a:xfrm>
            <a:off x="4433779" y="3714830"/>
            <a:ext cx="1941693" cy="1941693"/>
          </a:xfrm>
          <a:prstGeom prst="cube">
            <a:avLst/>
          </a:prstGeom>
          <a:solidFill>
            <a:schemeClr val="accent5">
              <a:lumMod val="50000"/>
            </a:schemeClr>
          </a:solidFill>
          <a:ln>
            <a:noFill/>
          </a:ln>
          <a:effectLst>
            <a:outerShdw blurRad="50800" dist="889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立方体 12"/>
          <p:cNvSpPr/>
          <p:nvPr/>
        </p:nvSpPr>
        <p:spPr>
          <a:xfrm>
            <a:off x="4717869" y="2793391"/>
            <a:ext cx="1361160" cy="1361160"/>
          </a:xfrm>
          <a:prstGeom prst="cube">
            <a:avLst/>
          </a:prstGeom>
          <a:solidFill>
            <a:schemeClr val="accent5">
              <a:lumMod val="75000"/>
            </a:schemeClr>
          </a:solidFill>
          <a:ln>
            <a:noFill/>
          </a:ln>
          <a:effectLst>
            <a:outerShdw blurRad="50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立方体 13"/>
          <p:cNvSpPr/>
          <p:nvPr/>
        </p:nvSpPr>
        <p:spPr>
          <a:xfrm>
            <a:off x="4950082" y="2264737"/>
            <a:ext cx="862150" cy="862150"/>
          </a:xfrm>
          <a:prstGeom prst="cube">
            <a:avLst/>
          </a:prstGeom>
          <a:solidFill>
            <a:schemeClr val="accent5">
              <a:lumMod val="60000"/>
              <a:lumOff val="40000"/>
            </a:schemeClr>
          </a:solidFill>
          <a:ln>
            <a:noFill/>
          </a:ln>
          <a:effectLst>
            <a:outerShdw blurRad="50800" dist="1016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a:blip r:embed="rId5" cstate="screen"/>
          <a:srcRect/>
          <a:stretch>
            <a:fillRect/>
          </a:stretch>
        </p:blipFill>
        <p:spPr>
          <a:xfrm>
            <a:off x="5954384" y="2569367"/>
            <a:ext cx="2280729" cy="1072161"/>
          </a:xfrm>
          <a:custGeom>
            <a:avLst/>
            <a:gdLst>
              <a:gd name="connsiteX0" fmla="*/ 0 w 2280729"/>
              <a:gd name="connsiteY0" fmla="*/ 0 h 1072161"/>
              <a:gd name="connsiteX1" fmla="*/ 2280729 w 2280729"/>
              <a:gd name="connsiteY1" fmla="*/ 0 h 1072161"/>
              <a:gd name="connsiteX2" fmla="*/ 2280729 w 2280729"/>
              <a:gd name="connsiteY2" fmla="*/ 1072161 h 1072161"/>
              <a:gd name="connsiteX3" fmla="*/ 0 w 2280729"/>
              <a:gd name="connsiteY3" fmla="*/ 1072161 h 1072161"/>
            </a:gdLst>
            <a:ahLst/>
            <a:cxnLst>
              <a:cxn ang="0">
                <a:pos x="connsiteX0" y="connsiteY0"/>
              </a:cxn>
              <a:cxn ang="0">
                <a:pos x="connsiteX1" y="connsiteY1"/>
              </a:cxn>
              <a:cxn ang="0">
                <a:pos x="connsiteX2" y="connsiteY2"/>
              </a:cxn>
              <a:cxn ang="0">
                <a:pos x="connsiteX3" y="connsiteY3"/>
              </a:cxn>
            </a:cxnLst>
            <a:rect l="l" t="t" r="r" b="b"/>
            <a:pathLst>
              <a:path w="2280729" h="1072161">
                <a:moveTo>
                  <a:pt x="0" y="0"/>
                </a:moveTo>
                <a:lnTo>
                  <a:pt x="2280729" y="0"/>
                </a:lnTo>
                <a:lnTo>
                  <a:pt x="2280729" y="1072161"/>
                </a:lnTo>
                <a:lnTo>
                  <a:pt x="0" y="1072161"/>
                </a:lnTo>
                <a:close/>
              </a:path>
            </a:pathLst>
          </a:custGeom>
        </p:spPr>
      </p:pic>
      <p:pic>
        <p:nvPicPr>
          <p:cNvPr id="32" name="图片 31"/>
          <p:cNvPicPr>
            <a:picLocks noChangeAspect="1"/>
          </p:cNvPicPr>
          <p:nvPr/>
        </p:nvPicPr>
        <p:blipFill>
          <a:blip r:embed="rId6" cstate="screen"/>
          <a:srcRect/>
          <a:stretch>
            <a:fillRect/>
          </a:stretch>
        </p:blipFill>
        <p:spPr>
          <a:xfrm>
            <a:off x="6115447" y="3180864"/>
            <a:ext cx="2340982" cy="1274179"/>
          </a:xfrm>
          <a:custGeom>
            <a:avLst/>
            <a:gdLst>
              <a:gd name="connsiteX0" fmla="*/ 0 w 2340982"/>
              <a:gd name="connsiteY0" fmla="*/ 0 h 1274179"/>
              <a:gd name="connsiteX1" fmla="*/ 2340982 w 2340982"/>
              <a:gd name="connsiteY1" fmla="*/ 0 h 1274179"/>
              <a:gd name="connsiteX2" fmla="*/ 2340982 w 2340982"/>
              <a:gd name="connsiteY2" fmla="*/ 1274179 h 1274179"/>
              <a:gd name="connsiteX3" fmla="*/ 0 w 2340982"/>
              <a:gd name="connsiteY3" fmla="*/ 1274179 h 1274179"/>
            </a:gdLst>
            <a:ahLst/>
            <a:cxnLst>
              <a:cxn ang="0">
                <a:pos x="connsiteX0" y="connsiteY0"/>
              </a:cxn>
              <a:cxn ang="0">
                <a:pos x="connsiteX1" y="connsiteY1"/>
              </a:cxn>
              <a:cxn ang="0">
                <a:pos x="connsiteX2" y="connsiteY2"/>
              </a:cxn>
              <a:cxn ang="0">
                <a:pos x="connsiteX3" y="connsiteY3"/>
              </a:cxn>
            </a:cxnLst>
            <a:rect l="l" t="t" r="r" b="b"/>
            <a:pathLst>
              <a:path w="2340982" h="1274179">
                <a:moveTo>
                  <a:pt x="0" y="0"/>
                </a:moveTo>
                <a:lnTo>
                  <a:pt x="2340982" y="0"/>
                </a:lnTo>
                <a:lnTo>
                  <a:pt x="2340982" y="1274179"/>
                </a:lnTo>
                <a:lnTo>
                  <a:pt x="0" y="1274179"/>
                </a:lnTo>
                <a:close/>
              </a:path>
            </a:pathLst>
          </a:custGeom>
        </p:spPr>
      </p:pic>
      <p:pic>
        <p:nvPicPr>
          <p:cNvPr id="36" name="图片 35"/>
          <p:cNvPicPr>
            <a:picLocks noChangeAspect="1"/>
          </p:cNvPicPr>
          <p:nvPr/>
        </p:nvPicPr>
        <p:blipFill>
          <a:blip r:embed="rId7" cstate="screen"/>
          <a:srcRect t="16461" r="20603"/>
          <a:stretch>
            <a:fillRect/>
          </a:stretch>
        </p:blipFill>
        <p:spPr>
          <a:xfrm>
            <a:off x="5163127" y="3827722"/>
            <a:ext cx="3417348" cy="1324177"/>
          </a:xfrm>
          <a:custGeom>
            <a:avLst/>
            <a:gdLst>
              <a:gd name="connsiteX0" fmla="*/ 0 w 3417348"/>
              <a:gd name="connsiteY0" fmla="*/ 0 h 1324177"/>
              <a:gd name="connsiteX1" fmla="*/ 3417348 w 3417348"/>
              <a:gd name="connsiteY1" fmla="*/ 0 h 1324177"/>
              <a:gd name="connsiteX2" fmla="*/ 3417348 w 3417348"/>
              <a:gd name="connsiteY2" fmla="*/ 1324177 h 1324177"/>
              <a:gd name="connsiteX3" fmla="*/ 0 w 3417348"/>
              <a:gd name="connsiteY3" fmla="*/ 1324177 h 1324177"/>
            </a:gdLst>
            <a:ahLst/>
            <a:cxnLst>
              <a:cxn ang="0">
                <a:pos x="connsiteX0" y="connsiteY0"/>
              </a:cxn>
              <a:cxn ang="0">
                <a:pos x="connsiteX1" y="connsiteY1"/>
              </a:cxn>
              <a:cxn ang="0">
                <a:pos x="connsiteX2" y="connsiteY2"/>
              </a:cxn>
              <a:cxn ang="0">
                <a:pos x="connsiteX3" y="connsiteY3"/>
              </a:cxn>
            </a:cxnLst>
            <a:rect l="l" t="t" r="r" b="b"/>
            <a:pathLst>
              <a:path w="3417348" h="1324177">
                <a:moveTo>
                  <a:pt x="0" y="0"/>
                </a:moveTo>
                <a:lnTo>
                  <a:pt x="3417348" y="0"/>
                </a:lnTo>
                <a:lnTo>
                  <a:pt x="3417348" y="1324177"/>
                </a:lnTo>
                <a:lnTo>
                  <a:pt x="0" y="1324177"/>
                </a:lnTo>
                <a:close/>
              </a:path>
            </a:pathLst>
          </a:custGeom>
        </p:spPr>
      </p:pic>
      <p:sp>
        <p:nvSpPr>
          <p:cNvPr id="37" name="矩形 36"/>
          <p:cNvSpPr/>
          <p:nvPr/>
        </p:nvSpPr>
        <p:spPr>
          <a:xfrm>
            <a:off x="8499934" y="3013340"/>
            <a:ext cx="1995662" cy="461665"/>
          </a:xfrm>
          <a:prstGeom prst="rect">
            <a:avLst/>
          </a:prstGeom>
        </p:spPr>
        <p:txBody>
          <a:bodyPr wrap="square">
            <a:spAutoFit/>
          </a:bodyPr>
          <a:lstStyle/>
          <a:p>
            <a:r>
              <a:rPr lang="en-US" altLang="zh-CN" sz="2400" b="1" dirty="0">
                <a:solidFill>
                  <a:schemeClr val="bg1"/>
                </a:solidFill>
                <a:cs typeface="+mn-ea"/>
                <a:sym typeface="+mn-lt"/>
              </a:rPr>
              <a:t>KEY </a:t>
            </a:r>
            <a:r>
              <a:rPr lang="en-US" altLang="zh-CN" sz="2400" b="1" dirty="0" smtClean="0">
                <a:solidFill>
                  <a:schemeClr val="bg1"/>
                </a:solidFill>
                <a:cs typeface="+mn-ea"/>
                <a:sym typeface="+mn-lt"/>
              </a:rPr>
              <a:t>WORD</a:t>
            </a:r>
            <a:endParaRPr lang="zh-CN" altLang="en-US" sz="2400" b="1" dirty="0">
              <a:solidFill>
                <a:schemeClr val="bg1"/>
              </a:solidFill>
              <a:cs typeface="+mn-ea"/>
              <a:sym typeface="+mn-lt"/>
            </a:endParaRPr>
          </a:p>
        </p:txBody>
      </p:sp>
      <p:sp>
        <p:nvSpPr>
          <p:cNvPr id="38" name="矩形 37"/>
          <p:cNvSpPr/>
          <p:nvPr/>
        </p:nvSpPr>
        <p:spPr>
          <a:xfrm>
            <a:off x="8551291" y="3335743"/>
            <a:ext cx="2831622" cy="584775"/>
          </a:xfrm>
          <a:prstGeom prst="rect">
            <a:avLst/>
          </a:prstGeom>
        </p:spPr>
        <p:txBody>
          <a:bodyPr wrap="square">
            <a:spAutoFit/>
          </a:bodyPr>
          <a:lstStyle/>
          <a:p>
            <a:r>
              <a:rPr lang="en-US" altLang="zh-CN" sz="1600" dirty="0">
                <a:solidFill>
                  <a:schemeClr val="bg1"/>
                </a:solidFill>
                <a:cs typeface="+mn-ea"/>
                <a:sym typeface="+mn-lt"/>
              </a:rPr>
              <a:t>This text can be replaced with your own text.</a:t>
            </a:r>
            <a:endParaRPr lang="en-US" altLang="zh-CN" sz="1600" dirty="0">
              <a:solidFill>
                <a:schemeClr val="bg1"/>
              </a:solidFill>
              <a:cs typeface="+mn-ea"/>
              <a:sym typeface="+mn-lt"/>
            </a:endParaRPr>
          </a:p>
        </p:txBody>
      </p:sp>
      <p:sp>
        <p:nvSpPr>
          <p:cNvPr id="39" name="矩形 38"/>
          <p:cNvSpPr/>
          <p:nvPr/>
        </p:nvSpPr>
        <p:spPr>
          <a:xfrm>
            <a:off x="8599171" y="4962642"/>
            <a:ext cx="1995662" cy="461665"/>
          </a:xfrm>
          <a:prstGeom prst="rect">
            <a:avLst/>
          </a:prstGeom>
        </p:spPr>
        <p:txBody>
          <a:bodyPr wrap="square">
            <a:spAutoFit/>
          </a:bodyPr>
          <a:lstStyle/>
          <a:p>
            <a:r>
              <a:rPr lang="en-US" altLang="zh-CN" sz="2400" b="1" dirty="0">
                <a:solidFill>
                  <a:schemeClr val="bg1"/>
                </a:solidFill>
                <a:cs typeface="+mn-ea"/>
                <a:sym typeface="+mn-lt"/>
              </a:rPr>
              <a:t>KEY </a:t>
            </a:r>
            <a:r>
              <a:rPr lang="en-US" altLang="zh-CN" sz="2400" b="1" dirty="0" smtClean="0">
                <a:solidFill>
                  <a:schemeClr val="bg1"/>
                </a:solidFill>
                <a:cs typeface="+mn-ea"/>
                <a:sym typeface="+mn-lt"/>
              </a:rPr>
              <a:t>WORD</a:t>
            </a:r>
            <a:endParaRPr lang="zh-CN" altLang="en-US" sz="2400" b="1" dirty="0">
              <a:solidFill>
                <a:schemeClr val="bg1"/>
              </a:solidFill>
              <a:cs typeface="+mn-ea"/>
              <a:sym typeface="+mn-lt"/>
            </a:endParaRPr>
          </a:p>
        </p:txBody>
      </p:sp>
      <p:sp>
        <p:nvSpPr>
          <p:cNvPr id="40" name="矩形 39"/>
          <p:cNvSpPr/>
          <p:nvPr/>
        </p:nvSpPr>
        <p:spPr>
          <a:xfrm>
            <a:off x="8650528" y="5285045"/>
            <a:ext cx="2831622" cy="584775"/>
          </a:xfrm>
          <a:prstGeom prst="rect">
            <a:avLst/>
          </a:prstGeom>
        </p:spPr>
        <p:txBody>
          <a:bodyPr wrap="square">
            <a:spAutoFit/>
          </a:bodyPr>
          <a:lstStyle/>
          <a:p>
            <a:r>
              <a:rPr lang="en-US" altLang="zh-CN" sz="1600" dirty="0">
                <a:solidFill>
                  <a:schemeClr val="bg1"/>
                </a:solidFill>
                <a:cs typeface="+mn-ea"/>
                <a:sym typeface="+mn-lt"/>
              </a:rPr>
              <a:t>This text can be replaced with your own text.</a:t>
            </a:r>
            <a:endParaRPr lang="en-US" altLang="zh-CN" sz="1600" dirty="0">
              <a:solidFill>
                <a:schemeClr val="bg1"/>
              </a:solidFill>
              <a:cs typeface="+mn-ea"/>
              <a:sym typeface="+mn-lt"/>
            </a:endParaRPr>
          </a:p>
        </p:txBody>
      </p:sp>
      <p:sp>
        <p:nvSpPr>
          <p:cNvPr id="41" name="矩形 40"/>
          <p:cNvSpPr/>
          <p:nvPr/>
        </p:nvSpPr>
        <p:spPr>
          <a:xfrm>
            <a:off x="6433673" y="3477628"/>
            <a:ext cx="1995662" cy="461665"/>
          </a:xfrm>
          <a:prstGeom prst="rect">
            <a:avLst/>
          </a:prstGeom>
        </p:spPr>
        <p:txBody>
          <a:bodyPr wrap="square">
            <a:spAutoFit/>
          </a:bodyPr>
          <a:lstStyle/>
          <a:p>
            <a:r>
              <a:rPr lang="en-US" altLang="zh-CN" sz="2400" b="1" dirty="0">
                <a:solidFill>
                  <a:schemeClr val="bg1"/>
                </a:solidFill>
                <a:cs typeface="+mn-ea"/>
                <a:sym typeface="+mn-lt"/>
              </a:rPr>
              <a:t>KEY </a:t>
            </a:r>
            <a:r>
              <a:rPr lang="en-US" altLang="zh-CN" sz="2400" b="1" dirty="0" smtClean="0">
                <a:solidFill>
                  <a:schemeClr val="bg1"/>
                </a:solidFill>
                <a:cs typeface="+mn-ea"/>
                <a:sym typeface="+mn-lt"/>
              </a:rPr>
              <a:t>WORD</a:t>
            </a:r>
            <a:endParaRPr lang="zh-CN" altLang="en-US" sz="2400" b="1" dirty="0">
              <a:solidFill>
                <a:schemeClr val="bg1"/>
              </a:solidFill>
              <a:cs typeface="+mn-ea"/>
              <a:sym typeface="+mn-lt"/>
            </a:endParaRPr>
          </a:p>
        </p:txBody>
      </p:sp>
      <p:sp>
        <p:nvSpPr>
          <p:cNvPr id="42" name="矩形 41"/>
          <p:cNvSpPr/>
          <p:nvPr/>
        </p:nvSpPr>
        <p:spPr>
          <a:xfrm>
            <a:off x="6485029" y="3800031"/>
            <a:ext cx="2002147" cy="830997"/>
          </a:xfrm>
          <a:prstGeom prst="rect">
            <a:avLst/>
          </a:prstGeom>
        </p:spPr>
        <p:txBody>
          <a:bodyPr wrap="square">
            <a:spAutoFit/>
          </a:bodyPr>
          <a:lstStyle/>
          <a:p>
            <a:r>
              <a:rPr lang="en-US" altLang="zh-CN" sz="1600" dirty="0">
                <a:solidFill>
                  <a:schemeClr val="bg1"/>
                </a:solidFill>
                <a:cs typeface="+mn-ea"/>
                <a:sym typeface="+mn-lt"/>
              </a:rPr>
              <a:t>This text can be replaced with your own text.</a:t>
            </a:r>
            <a:endParaRPr lang="en-US" altLang="zh-CN" sz="1600" dirty="0">
              <a:solidFill>
                <a:schemeClr val="bg1"/>
              </a:solidFill>
              <a:cs typeface="+mn-ea"/>
              <a:sym typeface="+mn-lt"/>
            </a:endParaRPr>
          </a:p>
        </p:txBody>
      </p:sp>
      <p:pic>
        <p:nvPicPr>
          <p:cNvPr id="44" name="图片 43"/>
          <p:cNvPicPr>
            <a:picLocks noChangeAspect="1"/>
          </p:cNvPicPr>
          <p:nvPr/>
        </p:nvPicPr>
        <p:blipFill rotWithShape="1">
          <a:blip r:embed="rId8" cstate="screen"/>
          <a:srcRect/>
          <a:stretch>
            <a:fillRect/>
          </a:stretch>
        </p:blipFill>
        <p:spPr>
          <a:xfrm>
            <a:off x="1421345" y="3997844"/>
            <a:ext cx="2640633" cy="1658678"/>
          </a:xfrm>
          <a:prstGeom prst="rect">
            <a:avLst/>
          </a:prstGeom>
        </p:spPr>
      </p:pic>
      <p:sp>
        <p:nvSpPr>
          <p:cNvPr id="47" name="矩形 46"/>
          <p:cNvSpPr/>
          <p:nvPr/>
        </p:nvSpPr>
        <p:spPr>
          <a:xfrm>
            <a:off x="1244013" y="4040372"/>
            <a:ext cx="45719" cy="1541721"/>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nvSpPr>
        <p:spPr>
          <a:xfrm>
            <a:off x="953038" y="2321140"/>
            <a:ext cx="3071368" cy="95410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800" b="1" i="0" u="none" strike="noStrike" kern="1200" cap="none" spc="0" normalizeH="0" baseline="0" noProof="0" dirty="0">
              <a:ln>
                <a:noFill/>
              </a:ln>
              <a:solidFill>
                <a:srgbClr val="FFFFFF"/>
              </a:solidFill>
              <a:effectLst/>
              <a:uLnTx/>
              <a:uFillTx/>
              <a:cs typeface="+mn-ea"/>
              <a:sym typeface="+mn-lt"/>
            </a:endParaRPr>
          </a:p>
        </p:txBody>
      </p:sp>
      <p:sp>
        <p:nvSpPr>
          <p:cNvPr id="49" name="矩形 48"/>
          <p:cNvSpPr/>
          <p:nvPr/>
        </p:nvSpPr>
        <p:spPr>
          <a:xfrm>
            <a:off x="1215297" y="2780628"/>
            <a:ext cx="2931401" cy="1569660"/>
          </a:xfrm>
          <a:prstGeom prst="rect">
            <a:avLst/>
          </a:prstGeom>
        </p:spPr>
        <p:txBody>
          <a:bodyPr wrap="square">
            <a:spAutoFit/>
          </a:bodyPr>
          <a:lstStyle/>
          <a:p>
            <a:pPr algn="r">
              <a:lnSpc>
                <a:spcPct val="150000"/>
              </a:lnSpc>
              <a:defRPr/>
            </a:pPr>
            <a:r>
              <a:rPr lang="en-US" altLang="zh-CN" sz="1600" dirty="0">
                <a:solidFill>
                  <a:srgbClr val="FFFFFF"/>
                </a:solidFill>
                <a:cs typeface="+mn-ea"/>
                <a:sym typeface="+mn-lt"/>
              </a:rPr>
              <a:t>This text can be replaced with your own text. This text can be replaced with your own text.</a:t>
            </a:r>
            <a:endParaRPr lang="zh-CN" altLang="en-US" sz="1600" dirty="0">
              <a:solidFill>
                <a:srgbClr val="FFFFFF"/>
              </a:solidFill>
              <a:cs typeface="+mn-ea"/>
              <a:sym typeface="+mn-lt"/>
            </a:endParaRPr>
          </a:p>
          <a:p>
            <a:pPr lvl="0" algn="r">
              <a:lnSpc>
                <a:spcPct val="150000"/>
              </a:lnSpc>
              <a:defRPr/>
            </a:pPr>
            <a:endParaRPr lang="zh-CN" altLang="en-US" sz="1600"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1000">
        <p14:flip dir="r"/>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750"/>
                                        <p:tgtEl>
                                          <p:spTgt spid="48"/>
                                        </p:tgtEl>
                                      </p:cBhvr>
                                    </p:animEffect>
                                    <p:anim calcmode="lin" valueType="num">
                                      <p:cBhvr>
                                        <p:cTn id="14" dur="750" fill="hold"/>
                                        <p:tgtEl>
                                          <p:spTgt spid="48"/>
                                        </p:tgtEl>
                                        <p:attrNameLst>
                                          <p:attrName>ppt_x</p:attrName>
                                        </p:attrNameLst>
                                      </p:cBhvr>
                                      <p:tavLst>
                                        <p:tav tm="0">
                                          <p:val>
                                            <p:strVal val="#ppt_x"/>
                                          </p:val>
                                        </p:tav>
                                        <p:tav tm="100000">
                                          <p:val>
                                            <p:strVal val="#ppt_x"/>
                                          </p:val>
                                        </p:tav>
                                      </p:tavLst>
                                    </p:anim>
                                    <p:anim calcmode="lin" valueType="num">
                                      <p:cBhvr>
                                        <p:cTn id="15" dur="75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750"/>
                                        <p:tgtEl>
                                          <p:spTgt spid="49"/>
                                        </p:tgtEl>
                                      </p:cBhvr>
                                    </p:animEffect>
                                    <p:anim calcmode="lin" valueType="num">
                                      <p:cBhvr>
                                        <p:cTn id="20" dur="750" fill="hold"/>
                                        <p:tgtEl>
                                          <p:spTgt spid="49"/>
                                        </p:tgtEl>
                                        <p:attrNameLst>
                                          <p:attrName>ppt_x</p:attrName>
                                        </p:attrNameLst>
                                      </p:cBhvr>
                                      <p:tavLst>
                                        <p:tav tm="0">
                                          <p:val>
                                            <p:strVal val="#ppt_x"/>
                                          </p:val>
                                        </p:tav>
                                        <p:tav tm="100000">
                                          <p:val>
                                            <p:strVal val="#ppt_x"/>
                                          </p:val>
                                        </p:tav>
                                      </p:tavLst>
                                    </p:anim>
                                    <p:anim calcmode="lin" valueType="num">
                                      <p:cBhvr>
                                        <p:cTn id="21" dur="75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750"/>
                                        <p:tgtEl>
                                          <p:spTgt spid="44"/>
                                        </p:tgtEl>
                                      </p:cBhvr>
                                    </p:animEffect>
                                    <p:anim calcmode="lin" valueType="num">
                                      <p:cBhvr>
                                        <p:cTn id="26" dur="750" fill="hold"/>
                                        <p:tgtEl>
                                          <p:spTgt spid="44"/>
                                        </p:tgtEl>
                                        <p:attrNameLst>
                                          <p:attrName>ppt_x</p:attrName>
                                        </p:attrNameLst>
                                      </p:cBhvr>
                                      <p:tavLst>
                                        <p:tav tm="0">
                                          <p:val>
                                            <p:strVal val="#ppt_x"/>
                                          </p:val>
                                        </p:tav>
                                        <p:tav tm="100000">
                                          <p:val>
                                            <p:strVal val="#ppt_x"/>
                                          </p:val>
                                        </p:tav>
                                      </p:tavLst>
                                    </p:anim>
                                    <p:anim calcmode="lin" valueType="num">
                                      <p:cBhvr>
                                        <p:cTn id="27" dur="750" fill="hold"/>
                                        <p:tgtEl>
                                          <p:spTgt spid="4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750"/>
                                        <p:tgtEl>
                                          <p:spTgt spid="47"/>
                                        </p:tgtEl>
                                      </p:cBhvr>
                                    </p:animEffect>
                                    <p:anim calcmode="lin" valueType="num">
                                      <p:cBhvr>
                                        <p:cTn id="32" dur="750" fill="hold"/>
                                        <p:tgtEl>
                                          <p:spTgt spid="47"/>
                                        </p:tgtEl>
                                        <p:attrNameLst>
                                          <p:attrName>ppt_x</p:attrName>
                                        </p:attrNameLst>
                                      </p:cBhvr>
                                      <p:tavLst>
                                        <p:tav tm="0">
                                          <p:val>
                                            <p:strVal val="#ppt_x"/>
                                          </p:val>
                                        </p:tav>
                                        <p:tav tm="100000">
                                          <p:val>
                                            <p:strVal val="#ppt_x"/>
                                          </p:val>
                                        </p:tav>
                                      </p:tavLst>
                                    </p:anim>
                                    <p:anim calcmode="lin" valueType="num">
                                      <p:cBhvr>
                                        <p:cTn id="33" dur="750" fill="hold"/>
                                        <p:tgtEl>
                                          <p:spTgt spid="4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750"/>
                                        <p:tgtEl>
                                          <p:spTgt spid="2"/>
                                        </p:tgtEl>
                                      </p:cBhvr>
                                    </p:animEffect>
                                    <p:anim calcmode="lin" valueType="num">
                                      <p:cBhvr>
                                        <p:cTn id="38" dur="750" fill="hold"/>
                                        <p:tgtEl>
                                          <p:spTgt spid="2"/>
                                        </p:tgtEl>
                                        <p:attrNameLst>
                                          <p:attrName>ppt_x</p:attrName>
                                        </p:attrNameLst>
                                      </p:cBhvr>
                                      <p:tavLst>
                                        <p:tav tm="0">
                                          <p:val>
                                            <p:strVal val="#ppt_x"/>
                                          </p:val>
                                        </p:tav>
                                        <p:tav tm="100000">
                                          <p:val>
                                            <p:strVal val="#ppt_x"/>
                                          </p:val>
                                        </p:tav>
                                      </p:tavLst>
                                    </p:anim>
                                    <p:anim calcmode="lin" valueType="num">
                                      <p:cBhvr>
                                        <p:cTn id="39" dur="750" fill="hold"/>
                                        <p:tgtEl>
                                          <p:spTgt spid="2"/>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750"/>
                                        <p:tgtEl>
                                          <p:spTgt spid="32"/>
                                        </p:tgtEl>
                                      </p:cBhvr>
                                    </p:animEffect>
                                    <p:anim calcmode="lin" valueType="num">
                                      <p:cBhvr>
                                        <p:cTn id="44" dur="750" fill="hold"/>
                                        <p:tgtEl>
                                          <p:spTgt spid="32"/>
                                        </p:tgtEl>
                                        <p:attrNameLst>
                                          <p:attrName>ppt_x</p:attrName>
                                        </p:attrNameLst>
                                      </p:cBhvr>
                                      <p:tavLst>
                                        <p:tav tm="0">
                                          <p:val>
                                            <p:strVal val="#ppt_x"/>
                                          </p:val>
                                        </p:tav>
                                        <p:tav tm="100000">
                                          <p:val>
                                            <p:strVal val="#ppt_x"/>
                                          </p:val>
                                        </p:tav>
                                      </p:tavLst>
                                    </p:anim>
                                    <p:anim calcmode="lin" valueType="num">
                                      <p:cBhvr>
                                        <p:cTn id="45" dur="75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750"/>
                                        <p:tgtEl>
                                          <p:spTgt spid="37"/>
                                        </p:tgtEl>
                                      </p:cBhvr>
                                    </p:animEffect>
                                    <p:anim calcmode="lin" valueType="num">
                                      <p:cBhvr>
                                        <p:cTn id="50" dur="750" fill="hold"/>
                                        <p:tgtEl>
                                          <p:spTgt spid="37"/>
                                        </p:tgtEl>
                                        <p:attrNameLst>
                                          <p:attrName>ppt_x</p:attrName>
                                        </p:attrNameLst>
                                      </p:cBhvr>
                                      <p:tavLst>
                                        <p:tav tm="0">
                                          <p:val>
                                            <p:strVal val="#ppt_x"/>
                                          </p:val>
                                        </p:tav>
                                        <p:tav tm="100000">
                                          <p:val>
                                            <p:strVal val="#ppt_x"/>
                                          </p:val>
                                        </p:tav>
                                      </p:tavLst>
                                    </p:anim>
                                    <p:anim calcmode="lin" valueType="num">
                                      <p:cBhvr>
                                        <p:cTn id="51" dur="75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750"/>
                                        <p:tgtEl>
                                          <p:spTgt spid="38"/>
                                        </p:tgtEl>
                                      </p:cBhvr>
                                    </p:animEffect>
                                    <p:anim calcmode="lin" valueType="num">
                                      <p:cBhvr>
                                        <p:cTn id="56" dur="750" fill="hold"/>
                                        <p:tgtEl>
                                          <p:spTgt spid="38"/>
                                        </p:tgtEl>
                                        <p:attrNameLst>
                                          <p:attrName>ppt_x</p:attrName>
                                        </p:attrNameLst>
                                      </p:cBhvr>
                                      <p:tavLst>
                                        <p:tav tm="0">
                                          <p:val>
                                            <p:strVal val="#ppt_x"/>
                                          </p:val>
                                        </p:tav>
                                        <p:tav tm="100000">
                                          <p:val>
                                            <p:strVal val="#ppt_x"/>
                                          </p:val>
                                        </p:tav>
                                      </p:tavLst>
                                    </p:anim>
                                    <p:anim calcmode="lin" valueType="num">
                                      <p:cBhvr>
                                        <p:cTn id="57" dur="750" fill="hold"/>
                                        <p:tgtEl>
                                          <p:spTgt spid="38"/>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750"/>
                                        <p:tgtEl>
                                          <p:spTgt spid="13"/>
                                        </p:tgtEl>
                                      </p:cBhvr>
                                    </p:animEffect>
                                    <p:anim calcmode="lin" valueType="num">
                                      <p:cBhvr>
                                        <p:cTn id="62" dur="750" fill="hold"/>
                                        <p:tgtEl>
                                          <p:spTgt spid="13"/>
                                        </p:tgtEl>
                                        <p:attrNameLst>
                                          <p:attrName>ppt_x</p:attrName>
                                        </p:attrNameLst>
                                      </p:cBhvr>
                                      <p:tavLst>
                                        <p:tav tm="0">
                                          <p:val>
                                            <p:strVal val="#ppt_x"/>
                                          </p:val>
                                        </p:tav>
                                        <p:tav tm="100000">
                                          <p:val>
                                            <p:strVal val="#ppt_x"/>
                                          </p:val>
                                        </p:tav>
                                      </p:tavLst>
                                    </p:anim>
                                    <p:anim calcmode="lin" valueType="num">
                                      <p:cBhvr>
                                        <p:cTn id="63" dur="75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750"/>
                                        <p:tgtEl>
                                          <p:spTgt spid="36"/>
                                        </p:tgtEl>
                                      </p:cBhvr>
                                    </p:animEffect>
                                    <p:anim calcmode="lin" valueType="num">
                                      <p:cBhvr>
                                        <p:cTn id="68" dur="750" fill="hold"/>
                                        <p:tgtEl>
                                          <p:spTgt spid="36"/>
                                        </p:tgtEl>
                                        <p:attrNameLst>
                                          <p:attrName>ppt_x</p:attrName>
                                        </p:attrNameLst>
                                      </p:cBhvr>
                                      <p:tavLst>
                                        <p:tav tm="0">
                                          <p:val>
                                            <p:strVal val="#ppt_x"/>
                                          </p:val>
                                        </p:tav>
                                        <p:tav tm="100000">
                                          <p:val>
                                            <p:strVal val="#ppt_x"/>
                                          </p:val>
                                        </p:tav>
                                      </p:tavLst>
                                    </p:anim>
                                    <p:anim calcmode="lin" valueType="num">
                                      <p:cBhvr>
                                        <p:cTn id="69" dur="750" fill="hold"/>
                                        <p:tgtEl>
                                          <p:spTgt spid="36"/>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fade">
                                      <p:cBhvr>
                                        <p:cTn id="73" dur="750"/>
                                        <p:tgtEl>
                                          <p:spTgt spid="39"/>
                                        </p:tgtEl>
                                      </p:cBhvr>
                                    </p:animEffect>
                                    <p:anim calcmode="lin" valueType="num">
                                      <p:cBhvr>
                                        <p:cTn id="74" dur="750" fill="hold"/>
                                        <p:tgtEl>
                                          <p:spTgt spid="39"/>
                                        </p:tgtEl>
                                        <p:attrNameLst>
                                          <p:attrName>ppt_x</p:attrName>
                                        </p:attrNameLst>
                                      </p:cBhvr>
                                      <p:tavLst>
                                        <p:tav tm="0">
                                          <p:val>
                                            <p:strVal val="#ppt_x"/>
                                          </p:val>
                                        </p:tav>
                                        <p:tav tm="100000">
                                          <p:val>
                                            <p:strVal val="#ppt_x"/>
                                          </p:val>
                                        </p:tav>
                                      </p:tavLst>
                                    </p:anim>
                                    <p:anim calcmode="lin" valueType="num">
                                      <p:cBhvr>
                                        <p:cTn id="75" dur="750" fill="hold"/>
                                        <p:tgtEl>
                                          <p:spTgt spid="39"/>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750"/>
                                        <p:tgtEl>
                                          <p:spTgt spid="40"/>
                                        </p:tgtEl>
                                      </p:cBhvr>
                                    </p:animEffect>
                                    <p:anim calcmode="lin" valueType="num">
                                      <p:cBhvr>
                                        <p:cTn id="80" dur="750" fill="hold"/>
                                        <p:tgtEl>
                                          <p:spTgt spid="40"/>
                                        </p:tgtEl>
                                        <p:attrNameLst>
                                          <p:attrName>ppt_x</p:attrName>
                                        </p:attrNameLst>
                                      </p:cBhvr>
                                      <p:tavLst>
                                        <p:tav tm="0">
                                          <p:val>
                                            <p:strVal val="#ppt_x"/>
                                          </p:val>
                                        </p:tav>
                                        <p:tav tm="100000">
                                          <p:val>
                                            <p:strVal val="#ppt_x"/>
                                          </p:val>
                                        </p:tav>
                                      </p:tavLst>
                                    </p:anim>
                                    <p:anim calcmode="lin" valueType="num">
                                      <p:cBhvr>
                                        <p:cTn id="81" dur="750" fill="hold"/>
                                        <p:tgtEl>
                                          <p:spTgt spid="40"/>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750"/>
                                        <p:tgtEl>
                                          <p:spTgt spid="14"/>
                                        </p:tgtEl>
                                      </p:cBhvr>
                                    </p:animEffect>
                                    <p:anim calcmode="lin" valueType="num">
                                      <p:cBhvr>
                                        <p:cTn id="86" dur="750" fill="hold"/>
                                        <p:tgtEl>
                                          <p:spTgt spid="14"/>
                                        </p:tgtEl>
                                        <p:attrNameLst>
                                          <p:attrName>ppt_x</p:attrName>
                                        </p:attrNameLst>
                                      </p:cBhvr>
                                      <p:tavLst>
                                        <p:tav tm="0">
                                          <p:val>
                                            <p:strVal val="#ppt_x"/>
                                          </p:val>
                                        </p:tav>
                                        <p:tav tm="100000">
                                          <p:val>
                                            <p:strVal val="#ppt_x"/>
                                          </p:val>
                                        </p:tav>
                                      </p:tavLst>
                                    </p:anim>
                                    <p:anim calcmode="lin" valueType="num">
                                      <p:cBhvr>
                                        <p:cTn id="87" dur="750" fill="hold"/>
                                        <p:tgtEl>
                                          <p:spTgt spid="14"/>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750"/>
                                        <p:tgtEl>
                                          <p:spTgt spid="23"/>
                                        </p:tgtEl>
                                      </p:cBhvr>
                                    </p:animEffect>
                                    <p:anim calcmode="lin" valueType="num">
                                      <p:cBhvr>
                                        <p:cTn id="92" dur="750" fill="hold"/>
                                        <p:tgtEl>
                                          <p:spTgt spid="23"/>
                                        </p:tgtEl>
                                        <p:attrNameLst>
                                          <p:attrName>ppt_x</p:attrName>
                                        </p:attrNameLst>
                                      </p:cBhvr>
                                      <p:tavLst>
                                        <p:tav tm="0">
                                          <p:val>
                                            <p:strVal val="#ppt_x"/>
                                          </p:val>
                                        </p:tav>
                                        <p:tav tm="100000">
                                          <p:val>
                                            <p:strVal val="#ppt_x"/>
                                          </p:val>
                                        </p:tav>
                                      </p:tavLst>
                                    </p:anim>
                                    <p:anim calcmode="lin" valueType="num">
                                      <p:cBhvr>
                                        <p:cTn id="93" dur="750" fill="hold"/>
                                        <p:tgtEl>
                                          <p:spTgt spid="23"/>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750"/>
                                        <p:tgtEl>
                                          <p:spTgt spid="41"/>
                                        </p:tgtEl>
                                      </p:cBhvr>
                                    </p:animEffect>
                                    <p:anim calcmode="lin" valueType="num">
                                      <p:cBhvr>
                                        <p:cTn id="98" dur="750" fill="hold"/>
                                        <p:tgtEl>
                                          <p:spTgt spid="41"/>
                                        </p:tgtEl>
                                        <p:attrNameLst>
                                          <p:attrName>ppt_x</p:attrName>
                                        </p:attrNameLst>
                                      </p:cBhvr>
                                      <p:tavLst>
                                        <p:tav tm="0">
                                          <p:val>
                                            <p:strVal val="#ppt_x"/>
                                          </p:val>
                                        </p:tav>
                                        <p:tav tm="100000">
                                          <p:val>
                                            <p:strVal val="#ppt_x"/>
                                          </p:val>
                                        </p:tav>
                                      </p:tavLst>
                                    </p:anim>
                                    <p:anim calcmode="lin" valueType="num">
                                      <p:cBhvr>
                                        <p:cTn id="99" dur="750" fill="hold"/>
                                        <p:tgtEl>
                                          <p:spTgt spid="41"/>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750"/>
                                        <p:tgtEl>
                                          <p:spTgt spid="42"/>
                                        </p:tgtEl>
                                      </p:cBhvr>
                                    </p:animEffect>
                                    <p:anim calcmode="lin" valueType="num">
                                      <p:cBhvr>
                                        <p:cTn id="104" dur="750" fill="hold"/>
                                        <p:tgtEl>
                                          <p:spTgt spid="42"/>
                                        </p:tgtEl>
                                        <p:attrNameLst>
                                          <p:attrName>ppt_x</p:attrName>
                                        </p:attrNameLst>
                                      </p:cBhvr>
                                      <p:tavLst>
                                        <p:tav tm="0">
                                          <p:val>
                                            <p:strVal val="#ppt_x"/>
                                          </p:val>
                                        </p:tav>
                                        <p:tav tm="100000">
                                          <p:val>
                                            <p:strVal val="#ppt_x"/>
                                          </p:val>
                                        </p:tav>
                                      </p:tavLst>
                                    </p:anim>
                                    <p:anim calcmode="lin" valueType="num">
                                      <p:cBhvr>
                                        <p:cTn id="105"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P spid="14" grpId="0" animBg="1"/>
      <p:bldP spid="37" grpId="0"/>
      <p:bldP spid="38" grpId="0"/>
      <p:bldP spid="39" grpId="0"/>
      <p:bldP spid="40" grpId="0"/>
      <p:bldP spid="41" grpId="0"/>
      <p:bldP spid="42" grpId="0"/>
      <p:bldP spid="47" grpId="0" animBg="1"/>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0" y="-1"/>
            <a:ext cx="2636322" cy="2151759"/>
          </a:xfrm>
          <a:prstGeom prst="rect">
            <a:avLst/>
          </a:prstGeom>
        </p:spPr>
      </p:pic>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12" name="组合 11"/>
          <p:cNvGrpSpPr/>
          <p:nvPr/>
        </p:nvGrpSpPr>
        <p:grpSpPr>
          <a:xfrm>
            <a:off x="2327563" y="902273"/>
            <a:ext cx="7170810" cy="769441"/>
            <a:chOff x="2244437" y="700392"/>
            <a:chExt cx="7170810" cy="769441"/>
          </a:xfrm>
        </p:grpSpPr>
        <p:sp>
          <p:nvSpPr>
            <p:cNvPr id="15" name="文本框 14"/>
            <p:cNvSpPr txBox="1"/>
            <p:nvPr/>
          </p:nvSpPr>
          <p:spPr>
            <a:xfrm>
              <a:off x="3672485" y="700392"/>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cxnSp>
          <p:nvCxnSpPr>
            <p:cNvPr id="5" name="直接连接符 4"/>
            <p:cNvCxnSpPr/>
            <p:nvPr/>
          </p:nvCxnSpPr>
          <p:spPr>
            <a:xfrm>
              <a:off x="2244437" y="1045028"/>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3313215" y="795647"/>
              <a:ext cx="546265" cy="492971"/>
            </a:xfrm>
            <a:prstGeom prst="rect">
              <a:avLst/>
            </a:prstGeom>
          </p:spPr>
        </p:pic>
        <p:cxnSp>
          <p:nvCxnSpPr>
            <p:cNvPr id="24" name="直接连接符 23"/>
            <p:cNvCxnSpPr/>
            <p:nvPr/>
          </p:nvCxnSpPr>
          <p:spPr>
            <a:xfrm>
              <a:off x="8263247" y="1102426"/>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7859484" y="829295"/>
              <a:ext cx="546265" cy="492971"/>
            </a:xfrm>
            <a:prstGeom prst="rect">
              <a:avLst/>
            </a:prstGeom>
          </p:spPr>
        </p:pic>
      </p:grpSp>
      <p:cxnSp>
        <p:nvCxnSpPr>
          <p:cNvPr id="10" name="直接连接符 9"/>
          <p:cNvCxnSpPr/>
          <p:nvPr/>
        </p:nvCxnSpPr>
        <p:spPr>
          <a:xfrm>
            <a:off x="4633744" y="2564803"/>
            <a:ext cx="0" cy="1052320"/>
          </a:xfrm>
          <a:prstGeom prst="line">
            <a:avLst/>
          </a:prstGeom>
          <a:ln w="9525">
            <a:solidFill>
              <a:schemeClr val="bg1"/>
            </a:solidFill>
          </a:ln>
          <a:effectLst>
            <a:outerShdw blurRad="508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1408966" y="2776209"/>
            <a:ext cx="2999261"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6" name="矩形 25"/>
          <p:cNvSpPr/>
          <p:nvPr/>
        </p:nvSpPr>
        <p:spPr>
          <a:xfrm>
            <a:off x="1329380" y="3079361"/>
            <a:ext cx="3125957" cy="646331"/>
          </a:xfrm>
          <a:prstGeom prst="rect">
            <a:avLst/>
          </a:prstGeom>
        </p:spPr>
        <p:txBody>
          <a:bodyPr wrap="square">
            <a:spAutoFit/>
          </a:bodyPr>
          <a:lstStyle/>
          <a:p>
            <a:pPr lvl="0" algn="r">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28" name="文本框 27"/>
          <p:cNvSpPr txBox="1"/>
          <p:nvPr/>
        </p:nvSpPr>
        <p:spPr>
          <a:xfrm>
            <a:off x="1470641" y="2155610"/>
            <a:ext cx="2999261" cy="76944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FFFFFF"/>
                </a:solidFill>
                <a:effectLst/>
                <a:uLnTx/>
                <a:uFillTx/>
                <a:cs typeface="+mn-ea"/>
                <a:sym typeface="+mn-lt"/>
              </a:rPr>
              <a:t>01</a:t>
            </a:r>
            <a:endParaRPr kumimoji="0" lang="zh-CN" altLang="en-US" sz="4400" b="1" i="0" u="none" strike="noStrike" kern="1200" cap="none" spc="0" normalizeH="0" baseline="0" noProof="0" dirty="0">
              <a:ln>
                <a:noFill/>
              </a:ln>
              <a:solidFill>
                <a:srgbClr val="FFFFFF"/>
              </a:solidFill>
              <a:effectLst/>
              <a:uLnTx/>
              <a:uFillTx/>
              <a:cs typeface="+mn-ea"/>
              <a:sym typeface="+mn-lt"/>
            </a:endParaRPr>
          </a:p>
        </p:txBody>
      </p:sp>
      <p:grpSp>
        <p:nvGrpSpPr>
          <p:cNvPr id="6" name="组合 5"/>
          <p:cNvGrpSpPr/>
          <p:nvPr/>
        </p:nvGrpSpPr>
        <p:grpSpPr>
          <a:xfrm>
            <a:off x="4622180" y="2553241"/>
            <a:ext cx="1688338" cy="913551"/>
            <a:chOff x="4622180" y="2553241"/>
            <a:chExt cx="1688338" cy="913551"/>
          </a:xfrm>
        </p:grpSpPr>
        <p:sp>
          <p:nvSpPr>
            <p:cNvPr id="7" name="矩形 6"/>
            <p:cNvSpPr/>
            <p:nvPr/>
          </p:nvSpPr>
          <p:spPr>
            <a:xfrm>
              <a:off x="4622180" y="2853901"/>
              <a:ext cx="797913" cy="601326"/>
            </a:xfrm>
            <a:prstGeom prst="rect">
              <a:avLst/>
            </a:prstGeom>
            <a:solidFill>
              <a:schemeClr val="accent5">
                <a:alpha val="37000"/>
              </a:schemeClr>
            </a:solidFill>
            <a:ln>
              <a:noFill/>
            </a:ln>
            <a:effectLst>
              <a:outerShdw blurRad="508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5358287" y="2553241"/>
              <a:ext cx="952231" cy="913551"/>
              <a:chOff x="5358287" y="2553241"/>
              <a:chExt cx="952231" cy="913551"/>
            </a:xfrm>
          </p:grpSpPr>
          <p:sp>
            <p:nvSpPr>
              <p:cNvPr id="4" name="立方体 3"/>
              <p:cNvSpPr/>
              <p:nvPr/>
            </p:nvSpPr>
            <p:spPr>
              <a:xfrm>
                <a:off x="5408529" y="2553241"/>
                <a:ext cx="901989" cy="901989"/>
              </a:xfrm>
              <a:prstGeom prst="cub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等腰三角形 7"/>
              <p:cNvSpPr/>
              <p:nvPr/>
            </p:nvSpPr>
            <p:spPr>
              <a:xfrm rot="5400000">
                <a:off x="5313901" y="2867584"/>
                <a:ext cx="643594" cy="554822"/>
              </a:xfrm>
              <a:prstGeom prst="triangle">
                <a:avLst/>
              </a:pr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2" name="图片 21"/>
            <p:cNvPicPr>
              <a:picLocks noChangeAspect="1"/>
            </p:cNvPicPr>
            <p:nvPr/>
          </p:nvPicPr>
          <p:blipFill>
            <a:blip r:embed="rId5" cstate="screen">
              <a:biLevel thresh="25000"/>
            </a:blip>
            <a:stretch>
              <a:fillRect/>
            </a:stretch>
          </p:blipFill>
          <p:spPr>
            <a:xfrm flipH="1">
              <a:off x="4789435" y="2888594"/>
              <a:ext cx="489961" cy="489961"/>
            </a:xfrm>
            <a:prstGeom prst="rect">
              <a:avLst/>
            </a:prstGeom>
          </p:spPr>
        </p:pic>
      </p:grpSp>
      <p:cxnSp>
        <p:nvCxnSpPr>
          <p:cNvPr id="36" name="直接连接符 35"/>
          <p:cNvCxnSpPr/>
          <p:nvPr/>
        </p:nvCxnSpPr>
        <p:spPr>
          <a:xfrm>
            <a:off x="7551716" y="3262495"/>
            <a:ext cx="0" cy="1052320"/>
          </a:xfrm>
          <a:prstGeom prst="line">
            <a:avLst/>
          </a:prstGeom>
          <a:ln w="9525">
            <a:solidFill>
              <a:schemeClr val="bg1"/>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7607736" y="3381661"/>
            <a:ext cx="2999261"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38" name="矩形 37"/>
          <p:cNvSpPr/>
          <p:nvPr/>
        </p:nvSpPr>
        <p:spPr>
          <a:xfrm>
            <a:off x="7602578" y="3706078"/>
            <a:ext cx="3125957"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39" name="文本框 38"/>
          <p:cNvSpPr txBox="1"/>
          <p:nvPr/>
        </p:nvSpPr>
        <p:spPr>
          <a:xfrm>
            <a:off x="7669412" y="2761062"/>
            <a:ext cx="2999261" cy="76944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FFFFFF"/>
                </a:solidFill>
                <a:effectLst/>
                <a:uLnTx/>
                <a:uFillTx/>
                <a:cs typeface="+mn-ea"/>
                <a:sym typeface="+mn-lt"/>
              </a:rPr>
              <a:t>02</a:t>
            </a:r>
            <a:endParaRPr kumimoji="0" lang="zh-CN" altLang="en-US" sz="4400" b="1" i="0" u="none" strike="noStrike" kern="1200" cap="none" spc="0" normalizeH="0" baseline="0" noProof="0" dirty="0">
              <a:ln>
                <a:noFill/>
              </a:ln>
              <a:solidFill>
                <a:srgbClr val="FFFFFF"/>
              </a:solidFill>
              <a:effectLst/>
              <a:uLnTx/>
              <a:uFillTx/>
              <a:cs typeface="+mn-ea"/>
              <a:sym typeface="+mn-lt"/>
            </a:endParaRPr>
          </a:p>
        </p:txBody>
      </p:sp>
      <p:grpSp>
        <p:nvGrpSpPr>
          <p:cNvPr id="9" name="组合 8"/>
          <p:cNvGrpSpPr/>
          <p:nvPr/>
        </p:nvGrpSpPr>
        <p:grpSpPr>
          <a:xfrm>
            <a:off x="6094657" y="3227804"/>
            <a:ext cx="1468623" cy="901989"/>
            <a:chOff x="6094657" y="3227804"/>
            <a:chExt cx="1468623" cy="901989"/>
          </a:xfrm>
        </p:grpSpPr>
        <p:sp>
          <p:nvSpPr>
            <p:cNvPr id="14" name="立方体 13"/>
            <p:cNvSpPr/>
            <p:nvPr/>
          </p:nvSpPr>
          <p:spPr>
            <a:xfrm>
              <a:off x="6094657" y="3227804"/>
              <a:ext cx="901989" cy="901989"/>
            </a:xfrm>
            <a:prstGeom prst="cub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等腰三角形 28"/>
            <p:cNvSpPr/>
            <p:nvPr/>
          </p:nvSpPr>
          <p:spPr>
            <a:xfrm rot="16200000" flipH="1">
              <a:off x="6161924" y="3495891"/>
              <a:ext cx="643594" cy="554822"/>
            </a:xfrm>
            <a:prstGeom prst="triangl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6765367" y="3493773"/>
              <a:ext cx="797913" cy="601326"/>
            </a:xfrm>
            <a:prstGeom prst="rect">
              <a:avLst/>
            </a:prstGeom>
            <a:solidFill>
              <a:schemeClr val="accent4">
                <a:alpha val="61000"/>
              </a:schemeClr>
            </a:solidFill>
            <a:ln>
              <a:noFill/>
            </a:ln>
            <a:effectLst>
              <a:outerShdw blurRad="508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0" name="图片 39"/>
            <p:cNvPicPr>
              <a:picLocks noChangeAspect="1"/>
            </p:cNvPicPr>
            <p:nvPr/>
          </p:nvPicPr>
          <p:blipFill>
            <a:blip r:embed="rId6" cstate="screen">
              <a:biLevel thresh="25000"/>
            </a:blip>
            <a:stretch>
              <a:fillRect/>
            </a:stretch>
          </p:blipFill>
          <p:spPr>
            <a:xfrm>
              <a:off x="6896425" y="3487993"/>
              <a:ext cx="501105" cy="501105"/>
            </a:xfrm>
            <a:prstGeom prst="rect">
              <a:avLst/>
            </a:prstGeom>
          </p:spPr>
        </p:pic>
      </p:grpSp>
      <p:cxnSp>
        <p:nvCxnSpPr>
          <p:cNvPr id="43" name="直接连接符 42"/>
          <p:cNvCxnSpPr/>
          <p:nvPr/>
        </p:nvCxnSpPr>
        <p:spPr>
          <a:xfrm>
            <a:off x="4510398" y="4071972"/>
            <a:ext cx="0" cy="1052320"/>
          </a:xfrm>
          <a:prstGeom prst="line">
            <a:avLst/>
          </a:prstGeom>
          <a:ln w="9525">
            <a:solidFill>
              <a:schemeClr val="bg1"/>
            </a:solidFill>
          </a:ln>
          <a:effectLst>
            <a:outerShdw blurRad="50800" dir="10800000" algn="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1355000" y="4318070"/>
            <a:ext cx="2999261"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45" name="矩形 44"/>
          <p:cNvSpPr/>
          <p:nvPr/>
        </p:nvSpPr>
        <p:spPr>
          <a:xfrm>
            <a:off x="1286048" y="4546793"/>
            <a:ext cx="3125957" cy="646331"/>
          </a:xfrm>
          <a:prstGeom prst="rect">
            <a:avLst/>
          </a:prstGeom>
        </p:spPr>
        <p:txBody>
          <a:bodyPr wrap="square">
            <a:spAutoFit/>
          </a:bodyPr>
          <a:lstStyle/>
          <a:p>
            <a:pPr lvl="0" algn="r">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46" name="文本框 45"/>
          <p:cNvSpPr txBox="1"/>
          <p:nvPr/>
        </p:nvSpPr>
        <p:spPr>
          <a:xfrm>
            <a:off x="1416676" y="3697470"/>
            <a:ext cx="2999261" cy="76944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FFFFFF"/>
                </a:solidFill>
                <a:effectLst/>
                <a:uLnTx/>
                <a:uFillTx/>
                <a:cs typeface="+mn-ea"/>
                <a:sym typeface="+mn-lt"/>
              </a:rPr>
              <a:t>03</a:t>
            </a:r>
            <a:endParaRPr kumimoji="0" lang="zh-CN" altLang="en-US" sz="4400" b="1" i="0" u="none" strike="noStrike" kern="1200" cap="none" spc="0" normalizeH="0" baseline="0" noProof="0" dirty="0">
              <a:ln>
                <a:noFill/>
              </a:ln>
              <a:solidFill>
                <a:srgbClr val="FFFFFF"/>
              </a:solidFill>
              <a:effectLst/>
              <a:uLnTx/>
              <a:uFillTx/>
              <a:cs typeface="+mn-ea"/>
              <a:sym typeface="+mn-lt"/>
            </a:endParaRPr>
          </a:p>
        </p:txBody>
      </p:sp>
      <p:cxnSp>
        <p:nvCxnSpPr>
          <p:cNvPr id="50" name="直接连接符 49"/>
          <p:cNvCxnSpPr/>
          <p:nvPr/>
        </p:nvCxnSpPr>
        <p:spPr>
          <a:xfrm>
            <a:off x="7370547" y="4827485"/>
            <a:ext cx="0" cy="1052320"/>
          </a:xfrm>
          <a:prstGeom prst="line">
            <a:avLst/>
          </a:prstGeom>
          <a:ln w="9525">
            <a:solidFill>
              <a:schemeClr val="bg1"/>
            </a:solidFill>
          </a:ln>
          <a:effectLst>
            <a:outerShdw blurRad="50800" dist="508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7426567" y="4946651"/>
            <a:ext cx="2999261"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52" name="矩形 51"/>
          <p:cNvSpPr/>
          <p:nvPr/>
        </p:nvSpPr>
        <p:spPr>
          <a:xfrm>
            <a:off x="7442675" y="5249803"/>
            <a:ext cx="3125957"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53" name="文本框 52"/>
          <p:cNvSpPr txBox="1"/>
          <p:nvPr/>
        </p:nvSpPr>
        <p:spPr>
          <a:xfrm>
            <a:off x="7488243" y="4326052"/>
            <a:ext cx="2999261" cy="76944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FFFFFF"/>
                </a:solidFill>
                <a:effectLst/>
                <a:uLnTx/>
                <a:uFillTx/>
                <a:cs typeface="+mn-ea"/>
                <a:sym typeface="+mn-lt"/>
              </a:rPr>
              <a:t>04</a:t>
            </a:r>
            <a:endParaRPr kumimoji="0" lang="zh-CN" altLang="en-US" sz="4400" b="1" i="0" u="none" strike="noStrike" kern="1200" cap="none" spc="0" normalizeH="0" baseline="0" noProof="0" dirty="0">
              <a:ln>
                <a:noFill/>
              </a:ln>
              <a:solidFill>
                <a:srgbClr val="FFFFFF"/>
              </a:solidFill>
              <a:effectLst/>
              <a:uLnTx/>
              <a:uFillTx/>
              <a:cs typeface="+mn-ea"/>
              <a:sym typeface="+mn-lt"/>
            </a:endParaRPr>
          </a:p>
        </p:txBody>
      </p:sp>
      <p:grpSp>
        <p:nvGrpSpPr>
          <p:cNvPr id="19" name="组合 18"/>
          <p:cNvGrpSpPr/>
          <p:nvPr/>
        </p:nvGrpSpPr>
        <p:grpSpPr>
          <a:xfrm>
            <a:off x="4521961" y="4083537"/>
            <a:ext cx="1630516" cy="935065"/>
            <a:chOff x="4521961" y="4083537"/>
            <a:chExt cx="1630516" cy="935065"/>
          </a:xfrm>
        </p:grpSpPr>
        <p:sp>
          <p:nvSpPr>
            <p:cNvPr id="16" name="立方体 15"/>
            <p:cNvSpPr/>
            <p:nvPr/>
          </p:nvSpPr>
          <p:spPr>
            <a:xfrm>
              <a:off x="5250488" y="4083537"/>
              <a:ext cx="901989" cy="901989"/>
            </a:xfrm>
            <a:prstGeom prst="cub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4521961" y="4361070"/>
              <a:ext cx="797913" cy="601326"/>
            </a:xfrm>
            <a:prstGeom prst="rect">
              <a:avLst/>
            </a:prstGeom>
            <a:solidFill>
              <a:schemeClr val="accent3">
                <a:alpha val="66000"/>
              </a:schemeClr>
            </a:solidFill>
            <a:ln>
              <a:noFill/>
            </a:ln>
            <a:effectLst>
              <a:outerShdw blurRad="508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等腰三角形 41"/>
            <p:cNvSpPr/>
            <p:nvPr/>
          </p:nvSpPr>
          <p:spPr>
            <a:xfrm rot="5400000">
              <a:off x="5213682" y="4374753"/>
              <a:ext cx="643594" cy="554822"/>
            </a:xfrm>
            <a:prstGeom prst="triangl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3" name="图片 62"/>
            <p:cNvPicPr>
              <a:picLocks noChangeAspect="1"/>
            </p:cNvPicPr>
            <p:nvPr/>
          </p:nvPicPr>
          <p:blipFill>
            <a:blip r:embed="rId7" cstate="screen">
              <a:lum bright="70000" contrast="-70000"/>
            </a:blip>
            <a:stretch>
              <a:fillRect/>
            </a:stretch>
          </p:blipFill>
          <p:spPr>
            <a:xfrm>
              <a:off x="4596763" y="4333682"/>
              <a:ext cx="684921" cy="684920"/>
            </a:xfrm>
            <a:prstGeom prst="rect">
              <a:avLst/>
            </a:prstGeom>
          </p:spPr>
        </p:pic>
      </p:grpSp>
      <p:grpSp>
        <p:nvGrpSpPr>
          <p:cNvPr id="13" name="组合 12"/>
          <p:cNvGrpSpPr/>
          <p:nvPr/>
        </p:nvGrpSpPr>
        <p:grpSpPr>
          <a:xfrm>
            <a:off x="5921198" y="4742682"/>
            <a:ext cx="1460913" cy="917407"/>
            <a:chOff x="5921198" y="4742682"/>
            <a:chExt cx="1460913" cy="917407"/>
          </a:xfrm>
        </p:grpSpPr>
        <p:sp>
          <p:nvSpPr>
            <p:cNvPr id="17" name="立方体 16"/>
            <p:cNvSpPr/>
            <p:nvPr/>
          </p:nvSpPr>
          <p:spPr>
            <a:xfrm>
              <a:off x="5921198" y="4742682"/>
              <a:ext cx="901989" cy="901989"/>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等腰三角形 47"/>
            <p:cNvSpPr/>
            <p:nvPr/>
          </p:nvSpPr>
          <p:spPr>
            <a:xfrm rot="16200000" flipH="1">
              <a:off x="5980755" y="5060880"/>
              <a:ext cx="643594" cy="554822"/>
            </a:xfrm>
            <a:prstGeom prst="triangle">
              <a:avLst/>
            </a:prstGeom>
            <a:solidFill>
              <a:schemeClr val="bg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6584198" y="5058763"/>
              <a:ext cx="797913" cy="601326"/>
            </a:xfrm>
            <a:prstGeom prst="rect">
              <a:avLst/>
            </a:prstGeom>
            <a:solidFill>
              <a:schemeClr val="accent2">
                <a:alpha val="85000"/>
              </a:schemeClr>
            </a:solidFill>
            <a:ln>
              <a:noFill/>
            </a:ln>
            <a:effectLst>
              <a:outerShdw blurRad="508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7" name="图片 66"/>
            <p:cNvPicPr>
              <a:picLocks noChangeAspect="1"/>
            </p:cNvPicPr>
            <p:nvPr/>
          </p:nvPicPr>
          <p:blipFill>
            <a:blip r:embed="rId8" cstate="screen">
              <a:biLevel thresh="25000"/>
            </a:blip>
            <a:stretch>
              <a:fillRect/>
            </a:stretch>
          </p:blipFill>
          <p:spPr>
            <a:xfrm>
              <a:off x="6795029" y="5049125"/>
              <a:ext cx="544681" cy="54468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600" advClick="0" advTm="1000">
        <p14:prism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7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anim calcmode="lin" valueType="num">
                                      <p:cBhvr>
                                        <p:cTn id="20" dur="750" fill="hold"/>
                                        <p:tgtEl>
                                          <p:spTgt spid="10"/>
                                        </p:tgtEl>
                                        <p:attrNameLst>
                                          <p:attrName>ppt_x</p:attrName>
                                        </p:attrNameLst>
                                      </p:cBhvr>
                                      <p:tavLst>
                                        <p:tav tm="0">
                                          <p:val>
                                            <p:strVal val="#ppt_x"/>
                                          </p:val>
                                        </p:tav>
                                        <p:tav tm="100000">
                                          <p:val>
                                            <p:strVal val="#ppt_x"/>
                                          </p:val>
                                        </p:tav>
                                      </p:tavLst>
                                    </p:anim>
                                    <p:anim calcmode="lin" valueType="num">
                                      <p:cBhvr>
                                        <p:cTn id="21" dur="7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750"/>
                                        <p:tgtEl>
                                          <p:spTgt spid="28"/>
                                        </p:tgtEl>
                                      </p:cBhvr>
                                    </p:animEffect>
                                    <p:anim calcmode="lin" valueType="num">
                                      <p:cBhvr>
                                        <p:cTn id="26" dur="750" fill="hold"/>
                                        <p:tgtEl>
                                          <p:spTgt spid="28"/>
                                        </p:tgtEl>
                                        <p:attrNameLst>
                                          <p:attrName>ppt_x</p:attrName>
                                        </p:attrNameLst>
                                      </p:cBhvr>
                                      <p:tavLst>
                                        <p:tav tm="0">
                                          <p:val>
                                            <p:strVal val="#ppt_x"/>
                                          </p:val>
                                        </p:tav>
                                        <p:tav tm="100000">
                                          <p:val>
                                            <p:strVal val="#ppt_x"/>
                                          </p:val>
                                        </p:tav>
                                      </p:tavLst>
                                    </p:anim>
                                    <p:anim calcmode="lin" valueType="num">
                                      <p:cBhvr>
                                        <p:cTn id="27" dur="750" fill="hold"/>
                                        <p:tgtEl>
                                          <p:spTgt spid="2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750"/>
                                        <p:tgtEl>
                                          <p:spTgt spid="25"/>
                                        </p:tgtEl>
                                      </p:cBhvr>
                                    </p:animEffect>
                                    <p:anim calcmode="lin" valueType="num">
                                      <p:cBhvr>
                                        <p:cTn id="32" dur="750" fill="hold"/>
                                        <p:tgtEl>
                                          <p:spTgt spid="25"/>
                                        </p:tgtEl>
                                        <p:attrNameLst>
                                          <p:attrName>ppt_x</p:attrName>
                                        </p:attrNameLst>
                                      </p:cBhvr>
                                      <p:tavLst>
                                        <p:tav tm="0">
                                          <p:val>
                                            <p:strVal val="#ppt_x"/>
                                          </p:val>
                                        </p:tav>
                                        <p:tav tm="100000">
                                          <p:val>
                                            <p:strVal val="#ppt_x"/>
                                          </p:val>
                                        </p:tav>
                                      </p:tavLst>
                                    </p:anim>
                                    <p:anim calcmode="lin" valueType="num">
                                      <p:cBhvr>
                                        <p:cTn id="33" dur="75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750"/>
                                        <p:tgtEl>
                                          <p:spTgt spid="26"/>
                                        </p:tgtEl>
                                      </p:cBhvr>
                                    </p:animEffect>
                                    <p:anim calcmode="lin" valueType="num">
                                      <p:cBhvr>
                                        <p:cTn id="38" dur="750" fill="hold"/>
                                        <p:tgtEl>
                                          <p:spTgt spid="26"/>
                                        </p:tgtEl>
                                        <p:attrNameLst>
                                          <p:attrName>ppt_x</p:attrName>
                                        </p:attrNameLst>
                                      </p:cBhvr>
                                      <p:tavLst>
                                        <p:tav tm="0">
                                          <p:val>
                                            <p:strVal val="#ppt_x"/>
                                          </p:val>
                                        </p:tav>
                                        <p:tav tm="100000">
                                          <p:val>
                                            <p:strVal val="#ppt_x"/>
                                          </p:val>
                                        </p:tav>
                                      </p:tavLst>
                                    </p:anim>
                                    <p:anim calcmode="lin" valueType="num">
                                      <p:cBhvr>
                                        <p:cTn id="39" dur="750" fill="hold"/>
                                        <p:tgtEl>
                                          <p:spTgt spid="26"/>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750"/>
                                        <p:tgtEl>
                                          <p:spTgt spid="9"/>
                                        </p:tgtEl>
                                      </p:cBhvr>
                                    </p:animEffect>
                                    <p:anim calcmode="lin" valueType="num">
                                      <p:cBhvr>
                                        <p:cTn id="44" dur="750" fill="hold"/>
                                        <p:tgtEl>
                                          <p:spTgt spid="9"/>
                                        </p:tgtEl>
                                        <p:attrNameLst>
                                          <p:attrName>ppt_x</p:attrName>
                                        </p:attrNameLst>
                                      </p:cBhvr>
                                      <p:tavLst>
                                        <p:tav tm="0">
                                          <p:val>
                                            <p:strVal val="#ppt_x"/>
                                          </p:val>
                                        </p:tav>
                                        <p:tav tm="100000">
                                          <p:val>
                                            <p:strVal val="#ppt_x"/>
                                          </p:val>
                                        </p:tav>
                                      </p:tavLst>
                                    </p:anim>
                                    <p:anim calcmode="lin" valueType="num">
                                      <p:cBhvr>
                                        <p:cTn id="45" dur="75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750"/>
                                        <p:tgtEl>
                                          <p:spTgt spid="36"/>
                                        </p:tgtEl>
                                      </p:cBhvr>
                                    </p:animEffect>
                                    <p:anim calcmode="lin" valueType="num">
                                      <p:cBhvr>
                                        <p:cTn id="50" dur="750" fill="hold"/>
                                        <p:tgtEl>
                                          <p:spTgt spid="36"/>
                                        </p:tgtEl>
                                        <p:attrNameLst>
                                          <p:attrName>ppt_x</p:attrName>
                                        </p:attrNameLst>
                                      </p:cBhvr>
                                      <p:tavLst>
                                        <p:tav tm="0">
                                          <p:val>
                                            <p:strVal val="#ppt_x"/>
                                          </p:val>
                                        </p:tav>
                                        <p:tav tm="100000">
                                          <p:val>
                                            <p:strVal val="#ppt_x"/>
                                          </p:val>
                                        </p:tav>
                                      </p:tavLst>
                                    </p:anim>
                                    <p:anim calcmode="lin" valueType="num">
                                      <p:cBhvr>
                                        <p:cTn id="51" dur="750" fill="hold"/>
                                        <p:tgtEl>
                                          <p:spTgt spid="3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750"/>
                                        <p:tgtEl>
                                          <p:spTgt spid="39"/>
                                        </p:tgtEl>
                                      </p:cBhvr>
                                    </p:animEffect>
                                    <p:anim calcmode="lin" valueType="num">
                                      <p:cBhvr>
                                        <p:cTn id="56" dur="750" fill="hold"/>
                                        <p:tgtEl>
                                          <p:spTgt spid="39"/>
                                        </p:tgtEl>
                                        <p:attrNameLst>
                                          <p:attrName>ppt_x</p:attrName>
                                        </p:attrNameLst>
                                      </p:cBhvr>
                                      <p:tavLst>
                                        <p:tav tm="0">
                                          <p:val>
                                            <p:strVal val="#ppt_x"/>
                                          </p:val>
                                        </p:tav>
                                        <p:tav tm="100000">
                                          <p:val>
                                            <p:strVal val="#ppt_x"/>
                                          </p:val>
                                        </p:tav>
                                      </p:tavLst>
                                    </p:anim>
                                    <p:anim calcmode="lin" valueType="num">
                                      <p:cBhvr>
                                        <p:cTn id="57" dur="750" fill="hold"/>
                                        <p:tgtEl>
                                          <p:spTgt spid="39"/>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50"/>
                                        <p:tgtEl>
                                          <p:spTgt spid="37"/>
                                        </p:tgtEl>
                                      </p:cBhvr>
                                    </p:animEffect>
                                    <p:anim calcmode="lin" valueType="num">
                                      <p:cBhvr>
                                        <p:cTn id="62" dur="750" fill="hold"/>
                                        <p:tgtEl>
                                          <p:spTgt spid="37"/>
                                        </p:tgtEl>
                                        <p:attrNameLst>
                                          <p:attrName>ppt_x</p:attrName>
                                        </p:attrNameLst>
                                      </p:cBhvr>
                                      <p:tavLst>
                                        <p:tav tm="0">
                                          <p:val>
                                            <p:strVal val="#ppt_x"/>
                                          </p:val>
                                        </p:tav>
                                        <p:tav tm="100000">
                                          <p:val>
                                            <p:strVal val="#ppt_x"/>
                                          </p:val>
                                        </p:tav>
                                      </p:tavLst>
                                    </p:anim>
                                    <p:anim calcmode="lin" valueType="num">
                                      <p:cBhvr>
                                        <p:cTn id="63" dur="750" fill="hold"/>
                                        <p:tgtEl>
                                          <p:spTgt spid="37"/>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750"/>
                                        <p:tgtEl>
                                          <p:spTgt spid="38"/>
                                        </p:tgtEl>
                                      </p:cBhvr>
                                    </p:animEffect>
                                    <p:anim calcmode="lin" valueType="num">
                                      <p:cBhvr>
                                        <p:cTn id="68" dur="750" fill="hold"/>
                                        <p:tgtEl>
                                          <p:spTgt spid="38"/>
                                        </p:tgtEl>
                                        <p:attrNameLst>
                                          <p:attrName>ppt_x</p:attrName>
                                        </p:attrNameLst>
                                      </p:cBhvr>
                                      <p:tavLst>
                                        <p:tav tm="0">
                                          <p:val>
                                            <p:strVal val="#ppt_x"/>
                                          </p:val>
                                        </p:tav>
                                        <p:tav tm="100000">
                                          <p:val>
                                            <p:strVal val="#ppt_x"/>
                                          </p:val>
                                        </p:tav>
                                      </p:tavLst>
                                    </p:anim>
                                    <p:anim calcmode="lin" valueType="num">
                                      <p:cBhvr>
                                        <p:cTn id="69" dur="750" fill="hold"/>
                                        <p:tgtEl>
                                          <p:spTgt spid="38"/>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750"/>
                                        <p:tgtEl>
                                          <p:spTgt spid="19"/>
                                        </p:tgtEl>
                                      </p:cBhvr>
                                    </p:animEffect>
                                    <p:anim calcmode="lin" valueType="num">
                                      <p:cBhvr>
                                        <p:cTn id="74" dur="750" fill="hold"/>
                                        <p:tgtEl>
                                          <p:spTgt spid="19"/>
                                        </p:tgtEl>
                                        <p:attrNameLst>
                                          <p:attrName>ppt_x</p:attrName>
                                        </p:attrNameLst>
                                      </p:cBhvr>
                                      <p:tavLst>
                                        <p:tav tm="0">
                                          <p:val>
                                            <p:strVal val="#ppt_x"/>
                                          </p:val>
                                        </p:tav>
                                        <p:tav tm="100000">
                                          <p:val>
                                            <p:strVal val="#ppt_x"/>
                                          </p:val>
                                        </p:tav>
                                      </p:tavLst>
                                    </p:anim>
                                    <p:anim calcmode="lin" valueType="num">
                                      <p:cBhvr>
                                        <p:cTn id="75" dur="750" fill="hold"/>
                                        <p:tgtEl>
                                          <p:spTgt spid="19"/>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750"/>
                                        <p:tgtEl>
                                          <p:spTgt spid="43"/>
                                        </p:tgtEl>
                                      </p:cBhvr>
                                    </p:animEffect>
                                    <p:anim calcmode="lin" valueType="num">
                                      <p:cBhvr>
                                        <p:cTn id="80" dur="750" fill="hold"/>
                                        <p:tgtEl>
                                          <p:spTgt spid="43"/>
                                        </p:tgtEl>
                                        <p:attrNameLst>
                                          <p:attrName>ppt_x</p:attrName>
                                        </p:attrNameLst>
                                      </p:cBhvr>
                                      <p:tavLst>
                                        <p:tav tm="0">
                                          <p:val>
                                            <p:strVal val="#ppt_x"/>
                                          </p:val>
                                        </p:tav>
                                        <p:tav tm="100000">
                                          <p:val>
                                            <p:strVal val="#ppt_x"/>
                                          </p:val>
                                        </p:tav>
                                      </p:tavLst>
                                    </p:anim>
                                    <p:anim calcmode="lin" valueType="num">
                                      <p:cBhvr>
                                        <p:cTn id="81" dur="75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750"/>
                                        <p:tgtEl>
                                          <p:spTgt spid="46"/>
                                        </p:tgtEl>
                                      </p:cBhvr>
                                    </p:animEffect>
                                    <p:anim calcmode="lin" valueType="num">
                                      <p:cBhvr>
                                        <p:cTn id="86" dur="750" fill="hold"/>
                                        <p:tgtEl>
                                          <p:spTgt spid="46"/>
                                        </p:tgtEl>
                                        <p:attrNameLst>
                                          <p:attrName>ppt_x</p:attrName>
                                        </p:attrNameLst>
                                      </p:cBhvr>
                                      <p:tavLst>
                                        <p:tav tm="0">
                                          <p:val>
                                            <p:strVal val="#ppt_x"/>
                                          </p:val>
                                        </p:tav>
                                        <p:tav tm="100000">
                                          <p:val>
                                            <p:strVal val="#ppt_x"/>
                                          </p:val>
                                        </p:tav>
                                      </p:tavLst>
                                    </p:anim>
                                    <p:anim calcmode="lin" valueType="num">
                                      <p:cBhvr>
                                        <p:cTn id="87" dur="750" fill="hold"/>
                                        <p:tgtEl>
                                          <p:spTgt spid="46"/>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44"/>
                                        </p:tgtEl>
                                        <p:attrNameLst>
                                          <p:attrName>style.visibility</p:attrName>
                                        </p:attrNameLst>
                                      </p:cBhvr>
                                      <p:to>
                                        <p:strVal val="visible"/>
                                      </p:to>
                                    </p:set>
                                    <p:animEffect transition="in" filter="fade">
                                      <p:cBhvr>
                                        <p:cTn id="91" dur="750"/>
                                        <p:tgtEl>
                                          <p:spTgt spid="44"/>
                                        </p:tgtEl>
                                      </p:cBhvr>
                                    </p:animEffect>
                                    <p:anim calcmode="lin" valueType="num">
                                      <p:cBhvr>
                                        <p:cTn id="92" dur="750" fill="hold"/>
                                        <p:tgtEl>
                                          <p:spTgt spid="44"/>
                                        </p:tgtEl>
                                        <p:attrNameLst>
                                          <p:attrName>ppt_x</p:attrName>
                                        </p:attrNameLst>
                                      </p:cBhvr>
                                      <p:tavLst>
                                        <p:tav tm="0">
                                          <p:val>
                                            <p:strVal val="#ppt_x"/>
                                          </p:val>
                                        </p:tav>
                                        <p:tav tm="100000">
                                          <p:val>
                                            <p:strVal val="#ppt_x"/>
                                          </p:val>
                                        </p:tav>
                                      </p:tavLst>
                                    </p:anim>
                                    <p:anim calcmode="lin" valueType="num">
                                      <p:cBhvr>
                                        <p:cTn id="93" dur="750" fill="hold"/>
                                        <p:tgtEl>
                                          <p:spTgt spid="44"/>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45"/>
                                        </p:tgtEl>
                                        <p:attrNameLst>
                                          <p:attrName>style.visibility</p:attrName>
                                        </p:attrNameLst>
                                      </p:cBhvr>
                                      <p:to>
                                        <p:strVal val="visible"/>
                                      </p:to>
                                    </p:set>
                                    <p:animEffect transition="in" filter="fade">
                                      <p:cBhvr>
                                        <p:cTn id="97" dur="750"/>
                                        <p:tgtEl>
                                          <p:spTgt spid="45"/>
                                        </p:tgtEl>
                                      </p:cBhvr>
                                    </p:animEffect>
                                    <p:anim calcmode="lin" valueType="num">
                                      <p:cBhvr>
                                        <p:cTn id="98" dur="750" fill="hold"/>
                                        <p:tgtEl>
                                          <p:spTgt spid="45"/>
                                        </p:tgtEl>
                                        <p:attrNameLst>
                                          <p:attrName>ppt_x</p:attrName>
                                        </p:attrNameLst>
                                      </p:cBhvr>
                                      <p:tavLst>
                                        <p:tav tm="0">
                                          <p:val>
                                            <p:strVal val="#ppt_x"/>
                                          </p:val>
                                        </p:tav>
                                        <p:tav tm="100000">
                                          <p:val>
                                            <p:strVal val="#ppt_x"/>
                                          </p:val>
                                        </p:tav>
                                      </p:tavLst>
                                    </p:anim>
                                    <p:anim calcmode="lin" valueType="num">
                                      <p:cBhvr>
                                        <p:cTn id="99" dur="750" fill="hold"/>
                                        <p:tgtEl>
                                          <p:spTgt spid="45"/>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nodeType="afterEffect">
                                  <p:stCondLst>
                                    <p:cond delay="0"/>
                                  </p:stCondLst>
                                  <p:childTnLst>
                                    <p:set>
                                      <p:cBhvr>
                                        <p:cTn id="102" dur="1" fill="hold">
                                          <p:stCondLst>
                                            <p:cond delay="0"/>
                                          </p:stCondLst>
                                        </p:cTn>
                                        <p:tgtEl>
                                          <p:spTgt spid="13"/>
                                        </p:tgtEl>
                                        <p:attrNameLst>
                                          <p:attrName>style.visibility</p:attrName>
                                        </p:attrNameLst>
                                      </p:cBhvr>
                                      <p:to>
                                        <p:strVal val="visible"/>
                                      </p:to>
                                    </p:set>
                                    <p:animEffect transition="in" filter="fade">
                                      <p:cBhvr>
                                        <p:cTn id="103" dur="750"/>
                                        <p:tgtEl>
                                          <p:spTgt spid="13"/>
                                        </p:tgtEl>
                                      </p:cBhvr>
                                    </p:animEffect>
                                    <p:anim calcmode="lin" valueType="num">
                                      <p:cBhvr>
                                        <p:cTn id="104" dur="750" fill="hold"/>
                                        <p:tgtEl>
                                          <p:spTgt spid="13"/>
                                        </p:tgtEl>
                                        <p:attrNameLst>
                                          <p:attrName>ppt_x</p:attrName>
                                        </p:attrNameLst>
                                      </p:cBhvr>
                                      <p:tavLst>
                                        <p:tav tm="0">
                                          <p:val>
                                            <p:strVal val="#ppt_x"/>
                                          </p:val>
                                        </p:tav>
                                        <p:tav tm="100000">
                                          <p:val>
                                            <p:strVal val="#ppt_x"/>
                                          </p:val>
                                        </p:tav>
                                      </p:tavLst>
                                    </p:anim>
                                    <p:anim calcmode="lin" valueType="num">
                                      <p:cBhvr>
                                        <p:cTn id="105" dur="750" fill="hold"/>
                                        <p:tgtEl>
                                          <p:spTgt spid="13"/>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nodeType="after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fade">
                                      <p:cBhvr>
                                        <p:cTn id="109" dur="750"/>
                                        <p:tgtEl>
                                          <p:spTgt spid="50"/>
                                        </p:tgtEl>
                                      </p:cBhvr>
                                    </p:animEffect>
                                    <p:anim calcmode="lin" valueType="num">
                                      <p:cBhvr>
                                        <p:cTn id="110" dur="750" fill="hold"/>
                                        <p:tgtEl>
                                          <p:spTgt spid="50"/>
                                        </p:tgtEl>
                                        <p:attrNameLst>
                                          <p:attrName>ppt_x</p:attrName>
                                        </p:attrNameLst>
                                      </p:cBhvr>
                                      <p:tavLst>
                                        <p:tav tm="0">
                                          <p:val>
                                            <p:strVal val="#ppt_x"/>
                                          </p:val>
                                        </p:tav>
                                        <p:tav tm="100000">
                                          <p:val>
                                            <p:strVal val="#ppt_x"/>
                                          </p:val>
                                        </p:tav>
                                      </p:tavLst>
                                    </p:anim>
                                    <p:anim calcmode="lin" valueType="num">
                                      <p:cBhvr>
                                        <p:cTn id="111" dur="750" fill="hold"/>
                                        <p:tgtEl>
                                          <p:spTgt spid="50"/>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53"/>
                                        </p:tgtEl>
                                        <p:attrNameLst>
                                          <p:attrName>style.visibility</p:attrName>
                                        </p:attrNameLst>
                                      </p:cBhvr>
                                      <p:to>
                                        <p:strVal val="visible"/>
                                      </p:to>
                                    </p:set>
                                    <p:animEffect transition="in" filter="fade">
                                      <p:cBhvr>
                                        <p:cTn id="115" dur="1000"/>
                                        <p:tgtEl>
                                          <p:spTgt spid="53"/>
                                        </p:tgtEl>
                                      </p:cBhvr>
                                    </p:animEffect>
                                    <p:anim calcmode="lin" valueType="num">
                                      <p:cBhvr>
                                        <p:cTn id="116" dur="1000" fill="hold"/>
                                        <p:tgtEl>
                                          <p:spTgt spid="53"/>
                                        </p:tgtEl>
                                        <p:attrNameLst>
                                          <p:attrName>ppt_x</p:attrName>
                                        </p:attrNameLst>
                                      </p:cBhvr>
                                      <p:tavLst>
                                        <p:tav tm="0">
                                          <p:val>
                                            <p:strVal val="#ppt_x"/>
                                          </p:val>
                                        </p:tav>
                                        <p:tav tm="100000">
                                          <p:val>
                                            <p:strVal val="#ppt_x"/>
                                          </p:val>
                                        </p:tav>
                                      </p:tavLst>
                                    </p:anim>
                                    <p:anim calcmode="lin" valueType="num">
                                      <p:cBhvr>
                                        <p:cTn id="117" dur="1000" fill="hold"/>
                                        <p:tgtEl>
                                          <p:spTgt spid="53"/>
                                        </p:tgtEl>
                                        <p:attrNameLst>
                                          <p:attrName>ppt_y</p:attrName>
                                        </p:attrNameLst>
                                      </p:cBhvr>
                                      <p:tavLst>
                                        <p:tav tm="0">
                                          <p:val>
                                            <p:strVal val="#ppt_y+.1"/>
                                          </p:val>
                                        </p:tav>
                                        <p:tav tm="100000">
                                          <p:val>
                                            <p:strVal val="#ppt_y"/>
                                          </p:val>
                                        </p:tav>
                                      </p:tavLst>
                                    </p:anim>
                                  </p:childTnLst>
                                </p:cTn>
                              </p:par>
                            </p:childTnLst>
                          </p:cTn>
                        </p:par>
                        <p:par>
                          <p:cTn id="118" fill="hold">
                            <p:stCondLst>
                              <p:cond delay="19000"/>
                            </p:stCondLst>
                            <p:childTnLst>
                              <p:par>
                                <p:cTn id="119" presetID="42" presetClass="entr" presetSubtype="0" fill="hold" grpId="0" nodeType="afterEffect">
                                  <p:stCondLst>
                                    <p:cond delay="0"/>
                                  </p:stCondLst>
                                  <p:childTnLst>
                                    <p:set>
                                      <p:cBhvr>
                                        <p:cTn id="120" dur="1" fill="hold">
                                          <p:stCondLst>
                                            <p:cond delay="0"/>
                                          </p:stCondLst>
                                        </p:cTn>
                                        <p:tgtEl>
                                          <p:spTgt spid="51"/>
                                        </p:tgtEl>
                                        <p:attrNameLst>
                                          <p:attrName>style.visibility</p:attrName>
                                        </p:attrNameLst>
                                      </p:cBhvr>
                                      <p:to>
                                        <p:strVal val="visible"/>
                                      </p:to>
                                    </p:set>
                                    <p:animEffect transition="in" filter="fade">
                                      <p:cBhvr>
                                        <p:cTn id="121" dur="1000"/>
                                        <p:tgtEl>
                                          <p:spTgt spid="51"/>
                                        </p:tgtEl>
                                      </p:cBhvr>
                                    </p:animEffect>
                                    <p:anim calcmode="lin" valueType="num">
                                      <p:cBhvr>
                                        <p:cTn id="122" dur="1000" fill="hold"/>
                                        <p:tgtEl>
                                          <p:spTgt spid="51"/>
                                        </p:tgtEl>
                                        <p:attrNameLst>
                                          <p:attrName>ppt_x</p:attrName>
                                        </p:attrNameLst>
                                      </p:cBhvr>
                                      <p:tavLst>
                                        <p:tav tm="0">
                                          <p:val>
                                            <p:strVal val="#ppt_x"/>
                                          </p:val>
                                        </p:tav>
                                        <p:tav tm="100000">
                                          <p:val>
                                            <p:strVal val="#ppt_x"/>
                                          </p:val>
                                        </p:tav>
                                      </p:tavLst>
                                    </p:anim>
                                    <p:anim calcmode="lin" valueType="num">
                                      <p:cBhvr>
                                        <p:cTn id="123" dur="1000" fill="hold"/>
                                        <p:tgtEl>
                                          <p:spTgt spid="51"/>
                                        </p:tgtEl>
                                        <p:attrNameLst>
                                          <p:attrName>ppt_y</p:attrName>
                                        </p:attrNameLst>
                                      </p:cBhvr>
                                      <p:tavLst>
                                        <p:tav tm="0">
                                          <p:val>
                                            <p:strVal val="#ppt_y+.1"/>
                                          </p:val>
                                        </p:tav>
                                        <p:tav tm="100000">
                                          <p:val>
                                            <p:strVal val="#ppt_y"/>
                                          </p:val>
                                        </p:tav>
                                      </p:tavLst>
                                    </p:anim>
                                  </p:childTnLst>
                                </p:cTn>
                              </p:par>
                            </p:childTnLst>
                          </p:cTn>
                        </p:par>
                        <p:par>
                          <p:cTn id="124" fill="hold">
                            <p:stCondLst>
                              <p:cond delay="20000"/>
                            </p:stCondLst>
                            <p:childTnLst>
                              <p:par>
                                <p:cTn id="125" presetID="42" presetClass="entr" presetSubtype="0" fill="hold" grpId="0" nodeType="afterEffect">
                                  <p:stCondLst>
                                    <p:cond delay="0"/>
                                  </p:stCondLst>
                                  <p:childTnLst>
                                    <p:set>
                                      <p:cBhvr>
                                        <p:cTn id="126" dur="1" fill="hold">
                                          <p:stCondLst>
                                            <p:cond delay="0"/>
                                          </p:stCondLst>
                                        </p:cTn>
                                        <p:tgtEl>
                                          <p:spTgt spid="52"/>
                                        </p:tgtEl>
                                        <p:attrNameLst>
                                          <p:attrName>style.visibility</p:attrName>
                                        </p:attrNameLst>
                                      </p:cBhvr>
                                      <p:to>
                                        <p:strVal val="visible"/>
                                      </p:to>
                                    </p:set>
                                    <p:animEffect transition="in" filter="fade">
                                      <p:cBhvr>
                                        <p:cTn id="127" dur="1000"/>
                                        <p:tgtEl>
                                          <p:spTgt spid="52"/>
                                        </p:tgtEl>
                                      </p:cBhvr>
                                    </p:animEffect>
                                    <p:anim calcmode="lin" valueType="num">
                                      <p:cBhvr>
                                        <p:cTn id="128" dur="1000" fill="hold"/>
                                        <p:tgtEl>
                                          <p:spTgt spid="52"/>
                                        </p:tgtEl>
                                        <p:attrNameLst>
                                          <p:attrName>ppt_x</p:attrName>
                                        </p:attrNameLst>
                                      </p:cBhvr>
                                      <p:tavLst>
                                        <p:tav tm="0">
                                          <p:val>
                                            <p:strVal val="#ppt_x"/>
                                          </p:val>
                                        </p:tav>
                                        <p:tav tm="100000">
                                          <p:val>
                                            <p:strVal val="#ppt_x"/>
                                          </p:val>
                                        </p:tav>
                                      </p:tavLst>
                                    </p:anim>
                                    <p:anim calcmode="lin" valueType="num">
                                      <p:cBhvr>
                                        <p:cTn id="129"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37" grpId="0"/>
      <p:bldP spid="38" grpId="0"/>
      <p:bldP spid="39" grpId="0"/>
      <p:bldP spid="44" grpId="0"/>
      <p:bldP spid="45" grpId="0"/>
      <p:bldP spid="46" grpId="0"/>
      <p:bldP spid="51" grpId="0"/>
      <p:bldP spid="52"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0" y="-1"/>
            <a:ext cx="2636322" cy="2151759"/>
          </a:xfrm>
          <a:prstGeom prst="rect">
            <a:avLst/>
          </a:prstGeom>
        </p:spPr>
      </p:pic>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12" name="组合 11"/>
          <p:cNvGrpSpPr/>
          <p:nvPr/>
        </p:nvGrpSpPr>
        <p:grpSpPr>
          <a:xfrm>
            <a:off x="2327563" y="902272"/>
            <a:ext cx="7170810" cy="769441"/>
            <a:chOff x="2244437" y="700391"/>
            <a:chExt cx="7170810" cy="769441"/>
          </a:xfrm>
        </p:grpSpPr>
        <p:sp>
          <p:nvSpPr>
            <p:cNvPr id="15" name="文本框 14"/>
            <p:cNvSpPr txBox="1"/>
            <p:nvPr/>
          </p:nvSpPr>
          <p:spPr>
            <a:xfrm>
              <a:off x="3633848" y="700391"/>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cxnSp>
          <p:nvCxnSpPr>
            <p:cNvPr id="5" name="直接连接符 4"/>
            <p:cNvCxnSpPr/>
            <p:nvPr/>
          </p:nvCxnSpPr>
          <p:spPr>
            <a:xfrm>
              <a:off x="2244437" y="1045028"/>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3313215" y="795647"/>
              <a:ext cx="546265" cy="492971"/>
            </a:xfrm>
            <a:prstGeom prst="rect">
              <a:avLst/>
            </a:prstGeom>
          </p:spPr>
        </p:pic>
        <p:cxnSp>
          <p:nvCxnSpPr>
            <p:cNvPr id="24" name="直接连接符 23"/>
            <p:cNvCxnSpPr/>
            <p:nvPr/>
          </p:nvCxnSpPr>
          <p:spPr>
            <a:xfrm>
              <a:off x="8263247" y="1102426"/>
              <a:ext cx="1152000" cy="0"/>
            </a:xfrm>
            <a:prstGeom prst="line">
              <a:avLst/>
            </a:prstGeom>
            <a:ln>
              <a:solidFill>
                <a:schemeClr val="bg1">
                  <a:lumMod val="95000"/>
                  <a:alpha val="68000"/>
                </a:scheme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1449" b="95652" l="0" r="96732"/>
                      </a14:imgEffect>
                    </a14:imgLayer>
                  </a14:imgProps>
                </a:ext>
              </a:extLst>
            </a:blip>
            <a:srcRect/>
            <a:stretch>
              <a:fillRect/>
            </a:stretch>
          </p:blipFill>
          <p:spPr>
            <a:xfrm>
              <a:off x="7859484" y="829295"/>
              <a:ext cx="546265" cy="492971"/>
            </a:xfrm>
            <a:prstGeom prst="rect">
              <a:avLst/>
            </a:prstGeom>
          </p:spPr>
        </p:pic>
      </p:grpSp>
      <p:pic>
        <p:nvPicPr>
          <p:cNvPr id="17" name="图片 16"/>
          <p:cNvPicPr>
            <a:picLocks noChangeAspect="1"/>
          </p:cNvPicPr>
          <p:nvPr/>
        </p:nvPicPr>
        <p:blipFill>
          <a:blip r:embed="rId5" cstate="screen"/>
          <a:stretch>
            <a:fillRect/>
          </a:stretch>
        </p:blipFill>
        <p:spPr>
          <a:xfrm flipH="1">
            <a:off x="2526158" y="3534388"/>
            <a:ext cx="1180963" cy="2065825"/>
          </a:xfrm>
          <a:prstGeom prst="rect">
            <a:avLst/>
          </a:prstGeom>
        </p:spPr>
      </p:pic>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backgroundRemoval t="5778" b="94889" l="9898" r="89420">
                        <a14:foregroundMark x1="61433" y1="74667" x2="61433" y2="74667"/>
                        <a14:foregroundMark x1="63823" y1="80000" x2="63823" y2="80000"/>
                        <a14:foregroundMark x1="63823" y1="83778" x2="63823" y2="83778"/>
                        <a14:foregroundMark x1="54608" y1="89111" x2="54608" y2="89111"/>
                      </a14:backgroundRemoval>
                    </a14:imgEffect>
                  </a14:imgLayer>
                </a14:imgProps>
              </a:ext>
            </a:extLst>
          </a:blip>
          <a:stretch>
            <a:fillRect/>
          </a:stretch>
        </p:blipFill>
        <p:spPr>
          <a:xfrm>
            <a:off x="790852" y="2299476"/>
            <a:ext cx="2510976" cy="3856448"/>
          </a:xfrm>
          <a:prstGeom prst="rect">
            <a:avLst/>
          </a:prstGeom>
        </p:spPr>
      </p:pic>
      <p:sp>
        <p:nvSpPr>
          <p:cNvPr id="22" name="矩形 21"/>
          <p:cNvSpPr/>
          <p:nvPr/>
        </p:nvSpPr>
        <p:spPr>
          <a:xfrm>
            <a:off x="4566846" y="2409351"/>
            <a:ext cx="5440515" cy="5644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1"/>
          <p:nvPr/>
        </p:nvSpPr>
        <p:spPr>
          <a:xfrm>
            <a:off x="4927068" y="2414744"/>
            <a:ext cx="281229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3" name="矩形 22"/>
          <p:cNvSpPr/>
          <p:nvPr/>
        </p:nvSpPr>
        <p:spPr>
          <a:xfrm>
            <a:off x="4964190" y="2656684"/>
            <a:ext cx="4737194" cy="369332"/>
          </a:xfrm>
          <a:prstGeom prst="rect">
            <a:avLst/>
          </a:prstGeom>
        </p:spPr>
        <p:txBody>
          <a:bodyPr wrap="none">
            <a:spAutoFit/>
          </a:bodyPr>
          <a:lstStyle/>
          <a:p>
            <a:r>
              <a:rPr lang="en-US" altLang="zh-CN" dirty="0">
                <a:solidFill>
                  <a:schemeClr val="bg1"/>
                </a:solidFill>
                <a:cs typeface="+mn-ea"/>
                <a:sym typeface="+mn-lt"/>
              </a:rPr>
              <a:t>This text can be replaced with your own text.</a:t>
            </a:r>
            <a:endParaRPr lang="en-US" altLang="zh-CN" dirty="0">
              <a:solidFill>
                <a:schemeClr val="bg1"/>
              </a:solidFill>
              <a:cs typeface="+mn-ea"/>
              <a:sym typeface="+mn-lt"/>
            </a:endParaRPr>
          </a:p>
        </p:txBody>
      </p:sp>
      <p:grpSp>
        <p:nvGrpSpPr>
          <p:cNvPr id="2" name="组合 1"/>
          <p:cNvGrpSpPr/>
          <p:nvPr/>
        </p:nvGrpSpPr>
        <p:grpSpPr>
          <a:xfrm>
            <a:off x="4112474" y="2422024"/>
            <a:ext cx="819500" cy="744019"/>
            <a:chOff x="4666267" y="2318994"/>
            <a:chExt cx="716438" cy="650450"/>
          </a:xfrm>
        </p:grpSpPr>
        <p:sp>
          <p:nvSpPr>
            <p:cNvPr id="21" name="立方体 20"/>
            <p:cNvSpPr/>
            <p:nvPr/>
          </p:nvSpPr>
          <p:spPr>
            <a:xfrm>
              <a:off x="4732255" y="2318994"/>
              <a:ext cx="650450" cy="650450"/>
            </a:xfrm>
            <a:prstGeom prst="cube">
              <a:avLst/>
            </a:prstGeom>
            <a:solidFill>
              <a:srgbClr val="0070C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4666267" y="2507531"/>
              <a:ext cx="575036" cy="403605"/>
            </a:xfrm>
            <a:prstGeom prst="rect">
              <a:avLst/>
            </a:prstGeom>
            <a:noFill/>
          </p:spPr>
          <p:txBody>
            <a:bodyPr wrap="square" rtlCol="0">
              <a:spAutoFit/>
            </a:bodyPr>
            <a:lstStyle/>
            <a:p>
              <a:pPr algn="ct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sp>
        <p:nvSpPr>
          <p:cNvPr id="32" name="矩形 31"/>
          <p:cNvSpPr/>
          <p:nvPr/>
        </p:nvSpPr>
        <p:spPr>
          <a:xfrm>
            <a:off x="4566847" y="3281236"/>
            <a:ext cx="5493931" cy="5644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文本框 33"/>
          <p:cNvSpPr txBox="1"/>
          <p:nvPr/>
        </p:nvSpPr>
        <p:spPr>
          <a:xfrm>
            <a:off x="5030099" y="3260872"/>
            <a:ext cx="281229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35" name="矩形 34"/>
          <p:cNvSpPr/>
          <p:nvPr/>
        </p:nvSpPr>
        <p:spPr>
          <a:xfrm>
            <a:off x="5041463" y="3515691"/>
            <a:ext cx="4737194" cy="369332"/>
          </a:xfrm>
          <a:prstGeom prst="rect">
            <a:avLst/>
          </a:prstGeom>
        </p:spPr>
        <p:txBody>
          <a:bodyPr wrap="none">
            <a:spAutoFit/>
          </a:bodyPr>
          <a:lstStyle/>
          <a:p>
            <a:r>
              <a:rPr lang="en-US" altLang="zh-CN" dirty="0">
                <a:solidFill>
                  <a:schemeClr val="bg1"/>
                </a:solidFill>
                <a:cs typeface="+mn-ea"/>
                <a:sym typeface="+mn-lt"/>
              </a:rPr>
              <a:t>This text can be replaced with your own text.</a:t>
            </a:r>
            <a:endParaRPr lang="en-US" altLang="zh-CN" dirty="0">
              <a:solidFill>
                <a:schemeClr val="bg1"/>
              </a:solidFill>
              <a:cs typeface="+mn-ea"/>
              <a:sym typeface="+mn-lt"/>
            </a:endParaRPr>
          </a:p>
        </p:txBody>
      </p:sp>
      <p:grpSp>
        <p:nvGrpSpPr>
          <p:cNvPr id="4" name="组合 3"/>
          <p:cNvGrpSpPr/>
          <p:nvPr/>
        </p:nvGrpSpPr>
        <p:grpSpPr>
          <a:xfrm>
            <a:off x="4112474" y="3293909"/>
            <a:ext cx="819500" cy="744019"/>
            <a:chOff x="4666267" y="3190879"/>
            <a:chExt cx="716438" cy="650450"/>
          </a:xfrm>
        </p:grpSpPr>
        <p:sp>
          <p:nvSpPr>
            <p:cNvPr id="33" name="立方体 32"/>
            <p:cNvSpPr/>
            <p:nvPr/>
          </p:nvSpPr>
          <p:spPr>
            <a:xfrm>
              <a:off x="4732255" y="3190879"/>
              <a:ext cx="650450" cy="650450"/>
            </a:xfrm>
            <a:prstGeom prst="cube">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6" name="文本框 35"/>
            <p:cNvSpPr txBox="1"/>
            <p:nvPr/>
          </p:nvSpPr>
          <p:spPr>
            <a:xfrm>
              <a:off x="4666267" y="3379416"/>
              <a:ext cx="575036" cy="403605"/>
            </a:xfrm>
            <a:prstGeom prst="rect">
              <a:avLst/>
            </a:prstGeom>
            <a:noFill/>
          </p:spPr>
          <p:txBody>
            <a:bodyPr wrap="square" rtlCol="0">
              <a:spAutoFit/>
            </a:bodyPr>
            <a:lstStyle/>
            <a:p>
              <a:pPr algn="ctr"/>
              <a:r>
                <a:rPr lang="en-US" altLang="zh-CN" sz="2400" dirty="0" smtClean="0">
                  <a:solidFill>
                    <a:schemeClr val="bg1"/>
                  </a:solidFill>
                  <a:cs typeface="+mn-ea"/>
                  <a:sym typeface="+mn-lt"/>
                </a:rPr>
                <a:t>02</a:t>
              </a:r>
              <a:endParaRPr lang="zh-CN" altLang="en-US" sz="2400" dirty="0">
                <a:solidFill>
                  <a:schemeClr val="bg1"/>
                </a:solidFill>
                <a:cs typeface="+mn-ea"/>
                <a:sym typeface="+mn-lt"/>
              </a:endParaRPr>
            </a:p>
          </p:txBody>
        </p:sp>
      </p:grpSp>
      <p:sp>
        <p:nvSpPr>
          <p:cNvPr id="38" name="矩形 37"/>
          <p:cNvSpPr/>
          <p:nvPr/>
        </p:nvSpPr>
        <p:spPr>
          <a:xfrm>
            <a:off x="4566846" y="4153122"/>
            <a:ext cx="5453869" cy="5644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5017221" y="4145638"/>
            <a:ext cx="281229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41" name="矩形 40"/>
          <p:cNvSpPr/>
          <p:nvPr/>
        </p:nvSpPr>
        <p:spPr>
          <a:xfrm>
            <a:off x="5015706" y="4387578"/>
            <a:ext cx="4737194" cy="369332"/>
          </a:xfrm>
          <a:prstGeom prst="rect">
            <a:avLst/>
          </a:prstGeom>
        </p:spPr>
        <p:txBody>
          <a:bodyPr wrap="none">
            <a:spAutoFit/>
          </a:bodyPr>
          <a:lstStyle/>
          <a:p>
            <a:r>
              <a:rPr lang="en-US" altLang="zh-CN" dirty="0">
                <a:solidFill>
                  <a:schemeClr val="bg1"/>
                </a:solidFill>
                <a:cs typeface="+mn-ea"/>
                <a:sym typeface="+mn-lt"/>
              </a:rPr>
              <a:t>This text can be replaced with your own text.</a:t>
            </a:r>
            <a:endParaRPr lang="en-US" altLang="zh-CN" dirty="0">
              <a:solidFill>
                <a:schemeClr val="bg1"/>
              </a:solidFill>
              <a:cs typeface="+mn-ea"/>
              <a:sym typeface="+mn-lt"/>
            </a:endParaRPr>
          </a:p>
        </p:txBody>
      </p:sp>
      <p:grpSp>
        <p:nvGrpSpPr>
          <p:cNvPr id="6" name="组合 5"/>
          <p:cNvGrpSpPr/>
          <p:nvPr/>
        </p:nvGrpSpPr>
        <p:grpSpPr>
          <a:xfrm>
            <a:off x="4112474" y="4165795"/>
            <a:ext cx="819500" cy="744019"/>
            <a:chOff x="4666267" y="4062765"/>
            <a:chExt cx="716438" cy="650450"/>
          </a:xfrm>
        </p:grpSpPr>
        <p:sp>
          <p:nvSpPr>
            <p:cNvPr id="39" name="立方体 38"/>
            <p:cNvSpPr/>
            <p:nvPr/>
          </p:nvSpPr>
          <p:spPr>
            <a:xfrm>
              <a:off x="4732255" y="4062765"/>
              <a:ext cx="650450" cy="650450"/>
            </a:xfrm>
            <a:prstGeom prst="cube">
              <a:avLst/>
            </a:prstGeom>
            <a:solidFill>
              <a:schemeClr val="accent3"/>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2" name="文本框 41"/>
            <p:cNvSpPr txBox="1"/>
            <p:nvPr/>
          </p:nvSpPr>
          <p:spPr>
            <a:xfrm>
              <a:off x="4666267" y="4251302"/>
              <a:ext cx="575036" cy="403605"/>
            </a:xfrm>
            <a:prstGeom prst="rect">
              <a:avLst/>
            </a:prstGeom>
            <a:noFill/>
          </p:spPr>
          <p:txBody>
            <a:bodyPr wrap="square" rtlCol="0">
              <a:spAutoFit/>
            </a:bodyPr>
            <a:lstStyle/>
            <a:p>
              <a:pPr algn="ctr"/>
              <a:r>
                <a:rPr lang="en-US" altLang="zh-CN" sz="2400" dirty="0" smtClean="0">
                  <a:solidFill>
                    <a:schemeClr val="bg1"/>
                  </a:solidFill>
                  <a:cs typeface="+mn-ea"/>
                  <a:sym typeface="+mn-lt"/>
                </a:rPr>
                <a:t>03</a:t>
              </a:r>
              <a:endParaRPr lang="zh-CN" altLang="en-US" sz="2400" dirty="0">
                <a:solidFill>
                  <a:schemeClr val="bg1"/>
                </a:solidFill>
                <a:cs typeface="+mn-ea"/>
                <a:sym typeface="+mn-lt"/>
              </a:endParaRPr>
            </a:p>
          </p:txBody>
        </p:sp>
      </p:grpSp>
      <p:sp>
        <p:nvSpPr>
          <p:cNvPr id="44" name="矩形 43"/>
          <p:cNvSpPr/>
          <p:nvPr/>
        </p:nvSpPr>
        <p:spPr>
          <a:xfrm>
            <a:off x="4566847" y="5025007"/>
            <a:ext cx="5427160" cy="5644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文本框 45"/>
          <p:cNvSpPr txBox="1"/>
          <p:nvPr/>
        </p:nvSpPr>
        <p:spPr>
          <a:xfrm>
            <a:off x="5055857" y="5004643"/>
            <a:ext cx="281229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47" name="矩形 46"/>
          <p:cNvSpPr/>
          <p:nvPr/>
        </p:nvSpPr>
        <p:spPr>
          <a:xfrm>
            <a:off x="5080100" y="5259461"/>
            <a:ext cx="4737194" cy="369332"/>
          </a:xfrm>
          <a:prstGeom prst="rect">
            <a:avLst/>
          </a:prstGeom>
        </p:spPr>
        <p:txBody>
          <a:bodyPr wrap="none">
            <a:spAutoFit/>
          </a:bodyPr>
          <a:lstStyle/>
          <a:p>
            <a:r>
              <a:rPr lang="en-US" altLang="zh-CN" dirty="0">
                <a:solidFill>
                  <a:schemeClr val="bg1"/>
                </a:solidFill>
                <a:cs typeface="+mn-ea"/>
                <a:sym typeface="+mn-lt"/>
              </a:rPr>
              <a:t>This text can be replaced with your own text.</a:t>
            </a:r>
            <a:endParaRPr lang="en-US" altLang="zh-CN" dirty="0">
              <a:solidFill>
                <a:schemeClr val="bg1"/>
              </a:solidFill>
              <a:cs typeface="+mn-ea"/>
              <a:sym typeface="+mn-lt"/>
            </a:endParaRPr>
          </a:p>
        </p:txBody>
      </p:sp>
      <p:grpSp>
        <p:nvGrpSpPr>
          <p:cNvPr id="7" name="组合 6"/>
          <p:cNvGrpSpPr/>
          <p:nvPr/>
        </p:nvGrpSpPr>
        <p:grpSpPr>
          <a:xfrm>
            <a:off x="4112474" y="5037680"/>
            <a:ext cx="819500" cy="744019"/>
            <a:chOff x="4666267" y="4934650"/>
            <a:chExt cx="716438" cy="650450"/>
          </a:xfrm>
        </p:grpSpPr>
        <p:sp>
          <p:nvSpPr>
            <p:cNvPr id="45" name="立方体 44"/>
            <p:cNvSpPr/>
            <p:nvPr/>
          </p:nvSpPr>
          <p:spPr>
            <a:xfrm>
              <a:off x="4732255" y="4934650"/>
              <a:ext cx="650450" cy="650450"/>
            </a:xfrm>
            <a:prstGeom prst="cube">
              <a:avLst/>
            </a:prstGeom>
            <a:solidFill>
              <a:schemeClr val="accent5"/>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8" name="文本框 47"/>
            <p:cNvSpPr txBox="1"/>
            <p:nvPr/>
          </p:nvSpPr>
          <p:spPr>
            <a:xfrm>
              <a:off x="4666267" y="5123187"/>
              <a:ext cx="575036" cy="403605"/>
            </a:xfrm>
            <a:prstGeom prst="rect">
              <a:avLst/>
            </a:prstGeom>
            <a:noFill/>
          </p:spPr>
          <p:txBody>
            <a:bodyPr wrap="square" rtlCol="0">
              <a:spAutoFit/>
            </a:bodyPr>
            <a:lstStyle/>
            <a:p>
              <a:pPr algn="ctr"/>
              <a:r>
                <a:rPr lang="en-US" altLang="zh-CN" sz="2400" dirty="0" smtClean="0">
                  <a:solidFill>
                    <a:schemeClr val="bg1"/>
                  </a:solidFill>
                  <a:cs typeface="+mn-ea"/>
                  <a:sym typeface="+mn-lt"/>
                </a:rPr>
                <a:t>04</a:t>
              </a:r>
              <a:endParaRPr lang="zh-CN" altLang="en-US" sz="2400" dirty="0">
                <a:solidFill>
                  <a:schemeClr val="bg1"/>
                </a:solidFill>
                <a:cs typeface="+mn-ea"/>
                <a:sym typeface="+mn-lt"/>
              </a:endParaRPr>
            </a:p>
          </p:txBody>
        </p:sp>
      </p:grpSp>
    </p:spTree>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750"/>
                                        <p:tgtEl>
                                          <p:spTgt spid="17"/>
                                        </p:tgtEl>
                                      </p:cBhvr>
                                    </p:animEffect>
                                    <p:anim calcmode="lin" valueType="num">
                                      <p:cBhvr>
                                        <p:cTn id="20" dur="750" fill="hold"/>
                                        <p:tgtEl>
                                          <p:spTgt spid="17"/>
                                        </p:tgtEl>
                                        <p:attrNameLst>
                                          <p:attrName>ppt_x</p:attrName>
                                        </p:attrNameLst>
                                      </p:cBhvr>
                                      <p:tavLst>
                                        <p:tav tm="0">
                                          <p:val>
                                            <p:strVal val="#ppt_x"/>
                                          </p:val>
                                        </p:tav>
                                        <p:tav tm="100000">
                                          <p:val>
                                            <p:strVal val="#ppt_x"/>
                                          </p:val>
                                        </p:tav>
                                      </p:tavLst>
                                    </p:anim>
                                    <p:anim calcmode="lin" valueType="num">
                                      <p:cBhvr>
                                        <p:cTn id="21" dur="75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750"/>
                                        <p:tgtEl>
                                          <p:spTgt spid="2"/>
                                        </p:tgtEl>
                                      </p:cBhvr>
                                    </p:animEffect>
                                    <p:anim calcmode="lin" valueType="num">
                                      <p:cBhvr>
                                        <p:cTn id="26" dur="750" fill="hold"/>
                                        <p:tgtEl>
                                          <p:spTgt spid="2"/>
                                        </p:tgtEl>
                                        <p:attrNameLst>
                                          <p:attrName>ppt_x</p:attrName>
                                        </p:attrNameLst>
                                      </p:cBhvr>
                                      <p:tavLst>
                                        <p:tav tm="0">
                                          <p:val>
                                            <p:strVal val="#ppt_x"/>
                                          </p:val>
                                        </p:tav>
                                        <p:tav tm="100000">
                                          <p:val>
                                            <p:strVal val="#ppt_x"/>
                                          </p:val>
                                        </p:tav>
                                      </p:tavLst>
                                    </p:anim>
                                    <p:anim calcmode="lin" valueType="num">
                                      <p:cBhvr>
                                        <p:cTn id="27" dur="75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750"/>
                                        <p:tgtEl>
                                          <p:spTgt spid="22"/>
                                        </p:tgtEl>
                                      </p:cBhvr>
                                    </p:animEffect>
                                    <p:anim calcmode="lin" valueType="num">
                                      <p:cBhvr>
                                        <p:cTn id="32" dur="750" fill="hold"/>
                                        <p:tgtEl>
                                          <p:spTgt spid="22"/>
                                        </p:tgtEl>
                                        <p:attrNameLst>
                                          <p:attrName>ppt_x</p:attrName>
                                        </p:attrNameLst>
                                      </p:cBhvr>
                                      <p:tavLst>
                                        <p:tav tm="0">
                                          <p:val>
                                            <p:strVal val="#ppt_x"/>
                                          </p:val>
                                        </p:tav>
                                        <p:tav tm="100000">
                                          <p:val>
                                            <p:strVal val="#ppt_x"/>
                                          </p:val>
                                        </p:tav>
                                      </p:tavLst>
                                    </p:anim>
                                    <p:anim calcmode="lin" valueType="num">
                                      <p:cBhvr>
                                        <p:cTn id="33" dur="75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750"/>
                                        <p:tgtEl>
                                          <p:spTgt spid="29"/>
                                        </p:tgtEl>
                                      </p:cBhvr>
                                    </p:animEffect>
                                    <p:anim calcmode="lin" valueType="num">
                                      <p:cBhvr>
                                        <p:cTn id="38" dur="750" fill="hold"/>
                                        <p:tgtEl>
                                          <p:spTgt spid="29"/>
                                        </p:tgtEl>
                                        <p:attrNameLst>
                                          <p:attrName>ppt_x</p:attrName>
                                        </p:attrNameLst>
                                      </p:cBhvr>
                                      <p:tavLst>
                                        <p:tav tm="0">
                                          <p:val>
                                            <p:strVal val="#ppt_x"/>
                                          </p:val>
                                        </p:tav>
                                        <p:tav tm="100000">
                                          <p:val>
                                            <p:strVal val="#ppt_x"/>
                                          </p:val>
                                        </p:tav>
                                      </p:tavLst>
                                    </p:anim>
                                    <p:anim calcmode="lin" valueType="num">
                                      <p:cBhvr>
                                        <p:cTn id="39" dur="750" fill="hold"/>
                                        <p:tgtEl>
                                          <p:spTgt spid="2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750"/>
                                        <p:tgtEl>
                                          <p:spTgt spid="23"/>
                                        </p:tgtEl>
                                      </p:cBhvr>
                                    </p:animEffect>
                                    <p:anim calcmode="lin" valueType="num">
                                      <p:cBhvr>
                                        <p:cTn id="44" dur="750" fill="hold"/>
                                        <p:tgtEl>
                                          <p:spTgt spid="23"/>
                                        </p:tgtEl>
                                        <p:attrNameLst>
                                          <p:attrName>ppt_x</p:attrName>
                                        </p:attrNameLst>
                                      </p:cBhvr>
                                      <p:tavLst>
                                        <p:tav tm="0">
                                          <p:val>
                                            <p:strVal val="#ppt_x"/>
                                          </p:val>
                                        </p:tav>
                                        <p:tav tm="100000">
                                          <p:val>
                                            <p:strVal val="#ppt_x"/>
                                          </p:val>
                                        </p:tav>
                                      </p:tavLst>
                                    </p:anim>
                                    <p:anim calcmode="lin" valueType="num">
                                      <p:cBhvr>
                                        <p:cTn id="45" dur="75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750"/>
                                        <p:tgtEl>
                                          <p:spTgt spid="4"/>
                                        </p:tgtEl>
                                      </p:cBhvr>
                                    </p:animEffect>
                                    <p:anim calcmode="lin" valueType="num">
                                      <p:cBhvr>
                                        <p:cTn id="50" dur="750" fill="hold"/>
                                        <p:tgtEl>
                                          <p:spTgt spid="4"/>
                                        </p:tgtEl>
                                        <p:attrNameLst>
                                          <p:attrName>ppt_x</p:attrName>
                                        </p:attrNameLst>
                                      </p:cBhvr>
                                      <p:tavLst>
                                        <p:tav tm="0">
                                          <p:val>
                                            <p:strVal val="#ppt_x"/>
                                          </p:val>
                                        </p:tav>
                                        <p:tav tm="100000">
                                          <p:val>
                                            <p:strVal val="#ppt_x"/>
                                          </p:val>
                                        </p:tav>
                                      </p:tavLst>
                                    </p:anim>
                                    <p:anim calcmode="lin" valueType="num">
                                      <p:cBhvr>
                                        <p:cTn id="51" dur="750" fill="hold"/>
                                        <p:tgtEl>
                                          <p:spTgt spid="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750"/>
                                        <p:tgtEl>
                                          <p:spTgt spid="32"/>
                                        </p:tgtEl>
                                      </p:cBhvr>
                                    </p:animEffect>
                                    <p:anim calcmode="lin" valueType="num">
                                      <p:cBhvr>
                                        <p:cTn id="56" dur="750" fill="hold"/>
                                        <p:tgtEl>
                                          <p:spTgt spid="32"/>
                                        </p:tgtEl>
                                        <p:attrNameLst>
                                          <p:attrName>ppt_x</p:attrName>
                                        </p:attrNameLst>
                                      </p:cBhvr>
                                      <p:tavLst>
                                        <p:tav tm="0">
                                          <p:val>
                                            <p:strVal val="#ppt_x"/>
                                          </p:val>
                                        </p:tav>
                                        <p:tav tm="100000">
                                          <p:val>
                                            <p:strVal val="#ppt_x"/>
                                          </p:val>
                                        </p:tav>
                                      </p:tavLst>
                                    </p:anim>
                                    <p:anim calcmode="lin" valueType="num">
                                      <p:cBhvr>
                                        <p:cTn id="57" dur="75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750"/>
                                        <p:tgtEl>
                                          <p:spTgt spid="34"/>
                                        </p:tgtEl>
                                      </p:cBhvr>
                                    </p:animEffect>
                                    <p:anim calcmode="lin" valueType="num">
                                      <p:cBhvr>
                                        <p:cTn id="62" dur="750" fill="hold"/>
                                        <p:tgtEl>
                                          <p:spTgt spid="34"/>
                                        </p:tgtEl>
                                        <p:attrNameLst>
                                          <p:attrName>ppt_x</p:attrName>
                                        </p:attrNameLst>
                                      </p:cBhvr>
                                      <p:tavLst>
                                        <p:tav tm="0">
                                          <p:val>
                                            <p:strVal val="#ppt_x"/>
                                          </p:val>
                                        </p:tav>
                                        <p:tav tm="100000">
                                          <p:val>
                                            <p:strVal val="#ppt_x"/>
                                          </p:val>
                                        </p:tav>
                                      </p:tavLst>
                                    </p:anim>
                                    <p:anim calcmode="lin" valueType="num">
                                      <p:cBhvr>
                                        <p:cTn id="63" dur="750" fill="hold"/>
                                        <p:tgtEl>
                                          <p:spTgt spid="34"/>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750"/>
                                        <p:tgtEl>
                                          <p:spTgt spid="35"/>
                                        </p:tgtEl>
                                      </p:cBhvr>
                                    </p:animEffect>
                                    <p:anim calcmode="lin" valueType="num">
                                      <p:cBhvr>
                                        <p:cTn id="68" dur="750" fill="hold"/>
                                        <p:tgtEl>
                                          <p:spTgt spid="35"/>
                                        </p:tgtEl>
                                        <p:attrNameLst>
                                          <p:attrName>ppt_x</p:attrName>
                                        </p:attrNameLst>
                                      </p:cBhvr>
                                      <p:tavLst>
                                        <p:tav tm="0">
                                          <p:val>
                                            <p:strVal val="#ppt_x"/>
                                          </p:val>
                                        </p:tav>
                                        <p:tav tm="100000">
                                          <p:val>
                                            <p:strVal val="#ppt_x"/>
                                          </p:val>
                                        </p:tav>
                                      </p:tavLst>
                                    </p:anim>
                                    <p:anim calcmode="lin" valueType="num">
                                      <p:cBhvr>
                                        <p:cTn id="69" dur="750" fill="hold"/>
                                        <p:tgtEl>
                                          <p:spTgt spid="35"/>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Effect transition="in" filter="fade">
                                      <p:cBhvr>
                                        <p:cTn id="73" dur="750"/>
                                        <p:tgtEl>
                                          <p:spTgt spid="6"/>
                                        </p:tgtEl>
                                      </p:cBhvr>
                                    </p:animEffect>
                                    <p:anim calcmode="lin" valueType="num">
                                      <p:cBhvr>
                                        <p:cTn id="74" dur="750" fill="hold"/>
                                        <p:tgtEl>
                                          <p:spTgt spid="6"/>
                                        </p:tgtEl>
                                        <p:attrNameLst>
                                          <p:attrName>ppt_x</p:attrName>
                                        </p:attrNameLst>
                                      </p:cBhvr>
                                      <p:tavLst>
                                        <p:tav tm="0">
                                          <p:val>
                                            <p:strVal val="#ppt_x"/>
                                          </p:val>
                                        </p:tav>
                                        <p:tav tm="100000">
                                          <p:val>
                                            <p:strVal val="#ppt_x"/>
                                          </p:val>
                                        </p:tav>
                                      </p:tavLst>
                                    </p:anim>
                                    <p:anim calcmode="lin" valueType="num">
                                      <p:cBhvr>
                                        <p:cTn id="75" dur="750" fill="hold"/>
                                        <p:tgtEl>
                                          <p:spTgt spid="6"/>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750"/>
                                        <p:tgtEl>
                                          <p:spTgt spid="38"/>
                                        </p:tgtEl>
                                      </p:cBhvr>
                                    </p:animEffect>
                                    <p:anim calcmode="lin" valueType="num">
                                      <p:cBhvr>
                                        <p:cTn id="80" dur="750" fill="hold"/>
                                        <p:tgtEl>
                                          <p:spTgt spid="38"/>
                                        </p:tgtEl>
                                        <p:attrNameLst>
                                          <p:attrName>ppt_x</p:attrName>
                                        </p:attrNameLst>
                                      </p:cBhvr>
                                      <p:tavLst>
                                        <p:tav tm="0">
                                          <p:val>
                                            <p:strVal val="#ppt_x"/>
                                          </p:val>
                                        </p:tav>
                                        <p:tav tm="100000">
                                          <p:val>
                                            <p:strVal val="#ppt_x"/>
                                          </p:val>
                                        </p:tav>
                                      </p:tavLst>
                                    </p:anim>
                                    <p:anim calcmode="lin" valueType="num">
                                      <p:cBhvr>
                                        <p:cTn id="81" dur="750" fill="hold"/>
                                        <p:tgtEl>
                                          <p:spTgt spid="38"/>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750"/>
                                        <p:tgtEl>
                                          <p:spTgt spid="40"/>
                                        </p:tgtEl>
                                      </p:cBhvr>
                                    </p:animEffect>
                                    <p:anim calcmode="lin" valueType="num">
                                      <p:cBhvr>
                                        <p:cTn id="86" dur="750" fill="hold"/>
                                        <p:tgtEl>
                                          <p:spTgt spid="40"/>
                                        </p:tgtEl>
                                        <p:attrNameLst>
                                          <p:attrName>ppt_x</p:attrName>
                                        </p:attrNameLst>
                                      </p:cBhvr>
                                      <p:tavLst>
                                        <p:tav tm="0">
                                          <p:val>
                                            <p:strVal val="#ppt_x"/>
                                          </p:val>
                                        </p:tav>
                                        <p:tav tm="100000">
                                          <p:val>
                                            <p:strVal val="#ppt_x"/>
                                          </p:val>
                                        </p:tav>
                                      </p:tavLst>
                                    </p:anim>
                                    <p:anim calcmode="lin" valueType="num">
                                      <p:cBhvr>
                                        <p:cTn id="87" dur="750" fill="hold"/>
                                        <p:tgtEl>
                                          <p:spTgt spid="40"/>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750"/>
                                        <p:tgtEl>
                                          <p:spTgt spid="41"/>
                                        </p:tgtEl>
                                      </p:cBhvr>
                                    </p:animEffect>
                                    <p:anim calcmode="lin" valueType="num">
                                      <p:cBhvr>
                                        <p:cTn id="92" dur="750" fill="hold"/>
                                        <p:tgtEl>
                                          <p:spTgt spid="41"/>
                                        </p:tgtEl>
                                        <p:attrNameLst>
                                          <p:attrName>ppt_x</p:attrName>
                                        </p:attrNameLst>
                                      </p:cBhvr>
                                      <p:tavLst>
                                        <p:tav tm="0">
                                          <p:val>
                                            <p:strVal val="#ppt_x"/>
                                          </p:val>
                                        </p:tav>
                                        <p:tav tm="100000">
                                          <p:val>
                                            <p:strVal val="#ppt_x"/>
                                          </p:val>
                                        </p:tav>
                                      </p:tavLst>
                                    </p:anim>
                                    <p:anim calcmode="lin" valueType="num">
                                      <p:cBhvr>
                                        <p:cTn id="93" dur="750" fill="hold"/>
                                        <p:tgtEl>
                                          <p:spTgt spid="41"/>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nodeType="after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fade">
                                      <p:cBhvr>
                                        <p:cTn id="97" dur="750"/>
                                        <p:tgtEl>
                                          <p:spTgt spid="7"/>
                                        </p:tgtEl>
                                      </p:cBhvr>
                                    </p:animEffect>
                                    <p:anim calcmode="lin" valueType="num">
                                      <p:cBhvr>
                                        <p:cTn id="98" dur="750" fill="hold"/>
                                        <p:tgtEl>
                                          <p:spTgt spid="7"/>
                                        </p:tgtEl>
                                        <p:attrNameLst>
                                          <p:attrName>ppt_x</p:attrName>
                                        </p:attrNameLst>
                                      </p:cBhvr>
                                      <p:tavLst>
                                        <p:tav tm="0">
                                          <p:val>
                                            <p:strVal val="#ppt_x"/>
                                          </p:val>
                                        </p:tav>
                                        <p:tav tm="100000">
                                          <p:val>
                                            <p:strVal val="#ppt_x"/>
                                          </p:val>
                                        </p:tav>
                                      </p:tavLst>
                                    </p:anim>
                                    <p:anim calcmode="lin" valueType="num">
                                      <p:cBhvr>
                                        <p:cTn id="99" dur="750" fill="hold"/>
                                        <p:tgtEl>
                                          <p:spTgt spid="7"/>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750"/>
                                        <p:tgtEl>
                                          <p:spTgt spid="44"/>
                                        </p:tgtEl>
                                      </p:cBhvr>
                                    </p:animEffect>
                                    <p:anim calcmode="lin" valueType="num">
                                      <p:cBhvr>
                                        <p:cTn id="104" dur="750" fill="hold"/>
                                        <p:tgtEl>
                                          <p:spTgt spid="44"/>
                                        </p:tgtEl>
                                        <p:attrNameLst>
                                          <p:attrName>ppt_x</p:attrName>
                                        </p:attrNameLst>
                                      </p:cBhvr>
                                      <p:tavLst>
                                        <p:tav tm="0">
                                          <p:val>
                                            <p:strVal val="#ppt_x"/>
                                          </p:val>
                                        </p:tav>
                                        <p:tav tm="100000">
                                          <p:val>
                                            <p:strVal val="#ppt_x"/>
                                          </p:val>
                                        </p:tav>
                                      </p:tavLst>
                                    </p:anim>
                                    <p:anim calcmode="lin" valueType="num">
                                      <p:cBhvr>
                                        <p:cTn id="105" dur="750" fill="hold"/>
                                        <p:tgtEl>
                                          <p:spTgt spid="44"/>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grpId="0" nodeType="afterEffect">
                                  <p:stCondLst>
                                    <p:cond delay="0"/>
                                  </p:stCondLst>
                                  <p:childTnLst>
                                    <p:set>
                                      <p:cBhvr>
                                        <p:cTn id="108" dur="1" fill="hold">
                                          <p:stCondLst>
                                            <p:cond delay="0"/>
                                          </p:stCondLst>
                                        </p:cTn>
                                        <p:tgtEl>
                                          <p:spTgt spid="46"/>
                                        </p:tgtEl>
                                        <p:attrNameLst>
                                          <p:attrName>style.visibility</p:attrName>
                                        </p:attrNameLst>
                                      </p:cBhvr>
                                      <p:to>
                                        <p:strVal val="visible"/>
                                      </p:to>
                                    </p:set>
                                    <p:animEffect transition="in" filter="fade">
                                      <p:cBhvr>
                                        <p:cTn id="109" dur="750"/>
                                        <p:tgtEl>
                                          <p:spTgt spid="46"/>
                                        </p:tgtEl>
                                      </p:cBhvr>
                                    </p:animEffect>
                                    <p:anim calcmode="lin" valueType="num">
                                      <p:cBhvr>
                                        <p:cTn id="110" dur="750" fill="hold"/>
                                        <p:tgtEl>
                                          <p:spTgt spid="46"/>
                                        </p:tgtEl>
                                        <p:attrNameLst>
                                          <p:attrName>ppt_x</p:attrName>
                                        </p:attrNameLst>
                                      </p:cBhvr>
                                      <p:tavLst>
                                        <p:tav tm="0">
                                          <p:val>
                                            <p:strVal val="#ppt_x"/>
                                          </p:val>
                                        </p:tav>
                                        <p:tav tm="100000">
                                          <p:val>
                                            <p:strVal val="#ppt_x"/>
                                          </p:val>
                                        </p:tav>
                                      </p:tavLst>
                                    </p:anim>
                                    <p:anim calcmode="lin" valueType="num">
                                      <p:cBhvr>
                                        <p:cTn id="111" dur="750" fill="hold"/>
                                        <p:tgtEl>
                                          <p:spTgt spid="46"/>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47"/>
                                        </p:tgtEl>
                                        <p:attrNameLst>
                                          <p:attrName>style.visibility</p:attrName>
                                        </p:attrNameLst>
                                      </p:cBhvr>
                                      <p:to>
                                        <p:strVal val="visible"/>
                                      </p:to>
                                    </p:set>
                                    <p:animEffect transition="in" filter="fade">
                                      <p:cBhvr>
                                        <p:cTn id="115" dur="750"/>
                                        <p:tgtEl>
                                          <p:spTgt spid="47"/>
                                        </p:tgtEl>
                                      </p:cBhvr>
                                    </p:animEffect>
                                    <p:anim calcmode="lin" valueType="num">
                                      <p:cBhvr>
                                        <p:cTn id="116" dur="750" fill="hold"/>
                                        <p:tgtEl>
                                          <p:spTgt spid="47"/>
                                        </p:tgtEl>
                                        <p:attrNameLst>
                                          <p:attrName>ppt_x</p:attrName>
                                        </p:attrNameLst>
                                      </p:cBhvr>
                                      <p:tavLst>
                                        <p:tav tm="0">
                                          <p:val>
                                            <p:strVal val="#ppt_x"/>
                                          </p:val>
                                        </p:tav>
                                        <p:tav tm="100000">
                                          <p:val>
                                            <p:strVal val="#ppt_x"/>
                                          </p:val>
                                        </p:tav>
                                      </p:tavLst>
                                    </p:anim>
                                    <p:anim calcmode="lin" valueType="num">
                                      <p:cBhvr>
                                        <p:cTn id="117" dur="75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23" grpId="0"/>
      <p:bldP spid="32" grpId="0" animBg="1"/>
      <p:bldP spid="34" grpId="0"/>
      <p:bldP spid="35" grpId="0"/>
      <p:bldP spid="38" grpId="0" animBg="1"/>
      <p:bldP spid="40" grpId="0"/>
      <p:bldP spid="41" grpId="0"/>
      <p:bldP spid="44" grpId="0" animBg="1"/>
      <p:bldP spid="46" grpId="0"/>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平行四边形 1"/>
          <p:cNvSpPr/>
          <p:nvPr/>
        </p:nvSpPr>
        <p:spPr>
          <a:xfrm>
            <a:off x="4235116" y="0"/>
            <a:ext cx="7956884" cy="6906126"/>
          </a:xfrm>
          <a:custGeom>
            <a:avLst/>
            <a:gdLst>
              <a:gd name="connsiteX0" fmla="*/ 0 w 6448926"/>
              <a:gd name="connsiteY0" fmla="*/ 6858000 h 6858000"/>
              <a:gd name="connsiteX1" fmla="*/ 1612232 w 6448926"/>
              <a:gd name="connsiteY1" fmla="*/ 0 h 6858000"/>
              <a:gd name="connsiteX2" fmla="*/ 6448926 w 6448926"/>
              <a:gd name="connsiteY2" fmla="*/ 0 h 6858000"/>
              <a:gd name="connsiteX3" fmla="*/ 4836695 w 6448926"/>
              <a:gd name="connsiteY3" fmla="*/ 6858000 h 6858000"/>
              <a:gd name="connsiteX4" fmla="*/ 0 w 6448926"/>
              <a:gd name="connsiteY4" fmla="*/ 6858000 h 6858000"/>
              <a:gd name="connsiteX0-1" fmla="*/ 0 w 8085220"/>
              <a:gd name="connsiteY0-2" fmla="*/ 6890084 h 6890084"/>
              <a:gd name="connsiteX1-3" fmla="*/ 1612232 w 8085220"/>
              <a:gd name="connsiteY1-4" fmla="*/ 32084 h 6890084"/>
              <a:gd name="connsiteX2-5" fmla="*/ 8085220 w 8085220"/>
              <a:gd name="connsiteY2-6" fmla="*/ 0 h 6890084"/>
              <a:gd name="connsiteX3-7" fmla="*/ 4836695 w 8085220"/>
              <a:gd name="connsiteY3-8" fmla="*/ 6890084 h 6890084"/>
              <a:gd name="connsiteX4-9" fmla="*/ 0 w 8085220"/>
              <a:gd name="connsiteY4-10" fmla="*/ 6890084 h 6890084"/>
              <a:gd name="connsiteX0-11" fmla="*/ 0 w 8085220"/>
              <a:gd name="connsiteY0-12" fmla="*/ 6890084 h 6890084"/>
              <a:gd name="connsiteX1-13" fmla="*/ 4211053 w 8085220"/>
              <a:gd name="connsiteY1-14" fmla="*/ 16041 h 6890084"/>
              <a:gd name="connsiteX2-15" fmla="*/ 8085220 w 8085220"/>
              <a:gd name="connsiteY2-16" fmla="*/ 0 h 6890084"/>
              <a:gd name="connsiteX3-17" fmla="*/ 4836695 w 8085220"/>
              <a:gd name="connsiteY3-18" fmla="*/ 6890084 h 6890084"/>
              <a:gd name="connsiteX4-19" fmla="*/ 0 w 8085220"/>
              <a:gd name="connsiteY4-20" fmla="*/ 6890084 h 6890084"/>
              <a:gd name="connsiteX0-21" fmla="*/ 0 w 8085220"/>
              <a:gd name="connsiteY0-22" fmla="*/ 6890084 h 6906126"/>
              <a:gd name="connsiteX1-23" fmla="*/ 4211053 w 8085220"/>
              <a:gd name="connsiteY1-24" fmla="*/ 16041 h 6906126"/>
              <a:gd name="connsiteX2-25" fmla="*/ 8085220 w 8085220"/>
              <a:gd name="connsiteY2-26" fmla="*/ 0 h 6906126"/>
              <a:gd name="connsiteX3-27" fmla="*/ 4531895 w 8085220"/>
              <a:gd name="connsiteY3-28" fmla="*/ 6906126 h 6906126"/>
              <a:gd name="connsiteX4-29" fmla="*/ 0 w 8085220"/>
              <a:gd name="connsiteY4-30" fmla="*/ 6890084 h 69061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085220" h="6906126">
                <a:moveTo>
                  <a:pt x="0" y="6890084"/>
                </a:moveTo>
                <a:lnTo>
                  <a:pt x="4211053" y="16041"/>
                </a:lnTo>
                <a:lnTo>
                  <a:pt x="8085220" y="0"/>
                </a:lnTo>
                <a:lnTo>
                  <a:pt x="4531895" y="6906126"/>
                </a:lnTo>
                <a:lnTo>
                  <a:pt x="0" y="6890084"/>
                </a:lnTo>
                <a:close/>
              </a:path>
            </a:pathLst>
          </a:custGeom>
          <a:solidFill>
            <a:schemeClr val="accent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flipH="1">
            <a:off x="6673516" y="0"/>
            <a:ext cx="1171074" cy="2213811"/>
          </a:xfrm>
          <a:prstGeom prst="line">
            <a:avLst/>
          </a:prstGeom>
          <a:ln>
            <a:solidFill>
              <a:schemeClr val="bg1">
                <a:alpha val="23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906253" y="4780548"/>
            <a:ext cx="1259305" cy="2077453"/>
          </a:xfrm>
          <a:prstGeom prst="line">
            <a:avLst/>
          </a:prstGeom>
          <a:ln>
            <a:solidFill>
              <a:schemeClr val="bg1">
                <a:alpha val="23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36885" y="930440"/>
            <a:ext cx="1459832" cy="1684422"/>
            <a:chOff x="1315453" y="1283367"/>
            <a:chExt cx="1459832" cy="1684422"/>
          </a:xfrm>
        </p:grpSpPr>
        <p:sp>
          <p:nvSpPr>
            <p:cNvPr id="10" name="直角三角形 9"/>
            <p:cNvSpPr/>
            <p:nvPr/>
          </p:nvSpPr>
          <p:spPr>
            <a:xfrm>
              <a:off x="1315453" y="1540042"/>
              <a:ext cx="1427747" cy="1427747"/>
            </a:xfrm>
            <a:prstGeom prst="rtTriangle">
              <a:avLst/>
            </a:prstGeom>
            <a:noFill/>
            <a:ln>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直角三角形 11"/>
            <p:cNvSpPr/>
            <p:nvPr/>
          </p:nvSpPr>
          <p:spPr>
            <a:xfrm flipH="1">
              <a:off x="1524000" y="1283367"/>
              <a:ext cx="1251285" cy="1251285"/>
            </a:xfrm>
            <a:prstGeom prst="rtTriangle">
              <a:avLst/>
            </a:prstGeom>
            <a:solidFill>
              <a:schemeClr val="bg1">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1" name="图片 20"/>
          <p:cNvPicPr>
            <a:picLocks noChangeAspect="1"/>
          </p:cNvPicPr>
          <p:nvPr/>
        </p:nvPicPr>
        <p:blipFill rotWithShape="1">
          <a:blip r:embed="rId2" cstate="screen"/>
          <a:srcRect l="11128" t="20363" r="10813" b="33822"/>
          <a:stretch>
            <a:fillRect/>
          </a:stretch>
        </p:blipFill>
        <p:spPr>
          <a:xfrm>
            <a:off x="1957137" y="1844842"/>
            <a:ext cx="7956884" cy="2438400"/>
          </a:xfrm>
          <a:prstGeom prst="rect">
            <a:avLst/>
          </a:prstGeom>
        </p:spPr>
      </p:pic>
      <p:sp>
        <p:nvSpPr>
          <p:cNvPr id="19" name="文本框 18"/>
          <p:cNvSpPr txBox="1"/>
          <p:nvPr/>
        </p:nvSpPr>
        <p:spPr>
          <a:xfrm>
            <a:off x="2727156" y="2598820"/>
            <a:ext cx="6208295" cy="923330"/>
          </a:xfrm>
          <a:prstGeom prst="rect">
            <a:avLst/>
          </a:prstGeom>
          <a:noFill/>
        </p:spPr>
        <p:txBody>
          <a:bodyPr wrap="square" rtlCol="0">
            <a:spAutoFit/>
          </a:bodyPr>
          <a:lstStyle/>
          <a:p>
            <a:pPr algn="dist"/>
            <a:r>
              <a:rPr lang="zh-CN" altLang="en-US" sz="5400" dirty="0">
                <a:solidFill>
                  <a:schemeClr val="bg1"/>
                </a:solidFill>
                <a:cs typeface="+mn-ea"/>
                <a:sym typeface="+mn-lt"/>
              </a:rPr>
              <a:t>情感营销的运用</a:t>
            </a:r>
            <a:endParaRPr lang="zh-CN" altLang="en-US" sz="5400" dirty="0">
              <a:solidFill>
                <a:schemeClr val="bg1"/>
              </a:solidFill>
              <a:cs typeface="+mn-ea"/>
              <a:sym typeface="+mn-lt"/>
            </a:endParaRPr>
          </a:p>
        </p:txBody>
      </p:sp>
      <p:grpSp>
        <p:nvGrpSpPr>
          <p:cNvPr id="32" name="组合 31"/>
          <p:cNvGrpSpPr/>
          <p:nvPr/>
        </p:nvGrpSpPr>
        <p:grpSpPr>
          <a:xfrm rot="20261013">
            <a:off x="10142038" y="5333768"/>
            <a:ext cx="1942540" cy="1713026"/>
            <a:chOff x="-142544" y="3909818"/>
            <a:chExt cx="2707015" cy="2387177"/>
          </a:xfrm>
        </p:grpSpPr>
        <p:pic>
          <p:nvPicPr>
            <p:cNvPr id="27" name="图片 26"/>
            <p:cNvPicPr>
              <a:picLocks noChangeAspect="1"/>
            </p:cNvPicPr>
            <p:nvPr/>
          </p:nvPicPr>
          <p:blipFill>
            <a:blip r:embed="rId3" cstate="screen"/>
            <a:stretch>
              <a:fillRect/>
            </a:stretch>
          </p:blipFill>
          <p:spPr>
            <a:xfrm rot="17797714">
              <a:off x="-305082" y="4072356"/>
              <a:ext cx="1925883" cy="1600808"/>
            </a:xfrm>
            <a:prstGeom prst="rect">
              <a:avLst/>
            </a:prstGeom>
          </p:spPr>
        </p:pic>
        <p:pic>
          <p:nvPicPr>
            <p:cNvPr id="29" name="图片 28"/>
            <p:cNvPicPr>
              <a:picLocks noChangeAspect="1"/>
            </p:cNvPicPr>
            <p:nvPr/>
          </p:nvPicPr>
          <p:blipFill rotWithShape="1">
            <a:blip r:embed="rId4" cstate="screen"/>
            <a:srcRect/>
            <a:stretch>
              <a:fillRect/>
            </a:stretch>
          </p:blipFill>
          <p:spPr>
            <a:xfrm rot="18884103">
              <a:off x="1631145" y="5363669"/>
              <a:ext cx="1159411" cy="707241"/>
            </a:xfrm>
            <a:prstGeom prst="rect">
              <a:avLst/>
            </a:prstGeom>
          </p:spPr>
        </p:pic>
        <p:pic>
          <p:nvPicPr>
            <p:cNvPr id="31" name="图片 30"/>
            <p:cNvPicPr>
              <a:picLocks noChangeAspect="1"/>
            </p:cNvPicPr>
            <p:nvPr/>
          </p:nvPicPr>
          <p:blipFill rotWithShape="1">
            <a:blip r:embed="rId5" cstate="screen"/>
            <a:srcRect/>
            <a:stretch>
              <a:fillRect/>
            </a:stretch>
          </p:blipFill>
          <p:spPr>
            <a:xfrm rot="16438080">
              <a:off x="543665" y="4650989"/>
              <a:ext cx="1437766" cy="1275828"/>
            </a:xfrm>
            <a:prstGeom prst="rect">
              <a:avLst/>
            </a:prstGeom>
          </p:spPr>
        </p:pic>
      </p:grpSp>
      <p:pic>
        <p:nvPicPr>
          <p:cNvPr id="34" name="图片 33"/>
          <p:cNvPicPr>
            <a:picLocks noChangeAspect="1"/>
          </p:cNvPicPr>
          <p:nvPr/>
        </p:nvPicPr>
        <p:blipFill>
          <a:blip r:embed="rId6" cstate="screen"/>
          <a:stretch>
            <a:fillRect/>
          </a:stretch>
        </p:blipFill>
        <p:spPr>
          <a:xfrm rot="20012634">
            <a:off x="8911571" y="6226584"/>
            <a:ext cx="1447793" cy="84875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000">
        <p15:prstTrans prst="peelOff"/>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1000"/>
                                        <p:tgtEl>
                                          <p:spTgt spid="21"/>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ppt_x"/>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pic>
        <p:nvPicPr>
          <p:cNvPr id="82" name="图片 81"/>
          <p:cNvPicPr>
            <a:picLocks noChangeAspect="1"/>
          </p:cNvPicPr>
          <p:nvPr/>
        </p:nvPicPr>
        <p:blipFill>
          <a:blip r:embed="rId2"/>
          <a:stretch>
            <a:fillRect/>
          </a:stretch>
        </p:blipFill>
        <p:spPr>
          <a:xfrm>
            <a:off x="7247715" y="0"/>
            <a:ext cx="4944285" cy="6858594"/>
          </a:xfrm>
          <a:prstGeom prst="rect">
            <a:avLst/>
          </a:prstGeom>
        </p:spPr>
      </p:pic>
      <p:pic>
        <p:nvPicPr>
          <p:cNvPr id="3" name="图片 2"/>
          <p:cNvPicPr>
            <a:picLocks noChangeAspect="1"/>
          </p:cNvPicPr>
          <p:nvPr/>
        </p:nvPicPr>
        <p:blipFill rotWithShape="1">
          <a:blip r:embed="rId3" cstate="screen"/>
          <a:srcRect/>
          <a:stretch>
            <a:fillRect/>
          </a:stretch>
        </p:blipFill>
        <p:spPr>
          <a:xfrm>
            <a:off x="-73152" y="-277403"/>
            <a:ext cx="2244852" cy="5674903"/>
          </a:xfrm>
          <a:prstGeom prst="rect">
            <a:avLst/>
          </a:prstGeom>
        </p:spPr>
      </p:pic>
      <p:sp>
        <p:nvSpPr>
          <p:cNvPr id="15" name="文本框 14"/>
          <p:cNvSpPr txBox="1"/>
          <p:nvPr/>
        </p:nvSpPr>
        <p:spPr>
          <a:xfrm>
            <a:off x="3450274" y="674567"/>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cxnSp>
        <p:nvCxnSpPr>
          <p:cNvPr id="37" name="直接连接符 36"/>
          <p:cNvCxnSpPr/>
          <p:nvPr/>
        </p:nvCxnSpPr>
        <p:spPr>
          <a:xfrm>
            <a:off x="3426968" y="2992120"/>
            <a:ext cx="0" cy="1197864"/>
          </a:xfrm>
          <a:prstGeom prst="line">
            <a:avLst/>
          </a:prstGeom>
          <a:ln>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981456" y="3465889"/>
            <a:ext cx="22311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40" name="矩形 39"/>
          <p:cNvSpPr/>
          <p:nvPr/>
        </p:nvSpPr>
        <p:spPr>
          <a:xfrm>
            <a:off x="811369" y="3828376"/>
            <a:ext cx="2264063" cy="830997"/>
          </a:xfrm>
          <a:prstGeom prst="rect">
            <a:avLst/>
          </a:prstGeom>
        </p:spPr>
        <p:txBody>
          <a:bodyPr wrap="square">
            <a:spAutoFit/>
          </a:bodyPr>
          <a:lstStyle/>
          <a:p>
            <a:pPr algn="ctr"/>
            <a:r>
              <a:rPr lang="en-US" altLang="zh-CN" sz="1600" dirty="0">
                <a:solidFill>
                  <a:schemeClr val="bg1"/>
                </a:solidFill>
                <a:cs typeface="+mn-ea"/>
                <a:sym typeface="+mn-lt"/>
              </a:rPr>
              <a:t>This text can be replaced with your own text.</a:t>
            </a:r>
            <a:endParaRPr lang="en-US" altLang="zh-CN" sz="1600" dirty="0">
              <a:solidFill>
                <a:schemeClr val="bg1"/>
              </a:solidFill>
              <a:cs typeface="+mn-ea"/>
              <a:sym typeface="+mn-lt"/>
            </a:endParaRPr>
          </a:p>
        </p:txBody>
      </p:sp>
      <p:cxnSp>
        <p:nvCxnSpPr>
          <p:cNvPr id="47" name="直接连接符 46"/>
          <p:cNvCxnSpPr/>
          <p:nvPr/>
        </p:nvCxnSpPr>
        <p:spPr>
          <a:xfrm>
            <a:off x="6053629" y="2992120"/>
            <a:ext cx="0" cy="1197864"/>
          </a:xfrm>
          <a:prstGeom prst="line">
            <a:avLst/>
          </a:prstGeom>
          <a:ln>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608117" y="3465889"/>
            <a:ext cx="22311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49" name="矩形 48"/>
          <p:cNvSpPr/>
          <p:nvPr/>
        </p:nvSpPr>
        <p:spPr>
          <a:xfrm>
            <a:off x="3753133" y="3867013"/>
            <a:ext cx="2039112" cy="830997"/>
          </a:xfrm>
          <a:prstGeom prst="rect">
            <a:avLst/>
          </a:prstGeom>
        </p:spPr>
        <p:txBody>
          <a:bodyPr wrap="square">
            <a:spAutoFit/>
          </a:bodyPr>
          <a:lstStyle/>
          <a:p>
            <a:pPr algn="ctr"/>
            <a:r>
              <a:rPr lang="en-US" altLang="zh-CN" sz="1600" dirty="0">
                <a:solidFill>
                  <a:schemeClr val="bg1"/>
                </a:solidFill>
                <a:cs typeface="+mn-ea"/>
                <a:sym typeface="+mn-lt"/>
              </a:rPr>
              <a:t>This text can be replaced with your own text.</a:t>
            </a:r>
            <a:endParaRPr lang="en-US" altLang="zh-CN" sz="1600" dirty="0">
              <a:solidFill>
                <a:schemeClr val="bg1"/>
              </a:solidFill>
              <a:cs typeface="+mn-ea"/>
              <a:sym typeface="+mn-lt"/>
            </a:endParaRPr>
          </a:p>
        </p:txBody>
      </p:sp>
      <p:cxnSp>
        <p:nvCxnSpPr>
          <p:cNvPr id="53" name="直接连接符 52"/>
          <p:cNvCxnSpPr/>
          <p:nvPr/>
        </p:nvCxnSpPr>
        <p:spPr>
          <a:xfrm>
            <a:off x="8680290" y="2992120"/>
            <a:ext cx="0" cy="1197864"/>
          </a:xfrm>
          <a:prstGeom prst="line">
            <a:avLst/>
          </a:prstGeom>
          <a:ln>
            <a:solidFill>
              <a:schemeClr val="bg1">
                <a:lumMod val="85000"/>
              </a:schemeClr>
            </a:solidFill>
            <a:prstDash val="solid"/>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6234778" y="3465889"/>
            <a:ext cx="223113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55" name="矩形 54"/>
          <p:cNvSpPr/>
          <p:nvPr/>
        </p:nvSpPr>
        <p:spPr>
          <a:xfrm>
            <a:off x="6328278" y="3892771"/>
            <a:ext cx="2039112" cy="830997"/>
          </a:xfrm>
          <a:prstGeom prst="rect">
            <a:avLst/>
          </a:prstGeom>
        </p:spPr>
        <p:txBody>
          <a:bodyPr wrap="square">
            <a:spAutoFit/>
          </a:bodyPr>
          <a:lstStyle/>
          <a:p>
            <a:pPr algn="ctr"/>
            <a:r>
              <a:rPr lang="en-US" altLang="zh-CN" sz="1600" dirty="0">
                <a:solidFill>
                  <a:schemeClr val="bg1"/>
                </a:solidFill>
                <a:cs typeface="+mn-ea"/>
                <a:sym typeface="+mn-lt"/>
              </a:rPr>
              <a:t>This text can be replaced with your own text.</a:t>
            </a:r>
            <a:endParaRPr lang="en-US" altLang="zh-CN" sz="1600" dirty="0">
              <a:solidFill>
                <a:schemeClr val="bg1"/>
              </a:solidFill>
              <a:cs typeface="+mn-ea"/>
              <a:sym typeface="+mn-lt"/>
            </a:endParaRPr>
          </a:p>
        </p:txBody>
      </p:sp>
      <p:grpSp>
        <p:nvGrpSpPr>
          <p:cNvPr id="4" name="组合 3"/>
          <p:cNvGrpSpPr/>
          <p:nvPr/>
        </p:nvGrpSpPr>
        <p:grpSpPr>
          <a:xfrm>
            <a:off x="4202477" y="2498344"/>
            <a:ext cx="886968" cy="886968"/>
            <a:chOff x="4202477" y="2498344"/>
            <a:chExt cx="886968" cy="886968"/>
          </a:xfrm>
        </p:grpSpPr>
        <p:sp>
          <p:nvSpPr>
            <p:cNvPr id="45" name="矩形: 圆角 44"/>
            <p:cNvSpPr/>
            <p:nvPr/>
          </p:nvSpPr>
          <p:spPr>
            <a:xfrm>
              <a:off x="4202477" y="2498344"/>
              <a:ext cx="886968" cy="886968"/>
            </a:xfrm>
            <a:prstGeom prst="roundRect">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3" name="图片 62"/>
            <p:cNvPicPr>
              <a:picLocks noChangeAspect="1"/>
            </p:cNvPicPr>
            <p:nvPr/>
          </p:nvPicPr>
          <p:blipFill>
            <a:blip r:embed="rId4" cstate="screen"/>
            <a:stretch>
              <a:fillRect/>
            </a:stretch>
          </p:blipFill>
          <p:spPr>
            <a:xfrm>
              <a:off x="4305538" y="2616200"/>
              <a:ext cx="736362" cy="736362"/>
            </a:xfrm>
            <a:prstGeom prst="rect">
              <a:avLst/>
            </a:prstGeom>
          </p:spPr>
        </p:pic>
      </p:grpSp>
      <p:grpSp>
        <p:nvGrpSpPr>
          <p:cNvPr id="2" name="组合 1"/>
          <p:cNvGrpSpPr/>
          <p:nvPr/>
        </p:nvGrpSpPr>
        <p:grpSpPr>
          <a:xfrm>
            <a:off x="1575816" y="2498344"/>
            <a:ext cx="886968" cy="886968"/>
            <a:chOff x="1575816" y="2498344"/>
            <a:chExt cx="886968" cy="886968"/>
          </a:xfrm>
        </p:grpSpPr>
        <p:sp>
          <p:nvSpPr>
            <p:cNvPr id="42" name="矩形: 圆角 41"/>
            <p:cNvSpPr/>
            <p:nvPr/>
          </p:nvSpPr>
          <p:spPr>
            <a:xfrm>
              <a:off x="1575816" y="2498344"/>
              <a:ext cx="886968" cy="886968"/>
            </a:xfrm>
            <a:prstGeom prst="roundRect">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5" name="图片 64"/>
            <p:cNvPicPr>
              <a:picLocks noChangeAspect="1"/>
            </p:cNvPicPr>
            <p:nvPr/>
          </p:nvPicPr>
          <p:blipFill>
            <a:blip r:embed="rId5"/>
            <a:stretch>
              <a:fillRect/>
            </a:stretch>
          </p:blipFill>
          <p:spPr>
            <a:xfrm>
              <a:off x="1727952" y="2655052"/>
              <a:ext cx="596148" cy="596148"/>
            </a:xfrm>
            <a:prstGeom prst="rect">
              <a:avLst/>
            </a:prstGeom>
          </p:spPr>
        </p:pic>
      </p:grpSp>
      <p:grpSp>
        <p:nvGrpSpPr>
          <p:cNvPr id="5" name="组合 4"/>
          <p:cNvGrpSpPr/>
          <p:nvPr/>
        </p:nvGrpSpPr>
        <p:grpSpPr>
          <a:xfrm>
            <a:off x="6829138" y="2498344"/>
            <a:ext cx="886968" cy="886968"/>
            <a:chOff x="6829138" y="2498344"/>
            <a:chExt cx="886968" cy="886968"/>
          </a:xfrm>
        </p:grpSpPr>
        <p:sp>
          <p:nvSpPr>
            <p:cNvPr id="51" name="矩形: 圆角 50"/>
            <p:cNvSpPr/>
            <p:nvPr/>
          </p:nvSpPr>
          <p:spPr>
            <a:xfrm>
              <a:off x="6829138" y="2498344"/>
              <a:ext cx="886968" cy="886968"/>
            </a:xfrm>
            <a:prstGeom prst="roundRect">
              <a:avLst/>
            </a:pr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7" name="图片 66"/>
            <p:cNvPicPr>
              <a:picLocks noChangeAspect="1"/>
            </p:cNvPicPr>
            <p:nvPr/>
          </p:nvPicPr>
          <p:blipFill>
            <a:blip r:embed="rId6" cstate="screen"/>
            <a:stretch>
              <a:fillRect/>
            </a:stretch>
          </p:blipFill>
          <p:spPr>
            <a:xfrm>
              <a:off x="6972300" y="2628900"/>
              <a:ext cx="698500" cy="6985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600" advClick="0" advTm="1000">
        <p14:prism isInverted="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anim calcmode="lin" valueType="num">
                                      <p:cBhvr>
                                        <p:cTn id="14" dur="750" fill="hold"/>
                                        <p:tgtEl>
                                          <p:spTgt spid="2"/>
                                        </p:tgtEl>
                                        <p:attrNameLst>
                                          <p:attrName>ppt_x</p:attrName>
                                        </p:attrNameLst>
                                      </p:cBhvr>
                                      <p:tavLst>
                                        <p:tav tm="0">
                                          <p:val>
                                            <p:strVal val="#ppt_x"/>
                                          </p:val>
                                        </p:tav>
                                        <p:tav tm="100000">
                                          <p:val>
                                            <p:strVal val="#ppt_x"/>
                                          </p:val>
                                        </p:tav>
                                      </p:tavLst>
                                    </p:anim>
                                    <p:anim calcmode="lin" valueType="num">
                                      <p:cBhvr>
                                        <p:cTn id="15" dur="75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750"/>
                                        <p:tgtEl>
                                          <p:spTgt spid="39"/>
                                        </p:tgtEl>
                                      </p:cBhvr>
                                    </p:animEffect>
                                    <p:anim calcmode="lin" valueType="num">
                                      <p:cBhvr>
                                        <p:cTn id="20" dur="750" fill="hold"/>
                                        <p:tgtEl>
                                          <p:spTgt spid="39"/>
                                        </p:tgtEl>
                                        <p:attrNameLst>
                                          <p:attrName>ppt_x</p:attrName>
                                        </p:attrNameLst>
                                      </p:cBhvr>
                                      <p:tavLst>
                                        <p:tav tm="0">
                                          <p:val>
                                            <p:strVal val="#ppt_x"/>
                                          </p:val>
                                        </p:tav>
                                        <p:tav tm="100000">
                                          <p:val>
                                            <p:strVal val="#ppt_x"/>
                                          </p:val>
                                        </p:tav>
                                      </p:tavLst>
                                    </p:anim>
                                    <p:anim calcmode="lin" valueType="num">
                                      <p:cBhvr>
                                        <p:cTn id="21" dur="75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750"/>
                                        <p:tgtEl>
                                          <p:spTgt spid="40"/>
                                        </p:tgtEl>
                                      </p:cBhvr>
                                    </p:animEffect>
                                    <p:anim calcmode="lin" valueType="num">
                                      <p:cBhvr>
                                        <p:cTn id="26" dur="750" fill="hold"/>
                                        <p:tgtEl>
                                          <p:spTgt spid="40"/>
                                        </p:tgtEl>
                                        <p:attrNameLst>
                                          <p:attrName>ppt_x</p:attrName>
                                        </p:attrNameLst>
                                      </p:cBhvr>
                                      <p:tavLst>
                                        <p:tav tm="0">
                                          <p:val>
                                            <p:strVal val="#ppt_x"/>
                                          </p:val>
                                        </p:tav>
                                        <p:tav tm="100000">
                                          <p:val>
                                            <p:strVal val="#ppt_x"/>
                                          </p:val>
                                        </p:tav>
                                      </p:tavLst>
                                    </p:anim>
                                    <p:anim calcmode="lin" valueType="num">
                                      <p:cBhvr>
                                        <p:cTn id="27" dur="750" fill="hold"/>
                                        <p:tgtEl>
                                          <p:spTgt spid="4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750"/>
                                        <p:tgtEl>
                                          <p:spTgt spid="37"/>
                                        </p:tgtEl>
                                      </p:cBhvr>
                                    </p:animEffect>
                                    <p:anim calcmode="lin" valueType="num">
                                      <p:cBhvr>
                                        <p:cTn id="32" dur="750" fill="hold"/>
                                        <p:tgtEl>
                                          <p:spTgt spid="37"/>
                                        </p:tgtEl>
                                        <p:attrNameLst>
                                          <p:attrName>ppt_x</p:attrName>
                                        </p:attrNameLst>
                                      </p:cBhvr>
                                      <p:tavLst>
                                        <p:tav tm="0">
                                          <p:val>
                                            <p:strVal val="#ppt_x"/>
                                          </p:val>
                                        </p:tav>
                                        <p:tav tm="100000">
                                          <p:val>
                                            <p:strVal val="#ppt_x"/>
                                          </p:val>
                                        </p:tav>
                                      </p:tavLst>
                                    </p:anim>
                                    <p:anim calcmode="lin" valueType="num">
                                      <p:cBhvr>
                                        <p:cTn id="33" dur="750" fill="hold"/>
                                        <p:tgtEl>
                                          <p:spTgt spid="3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750"/>
                                        <p:tgtEl>
                                          <p:spTgt spid="4"/>
                                        </p:tgtEl>
                                      </p:cBhvr>
                                    </p:animEffect>
                                    <p:anim calcmode="lin" valueType="num">
                                      <p:cBhvr>
                                        <p:cTn id="38" dur="750" fill="hold"/>
                                        <p:tgtEl>
                                          <p:spTgt spid="4"/>
                                        </p:tgtEl>
                                        <p:attrNameLst>
                                          <p:attrName>ppt_x</p:attrName>
                                        </p:attrNameLst>
                                      </p:cBhvr>
                                      <p:tavLst>
                                        <p:tav tm="0">
                                          <p:val>
                                            <p:strVal val="#ppt_x"/>
                                          </p:val>
                                        </p:tav>
                                        <p:tav tm="100000">
                                          <p:val>
                                            <p:strVal val="#ppt_x"/>
                                          </p:val>
                                        </p:tav>
                                      </p:tavLst>
                                    </p:anim>
                                    <p:anim calcmode="lin" valueType="num">
                                      <p:cBhvr>
                                        <p:cTn id="39" dur="75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750"/>
                                        <p:tgtEl>
                                          <p:spTgt spid="48"/>
                                        </p:tgtEl>
                                      </p:cBhvr>
                                    </p:animEffect>
                                    <p:anim calcmode="lin" valueType="num">
                                      <p:cBhvr>
                                        <p:cTn id="44" dur="750" fill="hold"/>
                                        <p:tgtEl>
                                          <p:spTgt spid="48"/>
                                        </p:tgtEl>
                                        <p:attrNameLst>
                                          <p:attrName>ppt_x</p:attrName>
                                        </p:attrNameLst>
                                      </p:cBhvr>
                                      <p:tavLst>
                                        <p:tav tm="0">
                                          <p:val>
                                            <p:strVal val="#ppt_x"/>
                                          </p:val>
                                        </p:tav>
                                        <p:tav tm="100000">
                                          <p:val>
                                            <p:strVal val="#ppt_x"/>
                                          </p:val>
                                        </p:tav>
                                      </p:tavLst>
                                    </p:anim>
                                    <p:anim calcmode="lin" valueType="num">
                                      <p:cBhvr>
                                        <p:cTn id="45" dur="750" fill="hold"/>
                                        <p:tgtEl>
                                          <p:spTgt spid="48"/>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750"/>
                                        <p:tgtEl>
                                          <p:spTgt spid="49"/>
                                        </p:tgtEl>
                                      </p:cBhvr>
                                    </p:animEffect>
                                    <p:anim calcmode="lin" valueType="num">
                                      <p:cBhvr>
                                        <p:cTn id="50" dur="750" fill="hold"/>
                                        <p:tgtEl>
                                          <p:spTgt spid="49"/>
                                        </p:tgtEl>
                                        <p:attrNameLst>
                                          <p:attrName>ppt_x</p:attrName>
                                        </p:attrNameLst>
                                      </p:cBhvr>
                                      <p:tavLst>
                                        <p:tav tm="0">
                                          <p:val>
                                            <p:strVal val="#ppt_x"/>
                                          </p:val>
                                        </p:tav>
                                        <p:tav tm="100000">
                                          <p:val>
                                            <p:strVal val="#ppt_x"/>
                                          </p:val>
                                        </p:tav>
                                      </p:tavLst>
                                    </p:anim>
                                    <p:anim calcmode="lin" valueType="num">
                                      <p:cBhvr>
                                        <p:cTn id="51" dur="750" fill="hold"/>
                                        <p:tgtEl>
                                          <p:spTgt spid="49"/>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750"/>
                                        <p:tgtEl>
                                          <p:spTgt spid="47"/>
                                        </p:tgtEl>
                                      </p:cBhvr>
                                    </p:animEffect>
                                    <p:anim calcmode="lin" valueType="num">
                                      <p:cBhvr>
                                        <p:cTn id="56" dur="750" fill="hold"/>
                                        <p:tgtEl>
                                          <p:spTgt spid="47"/>
                                        </p:tgtEl>
                                        <p:attrNameLst>
                                          <p:attrName>ppt_x</p:attrName>
                                        </p:attrNameLst>
                                      </p:cBhvr>
                                      <p:tavLst>
                                        <p:tav tm="0">
                                          <p:val>
                                            <p:strVal val="#ppt_x"/>
                                          </p:val>
                                        </p:tav>
                                        <p:tav tm="100000">
                                          <p:val>
                                            <p:strVal val="#ppt_x"/>
                                          </p:val>
                                        </p:tav>
                                      </p:tavLst>
                                    </p:anim>
                                    <p:anim calcmode="lin" valueType="num">
                                      <p:cBhvr>
                                        <p:cTn id="57" dur="750" fill="hold"/>
                                        <p:tgtEl>
                                          <p:spTgt spid="47"/>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750"/>
                                        <p:tgtEl>
                                          <p:spTgt spid="5"/>
                                        </p:tgtEl>
                                      </p:cBhvr>
                                    </p:animEffect>
                                    <p:anim calcmode="lin" valueType="num">
                                      <p:cBhvr>
                                        <p:cTn id="62" dur="750" fill="hold"/>
                                        <p:tgtEl>
                                          <p:spTgt spid="5"/>
                                        </p:tgtEl>
                                        <p:attrNameLst>
                                          <p:attrName>ppt_x</p:attrName>
                                        </p:attrNameLst>
                                      </p:cBhvr>
                                      <p:tavLst>
                                        <p:tav tm="0">
                                          <p:val>
                                            <p:strVal val="#ppt_x"/>
                                          </p:val>
                                        </p:tav>
                                        <p:tav tm="100000">
                                          <p:val>
                                            <p:strVal val="#ppt_x"/>
                                          </p:val>
                                        </p:tav>
                                      </p:tavLst>
                                    </p:anim>
                                    <p:anim calcmode="lin" valueType="num">
                                      <p:cBhvr>
                                        <p:cTn id="63" dur="750" fill="hold"/>
                                        <p:tgtEl>
                                          <p:spTgt spid="5"/>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750"/>
                                        <p:tgtEl>
                                          <p:spTgt spid="54"/>
                                        </p:tgtEl>
                                      </p:cBhvr>
                                    </p:animEffect>
                                    <p:anim calcmode="lin" valueType="num">
                                      <p:cBhvr>
                                        <p:cTn id="68" dur="750" fill="hold"/>
                                        <p:tgtEl>
                                          <p:spTgt spid="54"/>
                                        </p:tgtEl>
                                        <p:attrNameLst>
                                          <p:attrName>ppt_x</p:attrName>
                                        </p:attrNameLst>
                                      </p:cBhvr>
                                      <p:tavLst>
                                        <p:tav tm="0">
                                          <p:val>
                                            <p:strVal val="#ppt_x"/>
                                          </p:val>
                                        </p:tav>
                                        <p:tav tm="100000">
                                          <p:val>
                                            <p:strVal val="#ppt_x"/>
                                          </p:val>
                                        </p:tav>
                                      </p:tavLst>
                                    </p:anim>
                                    <p:anim calcmode="lin" valueType="num">
                                      <p:cBhvr>
                                        <p:cTn id="69" dur="750" fill="hold"/>
                                        <p:tgtEl>
                                          <p:spTgt spid="54"/>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750"/>
                                        <p:tgtEl>
                                          <p:spTgt spid="55"/>
                                        </p:tgtEl>
                                      </p:cBhvr>
                                    </p:animEffect>
                                    <p:anim calcmode="lin" valueType="num">
                                      <p:cBhvr>
                                        <p:cTn id="74" dur="750" fill="hold"/>
                                        <p:tgtEl>
                                          <p:spTgt spid="55"/>
                                        </p:tgtEl>
                                        <p:attrNameLst>
                                          <p:attrName>ppt_x</p:attrName>
                                        </p:attrNameLst>
                                      </p:cBhvr>
                                      <p:tavLst>
                                        <p:tav tm="0">
                                          <p:val>
                                            <p:strVal val="#ppt_x"/>
                                          </p:val>
                                        </p:tav>
                                        <p:tav tm="100000">
                                          <p:val>
                                            <p:strVal val="#ppt_x"/>
                                          </p:val>
                                        </p:tav>
                                      </p:tavLst>
                                    </p:anim>
                                    <p:anim calcmode="lin" valueType="num">
                                      <p:cBhvr>
                                        <p:cTn id="75" dur="75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53"/>
                                        </p:tgtEl>
                                        <p:attrNameLst>
                                          <p:attrName>style.visibility</p:attrName>
                                        </p:attrNameLst>
                                      </p:cBhvr>
                                      <p:to>
                                        <p:strVal val="visible"/>
                                      </p:to>
                                    </p:set>
                                    <p:animEffect transition="in" filter="fade">
                                      <p:cBhvr>
                                        <p:cTn id="80" dur="750"/>
                                        <p:tgtEl>
                                          <p:spTgt spid="53"/>
                                        </p:tgtEl>
                                      </p:cBhvr>
                                    </p:animEffect>
                                    <p:anim calcmode="lin" valueType="num">
                                      <p:cBhvr>
                                        <p:cTn id="81" dur="750" fill="hold"/>
                                        <p:tgtEl>
                                          <p:spTgt spid="53"/>
                                        </p:tgtEl>
                                        <p:attrNameLst>
                                          <p:attrName>ppt_x</p:attrName>
                                        </p:attrNameLst>
                                      </p:cBhvr>
                                      <p:tavLst>
                                        <p:tav tm="0">
                                          <p:val>
                                            <p:strVal val="#ppt_x"/>
                                          </p:val>
                                        </p:tav>
                                        <p:tav tm="100000">
                                          <p:val>
                                            <p:strVal val="#ppt_x"/>
                                          </p:val>
                                        </p:tav>
                                      </p:tavLst>
                                    </p:anim>
                                    <p:anim calcmode="lin" valueType="num">
                                      <p:cBhvr>
                                        <p:cTn id="82" dur="750" fill="hold"/>
                                        <p:tgtEl>
                                          <p:spTgt spid="53"/>
                                        </p:tgtEl>
                                        <p:attrNameLst>
                                          <p:attrName>ppt_y</p:attrName>
                                        </p:attrNameLst>
                                      </p:cBhvr>
                                      <p:tavLst>
                                        <p:tav tm="0">
                                          <p:val>
                                            <p:strVal val="#ppt_y+.1"/>
                                          </p:val>
                                        </p:tav>
                                        <p:tav tm="100000">
                                          <p:val>
                                            <p:strVal val="#ppt_y"/>
                                          </p:val>
                                        </p:tav>
                                      </p:tavLst>
                                    </p:anim>
                                  </p:childTnLst>
                                </p:cTn>
                              </p:par>
                            </p:childTnLst>
                          </p:cTn>
                        </p:par>
                        <p:par>
                          <p:cTn id="83" fill="hold">
                            <p:stCondLst>
                              <p:cond delay="1000"/>
                            </p:stCondLst>
                            <p:childTnLst>
                              <p:par>
                                <p:cTn id="84" presetID="42" presetClass="entr" presetSubtype="0" fill="hold" nodeType="afterEffect">
                                  <p:stCondLst>
                                    <p:cond delay="0"/>
                                  </p:stCondLst>
                                  <p:childTnLst>
                                    <p:set>
                                      <p:cBhvr>
                                        <p:cTn id="85" dur="1" fill="hold">
                                          <p:stCondLst>
                                            <p:cond delay="0"/>
                                          </p:stCondLst>
                                        </p:cTn>
                                        <p:tgtEl>
                                          <p:spTgt spid="82"/>
                                        </p:tgtEl>
                                        <p:attrNameLst>
                                          <p:attrName>style.visibility</p:attrName>
                                        </p:attrNameLst>
                                      </p:cBhvr>
                                      <p:to>
                                        <p:strVal val="visible"/>
                                      </p:to>
                                    </p:set>
                                    <p:animEffect transition="in" filter="fade">
                                      <p:cBhvr>
                                        <p:cTn id="86" dur="500"/>
                                        <p:tgtEl>
                                          <p:spTgt spid="82"/>
                                        </p:tgtEl>
                                      </p:cBhvr>
                                    </p:animEffect>
                                    <p:anim calcmode="lin" valueType="num">
                                      <p:cBhvr>
                                        <p:cTn id="87" dur="500" fill="hold"/>
                                        <p:tgtEl>
                                          <p:spTgt spid="82"/>
                                        </p:tgtEl>
                                        <p:attrNameLst>
                                          <p:attrName>ppt_x</p:attrName>
                                        </p:attrNameLst>
                                      </p:cBhvr>
                                      <p:tavLst>
                                        <p:tav tm="0">
                                          <p:val>
                                            <p:strVal val="#ppt_x"/>
                                          </p:val>
                                        </p:tav>
                                        <p:tav tm="100000">
                                          <p:val>
                                            <p:strVal val="#ppt_x"/>
                                          </p:val>
                                        </p:tav>
                                      </p:tavLst>
                                    </p:anim>
                                    <p:anim calcmode="lin" valueType="num">
                                      <p:cBhvr>
                                        <p:cTn id="88" dur="5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9" grpId="0"/>
      <p:bldP spid="40" grpId="0"/>
      <p:bldP spid="48" grpId="0"/>
      <p:bldP spid="49"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1171232" y="-277403"/>
            <a:ext cx="3342932" cy="5674903"/>
          </a:xfrm>
          <a:prstGeom prst="rect">
            <a:avLst/>
          </a:prstGeom>
        </p:spPr>
      </p:pic>
      <p:sp>
        <p:nvSpPr>
          <p:cNvPr id="8" name="矩形 7"/>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4" name="组合 3"/>
          <p:cNvGrpSpPr/>
          <p:nvPr/>
        </p:nvGrpSpPr>
        <p:grpSpPr>
          <a:xfrm>
            <a:off x="4140000" y="2082799"/>
            <a:ext cx="4013399" cy="3845269"/>
            <a:chOff x="4140000" y="2082799"/>
            <a:chExt cx="4013399" cy="3845269"/>
          </a:xfrm>
        </p:grpSpPr>
        <p:sp>
          <p:nvSpPr>
            <p:cNvPr id="7" name="流程图: 接点 6"/>
            <p:cNvSpPr/>
            <p:nvPr/>
          </p:nvSpPr>
          <p:spPr>
            <a:xfrm>
              <a:off x="5168900" y="3187700"/>
              <a:ext cx="1714500" cy="1714500"/>
            </a:xfrm>
            <a:prstGeom prst="flowChartConnector">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rotWithShape="1">
            <a:blip r:embed="rId3" cstate="screen">
              <a:clrChange>
                <a:clrFrom>
                  <a:srgbClr val="FFFFFF"/>
                </a:clrFrom>
                <a:clrTo>
                  <a:srgbClr val="FFFFFF">
                    <a:alpha val="0"/>
                  </a:srgbClr>
                </a:clrTo>
              </a:clrChange>
            </a:blip>
            <a:srcRect/>
            <a:stretch>
              <a:fillRect/>
            </a:stretch>
          </p:blipFill>
          <p:spPr>
            <a:xfrm>
              <a:off x="4140000" y="2082799"/>
              <a:ext cx="4013399" cy="3845269"/>
            </a:xfrm>
            <a:prstGeom prst="rect">
              <a:avLst/>
            </a:prstGeom>
          </p:spPr>
        </p:pic>
      </p:grpSp>
      <p:sp>
        <p:nvSpPr>
          <p:cNvPr id="15" name="文本框 14"/>
          <p:cNvSpPr txBox="1"/>
          <p:nvPr/>
        </p:nvSpPr>
        <p:spPr>
          <a:xfrm>
            <a:off x="3450274" y="674567"/>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sp>
        <p:nvSpPr>
          <p:cNvPr id="14" name="文本框 13"/>
          <p:cNvSpPr txBox="1"/>
          <p:nvPr/>
        </p:nvSpPr>
        <p:spPr>
          <a:xfrm>
            <a:off x="5270500" y="3822700"/>
            <a:ext cx="1676400" cy="584775"/>
          </a:xfrm>
          <a:prstGeom prst="rect">
            <a:avLst/>
          </a:prstGeom>
          <a:noFill/>
        </p:spPr>
        <p:txBody>
          <a:bodyPr wrap="square" rtlCol="0">
            <a:spAutoFit/>
          </a:bodyPr>
          <a:lstStyle/>
          <a:p>
            <a:pPr algn="ctr"/>
            <a:r>
              <a:rPr lang="en-US" altLang="zh-CN" sz="3200" b="1" dirty="0">
                <a:cs typeface="+mn-ea"/>
                <a:sym typeface="+mn-lt"/>
              </a:rPr>
              <a:t>TITLE</a:t>
            </a:r>
            <a:endParaRPr lang="zh-CN" altLang="en-US" sz="3200" b="1" dirty="0">
              <a:cs typeface="+mn-ea"/>
              <a:sym typeface="+mn-lt"/>
            </a:endParaRPr>
          </a:p>
        </p:txBody>
      </p:sp>
      <p:sp>
        <p:nvSpPr>
          <p:cNvPr id="16" name="文本框 15"/>
          <p:cNvSpPr txBox="1"/>
          <p:nvPr/>
        </p:nvSpPr>
        <p:spPr>
          <a:xfrm>
            <a:off x="5461000" y="2425700"/>
            <a:ext cx="850900" cy="584775"/>
          </a:xfrm>
          <a:prstGeom prst="rect">
            <a:avLst/>
          </a:prstGeom>
          <a:noFill/>
        </p:spPr>
        <p:txBody>
          <a:bodyPr wrap="square" rtlCol="0">
            <a:spAutoFit/>
          </a:bodyPr>
          <a:lstStyle/>
          <a:p>
            <a:pPr algn="ctr"/>
            <a:r>
              <a:rPr lang="en-US" altLang="zh-CN" sz="3200" dirty="0">
                <a:cs typeface="+mn-ea"/>
                <a:sym typeface="+mn-lt"/>
              </a:rPr>
              <a:t>01</a:t>
            </a:r>
            <a:endParaRPr lang="zh-CN" altLang="en-US" sz="3200" dirty="0">
              <a:cs typeface="+mn-ea"/>
              <a:sym typeface="+mn-lt"/>
            </a:endParaRPr>
          </a:p>
        </p:txBody>
      </p:sp>
      <p:cxnSp>
        <p:nvCxnSpPr>
          <p:cNvPr id="18" name="直接连接符 17"/>
          <p:cNvCxnSpPr/>
          <p:nvPr/>
        </p:nvCxnSpPr>
        <p:spPr>
          <a:xfrm>
            <a:off x="6604000" y="1955800"/>
            <a:ext cx="0" cy="469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681517" y="1878389"/>
            <a:ext cx="2231136"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KEY WORD</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22" name="矩形 21"/>
          <p:cNvSpPr/>
          <p:nvPr/>
        </p:nvSpPr>
        <p:spPr>
          <a:xfrm>
            <a:off x="6647480" y="2190077"/>
            <a:ext cx="4518503" cy="369332"/>
          </a:xfrm>
          <a:prstGeom prst="rect">
            <a:avLst/>
          </a:prstGeom>
        </p:spPr>
        <p:txBody>
          <a:bodyPr wrap="square">
            <a:spAutoFit/>
          </a:bodyPr>
          <a:lstStyle/>
          <a:p>
            <a:pPr lvl="0"/>
            <a:r>
              <a:rPr lang="en-US" altLang="zh-CN" dirty="0">
                <a:solidFill>
                  <a:srgbClr val="FFFFFF"/>
                </a:solidFill>
                <a:cs typeface="+mn-ea"/>
                <a:sym typeface="+mn-lt"/>
              </a:rPr>
              <a:t>Click to add your text.</a:t>
            </a:r>
            <a:endParaRPr lang="en-US" altLang="zh-CN" dirty="0">
              <a:solidFill>
                <a:srgbClr val="FFFFFF"/>
              </a:solidFill>
              <a:cs typeface="+mn-ea"/>
              <a:sym typeface="+mn-lt"/>
            </a:endParaRPr>
          </a:p>
        </p:txBody>
      </p:sp>
      <p:sp>
        <p:nvSpPr>
          <p:cNvPr id="23" name="文本框 22"/>
          <p:cNvSpPr txBox="1"/>
          <p:nvPr/>
        </p:nvSpPr>
        <p:spPr>
          <a:xfrm>
            <a:off x="4419600" y="3136900"/>
            <a:ext cx="850900" cy="584775"/>
          </a:xfrm>
          <a:prstGeom prst="rect">
            <a:avLst/>
          </a:prstGeom>
          <a:noFill/>
        </p:spPr>
        <p:txBody>
          <a:bodyPr wrap="square" rtlCol="0">
            <a:spAutoFit/>
          </a:bodyPr>
          <a:lstStyle/>
          <a:p>
            <a:pPr algn="ctr"/>
            <a:r>
              <a:rPr lang="en-US" altLang="zh-CN" sz="3200" dirty="0">
                <a:cs typeface="+mn-ea"/>
                <a:sym typeface="+mn-lt"/>
              </a:rPr>
              <a:t>02</a:t>
            </a:r>
            <a:endParaRPr lang="zh-CN" altLang="en-US" sz="3200" dirty="0">
              <a:cs typeface="+mn-ea"/>
              <a:sym typeface="+mn-lt"/>
            </a:endParaRPr>
          </a:p>
        </p:txBody>
      </p:sp>
      <p:sp>
        <p:nvSpPr>
          <p:cNvPr id="24" name="文本框 23"/>
          <p:cNvSpPr txBox="1"/>
          <p:nvPr/>
        </p:nvSpPr>
        <p:spPr>
          <a:xfrm>
            <a:off x="4381500" y="4292600"/>
            <a:ext cx="850900" cy="584775"/>
          </a:xfrm>
          <a:prstGeom prst="rect">
            <a:avLst/>
          </a:prstGeom>
          <a:noFill/>
        </p:spPr>
        <p:txBody>
          <a:bodyPr wrap="square" rtlCol="0">
            <a:spAutoFit/>
          </a:bodyPr>
          <a:lstStyle/>
          <a:p>
            <a:pPr algn="ctr"/>
            <a:r>
              <a:rPr lang="en-US" altLang="zh-CN" sz="3200" dirty="0">
                <a:cs typeface="+mn-ea"/>
                <a:sym typeface="+mn-lt"/>
              </a:rPr>
              <a:t>03</a:t>
            </a:r>
            <a:endParaRPr lang="zh-CN" altLang="en-US" sz="3200" dirty="0">
              <a:cs typeface="+mn-ea"/>
              <a:sym typeface="+mn-lt"/>
            </a:endParaRPr>
          </a:p>
        </p:txBody>
      </p:sp>
      <p:sp>
        <p:nvSpPr>
          <p:cNvPr id="25" name="文本框 24"/>
          <p:cNvSpPr txBox="1"/>
          <p:nvPr/>
        </p:nvSpPr>
        <p:spPr>
          <a:xfrm>
            <a:off x="5270500" y="5105400"/>
            <a:ext cx="850900" cy="584775"/>
          </a:xfrm>
          <a:prstGeom prst="rect">
            <a:avLst/>
          </a:prstGeom>
          <a:noFill/>
        </p:spPr>
        <p:txBody>
          <a:bodyPr wrap="square" rtlCol="0">
            <a:spAutoFit/>
          </a:bodyPr>
          <a:lstStyle/>
          <a:p>
            <a:pPr algn="ctr"/>
            <a:r>
              <a:rPr lang="en-US" altLang="zh-CN" sz="3200" dirty="0">
                <a:cs typeface="+mn-ea"/>
                <a:sym typeface="+mn-lt"/>
              </a:rPr>
              <a:t>04</a:t>
            </a:r>
            <a:endParaRPr lang="zh-CN" altLang="en-US" sz="3200" dirty="0">
              <a:cs typeface="+mn-ea"/>
              <a:sym typeface="+mn-lt"/>
            </a:endParaRPr>
          </a:p>
        </p:txBody>
      </p:sp>
      <p:sp>
        <p:nvSpPr>
          <p:cNvPr id="26" name="文本框 25"/>
          <p:cNvSpPr txBox="1"/>
          <p:nvPr/>
        </p:nvSpPr>
        <p:spPr>
          <a:xfrm>
            <a:off x="6451600" y="4927600"/>
            <a:ext cx="850900" cy="584775"/>
          </a:xfrm>
          <a:prstGeom prst="rect">
            <a:avLst/>
          </a:prstGeom>
          <a:noFill/>
        </p:spPr>
        <p:txBody>
          <a:bodyPr wrap="square" rtlCol="0">
            <a:spAutoFit/>
          </a:bodyPr>
          <a:lstStyle/>
          <a:p>
            <a:pPr algn="ctr"/>
            <a:r>
              <a:rPr lang="en-US" altLang="zh-CN" sz="3200" dirty="0">
                <a:cs typeface="+mn-ea"/>
                <a:sym typeface="+mn-lt"/>
              </a:rPr>
              <a:t>05</a:t>
            </a:r>
            <a:endParaRPr lang="zh-CN" altLang="en-US" sz="3200" dirty="0">
              <a:cs typeface="+mn-ea"/>
              <a:sym typeface="+mn-lt"/>
            </a:endParaRPr>
          </a:p>
        </p:txBody>
      </p:sp>
      <p:sp>
        <p:nvSpPr>
          <p:cNvPr id="28" name="文本框 27"/>
          <p:cNvSpPr txBox="1"/>
          <p:nvPr/>
        </p:nvSpPr>
        <p:spPr>
          <a:xfrm>
            <a:off x="6959600" y="3860800"/>
            <a:ext cx="850900" cy="584775"/>
          </a:xfrm>
          <a:prstGeom prst="rect">
            <a:avLst/>
          </a:prstGeom>
          <a:noFill/>
        </p:spPr>
        <p:txBody>
          <a:bodyPr wrap="square" rtlCol="0">
            <a:spAutoFit/>
          </a:bodyPr>
          <a:lstStyle/>
          <a:p>
            <a:pPr algn="ctr"/>
            <a:r>
              <a:rPr lang="en-US" altLang="zh-CN" sz="3200" dirty="0">
                <a:cs typeface="+mn-ea"/>
                <a:sym typeface="+mn-lt"/>
              </a:rPr>
              <a:t>06</a:t>
            </a:r>
            <a:endParaRPr lang="zh-CN" altLang="en-US" sz="3200" dirty="0">
              <a:cs typeface="+mn-ea"/>
              <a:sym typeface="+mn-lt"/>
            </a:endParaRPr>
          </a:p>
        </p:txBody>
      </p:sp>
      <p:sp>
        <p:nvSpPr>
          <p:cNvPr id="29" name="文本框 28"/>
          <p:cNvSpPr txBox="1"/>
          <p:nvPr/>
        </p:nvSpPr>
        <p:spPr>
          <a:xfrm>
            <a:off x="6642100" y="2781300"/>
            <a:ext cx="850900" cy="584775"/>
          </a:xfrm>
          <a:prstGeom prst="rect">
            <a:avLst/>
          </a:prstGeom>
          <a:noFill/>
        </p:spPr>
        <p:txBody>
          <a:bodyPr wrap="square" rtlCol="0">
            <a:spAutoFit/>
          </a:bodyPr>
          <a:lstStyle/>
          <a:p>
            <a:pPr algn="ctr"/>
            <a:r>
              <a:rPr lang="en-US" altLang="zh-CN" sz="3200" dirty="0">
                <a:cs typeface="+mn-ea"/>
                <a:sym typeface="+mn-lt"/>
              </a:rPr>
              <a:t>07</a:t>
            </a:r>
            <a:endParaRPr lang="zh-CN" altLang="en-US" sz="3200" dirty="0">
              <a:cs typeface="+mn-ea"/>
              <a:sym typeface="+mn-lt"/>
            </a:endParaRPr>
          </a:p>
        </p:txBody>
      </p:sp>
      <p:sp>
        <p:nvSpPr>
          <p:cNvPr id="30" name="文本框 29"/>
          <p:cNvSpPr txBox="1"/>
          <p:nvPr/>
        </p:nvSpPr>
        <p:spPr>
          <a:xfrm>
            <a:off x="2312717" y="2322889"/>
            <a:ext cx="2231136"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KEY WORD</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31" name="矩形 30"/>
          <p:cNvSpPr/>
          <p:nvPr/>
        </p:nvSpPr>
        <p:spPr>
          <a:xfrm>
            <a:off x="1186480" y="2659977"/>
            <a:ext cx="3474419" cy="369332"/>
          </a:xfrm>
          <a:prstGeom prst="rect">
            <a:avLst/>
          </a:prstGeom>
        </p:spPr>
        <p:txBody>
          <a:bodyPr wrap="square">
            <a:spAutoFit/>
          </a:bodyPr>
          <a:lstStyle/>
          <a:p>
            <a:pPr algn="r"/>
            <a:r>
              <a:rPr lang="en-US" altLang="zh-CN" dirty="0" smtClean="0">
                <a:solidFill>
                  <a:schemeClr val="bg1"/>
                </a:solidFill>
                <a:cs typeface="+mn-ea"/>
                <a:sym typeface="+mn-lt"/>
              </a:rPr>
              <a:t>Click to add your text.</a:t>
            </a:r>
            <a:endParaRPr lang="en-US" altLang="zh-CN" dirty="0">
              <a:solidFill>
                <a:schemeClr val="bg1"/>
              </a:solidFill>
              <a:cs typeface="+mn-ea"/>
              <a:sym typeface="+mn-lt"/>
            </a:endParaRPr>
          </a:p>
        </p:txBody>
      </p:sp>
      <p:sp>
        <p:nvSpPr>
          <p:cNvPr id="33" name="文本框 32"/>
          <p:cNvSpPr txBox="1"/>
          <p:nvPr/>
        </p:nvSpPr>
        <p:spPr>
          <a:xfrm>
            <a:off x="1779317" y="3783389"/>
            <a:ext cx="2231136"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KEY WORD</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34" name="矩形 33"/>
          <p:cNvSpPr/>
          <p:nvPr/>
        </p:nvSpPr>
        <p:spPr>
          <a:xfrm>
            <a:off x="653080" y="4120477"/>
            <a:ext cx="3474419" cy="369332"/>
          </a:xfrm>
          <a:prstGeom prst="rect">
            <a:avLst/>
          </a:prstGeom>
        </p:spPr>
        <p:txBody>
          <a:bodyPr wrap="square">
            <a:spAutoFit/>
          </a:bodyPr>
          <a:lstStyle/>
          <a:p>
            <a:pPr lvl="0" algn="r"/>
            <a:r>
              <a:rPr lang="en-US" altLang="zh-CN" dirty="0">
                <a:solidFill>
                  <a:srgbClr val="FFFFFF"/>
                </a:solidFill>
                <a:cs typeface="+mn-ea"/>
                <a:sym typeface="+mn-lt"/>
              </a:rPr>
              <a:t>Click to add your text.</a:t>
            </a:r>
            <a:endParaRPr lang="en-US" altLang="zh-CN" dirty="0">
              <a:solidFill>
                <a:srgbClr val="FFFFFF"/>
              </a:solidFill>
              <a:cs typeface="+mn-ea"/>
              <a:sym typeface="+mn-lt"/>
            </a:endParaRPr>
          </a:p>
        </p:txBody>
      </p:sp>
      <p:sp>
        <p:nvSpPr>
          <p:cNvPr id="36" name="文本框 35"/>
          <p:cNvSpPr txBox="1"/>
          <p:nvPr/>
        </p:nvSpPr>
        <p:spPr>
          <a:xfrm>
            <a:off x="2363517" y="5218489"/>
            <a:ext cx="2231136"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KEY WORD</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37" name="矩形 36"/>
          <p:cNvSpPr/>
          <p:nvPr/>
        </p:nvSpPr>
        <p:spPr>
          <a:xfrm>
            <a:off x="1237280" y="5555577"/>
            <a:ext cx="3474419" cy="369332"/>
          </a:xfrm>
          <a:prstGeom prst="rect">
            <a:avLst/>
          </a:prstGeom>
        </p:spPr>
        <p:txBody>
          <a:bodyPr wrap="square">
            <a:spAutoFit/>
          </a:bodyPr>
          <a:lstStyle/>
          <a:p>
            <a:pPr lvl="0" algn="r"/>
            <a:r>
              <a:rPr lang="en-US" altLang="zh-CN" dirty="0">
                <a:solidFill>
                  <a:srgbClr val="FFFFFF"/>
                </a:solidFill>
                <a:cs typeface="+mn-ea"/>
                <a:sym typeface="+mn-lt"/>
              </a:rPr>
              <a:t>Click to add your text.</a:t>
            </a:r>
            <a:endParaRPr lang="en-US" altLang="zh-CN" dirty="0">
              <a:solidFill>
                <a:srgbClr val="FFFFFF"/>
              </a:solidFill>
              <a:cs typeface="+mn-ea"/>
              <a:sym typeface="+mn-lt"/>
            </a:endParaRPr>
          </a:p>
        </p:txBody>
      </p:sp>
      <p:sp>
        <p:nvSpPr>
          <p:cNvPr id="43" name="文本框 42"/>
          <p:cNvSpPr txBox="1"/>
          <p:nvPr/>
        </p:nvSpPr>
        <p:spPr>
          <a:xfrm>
            <a:off x="7900717" y="2843589"/>
            <a:ext cx="2231136"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KEY WORD</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44" name="矩形 43"/>
          <p:cNvSpPr/>
          <p:nvPr/>
        </p:nvSpPr>
        <p:spPr>
          <a:xfrm>
            <a:off x="7866679" y="3155277"/>
            <a:ext cx="4445524" cy="369332"/>
          </a:xfrm>
          <a:prstGeom prst="rect">
            <a:avLst/>
          </a:prstGeom>
        </p:spPr>
        <p:txBody>
          <a:bodyPr wrap="square">
            <a:spAutoFit/>
          </a:bodyPr>
          <a:lstStyle/>
          <a:p>
            <a:pPr lvl="0"/>
            <a:r>
              <a:rPr lang="en-US" altLang="zh-CN" dirty="0">
                <a:solidFill>
                  <a:srgbClr val="FFFFFF"/>
                </a:solidFill>
                <a:cs typeface="+mn-ea"/>
                <a:sym typeface="+mn-lt"/>
              </a:rPr>
              <a:t>Click to add your text.</a:t>
            </a:r>
            <a:endParaRPr lang="en-US" altLang="zh-CN" dirty="0">
              <a:solidFill>
                <a:srgbClr val="FFFFFF"/>
              </a:solidFill>
              <a:cs typeface="+mn-ea"/>
              <a:sym typeface="+mn-lt"/>
            </a:endParaRPr>
          </a:p>
        </p:txBody>
      </p:sp>
      <p:sp>
        <p:nvSpPr>
          <p:cNvPr id="46" name="文本框 45"/>
          <p:cNvSpPr txBox="1"/>
          <p:nvPr/>
        </p:nvSpPr>
        <p:spPr>
          <a:xfrm>
            <a:off x="8091217" y="4151689"/>
            <a:ext cx="2231136"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KEY WORD</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47" name="矩形 46"/>
          <p:cNvSpPr/>
          <p:nvPr/>
        </p:nvSpPr>
        <p:spPr>
          <a:xfrm>
            <a:off x="8057180" y="4463377"/>
            <a:ext cx="3474419" cy="369332"/>
          </a:xfrm>
          <a:prstGeom prst="rect">
            <a:avLst/>
          </a:prstGeom>
        </p:spPr>
        <p:txBody>
          <a:bodyPr wrap="square">
            <a:spAutoFit/>
          </a:bodyPr>
          <a:lstStyle/>
          <a:p>
            <a:pPr lvl="0"/>
            <a:r>
              <a:rPr lang="en-US" altLang="zh-CN" dirty="0">
                <a:solidFill>
                  <a:srgbClr val="FFFFFF"/>
                </a:solidFill>
                <a:cs typeface="+mn-ea"/>
                <a:sym typeface="+mn-lt"/>
              </a:rPr>
              <a:t>Click to add your text.</a:t>
            </a:r>
            <a:endParaRPr lang="en-US" altLang="zh-CN" dirty="0">
              <a:solidFill>
                <a:srgbClr val="FFFFFF"/>
              </a:solidFill>
              <a:cs typeface="+mn-ea"/>
              <a:sym typeface="+mn-lt"/>
            </a:endParaRPr>
          </a:p>
        </p:txBody>
      </p:sp>
      <p:cxnSp>
        <p:nvCxnSpPr>
          <p:cNvPr id="32" name="直接连接符 31"/>
          <p:cNvCxnSpPr/>
          <p:nvPr/>
        </p:nvCxnSpPr>
        <p:spPr>
          <a:xfrm>
            <a:off x="4724400" y="2374900"/>
            <a:ext cx="0" cy="469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191000" y="3835400"/>
            <a:ext cx="0" cy="469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775200" y="5270500"/>
            <a:ext cx="0" cy="469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823200" y="2921000"/>
            <a:ext cx="0" cy="469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8013700" y="4229100"/>
            <a:ext cx="0" cy="469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442200" y="5283200"/>
            <a:ext cx="0" cy="469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519717" y="5205789"/>
            <a:ext cx="2231136"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KEY WORD</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50" name="矩形 49"/>
          <p:cNvSpPr/>
          <p:nvPr/>
        </p:nvSpPr>
        <p:spPr>
          <a:xfrm>
            <a:off x="7485680" y="5517477"/>
            <a:ext cx="3474419" cy="369332"/>
          </a:xfrm>
          <a:prstGeom prst="rect">
            <a:avLst/>
          </a:prstGeom>
        </p:spPr>
        <p:txBody>
          <a:bodyPr wrap="square">
            <a:spAutoFit/>
          </a:bodyPr>
          <a:lstStyle/>
          <a:p>
            <a:pPr lvl="0"/>
            <a:r>
              <a:rPr lang="en-US" altLang="zh-CN" dirty="0">
                <a:solidFill>
                  <a:srgbClr val="FFFFFF"/>
                </a:solidFill>
                <a:cs typeface="+mn-ea"/>
                <a:sym typeface="+mn-lt"/>
              </a:rPr>
              <a:t>Click to add your text.</a:t>
            </a:r>
            <a:endParaRPr lang="en-US" altLang="zh-CN"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1000">
        <p14:prism/>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anim calcmode="lin" valueType="num">
                                      <p:cBhvr>
                                        <p:cTn id="20" dur="750" fill="hold"/>
                                        <p:tgtEl>
                                          <p:spTgt spid="14"/>
                                        </p:tgtEl>
                                        <p:attrNameLst>
                                          <p:attrName>ppt_x</p:attrName>
                                        </p:attrNameLst>
                                      </p:cBhvr>
                                      <p:tavLst>
                                        <p:tav tm="0">
                                          <p:val>
                                            <p:strVal val="#ppt_x"/>
                                          </p:val>
                                        </p:tav>
                                        <p:tav tm="100000">
                                          <p:val>
                                            <p:strVal val="#ppt_x"/>
                                          </p:val>
                                        </p:tav>
                                      </p:tavLst>
                                    </p:anim>
                                    <p:anim calcmode="lin" valueType="num">
                                      <p:cBhvr>
                                        <p:cTn id="21" dur="75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anim calcmode="lin" valueType="num">
                                      <p:cBhvr>
                                        <p:cTn id="26" dur="750" fill="hold"/>
                                        <p:tgtEl>
                                          <p:spTgt spid="16"/>
                                        </p:tgtEl>
                                        <p:attrNameLst>
                                          <p:attrName>ppt_x</p:attrName>
                                        </p:attrNameLst>
                                      </p:cBhvr>
                                      <p:tavLst>
                                        <p:tav tm="0">
                                          <p:val>
                                            <p:strVal val="#ppt_x"/>
                                          </p:val>
                                        </p:tav>
                                        <p:tav tm="100000">
                                          <p:val>
                                            <p:strVal val="#ppt_x"/>
                                          </p:val>
                                        </p:tav>
                                      </p:tavLst>
                                    </p:anim>
                                    <p:anim calcmode="lin" valueType="num">
                                      <p:cBhvr>
                                        <p:cTn id="27" dur="75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750"/>
                                        <p:tgtEl>
                                          <p:spTgt spid="21"/>
                                        </p:tgtEl>
                                      </p:cBhvr>
                                    </p:animEffect>
                                    <p:anim calcmode="lin" valueType="num">
                                      <p:cBhvr>
                                        <p:cTn id="38" dur="750" fill="hold"/>
                                        <p:tgtEl>
                                          <p:spTgt spid="21"/>
                                        </p:tgtEl>
                                        <p:attrNameLst>
                                          <p:attrName>ppt_x</p:attrName>
                                        </p:attrNameLst>
                                      </p:cBhvr>
                                      <p:tavLst>
                                        <p:tav tm="0">
                                          <p:val>
                                            <p:strVal val="#ppt_x"/>
                                          </p:val>
                                        </p:tav>
                                        <p:tav tm="100000">
                                          <p:val>
                                            <p:strVal val="#ppt_x"/>
                                          </p:val>
                                        </p:tav>
                                      </p:tavLst>
                                    </p:anim>
                                    <p:anim calcmode="lin" valueType="num">
                                      <p:cBhvr>
                                        <p:cTn id="39" dur="75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750"/>
                                        <p:tgtEl>
                                          <p:spTgt spid="22"/>
                                        </p:tgtEl>
                                      </p:cBhvr>
                                    </p:animEffect>
                                    <p:anim calcmode="lin" valueType="num">
                                      <p:cBhvr>
                                        <p:cTn id="44" dur="750" fill="hold"/>
                                        <p:tgtEl>
                                          <p:spTgt spid="22"/>
                                        </p:tgtEl>
                                        <p:attrNameLst>
                                          <p:attrName>ppt_x</p:attrName>
                                        </p:attrNameLst>
                                      </p:cBhvr>
                                      <p:tavLst>
                                        <p:tav tm="0">
                                          <p:val>
                                            <p:strVal val="#ppt_x"/>
                                          </p:val>
                                        </p:tav>
                                        <p:tav tm="100000">
                                          <p:val>
                                            <p:strVal val="#ppt_x"/>
                                          </p:val>
                                        </p:tav>
                                      </p:tavLst>
                                    </p:anim>
                                    <p:anim calcmode="lin" valueType="num">
                                      <p:cBhvr>
                                        <p:cTn id="45" dur="750" fill="hold"/>
                                        <p:tgtEl>
                                          <p:spTgt spid="2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750"/>
                                        <p:tgtEl>
                                          <p:spTgt spid="23"/>
                                        </p:tgtEl>
                                      </p:cBhvr>
                                    </p:animEffect>
                                    <p:anim calcmode="lin" valueType="num">
                                      <p:cBhvr>
                                        <p:cTn id="50" dur="750" fill="hold"/>
                                        <p:tgtEl>
                                          <p:spTgt spid="23"/>
                                        </p:tgtEl>
                                        <p:attrNameLst>
                                          <p:attrName>ppt_x</p:attrName>
                                        </p:attrNameLst>
                                      </p:cBhvr>
                                      <p:tavLst>
                                        <p:tav tm="0">
                                          <p:val>
                                            <p:strVal val="#ppt_x"/>
                                          </p:val>
                                        </p:tav>
                                        <p:tav tm="100000">
                                          <p:val>
                                            <p:strVal val="#ppt_x"/>
                                          </p:val>
                                        </p:tav>
                                      </p:tavLst>
                                    </p:anim>
                                    <p:anim calcmode="lin" valueType="num">
                                      <p:cBhvr>
                                        <p:cTn id="51" dur="750" fill="hold"/>
                                        <p:tgtEl>
                                          <p:spTgt spid="23"/>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750"/>
                                        <p:tgtEl>
                                          <p:spTgt spid="30"/>
                                        </p:tgtEl>
                                      </p:cBhvr>
                                    </p:animEffect>
                                    <p:anim calcmode="lin" valueType="num">
                                      <p:cBhvr>
                                        <p:cTn id="62" dur="750" fill="hold"/>
                                        <p:tgtEl>
                                          <p:spTgt spid="30"/>
                                        </p:tgtEl>
                                        <p:attrNameLst>
                                          <p:attrName>ppt_x</p:attrName>
                                        </p:attrNameLst>
                                      </p:cBhvr>
                                      <p:tavLst>
                                        <p:tav tm="0">
                                          <p:val>
                                            <p:strVal val="#ppt_x"/>
                                          </p:val>
                                        </p:tav>
                                        <p:tav tm="100000">
                                          <p:val>
                                            <p:strVal val="#ppt_x"/>
                                          </p:val>
                                        </p:tav>
                                      </p:tavLst>
                                    </p:anim>
                                    <p:anim calcmode="lin" valueType="num">
                                      <p:cBhvr>
                                        <p:cTn id="63" dur="75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750"/>
                                        <p:tgtEl>
                                          <p:spTgt spid="31"/>
                                        </p:tgtEl>
                                      </p:cBhvr>
                                    </p:animEffect>
                                    <p:anim calcmode="lin" valueType="num">
                                      <p:cBhvr>
                                        <p:cTn id="68" dur="750" fill="hold"/>
                                        <p:tgtEl>
                                          <p:spTgt spid="31"/>
                                        </p:tgtEl>
                                        <p:attrNameLst>
                                          <p:attrName>ppt_x</p:attrName>
                                        </p:attrNameLst>
                                      </p:cBhvr>
                                      <p:tavLst>
                                        <p:tav tm="0">
                                          <p:val>
                                            <p:strVal val="#ppt_x"/>
                                          </p:val>
                                        </p:tav>
                                        <p:tav tm="100000">
                                          <p:val>
                                            <p:strVal val="#ppt_x"/>
                                          </p:val>
                                        </p:tav>
                                      </p:tavLst>
                                    </p:anim>
                                    <p:anim calcmode="lin" valueType="num">
                                      <p:cBhvr>
                                        <p:cTn id="69" dur="750" fill="hold"/>
                                        <p:tgtEl>
                                          <p:spTgt spid="3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fade">
                                      <p:cBhvr>
                                        <p:cTn id="79" dur="750"/>
                                        <p:tgtEl>
                                          <p:spTgt spid="35"/>
                                        </p:tgtEl>
                                      </p:cBhvr>
                                    </p:animEffect>
                                    <p:anim calcmode="lin" valueType="num">
                                      <p:cBhvr>
                                        <p:cTn id="80" dur="750" fill="hold"/>
                                        <p:tgtEl>
                                          <p:spTgt spid="35"/>
                                        </p:tgtEl>
                                        <p:attrNameLst>
                                          <p:attrName>ppt_x</p:attrName>
                                        </p:attrNameLst>
                                      </p:cBhvr>
                                      <p:tavLst>
                                        <p:tav tm="0">
                                          <p:val>
                                            <p:strVal val="#ppt_x"/>
                                          </p:val>
                                        </p:tav>
                                        <p:tav tm="100000">
                                          <p:val>
                                            <p:strVal val="#ppt_x"/>
                                          </p:val>
                                        </p:tav>
                                      </p:tavLst>
                                    </p:anim>
                                    <p:anim calcmode="lin" valueType="num">
                                      <p:cBhvr>
                                        <p:cTn id="81" dur="750" fill="hold"/>
                                        <p:tgtEl>
                                          <p:spTgt spid="35"/>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0"/>
                                        <p:tgtEl>
                                          <p:spTgt spid="34"/>
                                        </p:tgtEl>
                                      </p:cBhvr>
                                    </p:animEffect>
                                    <p:anim calcmode="lin" valueType="num">
                                      <p:cBhvr>
                                        <p:cTn id="92" dur="1000" fill="hold"/>
                                        <p:tgtEl>
                                          <p:spTgt spid="34"/>
                                        </p:tgtEl>
                                        <p:attrNameLst>
                                          <p:attrName>ppt_x</p:attrName>
                                        </p:attrNameLst>
                                      </p:cBhvr>
                                      <p:tavLst>
                                        <p:tav tm="0">
                                          <p:val>
                                            <p:strVal val="#ppt_x"/>
                                          </p:val>
                                        </p:tav>
                                        <p:tav tm="100000">
                                          <p:val>
                                            <p:strVal val="#ppt_x"/>
                                          </p:val>
                                        </p:tav>
                                      </p:tavLst>
                                    </p:anim>
                                    <p:anim calcmode="lin" valueType="num">
                                      <p:cBhvr>
                                        <p:cTn id="93" dur="1000" fill="hold"/>
                                        <p:tgtEl>
                                          <p:spTgt spid="34"/>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750"/>
                                        <p:tgtEl>
                                          <p:spTgt spid="25"/>
                                        </p:tgtEl>
                                      </p:cBhvr>
                                    </p:animEffect>
                                    <p:anim calcmode="lin" valueType="num">
                                      <p:cBhvr>
                                        <p:cTn id="98" dur="750" fill="hold"/>
                                        <p:tgtEl>
                                          <p:spTgt spid="25"/>
                                        </p:tgtEl>
                                        <p:attrNameLst>
                                          <p:attrName>ppt_x</p:attrName>
                                        </p:attrNameLst>
                                      </p:cBhvr>
                                      <p:tavLst>
                                        <p:tav tm="0">
                                          <p:val>
                                            <p:strVal val="#ppt_x"/>
                                          </p:val>
                                        </p:tav>
                                        <p:tav tm="100000">
                                          <p:val>
                                            <p:strVal val="#ppt_x"/>
                                          </p:val>
                                        </p:tav>
                                      </p:tavLst>
                                    </p:anim>
                                    <p:anim calcmode="lin" valueType="num">
                                      <p:cBhvr>
                                        <p:cTn id="99" dur="750" fill="hold"/>
                                        <p:tgtEl>
                                          <p:spTgt spid="25"/>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nodeType="afterEffect">
                                  <p:stCondLst>
                                    <p:cond delay="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750"/>
                                        <p:tgtEl>
                                          <p:spTgt spid="38"/>
                                        </p:tgtEl>
                                      </p:cBhvr>
                                    </p:animEffect>
                                    <p:anim calcmode="lin" valueType="num">
                                      <p:cBhvr>
                                        <p:cTn id="104" dur="750" fill="hold"/>
                                        <p:tgtEl>
                                          <p:spTgt spid="38"/>
                                        </p:tgtEl>
                                        <p:attrNameLst>
                                          <p:attrName>ppt_x</p:attrName>
                                        </p:attrNameLst>
                                      </p:cBhvr>
                                      <p:tavLst>
                                        <p:tav tm="0">
                                          <p:val>
                                            <p:strVal val="#ppt_x"/>
                                          </p:val>
                                        </p:tav>
                                        <p:tav tm="100000">
                                          <p:val>
                                            <p:strVal val="#ppt_x"/>
                                          </p:val>
                                        </p:tav>
                                      </p:tavLst>
                                    </p:anim>
                                    <p:anim calcmode="lin" valueType="num">
                                      <p:cBhvr>
                                        <p:cTn id="105" dur="750" fill="hold"/>
                                        <p:tgtEl>
                                          <p:spTgt spid="38"/>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grpId="0" nodeType="after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fade">
                                      <p:cBhvr>
                                        <p:cTn id="109" dur="750"/>
                                        <p:tgtEl>
                                          <p:spTgt spid="36"/>
                                        </p:tgtEl>
                                      </p:cBhvr>
                                    </p:animEffect>
                                    <p:anim calcmode="lin" valueType="num">
                                      <p:cBhvr>
                                        <p:cTn id="110" dur="750" fill="hold"/>
                                        <p:tgtEl>
                                          <p:spTgt spid="36"/>
                                        </p:tgtEl>
                                        <p:attrNameLst>
                                          <p:attrName>ppt_x</p:attrName>
                                        </p:attrNameLst>
                                      </p:cBhvr>
                                      <p:tavLst>
                                        <p:tav tm="0">
                                          <p:val>
                                            <p:strVal val="#ppt_x"/>
                                          </p:val>
                                        </p:tav>
                                        <p:tav tm="100000">
                                          <p:val>
                                            <p:strVal val="#ppt_x"/>
                                          </p:val>
                                        </p:tav>
                                      </p:tavLst>
                                    </p:anim>
                                    <p:anim calcmode="lin" valueType="num">
                                      <p:cBhvr>
                                        <p:cTn id="111" dur="750" fill="hold"/>
                                        <p:tgtEl>
                                          <p:spTgt spid="36"/>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37"/>
                                        </p:tgtEl>
                                        <p:attrNameLst>
                                          <p:attrName>style.visibility</p:attrName>
                                        </p:attrNameLst>
                                      </p:cBhvr>
                                      <p:to>
                                        <p:strVal val="visible"/>
                                      </p:to>
                                    </p:set>
                                    <p:animEffect transition="in" filter="fade">
                                      <p:cBhvr>
                                        <p:cTn id="115" dur="750"/>
                                        <p:tgtEl>
                                          <p:spTgt spid="37"/>
                                        </p:tgtEl>
                                      </p:cBhvr>
                                    </p:animEffect>
                                    <p:anim calcmode="lin" valueType="num">
                                      <p:cBhvr>
                                        <p:cTn id="116" dur="750" fill="hold"/>
                                        <p:tgtEl>
                                          <p:spTgt spid="37"/>
                                        </p:tgtEl>
                                        <p:attrNameLst>
                                          <p:attrName>ppt_x</p:attrName>
                                        </p:attrNameLst>
                                      </p:cBhvr>
                                      <p:tavLst>
                                        <p:tav tm="0">
                                          <p:val>
                                            <p:strVal val="#ppt_x"/>
                                          </p:val>
                                        </p:tav>
                                        <p:tav tm="100000">
                                          <p:val>
                                            <p:strVal val="#ppt_x"/>
                                          </p:val>
                                        </p:tav>
                                      </p:tavLst>
                                    </p:anim>
                                    <p:anim calcmode="lin" valueType="num">
                                      <p:cBhvr>
                                        <p:cTn id="117" dur="750" fill="hold"/>
                                        <p:tgtEl>
                                          <p:spTgt spid="37"/>
                                        </p:tgtEl>
                                        <p:attrNameLst>
                                          <p:attrName>ppt_y</p:attrName>
                                        </p:attrNameLst>
                                      </p:cBhvr>
                                      <p:tavLst>
                                        <p:tav tm="0">
                                          <p:val>
                                            <p:strVal val="#ppt_y+.1"/>
                                          </p:val>
                                        </p:tav>
                                        <p:tav tm="100000">
                                          <p:val>
                                            <p:strVal val="#ppt_y"/>
                                          </p:val>
                                        </p:tav>
                                      </p:tavLst>
                                    </p:anim>
                                  </p:childTnLst>
                                </p:cTn>
                              </p:par>
                            </p:childTnLst>
                          </p:cTn>
                        </p:par>
                        <p:par>
                          <p:cTn id="118" fill="hold">
                            <p:stCondLst>
                              <p:cond delay="19000"/>
                            </p:stCondLst>
                            <p:childTnLst>
                              <p:par>
                                <p:cTn id="119" presetID="42" presetClass="entr" presetSubtype="0" fill="hold" grpId="0" nodeType="after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fade">
                                      <p:cBhvr>
                                        <p:cTn id="121" dur="750"/>
                                        <p:tgtEl>
                                          <p:spTgt spid="26"/>
                                        </p:tgtEl>
                                      </p:cBhvr>
                                    </p:animEffect>
                                    <p:anim calcmode="lin" valueType="num">
                                      <p:cBhvr>
                                        <p:cTn id="122" dur="750" fill="hold"/>
                                        <p:tgtEl>
                                          <p:spTgt spid="26"/>
                                        </p:tgtEl>
                                        <p:attrNameLst>
                                          <p:attrName>ppt_x</p:attrName>
                                        </p:attrNameLst>
                                      </p:cBhvr>
                                      <p:tavLst>
                                        <p:tav tm="0">
                                          <p:val>
                                            <p:strVal val="#ppt_x"/>
                                          </p:val>
                                        </p:tav>
                                        <p:tav tm="100000">
                                          <p:val>
                                            <p:strVal val="#ppt_x"/>
                                          </p:val>
                                        </p:tav>
                                      </p:tavLst>
                                    </p:anim>
                                    <p:anim calcmode="lin" valueType="num">
                                      <p:cBhvr>
                                        <p:cTn id="123" dur="750" fill="hold"/>
                                        <p:tgtEl>
                                          <p:spTgt spid="26"/>
                                        </p:tgtEl>
                                        <p:attrNameLst>
                                          <p:attrName>ppt_y</p:attrName>
                                        </p:attrNameLst>
                                      </p:cBhvr>
                                      <p:tavLst>
                                        <p:tav tm="0">
                                          <p:val>
                                            <p:strVal val="#ppt_y+.1"/>
                                          </p:val>
                                        </p:tav>
                                        <p:tav tm="100000">
                                          <p:val>
                                            <p:strVal val="#ppt_y"/>
                                          </p:val>
                                        </p:tav>
                                      </p:tavLst>
                                    </p:anim>
                                  </p:childTnLst>
                                </p:cTn>
                              </p:par>
                            </p:childTnLst>
                          </p:cTn>
                        </p:par>
                        <p:par>
                          <p:cTn id="124" fill="hold">
                            <p:stCondLst>
                              <p:cond delay="20000"/>
                            </p:stCondLst>
                            <p:childTnLst>
                              <p:par>
                                <p:cTn id="125" presetID="42" presetClass="entr" presetSubtype="0" fill="hold" nodeType="after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fade">
                                      <p:cBhvr>
                                        <p:cTn id="127" dur="750"/>
                                        <p:tgtEl>
                                          <p:spTgt spid="48"/>
                                        </p:tgtEl>
                                      </p:cBhvr>
                                    </p:animEffect>
                                    <p:anim calcmode="lin" valueType="num">
                                      <p:cBhvr>
                                        <p:cTn id="128" dur="750" fill="hold"/>
                                        <p:tgtEl>
                                          <p:spTgt spid="48"/>
                                        </p:tgtEl>
                                        <p:attrNameLst>
                                          <p:attrName>ppt_x</p:attrName>
                                        </p:attrNameLst>
                                      </p:cBhvr>
                                      <p:tavLst>
                                        <p:tav tm="0">
                                          <p:val>
                                            <p:strVal val="#ppt_x"/>
                                          </p:val>
                                        </p:tav>
                                        <p:tav tm="100000">
                                          <p:val>
                                            <p:strVal val="#ppt_x"/>
                                          </p:val>
                                        </p:tav>
                                      </p:tavLst>
                                    </p:anim>
                                    <p:anim calcmode="lin" valueType="num">
                                      <p:cBhvr>
                                        <p:cTn id="129" dur="750" fill="hold"/>
                                        <p:tgtEl>
                                          <p:spTgt spid="48"/>
                                        </p:tgtEl>
                                        <p:attrNameLst>
                                          <p:attrName>ppt_y</p:attrName>
                                        </p:attrNameLst>
                                      </p:cBhvr>
                                      <p:tavLst>
                                        <p:tav tm="0">
                                          <p:val>
                                            <p:strVal val="#ppt_y+.1"/>
                                          </p:val>
                                        </p:tav>
                                        <p:tav tm="100000">
                                          <p:val>
                                            <p:strVal val="#ppt_y"/>
                                          </p:val>
                                        </p:tav>
                                      </p:tavLst>
                                    </p:anim>
                                  </p:childTnLst>
                                </p:cTn>
                              </p:par>
                            </p:childTnLst>
                          </p:cTn>
                        </p:par>
                        <p:par>
                          <p:cTn id="130" fill="hold">
                            <p:stCondLst>
                              <p:cond delay="21000"/>
                            </p:stCondLst>
                            <p:childTnLst>
                              <p:par>
                                <p:cTn id="131" presetID="42" presetClass="entr" presetSubtype="0" fill="hold" grpId="0" nodeType="after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fade">
                                      <p:cBhvr>
                                        <p:cTn id="133" dur="750"/>
                                        <p:tgtEl>
                                          <p:spTgt spid="49"/>
                                        </p:tgtEl>
                                      </p:cBhvr>
                                    </p:animEffect>
                                    <p:anim calcmode="lin" valueType="num">
                                      <p:cBhvr>
                                        <p:cTn id="134" dur="750" fill="hold"/>
                                        <p:tgtEl>
                                          <p:spTgt spid="49"/>
                                        </p:tgtEl>
                                        <p:attrNameLst>
                                          <p:attrName>ppt_x</p:attrName>
                                        </p:attrNameLst>
                                      </p:cBhvr>
                                      <p:tavLst>
                                        <p:tav tm="0">
                                          <p:val>
                                            <p:strVal val="#ppt_x"/>
                                          </p:val>
                                        </p:tav>
                                        <p:tav tm="100000">
                                          <p:val>
                                            <p:strVal val="#ppt_x"/>
                                          </p:val>
                                        </p:tav>
                                      </p:tavLst>
                                    </p:anim>
                                    <p:anim calcmode="lin" valueType="num">
                                      <p:cBhvr>
                                        <p:cTn id="135" dur="750" fill="hold"/>
                                        <p:tgtEl>
                                          <p:spTgt spid="49"/>
                                        </p:tgtEl>
                                        <p:attrNameLst>
                                          <p:attrName>ppt_y</p:attrName>
                                        </p:attrNameLst>
                                      </p:cBhvr>
                                      <p:tavLst>
                                        <p:tav tm="0">
                                          <p:val>
                                            <p:strVal val="#ppt_y+.1"/>
                                          </p:val>
                                        </p:tav>
                                        <p:tav tm="100000">
                                          <p:val>
                                            <p:strVal val="#ppt_y"/>
                                          </p:val>
                                        </p:tav>
                                      </p:tavLst>
                                    </p:anim>
                                  </p:childTnLst>
                                </p:cTn>
                              </p:par>
                            </p:childTnLst>
                          </p:cTn>
                        </p:par>
                        <p:par>
                          <p:cTn id="136" fill="hold">
                            <p:stCondLst>
                              <p:cond delay="22000"/>
                            </p:stCondLst>
                            <p:childTnLst>
                              <p:par>
                                <p:cTn id="137" presetID="42" presetClass="entr" presetSubtype="0" fill="hold" grpId="0" nodeType="afterEffect">
                                  <p:stCondLst>
                                    <p:cond delay="0"/>
                                  </p:stCondLst>
                                  <p:childTnLst>
                                    <p:set>
                                      <p:cBhvr>
                                        <p:cTn id="138" dur="1" fill="hold">
                                          <p:stCondLst>
                                            <p:cond delay="0"/>
                                          </p:stCondLst>
                                        </p:cTn>
                                        <p:tgtEl>
                                          <p:spTgt spid="50"/>
                                        </p:tgtEl>
                                        <p:attrNameLst>
                                          <p:attrName>style.visibility</p:attrName>
                                        </p:attrNameLst>
                                      </p:cBhvr>
                                      <p:to>
                                        <p:strVal val="visible"/>
                                      </p:to>
                                    </p:set>
                                    <p:animEffect transition="in" filter="fade">
                                      <p:cBhvr>
                                        <p:cTn id="139" dur="750"/>
                                        <p:tgtEl>
                                          <p:spTgt spid="50"/>
                                        </p:tgtEl>
                                      </p:cBhvr>
                                    </p:animEffect>
                                    <p:anim calcmode="lin" valueType="num">
                                      <p:cBhvr>
                                        <p:cTn id="140" dur="750" fill="hold"/>
                                        <p:tgtEl>
                                          <p:spTgt spid="50"/>
                                        </p:tgtEl>
                                        <p:attrNameLst>
                                          <p:attrName>ppt_x</p:attrName>
                                        </p:attrNameLst>
                                      </p:cBhvr>
                                      <p:tavLst>
                                        <p:tav tm="0">
                                          <p:val>
                                            <p:strVal val="#ppt_x"/>
                                          </p:val>
                                        </p:tav>
                                        <p:tav tm="100000">
                                          <p:val>
                                            <p:strVal val="#ppt_x"/>
                                          </p:val>
                                        </p:tav>
                                      </p:tavLst>
                                    </p:anim>
                                    <p:anim calcmode="lin" valueType="num">
                                      <p:cBhvr>
                                        <p:cTn id="141" dur="750" fill="hold"/>
                                        <p:tgtEl>
                                          <p:spTgt spid="50"/>
                                        </p:tgtEl>
                                        <p:attrNameLst>
                                          <p:attrName>ppt_y</p:attrName>
                                        </p:attrNameLst>
                                      </p:cBhvr>
                                      <p:tavLst>
                                        <p:tav tm="0">
                                          <p:val>
                                            <p:strVal val="#ppt_y+.1"/>
                                          </p:val>
                                        </p:tav>
                                        <p:tav tm="100000">
                                          <p:val>
                                            <p:strVal val="#ppt_y"/>
                                          </p:val>
                                        </p:tav>
                                      </p:tavLst>
                                    </p:anim>
                                  </p:childTnLst>
                                </p:cTn>
                              </p:par>
                            </p:childTnLst>
                          </p:cTn>
                        </p:par>
                        <p:par>
                          <p:cTn id="142" fill="hold">
                            <p:stCondLst>
                              <p:cond delay="23000"/>
                            </p:stCondLst>
                            <p:childTnLst>
                              <p:par>
                                <p:cTn id="143" presetID="42" presetClass="entr" presetSubtype="0" fill="hold" grpId="0" nodeType="afterEffect">
                                  <p:stCondLst>
                                    <p:cond delay="0"/>
                                  </p:stCondLst>
                                  <p:childTnLst>
                                    <p:set>
                                      <p:cBhvr>
                                        <p:cTn id="144" dur="1" fill="hold">
                                          <p:stCondLst>
                                            <p:cond delay="0"/>
                                          </p:stCondLst>
                                        </p:cTn>
                                        <p:tgtEl>
                                          <p:spTgt spid="28"/>
                                        </p:tgtEl>
                                        <p:attrNameLst>
                                          <p:attrName>style.visibility</p:attrName>
                                        </p:attrNameLst>
                                      </p:cBhvr>
                                      <p:to>
                                        <p:strVal val="visible"/>
                                      </p:to>
                                    </p:set>
                                    <p:animEffect transition="in" filter="fade">
                                      <p:cBhvr>
                                        <p:cTn id="145" dur="750"/>
                                        <p:tgtEl>
                                          <p:spTgt spid="28"/>
                                        </p:tgtEl>
                                      </p:cBhvr>
                                    </p:animEffect>
                                    <p:anim calcmode="lin" valueType="num">
                                      <p:cBhvr>
                                        <p:cTn id="146" dur="750" fill="hold"/>
                                        <p:tgtEl>
                                          <p:spTgt spid="28"/>
                                        </p:tgtEl>
                                        <p:attrNameLst>
                                          <p:attrName>ppt_x</p:attrName>
                                        </p:attrNameLst>
                                      </p:cBhvr>
                                      <p:tavLst>
                                        <p:tav tm="0">
                                          <p:val>
                                            <p:strVal val="#ppt_x"/>
                                          </p:val>
                                        </p:tav>
                                        <p:tav tm="100000">
                                          <p:val>
                                            <p:strVal val="#ppt_x"/>
                                          </p:val>
                                        </p:tav>
                                      </p:tavLst>
                                    </p:anim>
                                    <p:anim calcmode="lin" valueType="num">
                                      <p:cBhvr>
                                        <p:cTn id="147" dur="750" fill="hold"/>
                                        <p:tgtEl>
                                          <p:spTgt spid="28"/>
                                        </p:tgtEl>
                                        <p:attrNameLst>
                                          <p:attrName>ppt_y</p:attrName>
                                        </p:attrNameLst>
                                      </p:cBhvr>
                                      <p:tavLst>
                                        <p:tav tm="0">
                                          <p:val>
                                            <p:strVal val="#ppt_y+.1"/>
                                          </p:val>
                                        </p:tav>
                                        <p:tav tm="100000">
                                          <p:val>
                                            <p:strVal val="#ppt_y"/>
                                          </p:val>
                                        </p:tav>
                                      </p:tavLst>
                                    </p:anim>
                                  </p:childTnLst>
                                </p:cTn>
                              </p:par>
                            </p:childTnLst>
                          </p:cTn>
                        </p:par>
                        <p:par>
                          <p:cTn id="148" fill="hold">
                            <p:stCondLst>
                              <p:cond delay="24000"/>
                            </p:stCondLst>
                            <p:childTnLst>
                              <p:par>
                                <p:cTn id="149" presetID="42" presetClass="entr" presetSubtype="0" fill="hold" nodeType="afterEffect">
                                  <p:stCondLst>
                                    <p:cond delay="0"/>
                                  </p:stCondLst>
                                  <p:childTnLst>
                                    <p:set>
                                      <p:cBhvr>
                                        <p:cTn id="150" dur="1" fill="hold">
                                          <p:stCondLst>
                                            <p:cond delay="0"/>
                                          </p:stCondLst>
                                        </p:cTn>
                                        <p:tgtEl>
                                          <p:spTgt spid="45"/>
                                        </p:tgtEl>
                                        <p:attrNameLst>
                                          <p:attrName>style.visibility</p:attrName>
                                        </p:attrNameLst>
                                      </p:cBhvr>
                                      <p:to>
                                        <p:strVal val="visible"/>
                                      </p:to>
                                    </p:set>
                                    <p:animEffect transition="in" filter="fade">
                                      <p:cBhvr>
                                        <p:cTn id="151" dur="750"/>
                                        <p:tgtEl>
                                          <p:spTgt spid="45"/>
                                        </p:tgtEl>
                                      </p:cBhvr>
                                    </p:animEffect>
                                    <p:anim calcmode="lin" valueType="num">
                                      <p:cBhvr>
                                        <p:cTn id="152" dur="750" fill="hold"/>
                                        <p:tgtEl>
                                          <p:spTgt spid="45"/>
                                        </p:tgtEl>
                                        <p:attrNameLst>
                                          <p:attrName>ppt_x</p:attrName>
                                        </p:attrNameLst>
                                      </p:cBhvr>
                                      <p:tavLst>
                                        <p:tav tm="0">
                                          <p:val>
                                            <p:strVal val="#ppt_x"/>
                                          </p:val>
                                        </p:tav>
                                        <p:tav tm="100000">
                                          <p:val>
                                            <p:strVal val="#ppt_x"/>
                                          </p:val>
                                        </p:tav>
                                      </p:tavLst>
                                    </p:anim>
                                    <p:anim calcmode="lin" valueType="num">
                                      <p:cBhvr>
                                        <p:cTn id="153" dur="750" fill="hold"/>
                                        <p:tgtEl>
                                          <p:spTgt spid="45"/>
                                        </p:tgtEl>
                                        <p:attrNameLst>
                                          <p:attrName>ppt_y</p:attrName>
                                        </p:attrNameLst>
                                      </p:cBhvr>
                                      <p:tavLst>
                                        <p:tav tm="0">
                                          <p:val>
                                            <p:strVal val="#ppt_y+.1"/>
                                          </p:val>
                                        </p:tav>
                                        <p:tav tm="100000">
                                          <p:val>
                                            <p:strVal val="#ppt_y"/>
                                          </p:val>
                                        </p:tav>
                                      </p:tavLst>
                                    </p:anim>
                                  </p:childTnLst>
                                </p:cTn>
                              </p:par>
                            </p:childTnLst>
                          </p:cTn>
                        </p:par>
                        <p:par>
                          <p:cTn id="154" fill="hold">
                            <p:stCondLst>
                              <p:cond delay="25000"/>
                            </p:stCondLst>
                            <p:childTnLst>
                              <p:par>
                                <p:cTn id="155" presetID="42" presetClass="entr" presetSubtype="0" fill="hold" grpId="0" nodeType="afterEffect">
                                  <p:stCondLst>
                                    <p:cond delay="0"/>
                                  </p:stCondLst>
                                  <p:childTnLst>
                                    <p:set>
                                      <p:cBhvr>
                                        <p:cTn id="156" dur="1" fill="hold">
                                          <p:stCondLst>
                                            <p:cond delay="0"/>
                                          </p:stCondLst>
                                        </p:cTn>
                                        <p:tgtEl>
                                          <p:spTgt spid="46"/>
                                        </p:tgtEl>
                                        <p:attrNameLst>
                                          <p:attrName>style.visibility</p:attrName>
                                        </p:attrNameLst>
                                      </p:cBhvr>
                                      <p:to>
                                        <p:strVal val="visible"/>
                                      </p:to>
                                    </p:set>
                                    <p:animEffect transition="in" filter="fade">
                                      <p:cBhvr>
                                        <p:cTn id="157" dur="750"/>
                                        <p:tgtEl>
                                          <p:spTgt spid="46"/>
                                        </p:tgtEl>
                                      </p:cBhvr>
                                    </p:animEffect>
                                    <p:anim calcmode="lin" valueType="num">
                                      <p:cBhvr>
                                        <p:cTn id="158" dur="750" fill="hold"/>
                                        <p:tgtEl>
                                          <p:spTgt spid="46"/>
                                        </p:tgtEl>
                                        <p:attrNameLst>
                                          <p:attrName>ppt_x</p:attrName>
                                        </p:attrNameLst>
                                      </p:cBhvr>
                                      <p:tavLst>
                                        <p:tav tm="0">
                                          <p:val>
                                            <p:strVal val="#ppt_x"/>
                                          </p:val>
                                        </p:tav>
                                        <p:tav tm="100000">
                                          <p:val>
                                            <p:strVal val="#ppt_x"/>
                                          </p:val>
                                        </p:tav>
                                      </p:tavLst>
                                    </p:anim>
                                    <p:anim calcmode="lin" valueType="num">
                                      <p:cBhvr>
                                        <p:cTn id="159" dur="750" fill="hold"/>
                                        <p:tgtEl>
                                          <p:spTgt spid="46"/>
                                        </p:tgtEl>
                                        <p:attrNameLst>
                                          <p:attrName>ppt_y</p:attrName>
                                        </p:attrNameLst>
                                      </p:cBhvr>
                                      <p:tavLst>
                                        <p:tav tm="0">
                                          <p:val>
                                            <p:strVal val="#ppt_y+.1"/>
                                          </p:val>
                                        </p:tav>
                                        <p:tav tm="100000">
                                          <p:val>
                                            <p:strVal val="#ppt_y"/>
                                          </p:val>
                                        </p:tav>
                                      </p:tavLst>
                                    </p:anim>
                                  </p:childTnLst>
                                </p:cTn>
                              </p:par>
                            </p:childTnLst>
                          </p:cTn>
                        </p:par>
                        <p:par>
                          <p:cTn id="160" fill="hold">
                            <p:stCondLst>
                              <p:cond delay="26000"/>
                            </p:stCondLst>
                            <p:childTnLst>
                              <p:par>
                                <p:cTn id="161" presetID="42" presetClass="entr" presetSubtype="0" fill="hold" grpId="0" nodeType="afterEffect">
                                  <p:stCondLst>
                                    <p:cond delay="0"/>
                                  </p:stCondLst>
                                  <p:childTnLst>
                                    <p:set>
                                      <p:cBhvr>
                                        <p:cTn id="162" dur="1" fill="hold">
                                          <p:stCondLst>
                                            <p:cond delay="0"/>
                                          </p:stCondLst>
                                        </p:cTn>
                                        <p:tgtEl>
                                          <p:spTgt spid="47"/>
                                        </p:tgtEl>
                                        <p:attrNameLst>
                                          <p:attrName>style.visibility</p:attrName>
                                        </p:attrNameLst>
                                      </p:cBhvr>
                                      <p:to>
                                        <p:strVal val="visible"/>
                                      </p:to>
                                    </p:set>
                                    <p:animEffect transition="in" filter="fade">
                                      <p:cBhvr>
                                        <p:cTn id="163" dur="750"/>
                                        <p:tgtEl>
                                          <p:spTgt spid="47"/>
                                        </p:tgtEl>
                                      </p:cBhvr>
                                    </p:animEffect>
                                    <p:anim calcmode="lin" valueType="num">
                                      <p:cBhvr>
                                        <p:cTn id="164" dur="750" fill="hold"/>
                                        <p:tgtEl>
                                          <p:spTgt spid="47"/>
                                        </p:tgtEl>
                                        <p:attrNameLst>
                                          <p:attrName>ppt_x</p:attrName>
                                        </p:attrNameLst>
                                      </p:cBhvr>
                                      <p:tavLst>
                                        <p:tav tm="0">
                                          <p:val>
                                            <p:strVal val="#ppt_x"/>
                                          </p:val>
                                        </p:tav>
                                        <p:tav tm="100000">
                                          <p:val>
                                            <p:strVal val="#ppt_x"/>
                                          </p:val>
                                        </p:tav>
                                      </p:tavLst>
                                    </p:anim>
                                    <p:anim calcmode="lin" valueType="num">
                                      <p:cBhvr>
                                        <p:cTn id="165" dur="750" fill="hold"/>
                                        <p:tgtEl>
                                          <p:spTgt spid="47"/>
                                        </p:tgtEl>
                                        <p:attrNameLst>
                                          <p:attrName>ppt_y</p:attrName>
                                        </p:attrNameLst>
                                      </p:cBhvr>
                                      <p:tavLst>
                                        <p:tav tm="0">
                                          <p:val>
                                            <p:strVal val="#ppt_y+.1"/>
                                          </p:val>
                                        </p:tav>
                                        <p:tav tm="100000">
                                          <p:val>
                                            <p:strVal val="#ppt_y"/>
                                          </p:val>
                                        </p:tav>
                                      </p:tavLst>
                                    </p:anim>
                                  </p:childTnLst>
                                </p:cTn>
                              </p:par>
                            </p:childTnLst>
                          </p:cTn>
                        </p:par>
                        <p:par>
                          <p:cTn id="166" fill="hold">
                            <p:stCondLst>
                              <p:cond delay="27000"/>
                            </p:stCondLst>
                            <p:childTnLst>
                              <p:par>
                                <p:cTn id="167" presetID="42" presetClass="entr" presetSubtype="0" fill="hold" grpId="0" nodeType="afterEffect">
                                  <p:stCondLst>
                                    <p:cond delay="0"/>
                                  </p:stCondLst>
                                  <p:childTnLst>
                                    <p:set>
                                      <p:cBhvr>
                                        <p:cTn id="168" dur="1" fill="hold">
                                          <p:stCondLst>
                                            <p:cond delay="0"/>
                                          </p:stCondLst>
                                        </p:cTn>
                                        <p:tgtEl>
                                          <p:spTgt spid="29"/>
                                        </p:tgtEl>
                                        <p:attrNameLst>
                                          <p:attrName>style.visibility</p:attrName>
                                        </p:attrNameLst>
                                      </p:cBhvr>
                                      <p:to>
                                        <p:strVal val="visible"/>
                                      </p:to>
                                    </p:set>
                                    <p:animEffect transition="in" filter="fade">
                                      <p:cBhvr>
                                        <p:cTn id="169" dur="750"/>
                                        <p:tgtEl>
                                          <p:spTgt spid="29"/>
                                        </p:tgtEl>
                                      </p:cBhvr>
                                    </p:animEffect>
                                    <p:anim calcmode="lin" valueType="num">
                                      <p:cBhvr>
                                        <p:cTn id="170" dur="750" fill="hold"/>
                                        <p:tgtEl>
                                          <p:spTgt spid="29"/>
                                        </p:tgtEl>
                                        <p:attrNameLst>
                                          <p:attrName>ppt_x</p:attrName>
                                        </p:attrNameLst>
                                      </p:cBhvr>
                                      <p:tavLst>
                                        <p:tav tm="0">
                                          <p:val>
                                            <p:strVal val="#ppt_x"/>
                                          </p:val>
                                        </p:tav>
                                        <p:tav tm="100000">
                                          <p:val>
                                            <p:strVal val="#ppt_x"/>
                                          </p:val>
                                        </p:tav>
                                      </p:tavLst>
                                    </p:anim>
                                    <p:anim calcmode="lin" valueType="num">
                                      <p:cBhvr>
                                        <p:cTn id="171" dur="750" fill="hold"/>
                                        <p:tgtEl>
                                          <p:spTgt spid="29"/>
                                        </p:tgtEl>
                                        <p:attrNameLst>
                                          <p:attrName>ppt_y</p:attrName>
                                        </p:attrNameLst>
                                      </p:cBhvr>
                                      <p:tavLst>
                                        <p:tav tm="0">
                                          <p:val>
                                            <p:strVal val="#ppt_y+.1"/>
                                          </p:val>
                                        </p:tav>
                                        <p:tav tm="100000">
                                          <p:val>
                                            <p:strVal val="#ppt_y"/>
                                          </p:val>
                                        </p:tav>
                                      </p:tavLst>
                                    </p:anim>
                                  </p:childTnLst>
                                </p:cTn>
                              </p:par>
                            </p:childTnLst>
                          </p:cTn>
                        </p:par>
                        <p:par>
                          <p:cTn id="172" fill="hold">
                            <p:stCondLst>
                              <p:cond delay="28000"/>
                            </p:stCondLst>
                            <p:childTnLst>
                              <p:par>
                                <p:cTn id="173" presetID="42" presetClass="entr" presetSubtype="0" fill="hold" nodeType="afterEffect">
                                  <p:stCondLst>
                                    <p:cond delay="0"/>
                                  </p:stCondLst>
                                  <p:childTnLst>
                                    <p:set>
                                      <p:cBhvr>
                                        <p:cTn id="174" dur="1" fill="hold">
                                          <p:stCondLst>
                                            <p:cond delay="0"/>
                                          </p:stCondLst>
                                        </p:cTn>
                                        <p:tgtEl>
                                          <p:spTgt spid="42"/>
                                        </p:tgtEl>
                                        <p:attrNameLst>
                                          <p:attrName>style.visibility</p:attrName>
                                        </p:attrNameLst>
                                      </p:cBhvr>
                                      <p:to>
                                        <p:strVal val="visible"/>
                                      </p:to>
                                    </p:set>
                                    <p:animEffect transition="in" filter="fade">
                                      <p:cBhvr>
                                        <p:cTn id="175" dur="750"/>
                                        <p:tgtEl>
                                          <p:spTgt spid="42"/>
                                        </p:tgtEl>
                                      </p:cBhvr>
                                    </p:animEffect>
                                    <p:anim calcmode="lin" valueType="num">
                                      <p:cBhvr>
                                        <p:cTn id="176" dur="750" fill="hold"/>
                                        <p:tgtEl>
                                          <p:spTgt spid="42"/>
                                        </p:tgtEl>
                                        <p:attrNameLst>
                                          <p:attrName>ppt_x</p:attrName>
                                        </p:attrNameLst>
                                      </p:cBhvr>
                                      <p:tavLst>
                                        <p:tav tm="0">
                                          <p:val>
                                            <p:strVal val="#ppt_x"/>
                                          </p:val>
                                        </p:tav>
                                        <p:tav tm="100000">
                                          <p:val>
                                            <p:strVal val="#ppt_x"/>
                                          </p:val>
                                        </p:tav>
                                      </p:tavLst>
                                    </p:anim>
                                    <p:anim calcmode="lin" valueType="num">
                                      <p:cBhvr>
                                        <p:cTn id="177" dur="750" fill="hold"/>
                                        <p:tgtEl>
                                          <p:spTgt spid="42"/>
                                        </p:tgtEl>
                                        <p:attrNameLst>
                                          <p:attrName>ppt_y</p:attrName>
                                        </p:attrNameLst>
                                      </p:cBhvr>
                                      <p:tavLst>
                                        <p:tav tm="0">
                                          <p:val>
                                            <p:strVal val="#ppt_y+.1"/>
                                          </p:val>
                                        </p:tav>
                                        <p:tav tm="100000">
                                          <p:val>
                                            <p:strVal val="#ppt_y"/>
                                          </p:val>
                                        </p:tav>
                                      </p:tavLst>
                                    </p:anim>
                                  </p:childTnLst>
                                </p:cTn>
                              </p:par>
                            </p:childTnLst>
                          </p:cTn>
                        </p:par>
                        <p:par>
                          <p:cTn id="178" fill="hold">
                            <p:stCondLst>
                              <p:cond delay="29000"/>
                            </p:stCondLst>
                            <p:childTnLst>
                              <p:par>
                                <p:cTn id="179" presetID="42" presetClass="entr" presetSubtype="0" fill="hold" grpId="0" nodeType="afterEffect">
                                  <p:stCondLst>
                                    <p:cond delay="0"/>
                                  </p:stCondLst>
                                  <p:childTnLst>
                                    <p:set>
                                      <p:cBhvr>
                                        <p:cTn id="180" dur="1" fill="hold">
                                          <p:stCondLst>
                                            <p:cond delay="0"/>
                                          </p:stCondLst>
                                        </p:cTn>
                                        <p:tgtEl>
                                          <p:spTgt spid="43"/>
                                        </p:tgtEl>
                                        <p:attrNameLst>
                                          <p:attrName>style.visibility</p:attrName>
                                        </p:attrNameLst>
                                      </p:cBhvr>
                                      <p:to>
                                        <p:strVal val="visible"/>
                                      </p:to>
                                    </p:set>
                                    <p:animEffect transition="in" filter="fade">
                                      <p:cBhvr>
                                        <p:cTn id="181" dur="750"/>
                                        <p:tgtEl>
                                          <p:spTgt spid="43"/>
                                        </p:tgtEl>
                                      </p:cBhvr>
                                    </p:animEffect>
                                    <p:anim calcmode="lin" valueType="num">
                                      <p:cBhvr>
                                        <p:cTn id="182" dur="750" fill="hold"/>
                                        <p:tgtEl>
                                          <p:spTgt spid="43"/>
                                        </p:tgtEl>
                                        <p:attrNameLst>
                                          <p:attrName>ppt_x</p:attrName>
                                        </p:attrNameLst>
                                      </p:cBhvr>
                                      <p:tavLst>
                                        <p:tav tm="0">
                                          <p:val>
                                            <p:strVal val="#ppt_x"/>
                                          </p:val>
                                        </p:tav>
                                        <p:tav tm="100000">
                                          <p:val>
                                            <p:strVal val="#ppt_x"/>
                                          </p:val>
                                        </p:tav>
                                      </p:tavLst>
                                    </p:anim>
                                    <p:anim calcmode="lin" valueType="num">
                                      <p:cBhvr>
                                        <p:cTn id="183" dur="750" fill="hold"/>
                                        <p:tgtEl>
                                          <p:spTgt spid="43"/>
                                        </p:tgtEl>
                                        <p:attrNameLst>
                                          <p:attrName>ppt_y</p:attrName>
                                        </p:attrNameLst>
                                      </p:cBhvr>
                                      <p:tavLst>
                                        <p:tav tm="0">
                                          <p:val>
                                            <p:strVal val="#ppt_y+.1"/>
                                          </p:val>
                                        </p:tav>
                                        <p:tav tm="100000">
                                          <p:val>
                                            <p:strVal val="#ppt_y"/>
                                          </p:val>
                                        </p:tav>
                                      </p:tavLst>
                                    </p:anim>
                                  </p:childTnLst>
                                </p:cTn>
                              </p:par>
                            </p:childTnLst>
                          </p:cTn>
                        </p:par>
                        <p:par>
                          <p:cTn id="184" fill="hold">
                            <p:stCondLst>
                              <p:cond delay="30000"/>
                            </p:stCondLst>
                            <p:childTnLst>
                              <p:par>
                                <p:cTn id="185" presetID="42" presetClass="entr" presetSubtype="0" fill="hold" grpId="0" nodeType="afterEffect">
                                  <p:stCondLst>
                                    <p:cond delay="0"/>
                                  </p:stCondLst>
                                  <p:childTnLst>
                                    <p:set>
                                      <p:cBhvr>
                                        <p:cTn id="186" dur="1" fill="hold">
                                          <p:stCondLst>
                                            <p:cond delay="0"/>
                                          </p:stCondLst>
                                        </p:cTn>
                                        <p:tgtEl>
                                          <p:spTgt spid="44"/>
                                        </p:tgtEl>
                                        <p:attrNameLst>
                                          <p:attrName>style.visibility</p:attrName>
                                        </p:attrNameLst>
                                      </p:cBhvr>
                                      <p:to>
                                        <p:strVal val="visible"/>
                                      </p:to>
                                    </p:set>
                                    <p:animEffect transition="in" filter="fade">
                                      <p:cBhvr>
                                        <p:cTn id="187" dur="750"/>
                                        <p:tgtEl>
                                          <p:spTgt spid="44"/>
                                        </p:tgtEl>
                                      </p:cBhvr>
                                    </p:animEffect>
                                    <p:anim calcmode="lin" valueType="num">
                                      <p:cBhvr>
                                        <p:cTn id="188" dur="750" fill="hold"/>
                                        <p:tgtEl>
                                          <p:spTgt spid="44"/>
                                        </p:tgtEl>
                                        <p:attrNameLst>
                                          <p:attrName>ppt_x</p:attrName>
                                        </p:attrNameLst>
                                      </p:cBhvr>
                                      <p:tavLst>
                                        <p:tav tm="0">
                                          <p:val>
                                            <p:strVal val="#ppt_x"/>
                                          </p:val>
                                        </p:tav>
                                        <p:tav tm="100000">
                                          <p:val>
                                            <p:strVal val="#ppt_x"/>
                                          </p:val>
                                        </p:tav>
                                      </p:tavLst>
                                    </p:anim>
                                    <p:anim calcmode="lin" valueType="num">
                                      <p:cBhvr>
                                        <p:cTn id="189"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16" grpId="0"/>
      <p:bldP spid="21" grpId="0"/>
      <p:bldP spid="22" grpId="0"/>
      <p:bldP spid="23" grpId="0"/>
      <p:bldP spid="24" grpId="0"/>
      <p:bldP spid="25" grpId="0"/>
      <p:bldP spid="26" grpId="0"/>
      <p:bldP spid="28" grpId="0"/>
      <p:bldP spid="29" grpId="0"/>
      <p:bldP spid="30" grpId="0"/>
      <p:bldP spid="31" grpId="0"/>
      <p:bldP spid="33" grpId="0"/>
      <p:bldP spid="34" grpId="0"/>
      <p:bldP spid="36" grpId="0"/>
      <p:bldP spid="37" grpId="0"/>
      <p:bldP spid="43" grpId="0"/>
      <p:bldP spid="44" grpId="0"/>
      <p:bldP spid="46" grpId="0"/>
      <p:bldP spid="47" grpId="0"/>
      <p:bldP spid="49" grpId="0"/>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grpSp>
        <p:nvGrpSpPr>
          <p:cNvPr id="38" name="组合 37"/>
          <p:cNvGrpSpPr/>
          <p:nvPr/>
        </p:nvGrpSpPr>
        <p:grpSpPr>
          <a:xfrm>
            <a:off x="4961447" y="689535"/>
            <a:ext cx="4938188" cy="2566638"/>
            <a:chOff x="-576125" y="3335576"/>
            <a:chExt cx="4938188" cy="2566638"/>
          </a:xfrm>
        </p:grpSpPr>
        <p:pic>
          <p:nvPicPr>
            <p:cNvPr id="48" name="图片 47"/>
            <p:cNvPicPr>
              <a:picLocks noChangeAspect="1"/>
            </p:cNvPicPr>
            <p:nvPr/>
          </p:nvPicPr>
          <p:blipFill>
            <a:blip r:embed="rId2"/>
            <a:srcRect/>
            <a:stretch>
              <a:fillRect/>
            </a:stretch>
          </p:blipFill>
          <p:spPr>
            <a:xfrm>
              <a:off x="-576125" y="3335576"/>
              <a:ext cx="4938188" cy="2566638"/>
            </a:xfrm>
            <a:custGeom>
              <a:avLst/>
              <a:gdLst>
                <a:gd name="connsiteX0" fmla="*/ 0 w 4938188"/>
                <a:gd name="connsiteY0" fmla="*/ 0 h 2566638"/>
                <a:gd name="connsiteX1" fmla="*/ 4938188 w 4938188"/>
                <a:gd name="connsiteY1" fmla="*/ 0 h 2566638"/>
                <a:gd name="connsiteX2" fmla="*/ 4938188 w 4938188"/>
                <a:gd name="connsiteY2" fmla="*/ 1220381 h 2566638"/>
                <a:gd name="connsiteX3" fmla="*/ 159032 w 4938188"/>
                <a:gd name="connsiteY3" fmla="*/ 1220381 h 2566638"/>
                <a:gd name="connsiteX4" fmla="*/ 159032 w 4938188"/>
                <a:gd name="connsiteY4" fmla="*/ 2279160 h 2566638"/>
                <a:gd name="connsiteX5" fmla="*/ 4938188 w 4938188"/>
                <a:gd name="connsiteY5" fmla="*/ 2279160 h 2566638"/>
                <a:gd name="connsiteX6" fmla="*/ 4938188 w 4938188"/>
                <a:gd name="connsiteY6" fmla="*/ 2566638 h 2566638"/>
                <a:gd name="connsiteX7" fmla="*/ 0 w 4938188"/>
                <a:gd name="connsiteY7" fmla="*/ 2566638 h 25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38188" h="2566638">
                  <a:moveTo>
                    <a:pt x="0" y="0"/>
                  </a:moveTo>
                  <a:lnTo>
                    <a:pt x="4938188" y="0"/>
                  </a:lnTo>
                  <a:lnTo>
                    <a:pt x="4938188" y="1220381"/>
                  </a:lnTo>
                  <a:lnTo>
                    <a:pt x="159032" y="1220381"/>
                  </a:lnTo>
                  <a:lnTo>
                    <a:pt x="159032" y="2279160"/>
                  </a:lnTo>
                  <a:lnTo>
                    <a:pt x="4938188" y="2279160"/>
                  </a:lnTo>
                  <a:lnTo>
                    <a:pt x="4938188" y="2566638"/>
                  </a:lnTo>
                  <a:lnTo>
                    <a:pt x="0" y="2566638"/>
                  </a:lnTo>
                  <a:close/>
                </a:path>
              </a:pathLst>
            </a:custGeom>
            <a:effectLst>
              <a:outerShdw blurRad="50800" dist="165100" dir="16200000" rotWithShape="0">
                <a:prstClr val="black">
                  <a:alpha val="40000"/>
                </a:prstClr>
              </a:outerShdw>
            </a:effectLst>
          </p:spPr>
        </p:pic>
        <p:sp>
          <p:nvSpPr>
            <p:cNvPr id="29" name="文本框 28"/>
            <p:cNvSpPr txBox="1"/>
            <p:nvPr/>
          </p:nvSpPr>
          <p:spPr>
            <a:xfrm>
              <a:off x="288759" y="4668252"/>
              <a:ext cx="2983831" cy="523220"/>
            </a:xfrm>
            <a:prstGeom prst="rect">
              <a:avLst/>
            </a:prstGeom>
            <a:noFill/>
          </p:spPr>
          <p:txBody>
            <a:bodyPr wrap="square" rtlCol="0">
              <a:spAutoFit/>
            </a:bodyPr>
            <a:lstStyle/>
            <a:p>
              <a:r>
                <a:rPr lang="zh-CN" altLang="en-US" sz="2800" dirty="0">
                  <a:solidFill>
                    <a:schemeClr val="bg1"/>
                  </a:solidFill>
                  <a:cs typeface="+mn-ea"/>
                  <a:sym typeface="+mn-lt"/>
                </a:rPr>
                <a:t>情感营销的意义</a:t>
              </a:r>
              <a:endParaRPr lang="zh-CN" altLang="en-US" sz="2800" dirty="0">
                <a:solidFill>
                  <a:schemeClr val="bg1"/>
                </a:solidFill>
                <a:cs typeface="+mn-ea"/>
                <a:sym typeface="+mn-lt"/>
              </a:endParaRPr>
            </a:p>
          </p:txBody>
        </p:sp>
      </p:grpSp>
      <p:grpSp>
        <p:nvGrpSpPr>
          <p:cNvPr id="36" name="组合 35"/>
          <p:cNvGrpSpPr/>
          <p:nvPr/>
        </p:nvGrpSpPr>
        <p:grpSpPr>
          <a:xfrm>
            <a:off x="4991250" y="2220374"/>
            <a:ext cx="5736833" cy="2566638"/>
            <a:chOff x="3175447" y="3375682"/>
            <a:chExt cx="5736833" cy="2566638"/>
          </a:xfrm>
        </p:grpSpPr>
        <p:pic>
          <p:nvPicPr>
            <p:cNvPr id="55" name="图片 54"/>
            <p:cNvPicPr>
              <a:picLocks noChangeAspect="1"/>
            </p:cNvPicPr>
            <p:nvPr/>
          </p:nvPicPr>
          <p:blipFill>
            <a:blip r:embed="rId3"/>
            <a:srcRect/>
            <a:stretch>
              <a:fillRect/>
            </a:stretch>
          </p:blipFill>
          <p:spPr>
            <a:xfrm>
              <a:off x="3175447" y="3375682"/>
              <a:ext cx="5736833" cy="2566638"/>
            </a:xfrm>
            <a:custGeom>
              <a:avLst/>
              <a:gdLst>
                <a:gd name="connsiteX0" fmla="*/ 16931 w 5736833"/>
                <a:gd name="connsiteY0" fmla="*/ 1180275 h 2566638"/>
                <a:gd name="connsiteX1" fmla="*/ 16931 w 5736833"/>
                <a:gd name="connsiteY1" fmla="*/ 2014464 h 2566638"/>
                <a:gd name="connsiteX2" fmla="*/ 5118320 w 5736833"/>
                <a:gd name="connsiteY2" fmla="*/ 2014464 h 2566638"/>
                <a:gd name="connsiteX3" fmla="*/ 5118320 w 5736833"/>
                <a:gd name="connsiteY3" fmla="*/ 1180275 h 2566638"/>
                <a:gd name="connsiteX4" fmla="*/ 0 w 5736833"/>
                <a:gd name="connsiteY4" fmla="*/ 0 h 2566638"/>
                <a:gd name="connsiteX5" fmla="*/ 5736833 w 5736833"/>
                <a:gd name="connsiteY5" fmla="*/ 0 h 2566638"/>
                <a:gd name="connsiteX6" fmla="*/ 5736833 w 5736833"/>
                <a:gd name="connsiteY6" fmla="*/ 2566638 h 2566638"/>
                <a:gd name="connsiteX7" fmla="*/ 0 w 5736833"/>
                <a:gd name="connsiteY7" fmla="*/ 2566638 h 25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833" h="2566638">
                  <a:moveTo>
                    <a:pt x="16931" y="1180275"/>
                  </a:moveTo>
                  <a:lnTo>
                    <a:pt x="16931" y="2014464"/>
                  </a:lnTo>
                  <a:lnTo>
                    <a:pt x="5118320" y="2014464"/>
                  </a:lnTo>
                  <a:lnTo>
                    <a:pt x="5118320" y="1180275"/>
                  </a:lnTo>
                  <a:close/>
                  <a:moveTo>
                    <a:pt x="0" y="0"/>
                  </a:moveTo>
                  <a:lnTo>
                    <a:pt x="5736833" y="0"/>
                  </a:lnTo>
                  <a:lnTo>
                    <a:pt x="5736833" y="2566638"/>
                  </a:lnTo>
                  <a:lnTo>
                    <a:pt x="0" y="2566638"/>
                  </a:lnTo>
                  <a:close/>
                </a:path>
              </a:pathLst>
            </a:custGeom>
            <a:effectLst>
              <a:outerShdw blurRad="50800" dist="165100" dir="16200000" rotWithShape="0">
                <a:prstClr val="black">
                  <a:alpha val="40000"/>
                </a:prstClr>
              </a:outerShdw>
            </a:effectLst>
          </p:spPr>
        </p:pic>
        <p:sp>
          <p:nvSpPr>
            <p:cNvPr id="60" name="文本框 59"/>
            <p:cNvSpPr txBox="1"/>
            <p:nvPr/>
          </p:nvSpPr>
          <p:spPr>
            <a:xfrm>
              <a:off x="4042611" y="4636168"/>
              <a:ext cx="2983831" cy="523220"/>
            </a:xfrm>
            <a:prstGeom prst="rect">
              <a:avLst/>
            </a:prstGeom>
            <a:noFill/>
          </p:spPr>
          <p:txBody>
            <a:bodyPr wrap="square" rtlCol="0">
              <a:spAutoFit/>
            </a:bodyPr>
            <a:lstStyle/>
            <a:p>
              <a:r>
                <a:rPr lang="zh-CN" altLang="en-US" sz="2800" dirty="0">
                  <a:solidFill>
                    <a:schemeClr val="bg1"/>
                  </a:solidFill>
                  <a:cs typeface="+mn-ea"/>
                  <a:sym typeface="+mn-lt"/>
                </a:rPr>
                <a:t>情感营销的诠释</a:t>
              </a:r>
              <a:endParaRPr lang="zh-CN" altLang="en-US" sz="2800" dirty="0">
                <a:solidFill>
                  <a:schemeClr val="bg1"/>
                </a:solidFill>
                <a:cs typeface="+mn-ea"/>
                <a:sym typeface="+mn-lt"/>
              </a:endParaRPr>
            </a:p>
          </p:txBody>
        </p:sp>
      </p:grpSp>
      <p:grpSp>
        <p:nvGrpSpPr>
          <p:cNvPr id="37" name="组合 36"/>
          <p:cNvGrpSpPr/>
          <p:nvPr/>
        </p:nvGrpSpPr>
        <p:grpSpPr>
          <a:xfrm>
            <a:off x="5105004" y="3575932"/>
            <a:ext cx="5364945" cy="2566638"/>
            <a:chOff x="7829116" y="3399744"/>
            <a:chExt cx="5364945" cy="2566638"/>
          </a:xfrm>
        </p:grpSpPr>
        <p:pic>
          <p:nvPicPr>
            <p:cNvPr id="59" name="图片 58"/>
            <p:cNvPicPr>
              <a:picLocks noChangeAspect="1"/>
            </p:cNvPicPr>
            <p:nvPr/>
          </p:nvPicPr>
          <p:blipFill>
            <a:blip r:embed="rId4"/>
            <a:srcRect/>
            <a:stretch>
              <a:fillRect/>
            </a:stretch>
          </p:blipFill>
          <p:spPr>
            <a:xfrm>
              <a:off x="7829116" y="3399744"/>
              <a:ext cx="5364945" cy="2566638"/>
            </a:xfrm>
            <a:custGeom>
              <a:avLst/>
              <a:gdLst>
                <a:gd name="connsiteX0" fmla="*/ 0 w 5364945"/>
                <a:gd name="connsiteY0" fmla="*/ 0 h 2566638"/>
                <a:gd name="connsiteX1" fmla="*/ 5364945 w 5364945"/>
                <a:gd name="connsiteY1" fmla="*/ 0 h 2566638"/>
                <a:gd name="connsiteX2" fmla="*/ 5364945 w 5364945"/>
                <a:gd name="connsiteY2" fmla="*/ 2566638 h 2566638"/>
                <a:gd name="connsiteX3" fmla="*/ 0 w 5364945"/>
                <a:gd name="connsiteY3" fmla="*/ 2566638 h 2566638"/>
                <a:gd name="connsiteX4" fmla="*/ 0 w 5364945"/>
                <a:gd name="connsiteY4" fmla="*/ 1990402 h 2566638"/>
                <a:gd name="connsiteX5" fmla="*/ 4154335 w 5364945"/>
                <a:gd name="connsiteY5" fmla="*/ 1990402 h 2566638"/>
                <a:gd name="connsiteX6" fmla="*/ 4154335 w 5364945"/>
                <a:gd name="connsiteY6" fmla="*/ 1156213 h 2566638"/>
                <a:gd name="connsiteX7" fmla="*/ 0 w 5364945"/>
                <a:gd name="connsiteY7" fmla="*/ 1156213 h 256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64945" h="2566638">
                  <a:moveTo>
                    <a:pt x="0" y="0"/>
                  </a:moveTo>
                  <a:lnTo>
                    <a:pt x="5364945" y="0"/>
                  </a:lnTo>
                  <a:lnTo>
                    <a:pt x="5364945" y="2566638"/>
                  </a:lnTo>
                  <a:lnTo>
                    <a:pt x="0" y="2566638"/>
                  </a:lnTo>
                  <a:lnTo>
                    <a:pt x="0" y="1990402"/>
                  </a:lnTo>
                  <a:lnTo>
                    <a:pt x="4154335" y="1990402"/>
                  </a:lnTo>
                  <a:lnTo>
                    <a:pt x="4154335" y="1156213"/>
                  </a:lnTo>
                  <a:lnTo>
                    <a:pt x="0" y="1156213"/>
                  </a:lnTo>
                  <a:close/>
                </a:path>
              </a:pathLst>
            </a:custGeom>
            <a:effectLst>
              <a:outerShdw blurRad="50800" dist="165100" dir="16200000" rotWithShape="0">
                <a:prstClr val="black">
                  <a:alpha val="40000"/>
                </a:prstClr>
              </a:outerShdw>
            </a:effectLst>
          </p:spPr>
        </p:pic>
        <p:sp>
          <p:nvSpPr>
            <p:cNvPr id="61" name="文本框 60"/>
            <p:cNvSpPr txBox="1"/>
            <p:nvPr/>
          </p:nvSpPr>
          <p:spPr>
            <a:xfrm>
              <a:off x="8534400" y="4604084"/>
              <a:ext cx="2983831" cy="523220"/>
            </a:xfrm>
            <a:prstGeom prst="rect">
              <a:avLst/>
            </a:prstGeom>
            <a:noFill/>
          </p:spPr>
          <p:txBody>
            <a:bodyPr wrap="square" rtlCol="0">
              <a:spAutoFit/>
            </a:bodyPr>
            <a:lstStyle/>
            <a:p>
              <a:r>
                <a:rPr lang="zh-CN" altLang="en-US" sz="2800" dirty="0">
                  <a:solidFill>
                    <a:schemeClr val="bg1"/>
                  </a:solidFill>
                  <a:cs typeface="+mn-ea"/>
                  <a:sym typeface="+mn-lt"/>
                </a:rPr>
                <a:t>情感营销的运用</a:t>
              </a:r>
              <a:endParaRPr lang="zh-CN" altLang="en-US" sz="2800" dirty="0">
                <a:solidFill>
                  <a:schemeClr val="bg1"/>
                </a:solidFill>
                <a:cs typeface="+mn-ea"/>
                <a:sym typeface="+mn-lt"/>
              </a:endParaRPr>
            </a:p>
          </p:txBody>
        </p:sp>
      </p:grpSp>
      <p:cxnSp>
        <p:nvCxnSpPr>
          <p:cNvPr id="62" name="直接连接符 61"/>
          <p:cNvCxnSpPr/>
          <p:nvPr/>
        </p:nvCxnSpPr>
        <p:spPr>
          <a:xfrm>
            <a:off x="5345064" y="1940819"/>
            <a:ext cx="0" cy="2679031"/>
          </a:xfrm>
          <a:prstGeom prst="line">
            <a:avLst/>
          </a:prstGeom>
          <a:ln>
            <a:solidFill>
              <a:schemeClr val="bg1">
                <a:alpha val="60000"/>
              </a:schemeClr>
            </a:solidFill>
          </a:ln>
          <a:effectLst>
            <a:outerShdw blurRad="50800" dist="152400" dir="3060000" algn="l" rotWithShape="0">
              <a:prstClr val="black"/>
            </a:outerShdw>
          </a:effectLst>
        </p:spPr>
        <p:style>
          <a:lnRef idx="1">
            <a:schemeClr val="accent1"/>
          </a:lnRef>
          <a:fillRef idx="0">
            <a:schemeClr val="accent1"/>
          </a:fillRef>
          <a:effectRef idx="0">
            <a:schemeClr val="accent1"/>
          </a:effectRef>
          <a:fontRef idx="minor">
            <a:schemeClr val="tx1"/>
          </a:fontRef>
        </p:style>
      </p:cxnSp>
      <p:pic>
        <p:nvPicPr>
          <p:cNvPr id="67" name="图片 66"/>
          <p:cNvPicPr>
            <a:picLocks noChangeAspect="1"/>
          </p:cNvPicPr>
          <p:nvPr/>
        </p:nvPicPr>
        <p:blipFill rotWithShape="1">
          <a:blip r:embed="rId5" cstate="screen"/>
          <a:srcRect/>
          <a:stretch>
            <a:fillRect/>
          </a:stretch>
        </p:blipFill>
        <p:spPr>
          <a:xfrm>
            <a:off x="8366985" y="4750582"/>
            <a:ext cx="3825016" cy="2107418"/>
          </a:xfrm>
          <a:prstGeom prst="rect">
            <a:avLst/>
          </a:prstGeom>
        </p:spPr>
      </p:pic>
      <p:pic>
        <p:nvPicPr>
          <p:cNvPr id="6" name="图片 5"/>
          <p:cNvPicPr>
            <a:picLocks noChangeAspect="1"/>
          </p:cNvPicPr>
          <p:nvPr/>
        </p:nvPicPr>
        <p:blipFill>
          <a:blip r:embed="rId6" cstate="screen"/>
          <a:stretch>
            <a:fillRect/>
          </a:stretch>
        </p:blipFill>
        <p:spPr>
          <a:xfrm>
            <a:off x="2264977" y="2117282"/>
            <a:ext cx="1255580" cy="1628274"/>
          </a:xfrm>
          <a:prstGeom prst="rect">
            <a:avLst/>
          </a:prstGeom>
        </p:spPr>
      </p:pic>
      <p:sp>
        <p:nvSpPr>
          <p:cNvPr id="7" name="文本框 6"/>
          <p:cNvSpPr txBox="1"/>
          <p:nvPr/>
        </p:nvSpPr>
        <p:spPr>
          <a:xfrm>
            <a:off x="2569777" y="3400649"/>
            <a:ext cx="3721769" cy="769441"/>
          </a:xfrm>
          <a:prstGeom prst="rect">
            <a:avLst/>
          </a:prstGeom>
          <a:noFill/>
          <a:effectLst/>
        </p:spPr>
        <p:txBody>
          <a:bodyPr wrap="square" rtlCol="0">
            <a:spAutoFit/>
          </a:bodyPr>
          <a:lstStyle/>
          <a:p>
            <a:r>
              <a:rPr lang="en-US" altLang="zh-CN" sz="4400" b="1" dirty="0">
                <a:solidFill>
                  <a:schemeClr val="bg1">
                    <a:alpha val="55000"/>
                  </a:schemeClr>
                </a:solidFill>
                <a:cs typeface="+mn-ea"/>
                <a:sym typeface="+mn-lt"/>
              </a:rPr>
              <a:t>Contents</a:t>
            </a:r>
            <a:endParaRPr lang="zh-CN" altLang="en-US" sz="4400" b="1" dirty="0">
              <a:solidFill>
                <a:schemeClr val="bg1">
                  <a:alpha val="55000"/>
                </a:schemeClr>
              </a:solidFill>
              <a:cs typeface="+mn-ea"/>
              <a:sym typeface="+mn-lt"/>
            </a:endParaRPr>
          </a:p>
        </p:txBody>
      </p:sp>
      <p:sp>
        <p:nvSpPr>
          <p:cNvPr id="23" name="文本框 22"/>
          <p:cNvSpPr txBox="1"/>
          <p:nvPr/>
        </p:nvSpPr>
        <p:spPr>
          <a:xfrm>
            <a:off x="3227504" y="2486250"/>
            <a:ext cx="2181726" cy="1200329"/>
          </a:xfrm>
          <a:prstGeom prst="rect">
            <a:avLst/>
          </a:prstGeom>
          <a:noFill/>
          <a:effectLst/>
        </p:spPr>
        <p:txBody>
          <a:bodyPr wrap="square" rtlCol="0">
            <a:spAutoFit/>
          </a:bodyPr>
          <a:lstStyle/>
          <a:p>
            <a:r>
              <a:rPr lang="zh-CN" altLang="en-US" sz="7200" dirty="0">
                <a:solidFill>
                  <a:schemeClr val="bg1">
                    <a:alpha val="66000"/>
                  </a:schemeClr>
                </a:solidFill>
                <a:cs typeface="+mn-ea"/>
                <a:sym typeface="+mn-lt"/>
              </a:rPr>
              <a:t>目录</a:t>
            </a:r>
            <a:endParaRPr lang="en-US" altLang="zh-CN" sz="7200" dirty="0">
              <a:solidFill>
                <a:schemeClr val="bg1">
                  <a:alpha val="66000"/>
                </a:schemeClr>
              </a:solidFill>
              <a:cs typeface="+mn-ea"/>
              <a:sym typeface="+mn-lt"/>
            </a:endParaRPr>
          </a:p>
        </p:txBody>
      </p:sp>
      <p:grpSp>
        <p:nvGrpSpPr>
          <p:cNvPr id="76" name="组合 75"/>
          <p:cNvGrpSpPr/>
          <p:nvPr/>
        </p:nvGrpSpPr>
        <p:grpSpPr>
          <a:xfrm>
            <a:off x="-264691" y="818147"/>
            <a:ext cx="2446417" cy="4557315"/>
            <a:chOff x="-393029" y="0"/>
            <a:chExt cx="3585409" cy="6679090"/>
          </a:xfrm>
        </p:grpSpPr>
        <p:sp>
          <p:nvSpPr>
            <p:cNvPr id="72" name="等腰三角形 71"/>
            <p:cNvSpPr/>
            <p:nvPr/>
          </p:nvSpPr>
          <p:spPr>
            <a:xfrm rot="5400000">
              <a:off x="-1743354" y="1743355"/>
              <a:ext cx="6679090" cy="3192379"/>
            </a:xfrm>
            <a:prstGeom prst="triangle">
              <a:avLst/>
            </a:prstGeom>
            <a:solidFill>
              <a:schemeClr val="accent1">
                <a:lumMod val="7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等腰三角形 70"/>
            <p:cNvSpPr/>
            <p:nvPr/>
          </p:nvSpPr>
          <p:spPr>
            <a:xfrm rot="5400000">
              <a:off x="-1187113" y="1933073"/>
              <a:ext cx="4732421" cy="2261937"/>
            </a:xfrm>
            <a:prstGeom prst="triangle">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等腰三角形 72"/>
            <p:cNvSpPr/>
            <p:nvPr/>
          </p:nvSpPr>
          <p:spPr>
            <a:xfrm rot="5400000">
              <a:off x="-1334790" y="2144919"/>
              <a:ext cx="3608046" cy="1724524"/>
            </a:xfrm>
            <a:prstGeom prst="triangle">
              <a:avLst/>
            </a:prstGeom>
            <a:noFill/>
            <a:ln>
              <a:solidFill>
                <a:schemeClr val="bg1">
                  <a:lumMod val="6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等腰三角形 73"/>
            <p:cNvSpPr/>
            <p:nvPr/>
          </p:nvSpPr>
          <p:spPr>
            <a:xfrm rot="5400000">
              <a:off x="-747426" y="1108374"/>
              <a:ext cx="2863515" cy="1368663"/>
            </a:xfrm>
            <a:prstGeom prst="triangle">
              <a:avLst/>
            </a:prstGeom>
            <a:noFill/>
            <a:ln>
              <a:solidFill>
                <a:schemeClr val="bg1">
                  <a:lumMod val="65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xit" presetSubtype="0" fill="hold" nodeType="with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par>
                          <p:cTn id="10" fill="hold">
                            <p:stCondLst>
                              <p:cond delay="20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750"/>
                                        <p:tgtEl>
                                          <p:spTgt spid="23"/>
                                        </p:tgtEl>
                                      </p:cBhvr>
                                    </p:animEffect>
                                    <p:anim calcmode="lin" valueType="num">
                                      <p:cBhvr>
                                        <p:cTn id="14" dur="750" fill="hold"/>
                                        <p:tgtEl>
                                          <p:spTgt spid="23"/>
                                        </p:tgtEl>
                                        <p:attrNameLst>
                                          <p:attrName>ppt_x</p:attrName>
                                        </p:attrNameLst>
                                      </p:cBhvr>
                                      <p:tavLst>
                                        <p:tav tm="0">
                                          <p:val>
                                            <p:strVal val="#ppt_x"/>
                                          </p:val>
                                        </p:tav>
                                        <p:tav tm="100000">
                                          <p:val>
                                            <p:strVal val="#ppt_x"/>
                                          </p:val>
                                        </p:tav>
                                      </p:tavLst>
                                    </p:anim>
                                    <p:anim calcmode="lin" valueType="num">
                                      <p:cBhvr>
                                        <p:cTn id="15" dur="75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anim calcmode="lin" valueType="num">
                                      <p:cBhvr>
                                        <p:cTn id="20" dur="750" fill="hold"/>
                                        <p:tgtEl>
                                          <p:spTgt spid="7"/>
                                        </p:tgtEl>
                                        <p:attrNameLst>
                                          <p:attrName>ppt_x</p:attrName>
                                        </p:attrNameLst>
                                      </p:cBhvr>
                                      <p:tavLst>
                                        <p:tav tm="0">
                                          <p:val>
                                            <p:strVal val="#ppt_x"/>
                                          </p:val>
                                        </p:tav>
                                        <p:tav tm="100000">
                                          <p:val>
                                            <p:strVal val="#ppt_x"/>
                                          </p:val>
                                        </p:tav>
                                      </p:tavLst>
                                    </p:anim>
                                    <p:anim calcmode="lin" valueType="num">
                                      <p:cBhvr>
                                        <p:cTn id="21" dur="7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2" presetClass="entr" presetSubtype="0"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anim calcmode="lin" valueType="num">
                                      <p:cBhvr>
                                        <p:cTn id="26" dur="500" fill="hold"/>
                                        <p:tgtEl>
                                          <p:spTgt spid="62"/>
                                        </p:tgtEl>
                                        <p:attrNameLst>
                                          <p:attrName>ppt_x</p:attrName>
                                        </p:attrNameLst>
                                      </p:cBhvr>
                                      <p:tavLst>
                                        <p:tav tm="0">
                                          <p:val>
                                            <p:strVal val="#ppt_x"/>
                                          </p:val>
                                        </p:tav>
                                        <p:tav tm="100000">
                                          <p:val>
                                            <p:strVal val="#ppt_x"/>
                                          </p:val>
                                        </p:tav>
                                      </p:tavLst>
                                    </p:anim>
                                    <p:anim calcmode="lin" valueType="num">
                                      <p:cBhvr>
                                        <p:cTn id="27" dur="500" fill="hold"/>
                                        <p:tgtEl>
                                          <p:spTgt spid="62"/>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1000" fill="hold"/>
                                        <p:tgtEl>
                                          <p:spTgt spid="38"/>
                                        </p:tgtEl>
                                        <p:attrNameLst>
                                          <p:attrName>ppt_x</p:attrName>
                                        </p:attrNameLst>
                                      </p:cBhvr>
                                      <p:tavLst>
                                        <p:tav tm="0">
                                          <p:val>
                                            <p:strVal val="#ppt_x"/>
                                          </p:val>
                                        </p:tav>
                                        <p:tav tm="100000">
                                          <p:val>
                                            <p:strVal val="#ppt_x"/>
                                          </p:val>
                                        </p:tav>
                                      </p:tavLst>
                                    </p:anim>
                                    <p:anim calcmode="lin" valueType="num">
                                      <p:cBhvr additive="base">
                                        <p:cTn id="32" dur="1000" fill="hold"/>
                                        <p:tgtEl>
                                          <p:spTgt spid="38"/>
                                        </p:tgtEl>
                                        <p:attrNameLst>
                                          <p:attrName>ppt_y</p:attrName>
                                        </p:attrNameLst>
                                      </p:cBhvr>
                                      <p:tavLst>
                                        <p:tav tm="0">
                                          <p:val>
                                            <p:strVal val="1+#ppt_h/2"/>
                                          </p:val>
                                        </p:tav>
                                        <p:tav tm="100000">
                                          <p:val>
                                            <p:strVal val="#ppt_y"/>
                                          </p:val>
                                        </p:tav>
                                      </p:tavLst>
                                    </p:anim>
                                  </p:childTnLst>
                                </p:cTn>
                              </p:par>
                            </p:childTnLst>
                          </p:cTn>
                        </p:par>
                        <p:par>
                          <p:cTn id="33" fill="hold">
                            <p:stCondLst>
                              <p:cond delay="5500"/>
                            </p:stCondLst>
                            <p:childTnLst>
                              <p:par>
                                <p:cTn id="34" presetID="2" presetClass="entr" presetSubtype="4"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1000" fill="hold"/>
                                        <p:tgtEl>
                                          <p:spTgt spid="36"/>
                                        </p:tgtEl>
                                        <p:attrNameLst>
                                          <p:attrName>ppt_x</p:attrName>
                                        </p:attrNameLst>
                                      </p:cBhvr>
                                      <p:tavLst>
                                        <p:tav tm="0">
                                          <p:val>
                                            <p:strVal val="#ppt_x"/>
                                          </p:val>
                                        </p:tav>
                                        <p:tav tm="100000">
                                          <p:val>
                                            <p:strVal val="#ppt_x"/>
                                          </p:val>
                                        </p:tav>
                                      </p:tavLst>
                                    </p:anim>
                                    <p:anim calcmode="lin" valueType="num">
                                      <p:cBhvr additive="base">
                                        <p:cTn id="37" dur="1000" fill="hold"/>
                                        <p:tgtEl>
                                          <p:spTgt spid="36"/>
                                        </p:tgtEl>
                                        <p:attrNameLst>
                                          <p:attrName>ppt_y</p:attrName>
                                        </p:attrNameLst>
                                      </p:cBhvr>
                                      <p:tavLst>
                                        <p:tav tm="0">
                                          <p:val>
                                            <p:strVal val="1+#ppt_h/2"/>
                                          </p:val>
                                        </p:tav>
                                        <p:tav tm="100000">
                                          <p:val>
                                            <p:strVal val="#ppt_y"/>
                                          </p:val>
                                        </p:tav>
                                      </p:tavLst>
                                    </p:anim>
                                  </p:childTnLst>
                                </p:cTn>
                              </p:par>
                            </p:childTnLst>
                          </p:cTn>
                        </p:par>
                        <p:par>
                          <p:cTn id="38" fill="hold">
                            <p:stCondLst>
                              <p:cond delay="6500"/>
                            </p:stCondLst>
                            <p:childTnLst>
                              <p:par>
                                <p:cTn id="39" presetID="2" presetClass="entr" presetSubtype="4"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1000" fill="hold"/>
                                        <p:tgtEl>
                                          <p:spTgt spid="37"/>
                                        </p:tgtEl>
                                        <p:attrNameLst>
                                          <p:attrName>ppt_x</p:attrName>
                                        </p:attrNameLst>
                                      </p:cBhvr>
                                      <p:tavLst>
                                        <p:tav tm="0">
                                          <p:val>
                                            <p:strVal val="#ppt_x"/>
                                          </p:val>
                                        </p:tav>
                                        <p:tav tm="100000">
                                          <p:val>
                                            <p:strVal val="#ppt_x"/>
                                          </p:val>
                                        </p:tav>
                                      </p:tavLst>
                                    </p:anim>
                                    <p:anim calcmode="lin" valueType="num">
                                      <p:cBhvr additive="base">
                                        <p:cTn id="42"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1171232" y="-277403"/>
            <a:ext cx="3342932" cy="5674903"/>
          </a:xfrm>
          <a:prstGeom prst="rect">
            <a:avLst/>
          </a:prstGeom>
        </p:spPr>
      </p:pic>
      <p:sp>
        <p:nvSpPr>
          <p:cNvPr id="8" name="矩形 7"/>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文本框 14"/>
          <p:cNvSpPr txBox="1"/>
          <p:nvPr/>
        </p:nvSpPr>
        <p:spPr>
          <a:xfrm>
            <a:off x="3450274" y="674567"/>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sp>
        <p:nvSpPr>
          <p:cNvPr id="20" name="立方体 19"/>
          <p:cNvSpPr/>
          <p:nvPr/>
        </p:nvSpPr>
        <p:spPr>
          <a:xfrm>
            <a:off x="4037815" y="3187700"/>
            <a:ext cx="1116584" cy="2590014"/>
          </a:xfrm>
          <a:prstGeom prst="cube">
            <a:avLst>
              <a:gd name="adj" fmla="val 3221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立方体 11"/>
          <p:cNvSpPr/>
          <p:nvPr/>
        </p:nvSpPr>
        <p:spPr>
          <a:xfrm>
            <a:off x="5469284" y="2501900"/>
            <a:ext cx="1116584" cy="3240000"/>
          </a:xfrm>
          <a:prstGeom prst="cube">
            <a:avLst>
              <a:gd name="adj" fmla="val 3221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立方体 12"/>
          <p:cNvSpPr/>
          <p:nvPr/>
        </p:nvSpPr>
        <p:spPr>
          <a:xfrm>
            <a:off x="6989652" y="2222500"/>
            <a:ext cx="1116584" cy="3564000"/>
          </a:xfrm>
          <a:prstGeom prst="cube">
            <a:avLst>
              <a:gd name="adj" fmla="val 3221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2870200" y="5969000"/>
            <a:ext cx="6616700" cy="127000"/>
            <a:chOff x="3810000" y="1308100"/>
            <a:chExt cx="3581400" cy="114300"/>
          </a:xfrm>
        </p:grpSpPr>
        <p:sp>
          <p:nvSpPr>
            <p:cNvPr id="4" name="矩形 3"/>
            <p:cNvSpPr/>
            <p:nvPr/>
          </p:nvSpPr>
          <p:spPr>
            <a:xfrm>
              <a:off x="3810000" y="1308100"/>
              <a:ext cx="1193800" cy="114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5003800" y="1308100"/>
              <a:ext cx="1193800" cy="114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6197600" y="1308100"/>
              <a:ext cx="1193800" cy="114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文本框 16"/>
          <p:cNvSpPr txBox="1"/>
          <p:nvPr/>
        </p:nvSpPr>
        <p:spPr>
          <a:xfrm>
            <a:off x="966536" y="3461831"/>
            <a:ext cx="265429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18" name="矩形 17"/>
          <p:cNvSpPr/>
          <p:nvPr/>
        </p:nvSpPr>
        <p:spPr>
          <a:xfrm>
            <a:off x="901522" y="3764983"/>
            <a:ext cx="2766416" cy="646331"/>
          </a:xfrm>
          <a:prstGeom prst="rect">
            <a:avLst/>
          </a:prstGeom>
        </p:spPr>
        <p:txBody>
          <a:bodyPr wrap="square">
            <a:spAutoFit/>
          </a:bodyPr>
          <a:lstStyle/>
          <a:p>
            <a:pPr lvl="0" algn="r">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19" name="文本框 18"/>
          <p:cNvSpPr txBox="1"/>
          <p:nvPr/>
        </p:nvSpPr>
        <p:spPr>
          <a:xfrm>
            <a:off x="2681036" y="1912074"/>
            <a:ext cx="2654292"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2" name="矩形 21"/>
          <p:cNvSpPr/>
          <p:nvPr/>
        </p:nvSpPr>
        <p:spPr>
          <a:xfrm>
            <a:off x="2616022" y="2215226"/>
            <a:ext cx="2766416" cy="646331"/>
          </a:xfrm>
          <a:prstGeom prst="rect">
            <a:avLst/>
          </a:prstGeom>
        </p:spPr>
        <p:txBody>
          <a:bodyPr wrap="square">
            <a:spAutoFit/>
          </a:bodyPr>
          <a:lstStyle/>
          <a:p>
            <a:pPr lvl="0" algn="r">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28" name="文本框 27"/>
          <p:cNvSpPr txBox="1"/>
          <p:nvPr/>
        </p:nvSpPr>
        <p:spPr>
          <a:xfrm>
            <a:off x="8580633" y="2104541"/>
            <a:ext cx="2654292"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29" name="矩形 28"/>
          <p:cNvSpPr/>
          <p:nvPr/>
        </p:nvSpPr>
        <p:spPr>
          <a:xfrm>
            <a:off x="8515619" y="2407693"/>
            <a:ext cx="2766416"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6" name="文本框 5"/>
          <p:cNvSpPr txBox="1"/>
          <p:nvPr/>
        </p:nvSpPr>
        <p:spPr>
          <a:xfrm>
            <a:off x="3994843" y="2959100"/>
            <a:ext cx="1047057" cy="1200329"/>
          </a:xfrm>
          <a:prstGeom prst="rect">
            <a:avLst/>
          </a:prstGeom>
          <a:noFill/>
        </p:spPr>
        <p:txBody>
          <a:bodyPr wrap="square" rtlCol="0">
            <a:spAutoFit/>
          </a:bodyPr>
          <a:lstStyle/>
          <a:p>
            <a:r>
              <a:rPr lang="en-US" altLang="zh-CN" sz="3600" dirty="0">
                <a:solidFill>
                  <a:schemeClr val="bg1"/>
                </a:solidFill>
                <a:cs typeface="+mn-ea"/>
                <a:sym typeface="+mn-lt"/>
              </a:rPr>
              <a:t>45%</a:t>
            </a:r>
            <a:endParaRPr lang="zh-CN" altLang="en-US" sz="3600" dirty="0">
              <a:solidFill>
                <a:schemeClr val="bg1"/>
              </a:solidFill>
              <a:cs typeface="+mn-ea"/>
              <a:sym typeface="+mn-lt"/>
            </a:endParaRPr>
          </a:p>
        </p:txBody>
      </p:sp>
      <p:sp>
        <p:nvSpPr>
          <p:cNvPr id="30" name="文本框 29"/>
          <p:cNvSpPr txBox="1"/>
          <p:nvPr/>
        </p:nvSpPr>
        <p:spPr>
          <a:xfrm>
            <a:off x="5455343" y="2247900"/>
            <a:ext cx="1047057" cy="1200329"/>
          </a:xfrm>
          <a:prstGeom prst="rect">
            <a:avLst/>
          </a:prstGeom>
          <a:noFill/>
        </p:spPr>
        <p:txBody>
          <a:bodyPr wrap="square" rtlCol="0">
            <a:spAutoFit/>
          </a:bodyPr>
          <a:lstStyle/>
          <a:p>
            <a:r>
              <a:rPr lang="en-US" altLang="zh-CN" sz="3600" dirty="0">
                <a:solidFill>
                  <a:schemeClr val="bg1"/>
                </a:solidFill>
                <a:cs typeface="+mn-ea"/>
                <a:sym typeface="+mn-lt"/>
              </a:rPr>
              <a:t>65%</a:t>
            </a:r>
            <a:endParaRPr lang="zh-CN" altLang="en-US" sz="3600" dirty="0">
              <a:solidFill>
                <a:schemeClr val="bg1"/>
              </a:solidFill>
              <a:cs typeface="+mn-ea"/>
              <a:sym typeface="+mn-lt"/>
            </a:endParaRPr>
          </a:p>
        </p:txBody>
      </p:sp>
      <p:sp>
        <p:nvSpPr>
          <p:cNvPr id="31" name="文本框 30"/>
          <p:cNvSpPr txBox="1"/>
          <p:nvPr/>
        </p:nvSpPr>
        <p:spPr>
          <a:xfrm>
            <a:off x="6941243" y="1993900"/>
            <a:ext cx="1047057" cy="1200329"/>
          </a:xfrm>
          <a:prstGeom prst="rect">
            <a:avLst/>
          </a:prstGeom>
          <a:noFill/>
        </p:spPr>
        <p:txBody>
          <a:bodyPr wrap="square" rtlCol="0">
            <a:spAutoFit/>
          </a:bodyPr>
          <a:lstStyle/>
          <a:p>
            <a:r>
              <a:rPr lang="en-US" altLang="zh-CN" sz="3600" dirty="0">
                <a:solidFill>
                  <a:schemeClr val="bg1"/>
                </a:solidFill>
                <a:cs typeface="+mn-ea"/>
                <a:sym typeface="+mn-lt"/>
              </a:rPr>
              <a:t>85%</a:t>
            </a:r>
            <a:endParaRPr lang="zh-CN" altLang="en-US" sz="3600" dirty="0">
              <a:solidFill>
                <a:schemeClr val="bg1"/>
              </a:solidFill>
              <a:cs typeface="+mn-ea"/>
              <a:sym typeface="+mn-lt"/>
            </a:endParaRPr>
          </a:p>
        </p:txBody>
      </p:sp>
      <p:cxnSp>
        <p:nvCxnSpPr>
          <p:cNvPr id="9" name="直接连接符 8"/>
          <p:cNvCxnSpPr/>
          <p:nvPr/>
        </p:nvCxnSpPr>
        <p:spPr>
          <a:xfrm>
            <a:off x="5473700" y="2019300"/>
            <a:ext cx="0" cy="8636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356600" y="2108200"/>
            <a:ext cx="0" cy="8636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708400" y="3568700"/>
            <a:ext cx="0" cy="8636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750"/>
                                        <p:tgtEl>
                                          <p:spTgt spid="20"/>
                                        </p:tgtEl>
                                      </p:cBhvr>
                                    </p:animEffect>
                                    <p:anim calcmode="lin" valueType="num">
                                      <p:cBhvr>
                                        <p:cTn id="14" dur="750" fill="hold"/>
                                        <p:tgtEl>
                                          <p:spTgt spid="20"/>
                                        </p:tgtEl>
                                        <p:attrNameLst>
                                          <p:attrName>ppt_x</p:attrName>
                                        </p:attrNameLst>
                                      </p:cBhvr>
                                      <p:tavLst>
                                        <p:tav tm="0">
                                          <p:val>
                                            <p:strVal val="#ppt_x"/>
                                          </p:val>
                                        </p:tav>
                                        <p:tav tm="100000">
                                          <p:val>
                                            <p:strVal val="#ppt_x"/>
                                          </p:val>
                                        </p:tav>
                                      </p:tavLst>
                                    </p:anim>
                                    <p:anim calcmode="lin" valueType="num">
                                      <p:cBhvr>
                                        <p:cTn id="15" dur="75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750"/>
                                        <p:tgtEl>
                                          <p:spTgt spid="35"/>
                                        </p:tgtEl>
                                      </p:cBhvr>
                                    </p:animEffect>
                                    <p:anim calcmode="lin" valueType="num">
                                      <p:cBhvr>
                                        <p:cTn id="26" dur="750" fill="hold"/>
                                        <p:tgtEl>
                                          <p:spTgt spid="35"/>
                                        </p:tgtEl>
                                        <p:attrNameLst>
                                          <p:attrName>ppt_x</p:attrName>
                                        </p:attrNameLst>
                                      </p:cBhvr>
                                      <p:tavLst>
                                        <p:tav tm="0">
                                          <p:val>
                                            <p:strVal val="#ppt_x"/>
                                          </p:val>
                                        </p:tav>
                                        <p:tav tm="100000">
                                          <p:val>
                                            <p:strVal val="#ppt_x"/>
                                          </p:val>
                                        </p:tav>
                                      </p:tavLst>
                                    </p:anim>
                                    <p:anim calcmode="lin" valueType="num">
                                      <p:cBhvr>
                                        <p:cTn id="27" dur="75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750"/>
                                        <p:tgtEl>
                                          <p:spTgt spid="17"/>
                                        </p:tgtEl>
                                      </p:cBhvr>
                                    </p:animEffect>
                                    <p:anim calcmode="lin" valueType="num">
                                      <p:cBhvr>
                                        <p:cTn id="32" dur="750" fill="hold"/>
                                        <p:tgtEl>
                                          <p:spTgt spid="17"/>
                                        </p:tgtEl>
                                        <p:attrNameLst>
                                          <p:attrName>ppt_x</p:attrName>
                                        </p:attrNameLst>
                                      </p:cBhvr>
                                      <p:tavLst>
                                        <p:tav tm="0">
                                          <p:val>
                                            <p:strVal val="#ppt_x"/>
                                          </p:val>
                                        </p:tav>
                                        <p:tav tm="100000">
                                          <p:val>
                                            <p:strVal val="#ppt_x"/>
                                          </p:val>
                                        </p:tav>
                                      </p:tavLst>
                                    </p:anim>
                                    <p:anim calcmode="lin" valueType="num">
                                      <p:cBhvr>
                                        <p:cTn id="33" dur="75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750"/>
                                        <p:tgtEl>
                                          <p:spTgt spid="18"/>
                                        </p:tgtEl>
                                      </p:cBhvr>
                                    </p:animEffect>
                                    <p:anim calcmode="lin" valueType="num">
                                      <p:cBhvr>
                                        <p:cTn id="38" dur="750" fill="hold"/>
                                        <p:tgtEl>
                                          <p:spTgt spid="18"/>
                                        </p:tgtEl>
                                        <p:attrNameLst>
                                          <p:attrName>ppt_x</p:attrName>
                                        </p:attrNameLst>
                                      </p:cBhvr>
                                      <p:tavLst>
                                        <p:tav tm="0">
                                          <p:val>
                                            <p:strVal val="#ppt_x"/>
                                          </p:val>
                                        </p:tav>
                                        <p:tav tm="100000">
                                          <p:val>
                                            <p:strVal val="#ppt_x"/>
                                          </p:val>
                                        </p:tav>
                                      </p:tavLst>
                                    </p:anim>
                                    <p:anim calcmode="lin" valueType="num">
                                      <p:cBhvr>
                                        <p:cTn id="39" dur="75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750"/>
                                        <p:tgtEl>
                                          <p:spTgt spid="12"/>
                                        </p:tgtEl>
                                      </p:cBhvr>
                                    </p:animEffect>
                                    <p:anim calcmode="lin" valueType="num">
                                      <p:cBhvr>
                                        <p:cTn id="44" dur="750" fill="hold"/>
                                        <p:tgtEl>
                                          <p:spTgt spid="12"/>
                                        </p:tgtEl>
                                        <p:attrNameLst>
                                          <p:attrName>ppt_x</p:attrName>
                                        </p:attrNameLst>
                                      </p:cBhvr>
                                      <p:tavLst>
                                        <p:tav tm="0">
                                          <p:val>
                                            <p:strVal val="#ppt_x"/>
                                          </p:val>
                                        </p:tav>
                                        <p:tav tm="100000">
                                          <p:val>
                                            <p:strVal val="#ppt_x"/>
                                          </p:val>
                                        </p:tav>
                                      </p:tavLst>
                                    </p:anim>
                                    <p:anim calcmode="lin" valueType="num">
                                      <p:cBhvr>
                                        <p:cTn id="45" dur="7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750"/>
                                        <p:tgtEl>
                                          <p:spTgt spid="30"/>
                                        </p:tgtEl>
                                      </p:cBhvr>
                                    </p:animEffect>
                                    <p:anim calcmode="lin" valueType="num">
                                      <p:cBhvr>
                                        <p:cTn id="50" dur="750" fill="hold"/>
                                        <p:tgtEl>
                                          <p:spTgt spid="30"/>
                                        </p:tgtEl>
                                        <p:attrNameLst>
                                          <p:attrName>ppt_x</p:attrName>
                                        </p:attrNameLst>
                                      </p:cBhvr>
                                      <p:tavLst>
                                        <p:tav tm="0">
                                          <p:val>
                                            <p:strVal val="#ppt_x"/>
                                          </p:val>
                                        </p:tav>
                                        <p:tav tm="100000">
                                          <p:val>
                                            <p:strVal val="#ppt_x"/>
                                          </p:val>
                                        </p:tav>
                                      </p:tavLst>
                                    </p:anim>
                                    <p:anim calcmode="lin" valueType="num">
                                      <p:cBhvr>
                                        <p:cTn id="51" dur="75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750"/>
                                        <p:tgtEl>
                                          <p:spTgt spid="9"/>
                                        </p:tgtEl>
                                      </p:cBhvr>
                                    </p:animEffect>
                                    <p:anim calcmode="lin" valueType="num">
                                      <p:cBhvr>
                                        <p:cTn id="56" dur="750" fill="hold"/>
                                        <p:tgtEl>
                                          <p:spTgt spid="9"/>
                                        </p:tgtEl>
                                        <p:attrNameLst>
                                          <p:attrName>ppt_x</p:attrName>
                                        </p:attrNameLst>
                                      </p:cBhvr>
                                      <p:tavLst>
                                        <p:tav tm="0">
                                          <p:val>
                                            <p:strVal val="#ppt_x"/>
                                          </p:val>
                                        </p:tav>
                                        <p:tav tm="100000">
                                          <p:val>
                                            <p:strVal val="#ppt_x"/>
                                          </p:val>
                                        </p:tav>
                                      </p:tavLst>
                                    </p:anim>
                                    <p:anim calcmode="lin" valueType="num">
                                      <p:cBhvr>
                                        <p:cTn id="57" dur="75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750"/>
                                        <p:tgtEl>
                                          <p:spTgt spid="19"/>
                                        </p:tgtEl>
                                      </p:cBhvr>
                                    </p:animEffect>
                                    <p:anim calcmode="lin" valueType="num">
                                      <p:cBhvr>
                                        <p:cTn id="62" dur="750" fill="hold"/>
                                        <p:tgtEl>
                                          <p:spTgt spid="19"/>
                                        </p:tgtEl>
                                        <p:attrNameLst>
                                          <p:attrName>ppt_x</p:attrName>
                                        </p:attrNameLst>
                                      </p:cBhvr>
                                      <p:tavLst>
                                        <p:tav tm="0">
                                          <p:val>
                                            <p:strVal val="#ppt_x"/>
                                          </p:val>
                                        </p:tav>
                                        <p:tav tm="100000">
                                          <p:val>
                                            <p:strVal val="#ppt_x"/>
                                          </p:val>
                                        </p:tav>
                                      </p:tavLst>
                                    </p:anim>
                                    <p:anim calcmode="lin" valueType="num">
                                      <p:cBhvr>
                                        <p:cTn id="63" dur="75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750"/>
                                        <p:tgtEl>
                                          <p:spTgt spid="22"/>
                                        </p:tgtEl>
                                      </p:cBhvr>
                                    </p:animEffect>
                                    <p:anim calcmode="lin" valueType="num">
                                      <p:cBhvr>
                                        <p:cTn id="68" dur="750" fill="hold"/>
                                        <p:tgtEl>
                                          <p:spTgt spid="22"/>
                                        </p:tgtEl>
                                        <p:attrNameLst>
                                          <p:attrName>ppt_x</p:attrName>
                                        </p:attrNameLst>
                                      </p:cBhvr>
                                      <p:tavLst>
                                        <p:tav tm="0">
                                          <p:val>
                                            <p:strVal val="#ppt_x"/>
                                          </p:val>
                                        </p:tav>
                                        <p:tav tm="100000">
                                          <p:val>
                                            <p:strVal val="#ppt_x"/>
                                          </p:val>
                                        </p:tav>
                                      </p:tavLst>
                                    </p:anim>
                                    <p:anim calcmode="lin" valueType="num">
                                      <p:cBhvr>
                                        <p:cTn id="69" dur="750" fill="hold"/>
                                        <p:tgtEl>
                                          <p:spTgt spid="22"/>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750"/>
                                        <p:tgtEl>
                                          <p:spTgt spid="13"/>
                                        </p:tgtEl>
                                      </p:cBhvr>
                                    </p:animEffect>
                                    <p:anim calcmode="lin" valueType="num">
                                      <p:cBhvr>
                                        <p:cTn id="74" dur="750" fill="hold"/>
                                        <p:tgtEl>
                                          <p:spTgt spid="13"/>
                                        </p:tgtEl>
                                        <p:attrNameLst>
                                          <p:attrName>ppt_x</p:attrName>
                                        </p:attrNameLst>
                                      </p:cBhvr>
                                      <p:tavLst>
                                        <p:tav tm="0">
                                          <p:val>
                                            <p:strVal val="#ppt_x"/>
                                          </p:val>
                                        </p:tav>
                                        <p:tav tm="100000">
                                          <p:val>
                                            <p:strVal val="#ppt_x"/>
                                          </p:val>
                                        </p:tav>
                                      </p:tavLst>
                                    </p:anim>
                                    <p:anim calcmode="lin" valueType="num">
                                      <p:cBhvr>
                                        <p:cTn id="75" dur="750" fill="hold"/>
                                        <p:tgtEl>
                                          <p:spTgt spid="13"/>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750"/>
                                        <p:tgtEl>
                                          <p:spTgt spid="31"/>
                                        </p:tgtEl>
                                      </p:cBhvr>
                                    </p:animEffect>
                                    <p:anim calcmode="lin" valueType="num">
                                      <p:cBhvr>
                                        <p:cTn id="80" dur="750" fill="hold"/>
                                        <p:tgtEl>
                                          <p:spTgt spid="31"/>
                                        </p:tgtEl>
                                        <p:attrNameLst>
                                          <p:attrName>ppt_x</p:attrName>
                                        </p:attrNameLst>
                                      </p:cBhvr>
                                      <p:tavLst>
                                        <p:tav tm="0">
                                          <p:val>
                                            <p:strVal val="#ppt_x"/>
                                          </p:val>
                                        </p:tav>
                                        <p:tav tm="100000">
                                          <p:val>
                                            <p:strVal val="#ppt_x"/>
                                          </p:val>
                                        </p:tav>
                                      </p:tavLst>
                                    </p:anim>
                                    <p:anim calcmode="lin" valueType="num">
                                      <p:cBhvr>
                                        <p:cTn id="81" dur="750" fill="hold"/>
                                        <p:tgtEl>
                                          <p:spTgt spid="31"/>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750"/>
                                        <p:tgtEl>
                                          <p:spTgt spid="34"/>
                                        </p:tgtEl>
                                      </p:cBhvr>
                                    </p:animEffect>
                                    <p:anim calcmode="lin" valueType="num">
                                      <p:cBhvr>
                                        <p:cTn id="86" dur="750" fill="hold"/>
                                        <p:tgtEl>
                                          <p:spTgt spid="34"/>
                                        </p:tgtEl>
                                        <p:attrNameLst>
                                          <p:attrName>ppt_x</p:attrName>
                                        </p:attrNameLst>
                                      </p:cBhvr>
                                      <p:tavLst>
                                        <p:tav tm="0">
                                          <p:val>
                                            <p:strVal val="#ppt_x"/>
                                          </p:val>
                                        </p:tav>
                                        <p:tav tm="100000">
                                          <p:val>
                                            <p:strVal val="#ppt_x"/>
                                          </p:val>
                                        </p:tav>
                                      </p:tavLst>
                                    </p:anim>
                                    <p:anim calcmode="lin" valueType="num">
                                      <p:cBhvr>
                                        <p:cTn id="87" dur="75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750"/>
                                        <p:tgtEl>
                                          <p:spTgt spid="28"/>
                                        </p:tgtEl>
                                      </p:cBhvr>
                                    </p:animEffect>
                                    <p:anim calcmode="lin" valueType="num">
                                      <p:cBhvr>
                                        <p:cTn id="92" dur="750" fill="hold"/>
                                        <p:tgtEl>
                                          <p:spTgt spid="28"/>
                                        </p:tgtEl>
                                        <p:attrNameLst>
                                          <p:attrName>ppt_x</p:attrName>
                                        </p:attrNameLst>
                                      </p:cBhvr>
                                      <p:tavLst>
                                        <p:tav tm="0">
                                          <p:val>
                                            <p:strVal val="#ppt_x"/>
                                          </p:val>
                                        </p:tav>
                                        <p:tav tm="100000">
                                          <p:val>
                                            <p:strVal val="#ppt_x"/>
                                          </p:val>
                                        </p:tav>
                                      </p:tavLst>
                                    </p:anim>
                                    <p:anim calcmode="lin" valueType="num">
                                      <p:cBhvr>
                                        <p:cTn id="93" dur="750" fill="hold"/>
                                        <p:tgtEl>
                                          <p:spTgt spid="28"/>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750"/>
                                        <p:tgtEl>
                                          <p:spTgt spid="29"/>
                                        </p:tgtEl>
                                      </p:cBhvr>
                                    </p:animEffect>
                                    <p:anim calcmode="lin" valueType="num">
                                      <p:cBhvr>
                                        <p:cTn id="98" dur="750" fill="hold"/>
                                        <p:tgtEl>
                                          <p:spTgt spid="29"/>
                                        </p:tgtEl>
                                        <p:attrNameLst>
                                          <p:attrName>ppt_x</p:attrName>
                                        </p:attrNameLst>
                                      </p:cBhvr>
                                      <p:tavLst>
                                        <p:tav tm="0">
                                          <p:val>
                                            <p:strVal val="#ppt_x"/>
                                          </p:val>
                                        </p:tav>
                                        <p:tav tm="100000">
                                          <p:val>
                                            <p:strVal val="#ppt_x"/>
                                          </p:val>
                                        </p:tav>
                                      </p:tavLst>
                                    </p:anim>
                                    <p:anim calcmode="lin" valueType="num">
                                      <p:cBhvr>
                                        <p:cTn id="99" dur="750" fill="hold"/>
                                        <p:tgtEl>
                                          <p:spTgt spid="29"/>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nodeType="afterEffect">
                                  <p:stCondLst>
                                    <p:cond delay="0"/>
                                  </p:stCondLst>
                                  <p:childTnLst>
                                    <p:set>
                                      <p:cBhvr>
                                        <p:cTn id="102" dur="1" fill="hold">
                                          <p:stCondLst>
                                            <p:cond delay="0"/>
                                          </p:stCondLst>
                                        </p:cTn>
                                        <p:tgtEl>
                                          <p:spTgt spid="5"/>
                                        </p:tgtEl>
                                        <p:attrNameLst>
                                          <p:attrName>style.visibility</p:attrName>
                                        </p:attrNameLst>
                                      </p:cBhvr>
                                      <p:to>
                                        <p:strVal val="visible"/>
                                      </p:to>
                                    </p:set>
                                    <p:animEffect transition="in" filter="fade">
                                      <p:cBhvr>
                                        <p:cTn id="103" dur="1000"/>
                                        <p:tgtEl>
                                          <p:spTgt spid="5"/>
                                        </p:tgtEl>
                                      </p:cBhvr>
                                    </p:animEffect>
                                    <p:anim calcmode="lin" valueType="num">
                                      <p:cBhvr>
                                        <p:cTn id="104" dur="1000" fill="hold"/>
                                        <p:tgtEl>
                                          <p:spTgt spid="5"/>
                                        </p:tgtEl>
                                        <p:attrNameLst>
                                          <p:attrName>ppt_x</p:attrName>
                                        </p:attrNameLst>
                                      </p:cBhvr>
                                      <p:tavLst>
                                        <p:tav tm="0">
                                          <p:val>
                                            <p:strVal val="#ppt_x"/>
                                          </p:val>
                                        </p:tav>
                                        <p:tav tm="100000">
                                          <p:val>
                                            <p:strVal val="#ppt_x"/>
                                          </p:val>
                                        </p:tav>
                                      </p:tavLst>
                                    </p:anim>
                                    <p:anim calcmode="lin" valueType="num">
                                      <p:cBhvr>
                                        <p:cTn id="10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animBg="1"/>
      <p:bldP spid="12" grpId="0" animBg="1"/>
      <p:bldP spid="13" grpId="0" animBg="1"/>
      <p:bldP spid="17" grpId="0"/>
      <p:bldP spid="18" grpId="0"/>
      <p:bldP spid="19" grpId="0"/>
      <p:bldP spid="22" grpId="0"/>
      <p:bldP spid="28" grpId="0"/>
      <p:bldP spid="29" grpId="0"/>
      <p:bldP spid="6" grpId="0"/>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1171232" y="-277403"/>
            <a:ext cx="3342932" cy="5674903"/>
          </a:xfrm>
          <a:prstGeom prst="rect">
            <a:avLst/>
          </a:prstGeom>
        </p:spPr>
      </p:pic>
      <p:sp>
        <p:nvSpPr>
          <p:cNvPr id="8" name="矩形 7"/>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文本框 14"/>
          <p:cNvSpPr txBox="1"/>
          <p:nvPr/>
        </p:nvSpPr>
        <p:spPr>
          <a:xfrm>
            <a:off x="3450274" y="674567"/>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sp>
        <p:nvSpPr>
          <p:cNvPr id="4" name="流程图: 过程 3"/>
          <p:cNvSpPr/>
          <p:nvPr/>
        </p:nvSpPr>
        <p:spPr>
          <a:xfrm>
            <a:off x="5562600" y="1682045"/>
            <a:ext cx="3835400" cy="1168400"/>
          </a:xfrm>
          <a:prstGeom prst="flowChartProcess">
            <a:avLst/>
          </a:prstGeom>
          <a:solidFill>
            <a:schemeClr val="bg1">
              <a:alpha val="20000"/>
            </a:schemeClr>
          </a:solidFill>
          <a:ln>
            <a:noFill/>
          </a:ln>
          <a:effectLst>
            <a:outerShdw blurRad="508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形状 9"/>
          <p:cNvSpPr/>
          <p:nvPr/>
        </p:nvSpPr>
        <p:spPr>
          <a:xfrm>
            <a:off x="5575300" y="1821749"/>
            <a:ext cx="3378200" cy="990888"/>
          </a:xfrm>
          <a:custGeom>
            <a:avLst/>
            <a:gdLst>
              <a:gd name="connsiteX0" fmla="*/ 2736850 w 3378200"/>
              <a:gd name="connsiteY0" fmla="*/ 0 h 990888"/>
              <a:gd name="connsiteX1" fmla="*/ 3378200 w 3378200"/>
              <a:gd name="connsiteY1" fmla="*/ 495445 h 990888"/>
              <a:gd name="connsiteX2" fmla="*/ 2736850 w 3378200"/>
              <a:gd name="connsiteY2" fmla="*/ 990888 h 990888"/>
              <a:gd name="connsiteX3" fmla="*/ 2736850 w 3378200"/>
              <a:gd name="connsiteY3" fmla="*/ 825496 h 990888"/>
              <a:gd name="connsiteX4" fmla="*/ 0 w 3378200"/>
              <a:gd name="connsiteY4" fmla="*/ 825496 h 990888"/>
              <a:gd name="connsiteX5" fmla="*/ 0 w 3378200"/>
              <a:gd name="connsiteY5" fmla="*/ 126996 h 990888"/>
              <a:gd name="connsiteX6" fmla="*/ 2736850 w 3378200"/>
              <a:gd name="connsiteY6" fmla="*/ 126996 h 9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78200" h="990888">
                <a:moveTo>
                  <a:pt x="2736850" y="0"/>
                </a:moveTo>
                <a:lnTo>
                  <a:pt x="3378200" y="495445"/>
                </a:lnTo>
                <a:lnTo>
                  <a:pt x="2736850" y="990888"/>
                </a:lnTo>
                <a:lnTo>
                  <a:pt x="2736850" y="825496"/>
                </a:lnTo>
                <a:lnTo>
                  <a:pt x="0" y="825496"/>
                </a:lnTo>
                <a:lnTo>
                  <a:pt x="0" y="126996"/>
                </a:lnTo>
                <a:lnTo>
                  <a:pt x="2736850" y="126996"/>
                </a:lnTo>
                <a:close/>
              </a:path>
            </a:pathLst>
          </a:custGeom>
          <a:solidFill>
            <a:srgbClr val="01A6AF"/>
          </a:solidFill>
          <a:ln>
            <a:noFill/>
          </a:ln>
          <a:effectLst>
            <a:outerShdw blurRad="508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 name="直接连接符 8"/>
          <p:cNvCxnSpPr/>
          <p:nvPr/>
        </p:nvCxnSpPr>
        <p:spPr>
          <a:xfrm>
            <a:off x="9474200" y="2253545"/>
            <a:ext cx="2736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857901" y="2036572"/>
            <a:ext cx="886854" cy="523220"/>
          </a:xfrm>
          <a:prstGeom prst="rect">
            <a:avLst/>
          </a:prstGeom>
          <a:noFill/>
        </p:spPr>
        <p:txBody>
          <a:bodyPr wrap="square" rtlCol="0">
            <a:spAutoFit/>
          </a:bodyPr>
          <a:lstStyle/>
          <a:p>
            <a:pPr algn="ctr"/>
            <a:r>
              <a:rPr lang="en-US" altLang="zh-CN" sz="2800" dirty="0">
                <a:solidFill>
                  <a:schemeClr val="bg1"/>
                </a:solidFill>
                <a:cs typeface="+mn-ea"/>
                <a:sym typeface="+mn-lt"/>
              </a:rPr>
              <a:t>04</a:t>
            </a:r>
            <a:endParaRPr lang="zh-CN" altLang="en-US" sz="2800" dirty="0">
              <a:solidFill>
                <a:schemeClr val="bg1"/>
              </a:solidFill>
              <a:cs typeface="+mn-ea"/>
              <a:sym typeface="+mn-lt"/>
            </a:endParaRPr>
          </a:p>
        </p:txBody>
      </p:sp>
      <p:sp>
        <p:nvSpPr>
          <p:cNvPr id="14" name="文本框 13"/>
          <p:cNvSpPr txBox="1"/>
          <p:nvPr/>
        </p:nvSpPr>
        <p:spPr>
          <a:xfrm>
            <a:off x="5957638" y="2058492"/>
            <a:ext cx="229772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pic>
        <p:nvPicPr>
          <p:cNvPr id="18" name="图片 17"/>
          <p:cNvPicPr>
            <a:picLocks noChangeAspect="1"/>
          </p:cNvPicPr>
          <p:nvPr/>
        </p:nvPicPr>
        <p:blipFill>
          <a:blip r:embed="rId3" cstate="screen"/>
          <a:stretch>
            <a:fillRect/>
          </a:stretch>
        </p:blipFill>
        <p:spPr>
          <a:xfrm>
            <a:off x="5638800" y="1986845"/>
            <a:ext cx="596900" cy="596900"/>
          </a:xfrm>
          <a:prstGeom prst="rect">
            <a:avLst/>
          </a:prstGeom>
        </p:spPr>
      </p:pic>
      <p:sp>
        <p:nvSpPr>
          <p:cNvPr id="37" name="流程图: 过程 36"/>
          <p:cNvSpPr/>
          <p:nvPr/>
        </p:nvSpPr>
        <p:spPr>
          <a:xfrm>
            <a:off x="4762500" y="2843559"/>
            <a:ext cx="3835400" cy="1168400"/>
          </a:xfrm>
          <a:prstGeom prst="flowChartProcess">
            <a:avLst/>
          </a:prstGeom>
          <a:solidFill>
            <a:schemeClr val="bg1">
              <a:alpha val="20000"/>
            </a:schemeClr>
          </a:solidFill>
          <a:ln>
            <a:noFill/>
          </a:ln>
          <a:effectLst>
            <a:outerShdw blurRad="508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任意多边形: 形状 37"/>
          <p:cNvSpPr/>
          <p:nvPr/>
        </p:nvSpPr>
        <p:spPr>
          <a:xfrm>
            <a:off x="4775200" y="2983263"/>
            <a:ext cx="3378200" cy="990888"/>
          </a:xfrm>
          <a:custGeom>
            <a:avLst/>
            <a:gdLst>
              <a:gd name="connsiteX0" fmla="*/ 2736850 w 3378200"/>
              <a:gd name="connsiteY0" fmla="*/ 0 h 990888"/>
              <a:gd name="connsiteX1" fmla="*/ 3378200 w 3378200"/>
              <a:gd name="connsiteY1" fmla="*/ 495445 h 990888"/>
              <a:gd name="connsiteX2" fmla="*/ 2736850 w 3378200"/>
              <a:gd name="connsiteY2" fmla="*/ 990888 h 990888"/>
              <a:gd name="connsiteX3" fmla="*/ 2736850 w 3378200"/>
              <a:gd name="connsiteY3" fmla="*/ 825496 h 990888"/>
              <a:gd name="connsiteX4" fmla="*/ 0 w 3378200"/>
              <a:gd name="connsiteY4" fmla="*/ 825496 h 990888"/>
              <a:gd name="connsiteX5" fmla="*/ 0 w 3378200"/>
              <a:gd name="connsiteY5" fmla="*/ 126996 h 990888"/>
              <a:gd name="connsiteX6" fmla="*/ 2736850 w 3378200"/>
              <a:gd name="connsiteY6" fmla="*/ 126996 h 9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78200" h="990888">
                <a:moveTo>
                  <a:pt x="2736850" y="0"/>
                </a:moveTo>
                <a:lnTo>
                  <a:pt x="3378200" y="495445"/>
                </a:lnTo>
                <a:lnTo>
                  <a:pt x="2736850" y="990888"/>
                </a:lnTo>
                <a:lnTo>
                  <a:pt x="2736850" y="825496"/>
                </a:lnTo>
                <a:lnTo>
                  <a:pt x="0" y="825496"/>
                </a:lnTo>
                <a:lnTo>
                  <a:pt x="0" y="126996"/>
                </a:lnTo>
                <a:lnTo>
                  <a:pt x="2736850" y="126996"/>
                </a:lnTo>
                <a:close/>
              </a:path>
            </a:pathLst>
          </a:custGeom>
          <a:solidFill>
            <a:srgbClr val="85C12E"/>
          </a:solidFill>
          <a:ln>
            <a:noFill/>
          </a:ln>
          <a:effectLst>
            <a:outerShdw blurRad="508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9" name="直接连接符 38"/>
          <p:cNvCxnSpPr/>
          <p:nvPr/>
        </p:nvCxnSpPr>
        <p:spPr>
          <a:xfrm>
            <a:off x="8674100" y="3415059"/>
            <a:ext cx="3492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7160833" y="3236722"/>
            <a:ext cx="886854" cy="523220"/>
          </a:xfrm>
          <a:prstGeom prst="rect">
            <a:avLst/>
          </a:prstGeom>
          <a:noFill/>
        </p:spPr>
        <p:txBody>
          <a:bodyPr wrap="square" rtlCol="0">
            <a:spAutoFit/>
          </a:bodyPr>
          <a:lstStyle/>
          <a:p>
            <a:pPr algn="ctr"/>
            <a:r>
              <a:rPr lang="en-US" altLang="zh-CN" sz="2800" dirty="0">
                <a:solidFill>
                  <a:schemeClr val="bg1"/>
                </a:solidFill>
                <a:cs typeface="+mn-ea"/>
                <a:sym typeface="+mn-lt"/>
              </a:rPr>
              <a:t>03</a:t>
            </a:r>
            <a:endParaRPr lang="zh-CN" altLang="en-US" sz="2800" dirty="0">
              <a:solidFill>
                <a:schemeClr val="bg1"/>
              </a:solidFill>
              <a:cs typeface="+mn-ea"/>
              <a:sym typeface="+mn-lt"/>
            </a:endParaRPr>
          </a:p>
        </p:txBody>
      </p:sp>
      <p:sp>
        <p:nvSpPr>
          <p:cNvPr id="41" name="文本框 40"/>
          <p:cNvSpPr txBox="1"/>
          <p:nvPr/>
        </p:nvSpPr>
        <p:spPr>
          <a:xfrm>
            <a:off x="5170417" y="3297279"/>
            <a:ext cx="217054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pic>
        <p:nvPicPr>
          <p:cNvPr id="42" name="图片 41"/>
          <p:cNvPicPr>
            <a:picLocks noChangeAspect="1"/>
          </p:cNvPicPr>
          <p:nvPr/>
        </p:nvPicPr>
        <p:blipFill>
          <a:blip r:embed="rId3" cstate="screen"/>
          <a:stretch>
            <a:fillRect/>
          </a:stretch>
        </p:blipFill>
        <p:spPr>
          <a:xfrm>
            <a:off x="4838700" y="3148359"/>
            <a:ext cx="596900" cy="596900"/>
          </a:xfrm>
          <a:prstGeom prst="rect">
            <a:avLst/>
          </a:prstGeom>
        </p:spPr>
      </p:pic>
      <p:sp>
        <p:nvSpPr>
          <p:cNvPr id="44" name="流程图: 过程 43"/>
          <p:cNvSpPr/>
          <p:nvPr/>
        </p:nvSpPr>
        <p:spPr>
          <a:xfrm>
            <a:off x="4165600" y="4017774"/>
            <a:ext cx="3835400" cy="1168400"/>
          </a:xfrm>
          <a:prstGeom prst="flowChartProcess">
            <a:avLst/>
          </a:prstGeom>
          <a:solidFill>
            <a:schemeClr val="bg1">
              <a:alpha val="20000"/>
            </a:schemeClr>
          </a:solidFill>
          <a:ln>
            <a:noFill/>
          </a:ln>
          <a:effectLst>
            <a:outerShdw blurRad="50800" dist="762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任意多边形: 形状 44"/>
          <p:cNvSpPr/>
          <p:nvPr/>
        </p:nvSpPr>
        <p:spPr>
          <a:xfrm>
            <a:off x="4178300" y="4157478"/>
            <a:ext cx="3378200" cy="990888"/>
          </a:xfrm>
          <a:custGeom>
            <a:avLst/>
            <a:gdLst>
              <a:gd name="connsiteX0" fmla="*/ 2736850 w 3378200"/>
              <a:gd name="connsiteY0" fmla="*/ 0 h 990888"/>
              <a:gd name="connsiteX1" fmla="*/ 3378200 w 3378200"/>
              <a:gd name="connsiteY1" fmla="*/ 495445 h 990888"/>
              <a:gd name="connsiteX2" fmla="*/ 2736850 w 3378200"/>
              <a:gd name="connsiteY2" fmla="*/ 990888 h 990888"/>
              <a:gd name="connsiteX3" fmla="*/ 2736850 w 3378200"/>
              <a:gd name="connsiteY3" fmla="*/ 825496 h 990888"/>
              <a:gd name="connsiteX4" fmla="*/ 0 w 3378200"/>
              <a:gd name="connsiteY4" fmla="*/ 825496 h 990888"/>
              <a:gd name="connsiteX5" fmla="*/ 0 w 3378200"/>
              <a:gd name="connsiteY5" fmla="*/ 126996 h 990888"/>
              <a:gd name="connsiteX6" fmla="*/ 2736850 w 3378200"/>
              <a:gd name="connsiteY6" fmla="*/ 126996 h 9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78200" h="990888">
                <a:moveTo>
                  <a:pt x="2736850" y="0"/>
                </a:moveTo>
                <a:lnTo>
                  <a:pt x="3378200" y="495445"/>
                </a:lnTo>
                <a:lnTo>
                  <a:pt x="2736850" y="990888"/>
                </a:lnTo>
                <a:lnTo>
                  <a:pt x="2736850" y="825496"/>
                </a:lnTo>
                <a:lnTo>
                  <a:pt x="0" y="825496"/>
                </a:lnTo>
                <a:lnTo>
                  <a:pt x="0" y="126996"/>
                </a:lnTo>
                <a:lnTo>
                  <a:pt x="2736850" y="126996"/>
                </a:lnTo>
                <a:close/>
              </a:path>
            </a:pathLst>
          </a:custGeom>
          <a:solidFill>
            <a:srgbClr val="EA4B41"/>
          </a:solidFill>
          <a:ln>
            <a:noFill/>
          </a:ln>
          <a:effectLst>
            <a:outerShdw blurRad="508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6" name="直接连接符 45"/>
          <p:cNvCxnSpPr/>
          <p:nvPr/>
        </p:nvCxnSpPr>
        <p:spPr>
          <a:xfrm>
            <a:off x="8077200" y="4589274"/>
            <a:ext cx="414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6473780" y="4385180"/>
            <a:ext cx="886854" cy="523220"/>
          </a:xfrm>
          <a:prstGeom prst="rect">
            <a:avLst/>
          </a:prstGeom>
          <a:noFill/>
        </p:spPr>
        <p:txBody>
          <a:bodyPr wrap="square" rtlCol="0">
            <a:spAutoFit/>
          </a:bodyPr>
          <a:lstStyle/>
          <a:p>
            <a:pPr algn="ctr"/>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sp>
        <p:nvSpPr>
          <p:cNvPr id="48" name="文本框 47"/>
          <p:cNvSpPr txBox="1"/>
          <p:nvPr/>
        </p:nvSpPr>
        <p:spPr>
          <a:xfrm>
            <a:off x="4573517" y="4432857"/>
            <a:ext cx="220077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pic>
        <p:nvPicPr>
          <p:cNvPr id="49" name="图片 48"/>
          <p:cNvPicPr>
            <a:picLocks noChangeAspect="1"/>
          </p:cNvPicPr>
          <p:nvPr/>
        </p:nvPicPr>
        <p:blipFill>
          <a:blip r:embed="rId3" cstate="screen"/>
          <a:stretch>
            <a:fillRect/>
          </a:stretch>
        </p:blipFill>
        <p:spPr>
          <a:xfrm>
            <a:off x="4241800" y="4322574"/>
            <a:ext cx="596900" cy="596900"/>
          </a:xfrm>
          <a:prstGeom prst="rect">
            <a:avLst/>
          </a:prstGeom>
        </p:spPr>
      </p:pic>
      <p:sp>
        <p:nvSpPr>
          <p:cNvPr id="51" name="流程图: 过程 50"/>
          <p:cNvSpPr/>
          <p:nvPr/>
        </p:nvSpPr>
        <p:spPr>
          <a:xfrm>
            <a:off x="3708400" y="5179289"/>
            <a:ext cx="3835400" cy="1168400"/>
          </a:xfrm>
          <a:prstGeom prst="flowChartProcess">
            <a:avLst/>
          </a:prstGeom>
          <a:solidFill>
            <a:schemeClr val="bg1">
              <a:alpha val="20000"/>
            </a:schemeClr>
          </a:solidFill>
          <a:ln>
            <a:noFill/>
          </a:ln>
          <a:effectLst>
            <a:outerShdw blurRad="50800" dist="165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任意多边形: 形状 51"/>
          <p:cNvSpPr/>
          <p:nvPr/>
        </p:nvSpPr>
        <p:spPr>
          <a:xfrm>
            <a:off x="3721100" y="5318993"/>
            <a:ext cx="3378200" cy="990888"/>
          </a:xfrm>
          <a:custGeom>
            <a:avLst/>
            <a:gdLst>
              <a:gd name="connsiteX0" fmla="*/ 2736850 w 3378200"/>
              <a:gd name="connsiteY0" fmla="*/ 0 h 990888"/>
              <a:gd name="connsiteX1" fmla="*/ 3378200 w 3378200"/>
              <a:gd name="connsiteY1" fmla="*/ 495445 h 990888"/>
              <a:gd name="connsiteX2" fmla="*/ 2736850 w 3378200"/>
              <a:gd name="connsiteY2" fmla="*/ 990888 h 990888"/>
              <a:gd name="connsiteX3" fmla="*/ 2736850 w 3378200"/>
              <a:gd name="connsiteY3" fmla="*/ 825496 h 990888"/>
              <a:gd name="connsiteX4" fmla="*/ 0 w 3378200"/>
              <a:gd name="connsiteY4" fmla="*/ 825496 h 990888"/>
              <a:gd name="connsiteX5" fmla="*/ 0 w 3378200"/>
              <a:gd name="connsiteY5" fmla="*/ 126996 h 990888"/>
              <a:gd name="connsiteX6" fmla="*/ 2736850 w 3378200"/>
              <a:gd name="connsiteY6" fmla="*/ 126996 h 99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78200" h="990888">
                <a:moveTo>
                  <a:pt x="2736850" y="0"/>
                </a:moveTo>
                <a:lnTo>
                  <a:pt x="3378200" y="495445"/>
                </a:lnTo>
                <a:lnTo>
                  <a:pt x="2736850" y="990888"/>
                </a:lnTo>
                <a:lnTo>
                  <a:pt x="2736850" y="825496"/>
                </a:lnTo>
                <a:lnTo>
                  <a:pt x="0" y="825496"/>
                </a:lnTo>
                <a:lnTo>
                  <a:pt x="0" y="126996"/>
                </a:lnTo>
                <a:lnTo>
                  <a:pt x="2736850" y="126996"/>
                </a:lnTo>
                <a:close/>
              </a:path>
            </a:pathLst>
          </a:custGeom>
          <a:solidFill>
            <a:srgbClr val="F97112"/>
          </a:solidFill>
          <a:ln>
            <a:noFill/>
          </a:ln>
          <a:effectLst>
            <a:outerShdw blurRad="508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3" name="直接连接符 52"/>
          <p:cNvCxnSpPr/>
          <p:nvPr/>
        </p:nvCxnSpPr>
        <p:spPr>
          <a:xfrm>
            <a:off x="7620000" y="5750789"/>
            <a:ext cx="4978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6055217" y="5611089"/>
            <a:ext cx="886854" cy="523220"/>
          </a:xfrm>
          <a:prstGeom prst="rect">
            <a:avLst/>
          </a:prstGeom>
          <a:noFill/>
        </p:spPr>
        <p:txBody>
          <a:bodyPr wrap="square" rtlCol="0">
            <a:spAutoFit/>
          </a:bodyPr>
          <a:lstStyle/>
          <a:p>
            <a:pPr algn="ctr"/>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sp>
        <p:nvSpPr>
          <p:cNvPr id="55" name="文本框 54"/>
          <p:cNvSpPr txBox="1"/>
          <p:nvPr/>
        </p:nvSpPr>
        <p:spPr>
          <a:xfrm>
            <a:off x="4116317" y="5633009"/>
            <a:ext cx="206554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pic>
        <p:nvPicPr>
          <p:cNvPr id="56" name="图片 55"/>
          <p:cNvPicPr>
            <a:picLocks noChangeAspect="1"/>
          </p:cNvPicPr>
          <p:nvPr/>
        </p:nvPicPr>
        <p:blipFill>
          <a:blip r:embed="rId3" cstate="screen"/>
          <a:stretch>
            <a:fillRect/>
          </a:stretch>
        </p:blipFill>
        <p:spPr>
          <a:xfrm>
            <a:off x="3784600" y="5484089"/>
            <a:ext cx="596900" cy="596900"/>
          </a:xfrm>
          <a:prstGeom prst="rect">
            <a:avLst/>
          </a:prstGeom>
        </p:spPr>
      </p:pic>
      <p:grpSp>
        <p:nvGrpSpPr>
          <p:cNvPr id="59" name="组合 58"/>
          <p:cNvGrpSpPr/>
          <p:nvPr/>
        </p:nvGrpSpPr>
        <p:grpSpPr>
          <a:xfrm>
            <a:off x="1676400" y="1981200"/>
            <a:ext cx="2463800" cy="4216400"/>
            <a:chOff x="3670300" y="1803400"/>
            <a:chExt cx="2463800" cy="4216400"/>
          </a:xfrm>
        </p:grpSpPr>
        <p:pic>
          <p:nvPicPr>
            <p:cNvPr id="57" name="图片 56"/>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1837" b="99388" l="0" r="82671">
                          <a14:foregroundMark x1="44043" y1="12449" x2="44043" y2="12449"/>
                          <a14:foregroundMark x1="49097" y1="10000" x2="49097" y2="10000"/>
                          <a14:foregroundMark x1="49819" y1="14286" x2="49819" y2="14286"/>
                          <a14:foregroundMark x1="47292" y1="17347" x2="47292" y2="17347"/>
                          <a14:foregroundMark x1="47292" y1="17755" x2="47292" y2="17755"/>
                          <a14:foregroundMark x1="47292" y1="22041" x2="47292" y2="22041"/>
                          <a14:foregroundMark x1="49097" y1="30816" x2="49097" y2="30816"/>
                          <a14:foregroundMark x1="50181" y1="27143" x2="50181" y2="27143"/>
                          <a14:foregroundMark x1="48014" y1="25306" x2="48014" y2="25306"/>
                          <a14:foregroundMark x1="45126" y1="20204" x2="45126" y2="20204"/>
                          <a14:foregroundMark x1="42599" y1="19592" x2="42599" y2="19592"/>
                          <a14:foregroundMark x1="64621" y1="42449" x2="64621" y2="42449"/>
                          <a14:foregroundMark x1="66787" y1="42653" x2="66787" y2="42653"/>
                          <a14:foregroundMark x1="68953" y1="43265" x2="68953" y2="43265"/>
                          <a14:foregroundMark x1="70036" y1="44898" x2="70036" y2="44898"/>
                          <a14:foregroundMark x1="58484" y1="43878" x2="58484" y2="43878"/>
                          <a14:foregroundMark x1="60650" y1="42653" x2="60650" y2="42653"/>
                          <a14:foregroundMark x1="47292" y1="7143" x2="47292" y2="7143"/>
                        </a14:backgroundRemoval>
                      </a14:imgEffect>
                    </a14:imgLayer>
                  </a14:imgProps>
                </a:ext>
              </a:extLst>
            </a:blip>
            <a:srcRect/>
            <a:stretch>
              <a:fillRect/>
            </a:stretch>
          </p:blipFill>
          <p:spPr>
            <a:xfrm>
              <a:off x="3835400" y="1943100"/>
              <a:ext cx="2298700" cy="4076700"/>
            </a:xfrm>
            <a:prstGeom prst="rect">
              <a:avLst/>
            </a:prstGeom>
          </p:spPr>
        </p:pic>
        <p:pic>
          <p:nvPicPr>
            <p:cNvPr id="58" name="图片 57"/>
            <p:cNvPicPr>
              <a:picLocks noChangeAspect="1"/>
            </p:cNvPicPr>
            <p:nvPr/>
          </p:nvPicPr>
          <p:blipFill rotWithShape="1">
            <a:blip r:embed="rId6" cstate="screen">
              <a:extLst>
                <a:ext uri="{BEBA8EAE-BF5A-486C-A8C5-ECC9F3942E4B}">
                  <a14:imgProps xmlns:a14="http://schemas.microsoft.com/office/drawing/2010/main">
                    <a14:imgLayer r:embed="rId7">
                      <a14:imgEffect>
                        <a14:backgroundRemoval t="13978" b="87634" l="3042" r="100000">
                          <a14:foregroundMark x1="55133" y1="41935" x2="55133" y2="41935"/>
                          <a14:foregroundMark x1="60456" y1="35484" x2="60456" y2="35484"/>
                          <a14:foregroundMark x1="61217" y1="46774" x2="61217" y2="46774"/>
                          <a14:foregroundMark x1="58555" y1="54839" x2="58555" y2="54839"/>
                          <a14:foregroundMark x1="58555" y1="55914" x2="58555" y2="55914"/>
                          <a14:foregroundMark x1="58555" y1="67204" x2="58555" y2="67204"/>
                          <a14:foregroundMark x1="60456" y1="90323" x2="60456" y2="90323"/>
                          <a14:foregroundMark x1="61597" y1="80645" x2="61597" y2="80645"/>
                          <a14:foregroundMark x1="59316" y1="75806" x2="59316" y2="75806"/>
                          <a14:foregroundMark x1="56274" y1="62366" x2="56274" y2="62366"/>
                          <a14:foregroundMark x1="53612" y1="60753" x2="53612" y2="60753"/>
                          <a14:foregroundMark x1="58555" y1="27957" x2="58555" y2="27957"/>
                        </a14:backgroundRemoval>
                      </a14:imgEffect>
                    </a14:imgLayer>
                  </a14:imgProps>
                </a:ext>
              </a:extLst>
            </a:blip>
            <a:srcRect/>
            <a:stretch>
              <a:fillRect/>
            </a:stretch>
          </p:blipFill>
          <p:spPr>
            <a:xfrm>
              <a:off x="3670300" y="1803400"/>
              <a:ext cx="2184400" cy="1549400"/>
            </a:xfrm>
            <a:prstGeom prst="rect">
              <a:avLst/>
            </a:prstGeom>
          </p:spPr>
        </p:pic>
      </p:grpSp>
    </p:spTree>
  </p:cSld>
  <p:clrMapOvr>
    <a:masterClrMapping/>
  </p:clrMapOvr>
  <p:transition spd="slow" advClick="0" advTm="1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0" presetClass="path" presetSubtype="0" accel="50000" decel="50000" fill="hold" nodeType="afterEffect">
                                  <p:stCondLst>
                                    <p:cond delay="0"/>
                                  </p:stCondLst>
                                  <p:childTnLst>
                                    <p:animMotion origin="layout" path="M -0.1789 -0.0301 L -0.1789 -0.0301 C -0.1681 -0.02894 -0.15729 -0.02894 -0.14648 -0.02616 C -0.14114 -0.02477 -0.13607 -0.02084 -0.13086 -0.01829 L -0.12305 -0.01435 C -0.12044 -0.01297 -0.11784 -0.01088 -0.11523 -0.01019 C -0.09635 -0.00556 -0.11979 -0.01181 -0.09726 -0.00417 C -0.0944 -0.00324 -0.08581 -0.00162 -0.08268 -0.00023 C -0.0668 0.00694 -0.0875 0.00162 -0.06484 0.00578 C -0.06328 0.00648 -0.06185 0.00717 -0.06041 0.00764 C -0.05403 0.00995 -0.04739 0.01018 -0.04127 0.01365 L -0.03463 0.01782 C -0.02825 0.01713 -0.02187 0.01713 -0.01562 0.01574 C -0.01146 0.01481 -0.00508 0.00879 -0.00221 0.0037 L 0.00013 -0.00023 L 0.00013 -0.00023 " pathEditMode="relative" ptsTypes="AAAAAAAAAAAAAAAA">
                                      <p:cBhvr>
                                        <p:cTn id="12" dur="2000" fill="hold"/>
                                        <p:tgtEl>
                                          <p:spTgt spid="59"/>
                                        </p:tgtEl>
                                        <p:attrNameLst>
                                          <p:attrName>ppt_x</p:attrName>
                                          <p:attrName>ppt_y</p:attrName>
                                        </p:attrNameLst>
                                      </p:cBhvr>
                                    </p:animMotion>
                                  </p:childTnLst>
                                </p:cTn>
                              </p:par>
                            </p:childTnLst>
                          </p:cTn>
                        </p:par>
                        <p:par>
                          <p:cTn id="13" fill="hold">
                            <p:stCondLst>
                              <p:cond delay="3000"/>
                            </p:stCondLst>
                            <p:childTnLst>
                              <p:par>
                                <p:cTn id="14" presetID="42"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750"/>
                                        <p:tgtEl>
                                          <p:spTgt spid="51"/>
                                        </p:tgtEl>
                                      </p:cBhvr>
                                    </p:animEffect>
                                    <p:anim calcmode="lin" valueType="num">
                                      <p:cBhvr>
                                        <p:cTn id="17" dur="750" fill="hold"/>
                                        <p:tgtEl>
                                          <p:spTgt spid="51"/>
                                        </p:tgtEl>
                                        <p:attrNameLst>
                                          <p:attrName>ppt_x</p:attrName>
                                        </p:attrNameLst>
                                      </p:cBhvr>
                                      <p:tavLst>
                                        <p:tav tm="0">
                                          <p:val>
                                            <p:strVal val="#ppt_x"/>
                                          </p:val>
                                        </p:tav>
                                        <p:tav tm="100000">
                                          <p:val>
                                            <p:strVal val="#ppt_x"/>
                                          </p:val>
                                        </p:tav>
                                      </p:tavLst>
                                    </p:anim>
                                    <p:anim calcmode="lin" valueType="num">
                                      <p:cBhvr>
                                        <p:cTn id="18" dur="750" fill="hold"/>
                                        <p:tgtEl>
                                          <p:spTgt spid="51"/>
                                        </p:tgtEl>
                                        <p:attrNameLst>
                                          <p:attrName>ppt_y</p:attrName>
                                        </p:attrNameLst>
                                      </p:cBhvr>
                                      <p:tavLst>
                                        <p:tav tm="0">
                                          <p:val>
                                            <p:strVal val="#ppt_y+.1"/>
                                          </p:val>
                                        </p:tav>
                                        <p:tav tm="100000">
                                          <p:val>
                                            <p:strVal val="#ppt_y"/>
                                          </p:val>
                                        </p:tav>
                                      </p:tavLst>
                                    </p:anim>
                                  </p:childTnLst>
                                </p:cTn>
                              </p:par>
                            </p:childTnLst>
                          </p:cTn>
                        </p:par>
                        <p:par>
                          <p:cTn id="19" fill="hold">
                            <p:stCondLst>
                              <p:cond delay="4000"/>
                            </p:stCondLst>
                            <p:childTnLst>
                              <p:par>
                                <p:cTn id="20" presetID="42" presetClass="entr" presetSubtype="0"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750"/>
                                        <p:tgtEl>
                                          <p:spTgt spid="53"/>
                                        </p:tgtEl>
                                      </p:cBhvr>
                                    </p:animEffect>
                                    <p:anim calcmode="lin" valueType="num">
                                      <p:cBhvr>
                                        <p:cTn id="23" dur="750" fill="hold"/>
                                        <p:tgtEl>
                                          <p:spTgt spid="53"/>
                                        </p:tgtEl>
                                        <p:attrNameLst>
                                          <p:attrName>ppt_x</p:attrName>
                                        </p:attrNameLst>
                                      </p:cBhvr>
                                      <p:tavLst>
                                        <p:tav tm="0">
                                          <p:val>
                                            <p:strVal val="#ppt_x"/>
                                          </p:val>
                                        </p:tav>
                                        <p:tav tm="100000">
                                          <p:val>
                                            <p:strVal val="#ppt_x"/>
                                          </p:val>
                                        </p:tav>
                                      </p:tavLst>
                                    </p:anim>
                                    <p:anim calcmode="lin" valueType="num">
                                      <p:cBhvr>
                                        <p:cTn id="24" dur="750" fill="hold"/>
                                        <p:tgtEl>
                                          <p:spTgt spid="53"/>
                                        </p:tgtEl>
                                        <p:attrNameLst>
                                          <p:attrName>ppt_y</p:attrName>
                                        </p:attrNameLst>
                                      </p:cBhvr>
                                      <p:tavLst>
                                        <p:tav tm="0">
                                          <p:val>
                                            <p:strVal val="#ppt_y+.1"/>
                                          </p:val>
                                        </p:tav>
                                        <p:tav tm="100000">
                                          <p:val>
                                            <p:strVal val="#ppt_y"/>
                                          </p:val>
                                        </p:tav>
                                      </p:tavLst>
                                    </p:anim>
                                  </p:childTnLst>
                                </p:cTn>
                              </p:par>
                            </p:childTnLst>
                          </p:cTn>
                        </p:par>
                        <p:par>
                          <p:cTn id="25" fill="hold">
                            <p:stCondLst>
                              <p:cond delay="5000"/>
                            </p:stCondLst>
                            <p:childTnLst>
                              <p:par>
                                <p:cTn id="26" presetID="42" presetClass="entr" presetSubtype="0" fill="hold" grpId="0"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750"/>
                                        <p:tgtEl>
                                          <p:spTgt spid="52"/>
                                        </p:tgtEl>
                                      </p:cBhvr>
                                    </p:animEffect>
                                    <p:anim calcmode="lin" valueType="num">
                                      <p:cBhvr>
                                        <p:cTn id="29" dur="750" fill="hold"/>
                                        <p:tgtEl>
                                          <p:spTgt spid="52"/>
                                        </p:tgtEl>
                                        <p:attrNameLst>
                                          <p:attrName>ppt_x</p:attrName>
                                        </p:attrNameLst>
                                      </p:cBhvr>
                                      <p:tavLst>
                                        <p:tav tm="0">
                                          <p:val>
                                            <p:strVal val="#ppt_x"/>
                                          </p:val>
                                        </p:tav>
                                        <p:tav tm="100000">
                                          <p:val>
                                            <p:strVal val="#ppt_x"/>
                                          </p:val>
                                        </p:tav>
                                      </p:tavLst>
                                    </p:anim>
                                    <p:anim calcmode="lin" valueType="num">
                                      <p:cBhvr>
                                        <p:cTn id="30" dur="750" fill="hold"/>
                                        <p:tgtEl>
                                          <p:spTgt spid="52"/>
                                        </p:tgtEl>
                                        <p:attrNameLst>
                                          <p:attrName>ppt_y</p:attrName>
                                        </p:attrNameLst>
                                      </p:cBhvr>
                                      <p:tavLst>
                                        <p:tav tm="0">
                                          <p:val>
                                            <p:strVal val="#ppt_y+.1"/>
                                          </p:val>
                                        </p:tav>
                                        <p:tav tm="100000">
                                          <p:val>
                                            <p:strVal val="#ppt_y"/>
                                          </p:val>
                                        </p:tav>
                                      </p:tavLst>
                                    </p:anim>
                                  </p:childTnLst>
                                </p:cTn>
                              </p:par>
                            </p:childTnLst>
                          </p:cTn>
                        </p:par>
                        <p:par>
                          <p:cTn id="31" fill="hold">
                            <p:stCondLst>
                              <p:cond delay="6000"/>
                            </p:stCondLst>
                            <p:childTnLst>
                              <p:par>
                                <p:cTn id="32" presetID="42" presetClass="entr" presetSubtype="0"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750"/>
                                        <p:tgtEl>
                                          <p:spTgt spid="54"/>
                                        </p:tgtEl>
                                      </p:cBhvr>
                                    </p:animEffect>
                                    <p:anim calcmode="lin" valueType="num">
                                      <p:cBhvr>
                                        <p:cTn id="35" dur="750" fill="hold"/>
                                        <p:tgtEl>
                                          <p:spTgt spid="54"/>
                                        </p:tgtEl>
                                        <p:attrNameLst>
                                          <p:attrName>ppt_x</p:attrName>
                                        </p:attrNameLst>
                                      </p:cBhvr>
                                      <p:tavLst>
                                        <p:tav tm="0">
                                          <p:val>
                                            <p:strVal val="#ppt_x"/>
                                          </p:val>
                                        </p:tav>
                                        <p:tav tm="100000">
                                          <p:val>
                                            <p:strVal val="#ppt_x"/>
                                          </p:val>
                                        </p:tav>
                                      </p:tavLst>
                                    </p:anim>
                                    <p:anim calcmode="lin" valueType="num">
                                      <p:cBhvr>
                                        <p:cTn id="36" dur="750" fill="hold"/>
                                        <p:tgtEl>
                                          <p:spTgt spid="54"/>
                                        </p:tgtEl>
                                        <p:attrNameLst>
                                          <p:attrName>ppt_y</p:attrName>
                                        </p:attrNameLst>
                                      </p:cBhvr>
                                      <p:tavLst>
                                        <p:tav tm="0">
                                          <p:val>
                                            <p:strVal val="#ppt_y+.1"/>
                                          </p:val>
                                        </p:tav>
                                        <p:tav tm="100000">
                                          <p:val>
                                            <p:strVal val="#ppt_y"/>
                                          </p:val>
                                        </p:tav>
                                      </p:tavLst>
                                    </p:anim>
                                  </p:childTnLst>
                                </p:cTn>
                              </p:par>
                            </p:childTnLst>
                          </p:cTn>
                        </p:par>
                        <p:par>
                          <p:cTn id="37" fill="hold">
                            <p:stCondLst>
                              <p:cond delay="7000"/>
                            </p:stCondLst>
                            <p:childTnLst>
                              <p:par>
                                <p:cTn id="38" presetID="42"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750"/>
                                        <p:tgtEl>
                                          <p:spTgt spid="56"/>
                                        </p:tgtEl>
                                      </p:cBhvr>
                                    </p:animEffect>
                                    <p:anim calcmode="lin" valueType="num">
                                      <p:cBhvr>
                                        <p:cTn id="41" dur="750" fill="hold"/>
                                        <p:tgtEl>
                                          <p:spTgt spid="56"/>
                                        </p:tgtEl>
                                        <p:attrNameLst>
                                          <p:attrName>ppt_x</p:attrName>
                                        </p:attrNameLst>
                                      </p:cBhvr>
                                      <p:tavLst>
                                        <p:tav tm="0">
                                          <p:val>
                                            <p:strVal val="#ppt_x"/>
                                          </p:val>
                                        </p:tav>
                                        <p:tav tm="100000">
                                          <p:val>
                                            <p:strVal val="#ppt_x"/>
                                          </p:val>
                                        </p:tav>
                                      </p:tavLst>
                                    </p:anim>
                                    <p:anim calcmode="lin" valueType="num">
                                      <p:cBhvr>
                                        <p:cTn id="42" dur="750" fill="hold"/>
                                        <p:tgtEl>
                                          <p:spTgt spid="56"/>
                                        </p:tgtEl>
                                        <p:attrNameLst>
                                          <p:attrName>ppt_y</p:attrName>
                                        </p:attrNameLst>
                                      </p:cBhvr>
                                      <p:tavLst>
                                        <p:tav tm="0">
                                          <p:val>
                                            <p:strVal val="#ppt_y+.1"/>
                                          </p:val>
                                        </p:tav>
                                        <p:tav tm="100000">
                                          <p:val>
                                            <p:strVal val="#ppt_y"/>
                                          </p:val>
                                        </p:tav>
                                      </p:tavLst>
                                    </p:anim>
                                  </p:childTnLst>
                                </p:cTn>
                              </p:par>
                            </p:childTnLst>
                          </p:cTn>
                        </p:par>
                        <p:par>
                          <p:cTn id="43" fill="hold">
                            <p:stCondLst>
                              <p:cond delay="80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750"/>
                                        <p:tgtEl>
                                          <p:spTgt spid="55"/>
                                        </p:tgtEl>
                                      </p:cBhvr>
                                    </p:animEffect>
                                    <p:anim calcmode="lin" valueType="num">
                                      <p:cBhvr>
                                        <p:cTn id="47" dur="750" fill="hold"/>
                                        <p:tgtEl>
                                          <p:spTgt spid="55"/>
                                        </p:tgtEl>
                                        <p:attrNameLst>
                                          <p:attrName>ppt_x</p:attrName>
                                        </p:attrNameLst>
                                      </p:cBhvr>
                                      <p:tavLst>
                                        <p:tav tm="0">
                                          <p:val>
                                            <p:strVal val="#ppt_x"/>
                                          </p:val>
                                        </p:tav>
                                        <p:tav tm="100000">
                                          <p:val>
                                            <p:strVal val="#ppt_x"/>
                                          </p:val>
                                        </p:tav>
                                      </p:tavLst>
                                    </p:anim>
                                    <p:anim calcmode="lin" valueType="num">
                                      <p:cBhvr>
                                        <p:cTn id="48" dur="75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9000"/>
                            </p:stCondLst>
                            <p:childTnLst>
                              <p:par>
                                <p:cTn id="50" presetID="42"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750"/>
                                        <p:tgtEl>
                                          <p:spTgt spid="44"/>
                                        </p:tgtEl>
                                      </p:cBhvr>
                                    </p:animEffect>
                                    <p:anim calcmode="lin" valueType="num">
                                      <p:cBhvr>
                                        <p:cTn id="53" dur="750" fill="hold"/>
                                        <p:tgtEl>
                                          <p:spTgt spid="44"/>
                                        </p:tgtEl>
                                        <p:attrNameLst>
                                          <p:attrName>ppt_x</p:attrName>
                                        </p:attrNameLst>
                                      </p:cBhvr>
                                      <p:tavLst>
                                        <p:tav tm="0">
                                          <p:val>
                                            <p:strVal val="#ppt_x"/>
                                          </p:val>
                                        </p:tav>
                                        <p:tav tm="100000">
                                          <p:val>
                                            <p:strVal val="#ppt_x"/>
                                          </p:val>
                                        </p:tav>
                                      </p:tavLst>
                                    </p:anim>
                                    <p:anim calcmode="lin" valueType="num">
                                      <p:cBhvr>
                                        <p:cTn id="54" dur="750" fill="hold"/>
                                        <p:tgtEl>
                                          <p:spTgt spid="44"/>
                                        </p:tgtEl>
                                        <p:attrNameLst>
                                          <p:attrName>ppt_y</p:attrName>
                                        </p:attrNameLst>
                                      </p:cBhvr>
                                      <p:tavLst>
                                        <p:tav tm="0">
                                          <p:val>
                                            <p:strVal val="#ppt_y+.1"/>
                                          </p:val>
                                        </p:tav>
                                        <p:tav tm="100000">
                                          <p:val>
                                            <p:strVal val="#ppt_y"/>
                                          </p:val>
                                        </p:tav>
                                      </p:tavLst>
                                    </p:anim>
                                  </p:childTnLst>
                                </p:cTn>
                              </p:par>
                            </p:childTnLst>
                          </p:cTn>
                        </p:par>
                        <p:par>
                          <p:cTn id="55" fill="hold">
                            <p:stCondLst>
                              <p:cond delay="10000"/>
                            </p:stCondLst>
                            <p:childTnLst>
                              <p:par>
                                <p:cTn id="56" presetID="42" presetClass="entr" presetSubtype="0" fill="hold" nodeType="after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750"/>
                                        <p:tgtEl>
                                          <p:spTgt spid="46"/>
                                        </p:tgtEl>
                                      </p:cBhvr>
                                    </p:animEffect>
                                    <p:anim calcmode="lin" valueType="num">
                                      <p:cBhvr>
                                        <p:cTn id="59" dur="750" fill="hold"/>
                                        <p:tgtEl>
                                          <p:spTgt spid="46"/>
                                        </p:tgtEl>
                                        <p:attrNameLst>
                                          <p:attrName>ppt_x</p:attrName>
                                        </p:attrNameLst>
                                      </p:cBhvr>
                                      <p:tavLst>
                                        <p:tav tm="0">
                                          <p:val>
                                            <p:strVal val="#ppt_x"/>
                                          </p:val>
                                        </p:tav>
                                        <p:tav tm="100000">
                                          <p:val>
                                            <p:strVal val="#ppt_x"/>
                                          </p:val>
                                        </p:tav>
                                      </p:tavLst>
                                    </p:anim>
                                    <p:anim calcmode="lin" valueType="num">
                                      <p:cBhvr>
                                        <p:cTn id="60" dur="750" fill="hold"/>
                                        <p:tgtEl>
                                          <p:spTgt spid="46"/>
                                        </p:tgtEl>
                                        <p:attrNameLst>
                                          <p:attrName>ppt_y</p:attrName>
                                        </p:attrNameLst>
                                      </p:cBhvr>
                                      <p:tavLst>
                                        <p:tav tm="0">
                                          <p:val>
                                            <p:strVal val="#ppt_y+.1"/>
                                          </p:val>
                                        </p:tav>
                                        <p:tav tm="100000">
                                          <p:val>
                                            <p:strVal val="#ppt_y"/>
                                          </p:val>
                                        </p:tav>
                                      </p:tavLst>
                                    </p:anim>
                                  </p:childTnLst>
                                </p:cTn>
                              </p:par>
                            </p:childTnLst>
                          </p:cTn>
                        </p:par>
                        <p:par>
                          <p:cTn id="61" fill="hold">
                            <p:stCondLst>
                              <p:cond delay="11000"/>
                            </p:stCondLst>
                            <p:childTnLst>
                              <p:par>
                                <p:cTn id="62" presetID="42"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750"/>
                                        <p:tgtEl>
                                          <p:spTgt spid="45"/>
                                        </p:tgtEl>
                                      </p:cBhvr>
                                    </p:animEffect>
                                    <p:anim calcmode="lin" valueType="num">
                                      <p:cBhvr>
                                        <p:cTn id="65" dur="750" fill="hold"/>
                                        <p:tgtEl>
                                          <p:spTgt spid="45"/>
                                        </p:tgtEl>
                                        <p:attrNameLst>
                                          <p:attrName>ppt_x</p:attrName>
                                        </p:attrNameLst>
                                      </p:cBhvr>
                                      <p:tavLst>
                                        <p:tav tm="0">
                                          <p:val>
                                            <p:strVal val="#ppt_x"/>
                                          </p:val>
                                        </p:tav>
                                        <p:tav tm="100000">
                                          <p:val>
                                            <p:strVal val="#ppt_x"/>
                                          </p:val>
                                        </p:tav>
                                      </p:tavLst>
                                    </p:anim>
                                    <p:anim calcmode="lin" valueType="num">
                                      <p:cBhvr>
                                        <p:cTn id="66" dur="750" fill="hold"/>
                                        <p:tgtEl>
                                          <p:spTgt spid="45"/>
                                        </p:tgtEl>
                                        <p:attrNameLst>
                                          <p:attrName>ppt_y</p:attrName>
                                        </p:attrNameLst>
                                      </p:cBhvr>
                                      <p:tavLst>
                                        <p:tav tm="0">
                                          <p:val>
                                            <p:strVal val="#ppt_y+.1"/>
                                          </p:val>
                                        </p:tav>
                                        <p:tav tm="100000">
                                          <p:val>
                                            <p:strVal val="#ppt_y"/>
                                          </p:val>
                                        </p:tav>
                                      </p:tavLst>
                                    </p:anim>
                                  </p:childTnLst>
                                </p:cTn>
                              </p:par>
                            </p:childTnLst>
                          </p:cTn>
                        </p:par>
                        <p:par>
                          <p:cTn id="67" fill="hold">
                            <p:stCondLst>
                              <p:cond delay="12000"/>
                            </p:stCondLst>
                            <p:childTnLst>
                              <p:par>
                                <p:cTn id="68" presetID="42" presetClass="entr" presetSubtype="0"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750"/>
                                        <p:tgtEl>
                                          <p:spTgt spid="47"/>
                                        </p:tgtEl>
                                      </p:cBhvr>
                                    </p:animEffect>
                                    <p:anim calcmode="lin" valueType="num">
                                      <p:cBhvr>
                                        <p:cTn id="71" dur="750" fill="hold"/>
                                        <p:tgtEl>
                                          <p:spTgt spid="47"/>
                                        </p:tgtEl>
                                        <p:attrNameLst>
                                          <p:attrName>ppt_x</p:attrName>
                                        </p:attrNameLst>
                                      </p:cBhvr>
                                      <p:tavLst>
                                        <p:tav tm="0">
                                          <p:val>
                                            <p:strVal val="#ppt_x"/>
                                          </p:val>
                                        </p:tav>
                                        <p:tav tm="100000">
                                          <p:val>
                                            <p:strVal val="#ppt_x"/>
                                          </p:val>
                                        </p:tav>
                                      </p:tavLst>
                                    </p:anim>
                                    <p:anim calcmode="lin" valueType="num">
                                      <p:cBhvr>
                                        <p:cTn id="72" dur="750" fill="hold"/>
                                        <p:tgtEl>
                                          <p:spTgt spid="47"/>
                                        </p:tgtEl>
                                        <p:attrNameLst>
                                          <p:attrName>ppt_y</p:attrName>
                                        </p:attrNameLst>
                                      </p:cBhvr>
                                      <p:tavLst>
                                        <p:tav tm="0">
                                          <p:val>
                                            <p:strVal val="#ppt_y+.1"/>
                                          </p:val>
                                        </p:tav>
                                        <p:tav tm="100000">
                                          <p:val>
                                            <p:strVal val="#ppt_y"/>
                                          </p:val>
                                        </p:tav>
                                      </p:tavLst>
                                    </p:anim>
                                  </p:childTnLst>
                                </p:cTn>
                              </p:par>
                            </p:childTnLst>
                          </p:cTn>
                        </p:par>
                        <p:par>
                          <p:cTn id="73" fill="hold">
                            <p:stCondLst>
                              <p:cond delay="13000"/>
                            </p:stCondLst>
                            <p:childTnLst>
                              <p:par>
                                <p:cTn id="74" presetID="42" presetClass="entr" presetSubtype="0" fill="hold" nodeType="after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750"/>
                                        <p:tgtEl>
                                          <p:spTgt spid="49"/>
                                        </p:tgtEl>
                                      </p:cBhvr>
                                    </p:animEffect>
                                    <p:anim calcmode="lin" valueType="num">
                                      <p:cBhvr>
                                        <p:cTn id="77" dur="750" fill="hold"/>
                                        <p:tgtEl>
                                          <p:spTgt spid="49"/>
                                        </p:tgtEl>
                                        <p:attrNameLst>
                                          <p:attrName>ppt_x</p:attrName>
                                        </p:attrNameLst>
                                      </p:cBhvr>
                                      <p:tavLst>
                                        <p:tav tm="0">
                                          <p:val>
                                            <p:strVal val="#ppt_x"/>
                                          </p:val>
                                        </p:tav>
                                        <p:tav tm="100000">
                                          <p:val>
                                            <p:strVal val="#ppt_x"/>
                                          </p:val>
                                        </p:tav>
                                      </p:tavLst>
                                    </p:anim>
                                    <p:anim calcmode="lin" valueType="num">
                                      <p:cBhvr>
                                        <p:cTn id="78" dur="750" fill="hold"/>
                                        <p:tgtEl>
                                          <p:spTgt spid="49"/>
                                        </p:tgtEl>
                                        <p:attrNameLst>
                                          <p:attrName>ppt_y</p:attrName>
                                        </p:attrNameLst>
                                      </p:cBhvr>
                                      <p:tavLst>
                                        <p:tav tm="0">
                                          <p:val>
                                            <p:strVal val="#ppt_y+.1"/>
                                          </p:val>
                                        </p:tav>
                                        <p:tav tm="100000">
                                          <p:val>
                                            <p:strVal val="#ppt_y"/>
                                          </p:val>
                                        </p:tav>
                                      </p:tavLst>
                                    </p:anim>
                                  </p:childTnLst>
                                </p:cTn>
                              </p:par>
                            </p:childTnLst>
                          </p:cTn>
                        </p:par>
                        <p:par>
                          <p:cTn id="79" fill="hold">
                            <p:stCondLst>
                              <p:cond delay="14000"/>
                            </p:stCondLst>
                            <p:childTnLst>
                              <p:par>
                                <p:cTn id="80" presetID="42" presetClass="entr" presetSubtype="0"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750"/>
                                        <p:tgtEl>
                                          <p:spTgt spid="48"/>
                                        </p:tgtEl>
                                      </p:cBhvr>
                                    </p:animEffect>
                                    <p:anim calcmode="lin" valueType="num">
                                      <p:cBhvr>
                                        <p:cTn id="83" dur="750" fill="hold"/>
                                        <p:tgtEl>
                                          <p:spTgt spid="48"/>
                                        </p:tgtEl>
                                        <p:attrNameLst>
                                          <p:attrName>ppt_x</p:attrName>
                                        </p:attrNameLst>
                                      </p:cBhvr>
                                      <p:tavLst>
                                        <p:tav tm="0">
                                          <p:val>
                                            <p:strVal val="#ppt_x"/>
                                          </p:val>
                                        </p:tav>
                                        <p:tav tm="100000">
                                          <p:val>
                                            <p:strVal val="#ppt_x"/>
                                          </p:val>
                                        </p:tav>
                                      </p:tavLst>
                                    </p:anim>
                                    <p:anim calcmode="lin" valueType="num">
                                      <p:cBhvr>
                                        <p:cTn id="84" dur="750" fill="hold"/>
                                        <p:tgtEl>
                                          <p:spTgt spid="48"/>
                                        </p:tgtEl>
                                        <p:attrNameLst>
                                          <p:attrName>ppt_y</p:attrName>
                                        </p:attrNameLst>
                                      </p:cBhvr>
                                      <p:tavLst>
                                        <p:tav tm="0">
                                          <p:val>
                                            <p:strVal val="#ppt_y+.1"/>
                                          </p:val>
                                        </p:tav>
                                        <p:tav tm="100000">
                                          <p:val>
                                            <p:strVal val="#ppt_y"/>
                                          </p:val>
                                        </p:tav>
                                      </p:tavLst>
                                    </p:anim>
                                  </p:childTnLst>
                                </p:cTn>
                              </p:par>
                            </p:childTnLst>
                          </p:cTn>
                        </p:par>
                        <p:par>
                          <p:cTn id="85" fill="hold">
                            <p:stCondLst>
                              <p:cond delay="15000"/>
                            </p:stCondLst>
                            <p:childTnLst>
                              <p:par>
                                <p:cTn id="86" presetID="42" presetClass="entr" presetSubtype="0" fill="hold" grpId="0" nodeType="after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fade">
                                      <p:cBhvr>
                                        <p:cTn id="88" dur="750"/>
                                        <p:tgtEl>
                                          <p:spTgt spid="37"/>
                                        </p:tgtEl>
                                      </p:cBhvr>
                                    </p:animEffect>
                                    <p:anim calcmode="lin" valueType="num">
                                      <p:cBhvr>
                                        <p:cTn id="89" dur="750" fill="hold"/>
                                        <p:tgtEl>
                                          <p:spTgt spid="37"/>
                                        </p:tgtEl>
                                        <p:attrNameLst>
                                          <p:attrName>ppt_x</p:attrName>
                                        </p:attrNameLst>
                                      </p:cBhvr>
                                      <p:tavLst>
                                        <p:tav tm="0">
                                          <p:val>
                                            <p:strVal val="#ppt_x"/>
                                          </p:val>
                                        </p:tav>
                                        <p:tav tm="100000">
                                          <p:val>
                                            <p:strVal val="#ppt_x"/>
                                          </p:val>
                                        </p:tav>
                                      </p:tavLst>
                                    </p:anim>
                                    <p:anim calcmode="lin" valueType="num">
                                      <p:cBhvr>
                                        <p:cTn id="90" dur="750" fill="hold"/>
                                        <p:tgtEl>
                                          <p:spTgt spid="37"/>
                                        </p:tgtEl>
                                        <p:attrNameLst>
                                          <p:attrName>ppt_y</p:attrName>
                                        </p:attrNameLst>
                                      </p:cBhvr>
                                      <p:tavLst>
                                        <p:tav tm="0">
                                          <p:val>
                                            <p:strVal val="#ppt_y+.1"/>
                                          </p:val>
                                        </p:tav>
                                        <p:tav tm="100000">
                                          <p:val>
                                            <p:strVal val="#ppt_y"/>
                                          </p:val>
                                        </p:tav>
                                      </p:tavLst>
                                    </p:anim>
                                  </p:childTnLst>
                                </p:cTn>
                              </p:par>
                            </p:childTnLst>
                          </p:cTn>
                        </p:par>
                        <p:par>
                          <p:cTn id="91" fill="hold">
                            <p:stCondLst>
                              <p:cond delay="16000"/>
                            </p:stCondLst>
                            <p:childTnLst>
                              <p:par>
                                <p:cTn id="92" presetID="42" presetClass="entr" presetSubtype="0" fill="hold"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750"/>
                                        <p:tgtEl>
                                          <p:spTgt spid="39"/>
                                        </p:tgtEl>
                                      </p:cBhvr>
                                    </p:animEffect>
                                    <p:anim calcmode="lin" valueType="num">
                                      <p:cBhvr>
                                        <p:cTn id="95" dur="750" fill="hold"/>
                                        <p:tgtEl>
                                          <p:spTgt spid="39"/>
                                        </p:tgtEl>
                                        <p:attrNameLst>
                                          <p:attrName>ppt_x</p:attrName>
                                        </p:attrNameLst>
                                      </p:cBhvr>
                                      <p:tavLst>
                                        <p:tav tm="0">
                                          <p:val>
                                            <p:strVal val="#ppt_x"/>
                                          </p:val>
                                        </p:tav>
                                        <p:tav tm="100000">
                                          <p:val>
                                            <p:strVal val="#ppt_x"/>
                                          </p:val>
                                        </p:tav>
                                      </p:tavLst>
                                    </p:anim>
                                    <p:anim calcmode="lin" valueType="num">
                                      <p:cBhvr>
                                        <p:cTn id="96" dur="750" fill="hold"/>
                                        <p:tgtEl>
                                          <p:spTgt spid="39"/>
                                        </p:tgtEl>
                                        <p:attrNameLst>
                                          <p:attrName>ppt_y</p:attrName>
                                        </p:attrNameLst>
                                      </p:cBhvr>
                                      <p:tavLst>
                                        <p:tav tm="0">
                                          <p:val>
                                            <p:strVal val="#ppt_y+.1"/>
                                          </p:val>
                                        </p:tav>
                                        <p:tav tm="100000">
                                          <p:val>
                                            <p:strVal val="#ppt_y"/>
                                          </p:val>
                                        </p:tav>
                                      </p:tavLst>
                                    </p:anim>
                                  </p:childTnLst>
                                </p:cTn>
                              </p:par>
                            </p:childTnLst>
                          </p:cTn>
                        </p:par>
                        <p:par>
                          <p:cTn id="97" fill="hold">
                            <p:stCondLst>
                              <p:cond delay="17000"/>
                            </p:stCondLst>
                            <p:childTnLst>
                              <p:par>
                                <p:cTn id="98" presetID="42" presetClass="entr" presetSubtype="0"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750"/>
                                        <p:tgtEl>
                                          <p:spTgt spid="38"/>
                                        </p:tgtEl>
                                      </p:cBhvr>
                                    </p:animEffect>
                                    <p:anim calcmode="lin" valueType="num">
                                      <p:cBhvr>
                                        <p:cTn id="101" dur="750" fill="hold"/>
                                        <p:tgtEl>
                                          <p:spTgt spid="38"/>
                                        </p:tgtEl>
                                        <p:attrNameLst>
                                          <p:attrName>ppt_x</p:attrName>
                                        </p:attrNameLst>
                                      </p:cBhvr>
                                      <p:tavLst>
                                        <p:tav tm="0">
                                          <p:val>
                                            <p:strVal val="#ppt_x"/>
                                          </p:val>
                                        </p:tav>
                                        <p:tav tm="100000">
                                          <p:val>
                                            <p:strVal val="#ppt_x"/>
                                          </p:val>
                                        </p:tav>
                                      </p:tavLst>
                                    </p:anim>
                                    <p:anim calcmode="lin" valueType="num">
                                      <p:cBhvr>
                                        <p:cTn id="102" dur="750" fill="hold"/>
                                        <p:tgtEl>
                                          <p:spTgt spid="38"/>
                                        </p:tgtEl>
                                        <p:attrNameLst>
                                          <p:attrName>ppt_y</p:attrName>
                                        </p:attrNameLst>
                                      </p:cBhvr>
                                      <p:tavLst>
                                        <p:tav tm="0">
                                          <p:val>
                                            <p:strVal val="#ppt_y+.1"/>
                                          </p:val>
                                        </p:tav>
                                        <p:tav tm="100000">
                                          <p:val>
                                            <p:strVal val="#ppt_y"/>
                                          </p:val>
                                        </p:tav>
                                      </p:tavLst>
                                    </p:anim>
                                  </p:childTnLst>
                                </p:cTn>
                              </p:par>
                            </p:childTnLst>
                          </p:cTn>
                        </p:par>
                        <p:par>
                          <p:cTn id="103" fill="hold">
                            <p:stCondLst>
                              <p:cond delay="18000"/>
                            </p:stCondLst>
                            <p:childTnLst>
                              <p:par>
                                <p:cTn id="104" presetID="42" presetClass="entr" presetSubtype="0" fill="hold" grpId="0" nodeType="afterEffect">
                                  <p:stCondLst>
                                    <p:cond delay="0"/>
                                  </p:stCondLst>
                                  <p:childTnLst>
                                    <p:set>
                                      <p:cBhvr>
                                        <p:cTn id="105" dur="1" fill="hold">
                                          <p:stCondLst>
                                            <p:cond delay="0"/>
                                          </p:stCondLst>
                                        </p:cTn>
                                        <p:tgtEl>
                                          <p:spTgt spid="40"/>
                                        </p:tgtEl>
                                        <p:attrNameLst>
                                          <p:attrName>style.visibility</p:attrName>
                                        </p:attrNameLst>
                                      </p:cBhvr>
                                      <p:to>
                                        <p:strVal val="visible"/>
                                      </p:to>
                                    </p:set>
                                    <p:animEffect transition="in" filter="fade">
                                      <p:cBhvr>
                                        <p:cTn id="106" dur="750"/>
                                        <p:tgtEl>
                                          <p:spTgt spid="40"/>
                                        </p:tgtEl>
                                      </p:cBhvr>
                                    </p:animEffect>
                                    <p:anim calcmode="lin" valueType="num">
                                      <p:cBhvr>
                                        <p:cTn id="107" dur="750" fill="hold"/>
                                        <p:tgtEl>
                                          <p:spTgt spid="40"/>
                                        </p:tgtEl>
                                        <p:attrNameLst>
                                          <p:attrName>ppt_x</p:attrName>
                                        </p:attrNameLst>
                                      </p:cBhvr>
                                      <p:tavLst>
                                        <p:tav tm="0">
                                          <p:val>
                                            <p:strVal val="#ppt_x"/>
                                          </p:val>
                                        </p:tav>
                                        <p:tav tm="100000">
                                          <p:val>
                                            <p:strVal val="#ppt_x"/>
                                          </p:val>
                                        </p:tav>
                                      </p:tavLst>
                                    </p:anim>
                                    <p:anim calcmode="lin" valueType="num">
                                      <p:cBhvr>
                                        <p:cTn id="108" dur="750" fill="hold"/>
                                        <p:tgtEl>
                                          <p:spTgt spid="40"/>
                                        </p:tgtEl>
                                        <p:attrNameLst>
                                          <p:attrName>ppt_y</p:attrName>
                                        </p:attrNameLst>
                                      </p:cBhvr>
                                      <p:tavLst>
                                        <p:tav tm="0">
                                          <p:val>
                                            <p:strVal val="#ppt_y+.1"/>
                                          </p:val>
                                        </p:tav>
                                        <p:tav tm="100000">
                                          <p:val>
                                            <p:strVal val="#ppt_y"/>
                                          </p:val>
                                        </p:tav>
                                      </p:tavLst>
                                    </p:anim>
                                  </p:childTnLst>
                                </p:cTn>
                              </p:par>
                            </p:childTnLst>
                          </p:cTn>
                        </p:par>
                        <p:par>
                          <p:cTn id="109" fill="hold">
                            <p:stCondLst>
                              <p:cond delay="19000"/>
                            </p:stCondLst>
                            <p:childTnLst>
                              <p:par>
                                <p:cTn id="110" presetID="42" presetClass="entr" presetSubtype="0" fill="hold" nodeType="after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750"/>
                                        <p:tgtEl>
                                          <p:spTgt spid="42"/>
                                        </p:tgtEl>
                                      </p:cBhvr>
                                    </p:animEffect>
                                    <p:anim calcmode="lin" valueType="num">
                                      <p:cBhvr>
                                        <p:cTn id="113" dur="750" fill="hold"/>
                                        <p:tgtEl>
                                          <p:spTgt spid="42"/>
                                        </p:tgtEl>
                                        <p:attrNameLst>
                                          <p:attrName>ppt_x</p:attrName>
                                        </p:attrNameLst>
                                      </p:cBhvr>
                                      <p:tavLst>
                                        <p:tav tm="0">
                                          <p:val>
                                            <p:strVal val="#ppt_x"/>
                                          </p:val>
                                        </p:tav>
                                        <p:tav tm="100000">
                                          <p:val>
                                            <p:strVal val="#ppt_x"/>
                                          </p:val>
                                        </p:tav>
                                      </p:tavLst>
                                    </p:anim>
                                    <p:anim calcmode="lin" valueType="num">
                                      <p:cBhvr>
                                        <p:cTn id="114" dur="750" fill="hold"/>
                                        <p:tgtEl>
                                          <p:spTgt spid="42"/>
                                        </p:tgtEl>
                                        <p:attrNameLst>
                                          <p:attrName>ppt_y</p:attrName>
                                        </p:attrNameLst>
                                      </p:cBhvr>
                                      <p:tavLst>
                                        <p:tav tm="0">
                                          <p:val>
                                            <p:strVal val="#ppt_y+.1"/>
                                          </p:val>
                                        </p:tav>
                                        <p:tav tm="100000">
                                          <p:val>
                                            <p:strVal val="#ppt_y"/>
                                          </p:val>
                                        </p:tav>
                                      </p:tavLst>
                                    </p:anim>
                                  </p:childTnLst>
                                </p:cTn>
                              </p:par>
                            </p:childTnLst>
                          </p:cTn>
                        </p:par>
                        <p:par>
                          <p:cTn id="115" fill="hold">
                            <p:stCondLst>
                              <p:cond delay="20000"/>
                            </p:stCondLst>
                            <p:childTnLst>
                              <p:par>
                                <p:cTn id="116" presetID="42" presetClass="entr" presetSubtype="0" fill="hold" grpId="0" nodeType="afterEffect">
                                  <p:stCondLst>
                                    <p:cond delay="0"/>
                                  </p:stCondLst>
                                  <p:childTnLst>
                                    <p:set>
                                      <p:cBhvr>
                                        <p:cTn id="117" dur="1" fill="hold">
                                          <p:stCondLst>
                                            <p:cond delay="0"/>
                                          </p:stCondLst>
                                        </p:cTn>
                                        <p:tgtEl>
                                          <p:spTgt spid="41"/>
                                        </p:tgtEl>
                                        <p:attrNameLst>
                                          <p:attrName>style.visibility</p:attrName>
                                        </p:attrNameLst>
                                      </p:cBhvr>
                                      <p:to>
                                        <p:strVal val="visible"/>
                                      </p:to>
                                    </p:set>
                                    <p:animEffect transition="in" filter="fade">
                                      <p:cBhvr>
                                        <p:cTn id="118" dur="750"/>
                                        <p:tgtEl>
                                          <p:spTgt spid="41"/>
                                        </p:tgtEl>
                                      </p:cBhvr>
                                    </p:animEffect>
                                    <p:anim calcmode="lin" valueType="num">
                                      <p:cBhvr>
                                        <p:cTn id="119" dur="750" fill="hold"/>
                                        <p:tgtEl>
                                          <p:spTgt spid="41"/>
                                        </p:tgtEl>
                                        <p:attrNameLst>
                                          <p:attrName>ppt_x</p:attrName>
                                        </p:attrNameLst>
                                      </p:cBhvr>
                                      <p:tavLst>
                                        <p:tav tm="0">
                                          <p:val>
                                            <p:strVal val="#ppt_x"/>
                                          </p:val>
                                        </p:tav>
                                        <p:tav tm="100000">
                                          <p:val>
                                            <p:strVal val="#ppt_x"/>
                                          </p:val>
                                        </p:tav>
                                      </p:tavLst>
                                    </p:anim>
                                    <p:anim calcmode="lin" valueType="num">
                                      <p:cBhvr>
                                        <p:cTn id="120" dur="750" fill="hold"/>
                                        <p:tgtEl>
                                          <p:spTgt spid="41"/>
                                        </p:tgtEl>
                                        <p:attrNameLst>
                                          <p:attrName>ppt_y</p:attrName>
                                        </p:attrNameLst>
                                      </p:cBhvr>
                                      <p:tavLst>
                                        <p:tav tm="0">
                                          <p:val>
                                            <p:strVal val="#ppt_y+.1"/>
                                          </p:val>
                                        </p:tav>
                                        <p:tav tm="100000">
                                          <p:val>
                                            <p:strVal val="#ppt_y"/>
                                          </p:val>
                                        </p:tav>
                                      </p:tavLst>
                                    </p:anim>
                                  </p:childTnLst>
                                </p:cTn>
                              </p:par>
                            </p:childTnLst>
                          </p:cTn>
                        </p:par>
                        <p:par>
                          <p:cTn id="121" fill="hold">
                            <p:stCondLst>
                              <p:cond delay="21000"/>
                            </p:stCondLst>
                            <p:childTnLst>
                              <p:par>
                                <p:cTn id="122" presetID="42" presetClass="entr" presetSubtype="0" fill="hold" grpId="0" nodeType="afterEffect">
                                  <p:stCondLst>
                                    <p:cond delay="0"/>
                                  </p:stCondLst>
                                  <p:childTnLst>
                                    <p:set>
                                      <p:cBhvr>
                                        <p:cTn id="123" dur="1" fill="hold">
                                          <p:stCondLst>
                                            <p:cond delay="0"/>
                                          </p:stCondLst>
                                        </p:cTn>
                                        <p:tgtEl>
                                          <p:spTgt spid="4"/>
                                        </p:tgtEl>
                                        <p:attrNameLst>
                                          <p:attrName>style.visibility</p:attrName>
                                        </p:attrNameLst>
                                      </p:cBhvr>
                                      <p:to>
                                        <p:strVal val="visible"/>
                                      </p:to>
                                    </p:set>
                                    <p:animEffect transition="in" filter="fade">
                                      <p:cBhvr>
                                        <p:cTn id="124" dur="750"/>
                                        <p:tgtEl>
                                          <p:spTgt spid="4"/>
                                        </p:tgtEl>
                                      </p:cBhvr>
                                    </p:animEffect>
                                    <p:anim calcmode="lin" valueType="num">
                                      <p:cBhvr>
                                        <p:cTn id="125" dur="750" fill="hold"/>
                                        <p:tgtEl>
                                          <p:spTgt spid="4"/>
                                        </p:tgtEl>
                                        <p:attrNameLst>
                                          <p:attrName>ppt_x</p:attrName>
                                        </p:attrNameLst>
                                      </p:cBhvr>
                                      <p:tavLst>
                                        <p:tav tm="0">
                                          <p:val>
                                            <p:strVal val="#ppt_x"/>
                                          </p:val>
                                        </p:tav>
                                        <p:tav tm="100000">
                                          <p:val>
                                            <p:strVal val="#ppt_x"/>
                                          </p:val>
                                        </p:tav>
                                      </p:tavLst>
                                    </p:anim>
                                    <p:anim calcmode="lin" valueType="num">
                                      <p:cBhvr>
                                        <p:cTn id="126" dur="750" fill="hold"/>
                                        <p:tgtEl>
                                          <p:spTgt spid="4"/>
                                        </p:tgtEl>
                                        <p:attrNameLst>
                                          <p:attrName>ppt_y</p:attrName>
                                        </p:attrNameLst>
                                      </p:cBhvr>
                                      <p:tavLst>
                                        <p:tav tm="0">
                                          <p:val>
                                            <p:strVal val="#ppt_y+.1"/>
                                          </p:val>
                                        </p:tav>
                                        <p:tav tm="100000">
                                          <p:val>
                                            <p:strVal val="#ppt_y"/>
                                          </p:val>
                                        </p:tav>
                                      </p:tavLst>
                                    </p:anim>
                                  </p:childTnLst>
                                </p:cTn>
                              </p:par>
                            </p:childTnLst>
                          </p:cTn>
                        </p:par>
                        <p:par>
                          <p:cTn id="127" fill="hold">
                            <p:stCondLst>
                              <p:cond delay="22000"/>
                            </p:stCondLst>
                            <p:childTnLst>
                              <p:par>
                                <p:cTn id="128" presetID="42" presetClass="entr" presetSubtype="0" fill="hold" nodeType="afterEffect">
                                  <p:stCondLst>
                                    <p:cond delay="0"/>
                                  </p:stCondLst>
                                  <p:childTnLst>
                                    <p:set>
                                      <p:cBhvr>
                                        <p:cTn id="129" dur="1" fill="hold">
                                          <p:stCondLst>
                                            <p:cond delay="0"/>
                                          </p:stCondLst>
                                        </p:cTn>
                                        <p:tgtEl>
                                          <p:spTgt spid="9"/>
                                        </p:tgtEl>
                                        <p:attrNameLst>
                                          <p:attrName>style.visibility</p:attrName>
                                        </p:attrNameLst>
                                      </p:cBhvr>
                                      <p:to>
                                        <p:strVal val="visible"/>
                                      </p:to>
                                    </p:set>
                                    <p:animEffect transition="in" filter="fade">
                                      <p:cBhvr>
                                        <p:cTn id="130" dur="750"/>
                                        <p:tgtEl>
                                          <p:spTgt spid="9"/>
                                        </p:tgtEl>
                                      </p:cBhvr>
                                    </p:animEffect>
                                    <p:anim calcmode="lin" valueType="num">
                                      <p:cBhvr>
                                        <p:cTn id="131" dur="750" fill="hold"/>
                                        <p:tgtEl>
                                          <p:spTgt spid="9"/>
                                        </p:tgtEl>
                                        <p:attrNameLst>
                                          <p:attrName>ppt_x</p:attrName>
                                        </p:attrNameLst>
                                      </p:cBhvr>
                                      <p:tavLst>
                                        <p:tav tm="0">
                                          <p:val>
                                            <p:strVal val="#ppt_x"/>
                                          </p:val>
                                        </p:tav>
                                        <p:tav tm="100000">
                                          <p:val>
                                            <p:strVal val="#ppt_x"/>
                                          </p:val>
                                        </p:tav>
                                      </p:tavLst>
                                    </p:anim>
                                    <p:anim calcmode="lin" valueType="num">
                                      <p:cBhvr>
                                        <p:cTn id="132" dur="750" fill="hold"/>
                                        <p:tgtEl>
                                          <p:spTgt spid="9"/>
                                        </p:tgtEl>
                                        <p:attrNameLst>
                                          <p:attrName>ppt_y</p:attrName>
                                        </p:attrNameLst>
                                      </p:cBhvr>
                                      <p:tavLst>
                                        <p:tav tm="0">
                                          <p:val>
                                            <p:strVal val="#ppt_y+.1"/>
                                          </p:val>
                                        </p:tav>
                                        <p:tav tm="100000">
                                          <p:val>
                                            <p:strVal val="#ppt_y"/>
                                          </p:val>
                                        </p:tav>
                                      </p:tavLst>
                                    </p:anim>
                                  </p:childTnLst>
                                </p:cTn>
                              </p:par>
                            </p:childTnLst>
                          </p:cTn>
                        </p:par>
                        <p:par>
                          <p:cTn id="133" fill="hold">
                            <p:stCondLst>
                              <p:cond delay="23000"/>
                            </p:stCondLst>
                            <p:childTnLst>
                              <p:par>
                                <p:cTn id="134" presetID="42" presetClass="entr" presetSubtype="0" fill="hold" grpId="0" nodeType="afterEffect">
                                  <p:stCondLst>
                                    <p:cond delay="0"/>
                                  </p:stCondLst>
                                  <p:childTnLst>
                                    <p:set>
                                      <p:cBhvr>
                                        <p:cTn id="135" dur="1" fill="hold">
                                          <p:stCondLst>
                                            <p:cond delay="0"/>
                                          </p:stCondLst>
                                        </p:cTn>
                                        <p:tgtEl>
                                          <p:spTgt spid="10"/>
                                        </p:tgtEl>
                                        <p:attrNameLst>
                                          <p:attrName>style.visibility</p:attrName>
                                        </p:attrNameLst>
                                      </p:cBhvr>
                                      <p:to>
                                        <p:strVal val="visible"/>
                                      </p:to>
                                    </p:set>
                                    <p:animEffect transition="in" filter="fade">
                                      <p:cBhvr>
                                        <p:cTn id="136" dur="750"/>
                                        <p:tgtEl>
                                          <p:spTgt spid="10"/>
                                        </p:tgtEl>
                                      </p:cBhvr>
                                    </p:animEffect>
                                    <p:anim calcmode="lin" valueType="num">
                                      <p:cBhvr>
                                        <p:cTn id="137" dur="750" fill="hold"/>
                                        <p:tgtEl>
                                          <p:spTgt spid="10"/>
                                        </p:tgtEl>
                                        <p:attrNameLst>
                                          <p:attrName>ppt_x</p:attrName>
                                        </p:attrNameLst>
                                      </p:cBhvr>
                                      <p:tavLst>
                                        <p:tav tm="0">
                                          <p:val>
                                            <p:strVal val="#ppt_x"/>
                                          </p:val>
                                        </p:tav>
                                        <p:tav tm="100000">
                                          <p:val>
                                            <p:strVal val="#ppt_x"/>
                                          </p:val>
                                        </p:tav>
                                      </p:tavLst>
                                    </p:anim>
                                    <p:anim calcmode="lin" valueType="num">
                                      <p:cBhvr>
                                        <p:cTn id="138" dur="750" fill="hold"/>
                                        <p:tgtEl>
                                          <p:spTgt spid="10"/>
                                        </p:tgtEl>
                                        <p:attrNameLst>
                                          <p:attrName>ppt_y</p:attrName>
                                        </p:attrNameLst>
                                      </p:cBhvr>
                                      <p:tavLst>
                                        <p:tav tm="0">
                                          <p:val>
                                            <p:strVal val="#ppt_y+.1"/>
                                          </p:val>
                                        </p:tav>
                                        <p:tav tm="100000">
                                          <p:val>
                                            <p:strVal val="#ppt_y"/>
                                          </p:val>
                                        </p:tav>
                                      </p:tavLst>
                                    </p:anim>
                                  </p:childTnLst>
                                </p:cTn>
                              </p:par>
                            </p:childTnLst>
                          </p:cTn>
                        </p:par>
                        <p:par>
                          <p:cTn id="139" fill="hold">
                            <p:stCondLst>
                              <p:cond delay="24000"/>
                            </p:stCondLst>
                            <p:childTnLst>
                              <p:par>
                                <p:cTn id="140" presetID="42" presetClass="entr" presetSubtype="0" fill="hold" grpId="0" nodeType="afterEffect">
                                  <p:stCondLst>
                                    <p:cond delay="0"/>
                                  </p:stCondLst>
                                  <p:childTnLst>
                                    <p:set>
                                      <p:cBhvr>
                                        <p:cTn id="141" dur="1" fill="hold">
                                          <p:stCondLst>
                                            <p:cond delay="0"/>
                                          </p:stCondLst>
                                        </p:cTn>
                                        <p:tgtEl>
                                          <p:spTgt spid="11"/>
                                        </p:tgtEl>
                                        <p:attrNameLst>
                                          <p:attrName>style.visibility</p:attrName>
                                        </p:attrNameLst>
                                      </p:cBhvr>
                                      <p:to>
                                        <p:strVal val="visible"/>
                                      </p:to>
                                    </p:set>
                                    <p:animEffect transition="in" filter="fade">
                                      <p:cBhvr>
                                        <p:cTn id="142" dur="750"/>
                                        <p:tgtEl>
                                          <p:spTgt spid="11"/>
                                        </p:tgtEl>
                                      </p:cBhvr>
                                    </p:animEffect>
                                    <p:anim calcmode="lin" valueType="num">
                                      <p:cBhvr>
                                        <p:cTn id="143" dur="750" fill="hold"/>
                                        <p:tgtEl>
                                          <p:spTgt spid="11"/>
                                        </p:tgtEl>
                                        <p:attrNameLst>
                                          <p:attrName>ppt_x</p:attrName>
                                        </p:attrNameLst>
                                      </p:cBhvr>
                                      <p:tavLst>
                                        <p:tav tm="0">
                                          <p:val>
                                            <p:strVal val="#ppt_x"/>
                                          </p:val>
                                        </p:tav>
                                        <p:tav tm="100000">
                                          <p:val>
                                            <p:strVal val="#ppt_x"/>
                                          </p:val>
                                        </p:tav>
                                      </p:tavLst>
                                    </p:anim>
                                    <p:anim calcmode="lin" valueType="num">
                                      <p:cBhvr>
                                        <p:cTn id="144" dur="750" fill="hold"/>
                                        <p:tgtEl>
                                          <p:spTgt spid="11"/>
                                        </p:tgtEl>
                                        <p:attrNameLst>
                                          <p:attrName>ppt_y</p:attrName>
                                        </p:attrNameLst>
                                      </p:cBhvr>
                                      <p:tavLst>
                                        <p:tav tm="0">
                                          <p:val>
                                            <p:strVal val="#ppt_y+.1"/>
                                          </p:val>
                                        </p:tav>
                                        <p:tav tm="100000">
                                          <p:val>
                                            <p:strVal val="#ppt_y"/>
                                          </p:val>
                                        </p:tav>
                                      </p:tavLst>
                                    </p:anim>
                                  </p:childTnLst>
                                </p:cTn>
                              </p:par>
                            </p:childTnLst>
                          </p:cTn>
                        </p:par>
                        <p:par>
                          <p:cTn id="145" fill="hold">
                            <p:stCondLst>
                              <p:cond delay="25000"/>
                            </p:stCondLst>
                            <p:childTnLst>
                              <p:par>
                                <p:cTn id="146" presetID="42" presetClass="entr" presetSubtype="0" fill="hold" nodeType="afterEffect">
                                  <p:stCondLst>
                                    <p:cond delay="0"/>
                                  </p:stCondLst>
                                  <p:childTnLst>
                                    <p:set>
                                      <p:cBhvr>
                                        <p:cTn id="147" dur="1" fill="hold">
                                          <p:stCondLst>
                                            <p:cond delay="0"/>
                                          </p:stCondLst>
                                        </p:cTn>
                                        <p:tgtEl>
                                          <p:spTgt spid="18"/>
                                        </p:tgtEl>
                                        <p:attrNameLst>
                                          <p:attrName>style.visibility</p:attrName>
                                        </p:attrNameLst>
                                      </p:cBhvr>
                                      <p:to>
                                        <p:strVal val="visible"/>
                                      </p:to>
                                    </p:set>
                                    <p:animEffect transition="in" filter="fade">
                                      <p:cBhvr>
                                        <p:cTn id="148" dur="750"/>
                                        <p:tgtEl>
                                          <p:spTgt spid="18"/>
                                        </p:tgtEl>
                                      </p:cBhvr>
                                    </p:animEffect>
                                    <p:anim calcmode="lin" valueType="num">
                                      <p:cBhvr>
                                        <p:cTn id="149" dur="750" fill="hold"/>
                                        <p:tgtEl>
                                          <p:spTgt spid="18"/>
                                        </p:tgtEl>
                                        <p:attrNameLst>
                                          <p:attrName>ppt_x</p:attrName>
                                        </p:attrNameLst>
                                      </p:cBhvr>
                                      <p:tavLst>
                                        <p:tav tm="0">
                                          <p:val>
                                            <p:strVal val="#ppt_x"/>
                                          </p:val>
                                        </p:tav>
                                        <p:tav tm="100000">
                                          <p:val>
                                            <p:strVal val="#ppt_x"/>
                                          </p:val>
                                        </p:tav>
                                      </p:tavLst>
                                    </p:anim>
                                    <p:anim calcmode="lin" valueType="num">
                                      <p:cBhvr>
                                        <p:cTn id="150" dur="750" fill="hold"/>
                                        <p:tgtEl>
                                          <p:spTgt spid="18"/>
                                        </p:tgtEl>
                                        <p:attrNameLst>
                                          <p:attrName>ppt_y</p:attrName>
                                        </p:attrNameLst>
                                      </p:cBhvr>
                                      <p:tavLst>
                                        <p:tav tm="0">
                                          <p:val>
                                            <p:strVal val="#ppt_y+.1"/>
                                          </p:val>
                                        </p:tav>
                                        <p:tav tm="100000">
                                          <p:val>
                                            <p:strVal val="#ppt_y"/>
                                          </p:val>
                                        </p:tav>
                                      </p:tavLst>
                                    </p:anim>
                                  </p:childTnLst>
                                </p:cTn>
                              </p:par>
                            </p:childTnLst>
                          </p:cTn>
                        </p:par>
                        <p:par>
                          <p:cTn id="151" fill="hold">
                            <p:stCondLst>
                              <p:cond delay="26000"/>
                            </p:stCondLst>
                            <p:childTnLst>
                              <p:par>
                                <p:cTn id="152" presetID="42" presetClass="entr" presetSubtype="0" fill="hold" grpId="0" nodeType="afterEffect">
                                  <p:stCondLst>
                                    <p:cond delay="0"/>
                                  </p:stCondLst>
                                  <p:childTnLst>
                                    <p:set>
                                      <p:cBhvr>
                                        <p:cTn id="153" dur="1" fill="hold">
                                          <p:stCondLst>
                                            <p:cond delay="0"/>
                                          </p:stCondLst>
                                        </p:cTn>
                                        <p:tgtEl>
                                          <p:spTgt spid="14"/>
                                        </p:tgtEl>
                                        <p:attrNameLst>
                                          <p:attrName>style.visibility</p:attrName>
                                        </p:attrNameLst>
                                      </p:cBhvr>
                                      <p:to>
                                        <p:strVal val="visible"/>
                                      </p:to>
                                    </p:set>
                                    <p:animEffect transition="in" filter="fade">
                                      <p:cBhvr>
                                        <p:cTn id="154" dur="750"/>
                                        <p:tgtEl>
                                          <p:spTgt spid="14"/>
                                        </p:tgtEl>
                                      </p:cBhvr>
                                    </p:animEffect>
                                    <p:anim calcmode="lin" valueType="num">
                                      <p:cBhvr>
                                        <p:cTn id="155" dur="750" fill="hold"/>
                                        <p:tgtEl>
                                          <p:spTgt spid="14"/>
                                        </p:tgtEl>
                                        <p:attrNameLst>
                                          <p:attrName>ppt_x</p:attrName>
                                        </p:attrNameLst>
                                      </p:cBhvr>
                                      <p:tavLst>
                                        <p:tav tm="0">
                                          <p:val>
                                            <p:strVal val="#ppt_x"/>
                                          </p:val>
                                        </p:tav>
                                        <p:tav tm="100000">
                                          <p:val>
                                            <p:strVal val="#ppt_x"/>
                                          </p:val>
                                        </p:tav>
                                      </p:tavLst>
                                    </p:anim>
                                    <p:anim calcmode="lin" valueType="num">
                                      <p:cBhvr>
                                        <p:cTn id="156"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animBg="1"/>
      <p:bldP spid="10" grpId="0" animBg="1"/>
      <p:bldP spid="11" grpId="0"/>
      <p:bldP spid="14" grpId="0"/>
      <p:bldP spid="37" grpId="0" animBg="1"/>
      <p:bldP spid="38" grpId="0" animBg="1"/>
      <p:bldP spid="40" grpId="0"/>
      <p:bldP spid="41" grpId="0"/>
      <p:bldP spid="44" grpId="0" animBg="1"/>
      <p:bldP spid="45" grpId="0" animBg="1"/>
      <p:bldP spid="47" grpId="0"/>
      <p:bldP spid="48" grpId="0"/>
      <p:bldP spid="51" grpId="0" animBg="1"/>
      <p:bldP spid="52" grpId="0" animBg="1"/>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1171232" y="-277403"/>
            <a:ext cx="3342932" cy="5674903"/>
          </a:xfrm>
          <a:prstGeom prst="rect">
            <a:avLst/>
          </a:prstGeom>
        </p:spPr>
      </p:pic>
      <p:sp>
        <p:nvSpPr>
          <p:cNvPr id="8" name="矩形 7"/>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文本框 14"/>
          <p:cNvSpPr txBox="1"/>
          <p:nvPr/>
        </p:nvSpPr>
        <p:spPr>
          <a:xfrm>
            <a:off x="3682094" y="571536"/>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grpSp>
        <p:nvGrpSpPr>
          <p:cNvPr id="9" name="组合 8"/>
          <p:cNvGrpSpPr/>
          <p:nvPr/>
        </p:nvGrpSpPr>
        <p:grpSpPr>
          <a:xfrm>
            <a:off x="4798679" y="5014913"/>
            <a:ext cx="1857376" cy="1157287"/>
            <a:chOff x="4200524" y="4214812"/>
            <a:chExt cx="1857376" cy="1728788"/>
          </a:xfrm>
        </p:grpSpPr>
        <p:sp>
          <p:nvSpPr>
            <p:cNvPr id="7" name="梯形 6"/>
            <p:cNvSpPr/>
            <p:nvPr/>
          </p:nvSpPr>
          <p:spPr>
            <a:xfrm>
              <a:off x="4200524" y="4243386"/>
              <a:ext cx="1857376" cy="1700214"/>
            </a:xfrm>
            <a:custGeom>
              <a:avLst/>
              <a:gdLst>
                <a:gd name="connsiteX0" fmla="*/ 0 w 1143000"/>
                <a:gd name="connsiteY0" fmla="*/ 1520190 h 1520190"/>
                <a:gd name="connsiteX1" fmla="*/ 285750 w 1143000"/>
                <a:gd name="connsiteY1" fmla="*/ 0 h 1520190"/>
                <a:gd name="connsiteX2" fmla="*/ 857250 w 1143000"/>
                <a:gd name="connsiteY2" fmla="*/ 0 h 1520190"/>
                <a:gd name="connsiteX3" fmla="*/ 1143000 w 1143000"/>
                <a:gd name="connsiteY3" fmla="*/ 1520190 h 1520190"/>
                <a:gd name="connsiteX4" fmla="*/ 0 w 1143000"/>
                <a:gd name="connsiteY4" fmla="*/ 1520190 h 1520190"/>
                <a:gd name="connsiteX0-1" fmla="*/ 0 w 1143000"/>
                <a:gd name="connsiteY0-2" fmla="*/ 2120265 h 2120265"/>
                <a:gd name="connsiteX1-3" fmla="*/ 385763 w 1143000"/>
                <a:gd name="connsiteY1-4" fmla="*/ 0 h 2120265"/>
                <a:gd name="connsiteX2-5" fmla="*/ 857250 w 1143000"/>
                <a:gd name="connsiteY2-6" fmla="*/ 600075 h 2120265"/>
                <a:gd name="connsiteX3-7" fmla="*/ 1143000 w 1143000"/>
                <a:gd name="connsiteY3-8" fmla="*/ 2120265 h 2120265"/>
                <a:gd name="connsiteX4-9" fmla="*/ 0 w 1143000"/>
                <a:gd name="connsiteY4-10" fmla="*/ 2120265 h 2120265"/>
                <a:gd name="connsiteX0-11" fmla="*/ 0 w 1400175"/>
                <a:gd name="connsiteY0-12" fmla="*/ 1091565 h 2120265"/>
                <a:gd name="connsiteX1-13" fmla="*/ 642938 w 1400175"/>
                <a:gd name="connsiteY1-14" fmla="*/ 0 h 2120265"/>
                <a:gd name="connsiteX2-15" fmla="*/ 1114425 w 1400175"/>
                <a:gd name="connsiteY2-16" fmla="*/ 600075 h 2120265"/>
                <a:gd name="connsiteX3-17" fmla="*/ 1400175 w 1400175"/>
                <a:gd name="connsiteY3-18" fmla="*/ 2120265 h 2120265"/>
                <a:gd name="connsiteX4-19" fmla="*/ 0 w 1400175"/>
                <a:gd name="connsiteY4-20" fmla="*/ 1091565 h 2120265"/>
                <a:gd name="connsiteX0-21" fmla="*/ 0 w 1114425"/>
                <a:gd name="connsiteY0-22" fmla="*/ 1091565 h 1520190"/>
                <a:gd name="connsiteX1-23" fmla="*/ 642938 w 1114425"/>
                <a:gd name="connsiteY1-24" fmla="*/ 0 h 1520190"/>
                <a:gd name="connsiteX2-25" fmla="*/ 1114425 w 1114425"/>
                <a:gd name="connsiteY2-26" fmla="*/ 600075 h 1520190"/>
                <a:gd name="connsiteX3-27" fmla="*/ 485775 w 1114425"/>
                <a:gd name="connsiteY3-28" fmla="*/ 1520190 h 1520190"/>
                <a:gd name="connsiteX4-29" fmla="*/ 0 w 1114425"/>
                <a:gd name="connsiteY4-30" fmla="*/ 1091565 h 1520190"/>
                <a:gd name="connsiteX0-31" fmla="*/ 0 w 1114425"/>
                <a:gd name="connsiteY0-32" fmla="*/ 1091565 h 1520190"/>
                <a:gd name="connsiteX1-33" fmla="*/ 642938 w 1114425"/>
                <a:gd name="connsiteY1-34" fmla="*/ 0 h 1520190"/>
                <a:gd name="connsiteX2-35" fmla="*/ 1114425 w 1114425"/>
                <a:gd name="connsiteY2-36" fmla="*/ 600075 h 1520190"/>
                <a:gd name="connsiteX3-37" fmla="*/ 485775 w 1114425"/>
                <a:gd name="connsiteY3-38" fmla="*/ 1520190 h 1520190"/>
                <a:gd name="connsiteX4-39" fmla="*/ 728664 w 1114425"/>
                <a:gd name="connsiteY4-40" fmla="*/ 1157289 h 1520190"/>
                <a:gd name="connsiteX5" fmla="*/ 0 w 1114425"/>
                <a:gd name="connsiteY5" fmla="*/ 1091565 h 1520190"/>
                <a:gd name="connsiteX0-41" fmla="*/ 171448 w 1285873"/>
                <a:gd name="connsiteY0-42" fmla="*/ 1091565 h 1671639"/>
                <a:gd name="connsiteX1-43" fmla="*/ 814386 w 1285873"/>
                <a:gd name="connsiteY1-44" fmla="*/ 0 h 1671639"/>
                <a:gd name="connsiteX2-45" fmla="*/ 1285873 w 1285873"/>
                <a:gd name="connsiteY2-46" fmla="*/ 600075 h 1671639"/>
                <a:gd name="connsiteX3-47" fmla="*/ 657223 w 1285873"/>
                <a:gd name="connsiteY3-48" fmla="*/ 1520190 h 1671639"/>
                <a:gd name="connsiteX4-49" fmla="*/ 0 w 1285873"/>
                <a:gd name="connsiteY4-50" fmla="*/ 1671639 h 1671639"/>
                <a:gd name="connsiteX5-51" fmla="*/ 171448 w 1285873"/>
                <a:gd name="connsiteY5-52" fmla="*/ 1091565 h 1671639"/>
                <a:gd name="connsiteX0-53" fmla="*/ 171448 w 1957386"/>
                <a:gd name="connsiteY0-54" fmla="*/ 1091565 h 1671639"/>
                <a:gd name="connsiteX1-55" fmla="*/ 814386 w 1957386"/>
                <a:gd name="connsiteY1-56" fmla="*/ 0 h 1671639"/>
                <a:gd name="connsiteX2-57" fmla="*/ 1285873 w 1957386"/>
                <a:gd name="connsiteY2-58" fmla="*/ 600075 h 1671639"/>
                <a:gd name="connsiteX3-59" fmla="*/ 1957386 w 1957386"/>
                <a:gd name="connsiteY3-60" fmla="*/ 1134428 h 1671639"/>
                <a:gd name="connsiteX4-61" fmla="*/ 0 w 1957386"/>
                <a:gd name="connsiteY4-62" fmla="*/ 1671639 h 1671639"/>
                <a:gd name="connsiteX5-63" fmla="*/ 171448 w 1957386"/>
                <a:gd name="connsiteY5-64" fmla="*/ 1091565 h 1671639"/>
                <a:gd name="connsiteX0-65" fmla="*/ 0 w 1785938"/>
                <a:gd name="connsiteY0-66" fmla="*/ 1091565 h 1700214"/>
                <a:gd name="connsiteX1-67" fmla="*/ 642938 w 1785938"/>
                <a:gd name="connsiteY1-68" fmla="*/ 0 h 1700214"/>
                <a:gd name="connsiteX2-69" fmla="*/ 1114425 w 1785938"/>
                <a:gd name="connsiteY2-70" fmla="*/ 600075 h 1700214"/>
                <a:gd name="connsiteX3-71" fmla="*/ 1785938 w 1785938"/>
                <a:gd name="connsiteY3-72" fmla="*/ 1134428 h 1700214"/>
                <a:gd name="connsiteX4-73" fmla="*/ 871540 w 1785938"/>
                <a:gd name="connsiteY4-74" fmla="*/ 1700214 h 1700214"/>
                <a:gd name="connsiteX5-75" fmla="*/ 0 w 1785938"/>
                <a:gd name="connsiteY5-76" fmla="*/ 1091565 h 1700214"/>
                <a:gd name="connsiteX0-77" fmla="*/ 0 w 1785938"/>
                <a:gd name="connsiteY0-78" fmla="*/ 1091565 h 1885952"/>
                <a:gd name="connsiteX1-79" fmla="*/ 642938 w 1785938"/>
                <a:gd name="connsiteY1-80" fmla="*/ 0 h 1885952"/>
                <a:gd name="connsiteX2-81" fmla="*/ 1114425 w 1785938"/>
                <a:gd name="connsiteY2-82" fmla="*/ 600075 h 1885952"/>
                <a:gd name="connsiteX3-83" fmla="*/ 1785938 w 1785938"/>
                <a:gd name="connsiteY3-84" fmla="*/ 1134428 h 1885952"/>
                <a:gd name="connsiteX4-85" fmla="*/ 557215 w 1785938"/>
                <a:gd name="connsiteY4-86" fmla="*/ 1885952 h 1885952"/>
                <a:gd name="connsiteX5-87" fmla="*/ 0 w 1785938"/>
                <a:gd name="connsiteY5-88" fmla="*/ 1091565 h 1885952"/>
                <a:gd name="connsiteX0-89" fmla="*/ 0 w 1785938"/>
                <a:gd name="connsiteY0-90" fmla="*/ 1091565 h 1885952"/>
                <a:gd name="connsiteX1-91" fmla="*/ 642938 w 1785938"/>
                <a:gd name="connsiteY1-92" fmla="*/ 0 h 1885952"/>
                <a:gd name="connsiteX2-93" fmla="*/ 757237 w 1785938"/>
                <a:gd name="connsiteY2-94" fmla="*/ 1071562 h 1885952"/>
                <a:gd name="connsiteX3-95" fmla="*/ 1785938 w 1785938"/>
                <a:gd name="connsiteY3-96" fmla="*/ 1134428 h 1885952"/>
                <a:gd name="connsiteX4-97" fmla="*/ 557215 w 1785938"/>
                <a:gd name="connsiteY4-98" fmla="*/ 1885952 h 1885952"/>
                <a:gd name="connsiteX5-99" fmla="*/ 0 w 1785938"/>
                <a:gd name="connsiteY5-100" fmla="*/ 1091565 h 1885952"/>
                <a:gd name="connsiteX0-101" fmla="*/ 0 w 1785938"/>
                <a:gd name="connsiteY0-102" fmla="*/ 1091565 h 1885952"/>
                <a:gd name="connsiteX1-103" fmla="*/ 642938 w 1785938"/>
                <a:gd name="connsiteY1-104" fmla="*/ 0 h 1885952"/>
                <a:gd name="connsiteX2-105" fmla="*/ 557212 w 1785938"/>
                <a:gd name="connsiteY2-106" fmla="*/ 1100137 h 1885952"/>
                <a:gd name="connsiteX3-107" fmla="*/ 1785938 w 1785938"/>
                <a:gd name="connsiteY3-108" fmla="*/ 1134428 h 1885952"/>
                <a:gd name="connsiteX4-109" fmla="*/ 557215 w 1785938"/>
                <a:gd name="connsiteY4-110" fmla="*/ 1885952 h 1885952"/>
                <a:gd name="connsiteX5-111" fmla="*/ 0 w 1785938"/>
                <a:gd name="connsiteY5-112" fmla="*/ 1091565 h 1885952"/>
                <a:gd name="connsiteX0-113" fmla="*/ 0 w 1785938"/>
                <a:gd name="connsiteY0-114" fmla="*/ 1091565 h 1714502"/>
                <a:gd name="connsiteX1-115" fmla="*/ 642938 w 1785938"/>
                <a:gd name="connsiteY1-116" fmla="*/ 0 h 1714502"/>
                <a:gd name="connsiteX2-117" fmla="*/ 557212 w 1785938"/>
                <a:gd name="connsiteY2-118" fmla="*/ 1100137 h 1714502"/>
                <a:gd name="connsiteX3-119" fmla="*/ 1785938 w 1785938"/>
                <a:gd name="connsiteY3-120" fmla="*/ 1134428 h 1714502"/>
                <a:gd name="connsiteX4-121" fmla="*/ 585790 w 1785938"/>
                <a:gd name="connsiteY4-122" fmla="*/ 1714502 h 1714502"/>
                <a:gd name="connsiteX5-123" fmla="*/ 0 w 1785938"/>
                <a:gd name="connsiteY5-124" fmla="*/ 1091565 h 1714502"/>
                <a:gd name="connsiteX0-125" fmla="*/ 0 w 1785938"/>
                <a:gd name="connsiteY0-126" fmla="*/ 1091565 h 1714502"/>
                <a:gd name="connsiteX1-127" fmla="*/ 642938 w 1785938"/>
                <a:gd name="connsiteY1-128" fmla="*/ 0 h 1714502"/>
                <a:gd name="connsiteX2-129" fmla="*/ 657224 w 1785938"/>
                <a:gd name="connsiteY2-130" fmla="*/ 1085849 h 1714502"/>
                <a:gd name="connsiteX3-131" fmla="*/ 1785938 w 1785938"/>
                <a:gd name="connsiteY3-132" fmla="*/ 1134428 h 1714502"/>
                <a:gd name="connsiteX4-133" fmla="*/ 585790 w 1785938"/>
                <a:gd name="connsiteY4-134" fmla="*/ 1714502 h 1714502"/>
                <a:gd name="connsiteX5-135" fmla="*/ 0 w 1785938"/>
                <a:gd name="connsiteY5-136" fmla="*/ 1091565 h 1714502"/>
                <a:gd name="connsiteX0-137" fmla="*/ 0 w 1771651"/>
                <a:gd name="connsiteY0-138" fmla="*/ 1091565 h 1714502"/>
                <a:gd name="connsiteX1-139" fmla="*/ 642938 w 1771651"/>
                <a:gd name="connsiteY1-140" fmla="*/ 0 h 1714502"/>
                <a:gd name="connsiteX2-141" fmla="*/ 657224 w 1771651"/>
                <a:gd name="connsiteY2-142" fmla="*/ 1085849 h 1714502"/>
                <a:gd name="connsiteX3-143" fmla="*/ 1771651 w 1771651"/>
                <a:gd name="connsiteY3-144" fmla="*/ 1077278 h 1714502"/>
                <a:gd name="connsiteX4-145" fmla="*/ 585790 w 1771651"/>
                <a:gd name="connsiteY4-146" fmla="*/ 1714502 h 1714502"/>
                <a:gd name="connsiteX5-147" fmla="*/ 0 w 1771651"/>
                <a:gd name="connsiteY5-148" fmla="*/ 1091565 h 1714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51" y="connsiteY5-52"/>
                </a:cxn>
              </a:cxnLst>
              <a:rect l="l" t="t" r="r" b="b"/>
              <a:pathLst>
                <a:path w="1771651" h="1714502">
                  <a:moveTo>
                    <a:pt x="0" y="1091565"/>
                  </a:moveTo>
                  <a:lnTo>
                    <a:pt x="642938" y="0"/>
                  </a:lnTo>
                  <a:lnTo>
                    <a:pt x="657224" y="1085849"/>
                  </a:lnTo>
                  <a:lnTo>
                    <a:pt x="1771651" y="1077278"/>
                  </a:lnTo>
                  <a:lnTo>
                    <a:pt x="585790" y="1714502"/>
                  </a:lnTo>
                  <a:lnTo>
                    <a:pt x="0" y="1091565"/>
                  </a:lnTo>
                  <a:close/>
                </a:path>
              </a:pathLst>
            </a:custGeom>
            <a:gradFill flip="none" rotWithShape="0">
              <a:gsLst>
                <a:gs pos="0">
                  <a:schemeClr val="bg1">
                    <a:lumMod val="75000"/>
                  </a:schemeClr>
                </a:gs>
                <a:gs pos="10000">
                  <a:schemeClr val="accent6">
                    <a:lumMod val="0"/>
                    <a:lumOff val="100000"/>
                  </a:schemeClr>
                </a:gs>
                <a:gs pos="88000">
                  <a:schemeClr val="tx1">
                    <a:alpha val="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4843463" y="4214812"/>
              <a:ext cx="1200149" cy="1122361"/>
            </a:xfrm>
            <a:prstGeom prst="rect">
              <a:avLst/>
            </a:prstGeom>
            <a:solidFill>
              <a:srgbClr val="E25C75"/>
            </a:solidFill>
            <a:ln>
              <a:noFill/>
            </a:ln>
            <a:effectLst>
              <a:outerShdw blurRad="50800" dist="508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4772023" y="1785938"/>
            <a:ext cx="1857376" cy="1157287"/>
            <a:chOff x="4200524" y="4214812"/>
            <a:chExt cx="1857376" cy="1728788"/>
          </a:xfrm>
        </p:grpSpPr>
        <p:sp>
          <p:nvSpPr>
            <p:cNvPr id="36" name="梯形 6"/>
            <p:cNvSpPr/>
            <p:nvPr/>
          </p:nvSpPr>
          <p:spPr>
            <a:xfrm>
              <a:off x="4200524" y="4243386"/>
              <a:ext cx="1857376" cy="1700214"/>
            </a:xfrm>
            <a:custGeom>
              <a:avLst/>
              <a:gdLst>
                <a:gd name="connsiteX0" fmla="*/ 0 w 1143000"/>
                <a:gd name="connsiteY0" fmla="*/ 1520190 h 1520190"/>
                <a:gd name="connsiteX1" fmla="*/ 285750 w 1143000"/>
                <a:gd name="connsiteY1" fmla="*/ 0 h 1520190"/>
                <a:gd name="connsiteX2" fmla="*/ 857250 w 1143000"/>
                <a:gd name="connsiteY2" fmla="*/ 0 h 1520190"/>
                <a:gd name="connsiteX3" fmla="*/ 1143000 w 1143000"/>
                <a:gd name="connsiteY3" fmla="*/ 1520190 h 1520190"/>
                <a:gd name="connsiteX4" fmla="*/ 0 w 1143000"/>
                <a:gd name="connsiteY4" fmla="*/ 1520190 h 1520190"/>
                <a:gd name="connsiteX0-1" fmla="*/ 0 w 1143000"/>
                <a:gd name="connsiteY0-2" fmla="*/ 2120265 h 2120265"/>
                <a:gd name="connsiteX1-3" fmla="*/ 385763 w 1143000"/>
                <a:gd name="connsiteY1-4" fmla="*/ 0 h 2120265"/>
                <a:gd name="connsiteX2-5" fmla="*/ 857250 w 1143000"/>
                <a:gd name="connsiteY2-6" fmla="*/ 600075 h 2120265"/>
                <a:gd name="connsiteX3-7" fmla="*/ 1143000 w 1143000"/>
                <a:gd name="connsiteY3-8" fmla="*/ 2120265 h 2120265"/>
                <a:gd name="connsiteX4-9" fmla="*/ 0 w 1143000"/>
                <a:gd name="connsiteY4-10" fmla="*/ 2120265 h 2120265"/>
                <a:gd name="connsiteX0-11" fmla="*/ 0 w 1400175"/>
                <a:gd name="connsiteY0-12" fmla="*/ 1091565 h 2120265"/>
                <a:gd name="connsiteX1-13" fmla="*/ 642938 w 1400175"/>
                <a:gd name="connsiteY1-14" fmla="*/ 0 h 2120265"/>
                <a:gd name="connsiteX2-15" fmla="*/ 1114425 w 1400175"/>
                <a:gd name="connsiteY2-16" fmla="*/ 600075 h 2120265"/>
                <a:gd name="connsiteX3-17" fmla="*/ 1400175 w 1400175"/>
                <a:gd name="connsiteY3-18" fmla="*/ 2120265 h 2120265"/>
                <a:gd name="connsiteX4-19" fmla="*/ 0 w 1400175"/>
                <a:gd name="connsiteY4-20" fmla="*/ 1091565 h 2120265"/>
                <a:gd name="connsiteX0-21" fmla="*/ 0 w 1114425"/>
                <a:gd name="connsiteY0-22" fmla="*/ 1091565 h 1520190"/>
                <a:gd name="connsiteX1-23" fmla="*/ 642938 w 1114425"/>
                <a:gd name="connsiteY1-24" fmla="*/ 0 h 1520190"/>
                <a:gd name="connsiteX2-25" fmla="*/ 1114425 w 1114425"/>
                <a:gd name="connsiteY2-26" fmla="*/ 600075 h 1520190"/>
                <a:gd name="connsiteX3-27" fmla="*/ 485775 w 1114425"/>
                <a:gd name="connsiteY3-28" fmla="*/ 1520190 h 1520190"/>
                <a:gd name="connsiteX4-29" fmla="*/ 0 w 1114425"/>
                <a:gd name="connsiteY4-30" fmla="*/ 1091565 h 1520190"/>
                <a:gd name="connsiteX0-31" fmla="*/ 0 w 1114425"/>
                <a:gd name="connsiteY0-32" fmla="*/ 1091565 h 1520190"/>
                <a:gd name="connsiteX1-33" fmla="*/ 642938 w 1114425"/>
                <a:gd name="connsiteY1-34" fmla="*/ 0 h 1520190"/>
                <a:gd name="connsiteX2-35" fmla="*/ 1114425 w 1114425"/>
                <a:gd name="connsiteY2-36" fmla="*/ 600075 h 1520190"/>
                <a:gd name="connsiteX3-37" fmla="*/ 485775 w 1114425"/>
                <a:gd name="connsiteY3-38" fmla="*/ 1520190 h 1520190"/>
                <a:gd name="connsiteX4-39" fmla="*/ 728664 w 1114425"/>
                <a:gd name="connsiteY4-40" fmla="*/ 1157289 h 1520190"/>
                <a:gd name="connsiteX5" fmla="*/ 0 w 1114425"/>
                <a:gd name="connsiteY5" fmla="*/ 1091565 h 1520190"/>
                <a:gd name="connsiteX0-41" fmla="*/ 171448 w 1285873"/>
                <a:gd name="connsiteY0-42" fmla="*/ 1091565 h 1671639"/>
                <a:gd name="connsiteX1-43" fmla="*/ 814386 w 1285873"/>
                <a:gd name="connsiteY1-44" fmla="*/ 0 h 1671639"/>
                <a:gd name="connsiteX2-45" fmla="*/ 1285873 w 1285873"/>
                <a:gd name="connsiteY2-46" fmla="*/ 600075 h 1671639"/>
                <a:gd name="connsiteX3-47" fmla="*/ 657223 w 1285873"/>
                <a:gd name="connsiteY3-48" fmla="*/ 1520190 h 1671639"/>
                <a:gd name="connsiteX4-49" fmla="*/ 0 w 1285873"/>
                <a:gd name="connsiteY4-50" fmla="*/ 1671639 h 1671639"/>
                <a:gd name="connsiteX5-51" fmla="*/ 171448 w 1285873"/>
                <a:gd name="connsiteY5-52" fmla="*/ 1091565 h 1671639"/>
                <a:gd name="connsiteX0-53" fmla="*/ 171448 w 1957386"/>
                <a:gd name="connsiteY0-54" fmla="*/ 1091565 h 1671639"/>
                <a:gd name="connsiteX1-55" fmla="*/ 814386 w 1957386"/>
                <a:gd name="connsiteY1-56" fmla="*/ 0 h 1671639"/>
                <a:gd name="connsiteX2-57" fmla="*/ 1285873 w 1957386"/>
                <a:gd name="connsiteY2-58" fmla="*/ 600075 h 1671639"/>
                <a:gd name="connsiteX3-59" fmla="*/ 1957386 w 1957386"/>
                <a:gd name="connsiteY3-60" fmla="*/ 1134428 h 1671639"/>
                <a:gd name="connsiteX4-61" fmla="*/ 0 w 1957386"/>
                <a:gd name="connsiteY4-62" fmla="*/ 1671639 h 1671639"/>
                <a:gd name="connsiteX5-63" fmla="*/ 171448 w 1957386"/>
                <a:gd name="connsiteY5-64" fmla="*/ 1091565 h 1671639"/>
                <a:gd name="connsiteX0-65" fmla="*/ 0 w 1785938"/>
                <a:gd name="connsiteY0-66" fmla="*/ 1091565 h 1700214"/>
                <a:gd name="connsiteX1-67" fmla="*/ 642938 w 1785938"/>
                <a:gd name="connsiteY1-68" fmla="*/ 0 h 1700214"/>
                <a:gd name="connsiteX2-69" fmla="*/ 1114425 w 1785938"/>
                <a:gd name="connsiteY2-70" fmla="*/ 600075 h 1700214"/>
                <a:gd name="connsiteX3-71" fmla="*/ 1785938 w 1785938"/>
                <a:gd name="connsiteY3-72" fmla="*/ 1134428 h 1700214"/>
                <a:gd name="connsiteX4-73" fmla="*/ 871540 w 1785938"/>
                <a:gd name="connsiteY4-74" fmla="*/ 1700214 h 1700214"/>
                <a:gd name="connsiteX5-75" fmla="*/ 0 w 1785938"/>
                <a:gd name="connsiteY5-76" fmla="*/ 1091565 h 1700214"/>
                <a:gd name="connsiteX0-77" fmla="*/ 0 w 1785938"/>
                <a:gd name="connsiteY0-78" fmla="*/ 1091565 h 1885952"/>
                <a:gd name="connsiteX1-79" fmla="*/ 642938 w 1785938"/>
                <a:gd name="connsiteY1-80" fmla="*/ 0 h 1885952"/>
                <a:gd name="connsiteX2-81" fmla="*/ 1114425 w 1785938"/>
                <a:gd name="connsiteY2-82" fmla="*/ 600075 h 1885952"/>
                <a:gd name="connsiteX3-83" fmla="*/ 1785938 w 1785938"/>
                <a:gd name="connsiteY3-84" fmla="*/ 1134428 h 1885952"/>
                <a:gd name="connsiteX4-85" fmla="*/ 557215 w 1785938"/>
                <a:gd name="connsiteY4-86" fmla="*/ 1885952 h 1885952"/>
                <a:gd name="connsiteX5-87" fmla="*/ 0 w 1785938"/>
                <a:gd name="connsiteY5-88" fmla="*/ 1091565 h 1885952"/>
                <a:gd name="connsiteX0-89" fmla="*/ 0 w 1785938"/>
                <a:gd name="connsiteY0-90" fmla="*/ 1091565 h 1885952"/>
                <a:gd name="connsiteX1-91" fmla="*/ 642938 w 1785938"/>
                <a:gd name="connsiteY1-92" fmla="*/ 0 h 1885952"/>
                <a:gd name="connsiteX2-93" fmla="*/ 757237 w 1785938"/>
                <a:gd name="connsiteY2-94" fmla="*/ 1071562 h 1885952"/>
                <a:gd name="connsiteX3-95" fmla="*/ 1785938 w 1785938"/>
                <a:gd name="connsiteY3-96" fmla="*/ 1134428 h 1885952"/>
                <a:gd name="connsiteX4-97" fmla="*/ 557215 w 1785938"/>
                <a:gd name="connsiteY4-98" fmla="*/ 1885952 h 1885952"/>
                <a:gd name="connsiteX5-99" fmla="*/ 0 w 1785938"/>
                <a:gd name="connsiteY5-100" fmla="*/ 1091565 h 1885952"/>
                <a:gd name="connsiteX0-101" fmla="*/ 0 w 1785938"/>
                <a:gd name="connsiteY0-102" fmla="*/ 1091565 h 1885952"/>
                <a:gd name="connsiteX1-103" fmla="*/ 642938 w 1785938"/>
                <a:gd name="connsiteY1-104" fmla="*/ 0 h 1885952"/>
                <a:gd name="connsiteX2-105" fmla="*/ 557212 w 1785938"/>
                <a:gd name="connsiteY2-106" fmla="*/ 1100137 h 1885952"/>
                <a:gd name="connsiteX3-107" fmla="*/ 1785938 w 1785938"/>
                <a:gd name="connsiteY3-108" fmla="*/ 1134428 h 1885952"/>
                <a:gd name="connsiteX4-109" fmla="*/ 557215 w 1785938"/>
                <a:gd name="connsiteY4-110" fmla="*/ 1885952 h 1885952"/>
                <a:gd name="connsiteX5-111" fmla="*/ 0 w 1785938"/>
                <a:gd name="connsiteY5-112" fmla="*/ 1091565 h 1885952"/>
                <a:gd name="connsiteX0-113" fmla="*/ 0 w 1785938"/>
                <a:gd name="connsiteY0-114" fmla="*/ 1091565 h 1714502"/>
                <a:gd name="connsiteX1-115" fmla="*/ 642938 w 1785938"/>
                <a:gd name="connsiteY1-116" fmla="*/ 0 h 1714502"/>
                <a:gd name="connsiteX2-117" fmla="*/ 557212 w 1785938"/>
                <a:gd name="connsiteY2-118" fmla="*/ 1100137 h 1714502"/>
                <a:gd name="connsiteX3-119" fmla="*/ 1785938 w 1785938"/>
                <a:gd name="connsiteY3-120" fmla="*/ 1134428 h 1714502"/>
                <a:gd name="connsiteX4-121" fmla="*/ 585790 w 1785938"/>
                <a:gd name="connsiteY4-122" fmla="*/ 1714502 h 1714502"/>
                <a:gd name="connsiteX5-123" fmla="*/ 0 w 1785938"/>
                <a:gd name="connsiteY5-124" fmla="*/ 1091565 h 1714502"/>
                <a:gd name="connsiteX0-125" fmla="*/ 0 w 1785938"/>
                <a:gd name="connsiteY0-126" fmla="*/ 1091565 h 1714502"/>
                <a:gd name="connsiteX1-127" fmla="*/ 642938 w 1785938"/>
                <a:gd name="connsiteY1-128" fmla="*/ 0 h 1714502"/>
                <a:gd name="connsiteX2-129" fmla="*/ 657224 w 1785938"/>
                <a:gd name="connsiteY2-130" fmla="*/ 1085849 h 1714502"/>
                <a:gd name="connsiteX3-131" fmla="*/ 1785938 w 1785938"/>
                <a:gd name="connsiteY3-132" fmla="*/ 1134428 h 1714502"/>
                <a:gd name="connsiteX4-133" fmla="*/ 585790 w 1785938"/>
                <a:gd name="connsiteY4-134" fmla="*/ 1714502 h 1714502"/>
                <a:gd name="connsiteX5-135" fmla="*/ 0 w 1785938"/>
                <a:gd name="connsiteY5-136" fmla="*/ 1091565 h 1714502"/>
                <a:gd name="connsiteX0-137" fmla="*/ 0 w 1771651"/>
                <a:gd name="connsiteY0-138" fmla="*/ 1091565 h 1714502"/>
                <a:gd name="connsiteX1-139" fmla="*/ 642938 w 1771651"/>
                <a:gd name="connsiteY1-140" fmla="*/ 0 h 1714502"/>
                <a:gd name="connsiteX2-141" fmla="*/ 657224 w 1771651"/>
                <a:gd name="connsiteY2-142" fmla="*/ 1085849 h 1714502"/>
                <a:gd name="connsiteX3-143" fmla="*/ 1771651 w 1771651"/>
                <a:gd name="connsiteY3-144" fmla="*/ 1077278 h 1714502"/>
                <a:gd name="connsiteX4-145" fmla="*/ 585790 w 1771651"/>
                <a:gd name="connsiteY4-146" fmla="*/ 1714502 h 1714502"/>
                <a:gd name="connsiteX5-147" fmla="*/ 0 w 1771651"/>
                <a:gd name="connsiteY5-148" fmla="*/ 1091565 h 1714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51" y="connsiteY5-52"/>
                </a:cxn>
              </a:cxnLst>
              <a:rect l="l" t="t" r="r" b="b"/>
              <a:pathLst>
                <a:path w="1771651" h="1714502">
                  <a:moveTo>
                    <a:pt x="0" y="1091565"/>
                  </a:moveTo>
                  <a:lnTo>
                    <a:pt x="642938" y="0"/>
                  </a:lnTo>
                  <a:lnTo>
                    <a:pt x="657224" y="1085849"/>
                  </a:lnTo>
                  <a:lnTo>
                    <a:pt x="1771651" y="1077278"/>
                  </a:lnTo>
                  <a:lnTo>
                    <a:pt x="585790" y="1714502"/>
                  </a:lnTo>
                  <a:lnTo>
                    <a:pt x="0" y="1091565"/>
                  </a:lnTo>
                  <a:close/>
                </a:path>
              </a:pathLst>
            </a:custGeom>
            <a:gradFill flip="none" rotWithShape="0">
              <a:gsLst>
                <a:gs pos="0">
                  <a:schemeClr val="bg1">
                    <a:lumMod val="75000"/>
                  </a:schemeClr>
                </a:gs>
                <a:gs pos="10000">
                  <a:schemeClr val="accent6">
                    <a:lumMod val="0"/>
                    <a:lumOff val="100000"/>
                  </a:schemeClr>
                </a:gs>
                <a:gs pos="88000">
                  <a:schemeClr val="tx1">
                    <a:alpha val="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4843463" y="4214812"/>
              <a:ext cx="1200149" cy="1122361"/>
            </a:xfrm>
            <a:prstGeom prst="rect">
              <a:avLst/>
            </a:prstGeom>
            <a:solidFill>
              <a:srgbClr val="E05D77"/>
            </a:solidFill>
            <a:ln>
              <a:noFill/>
            </a:ln>
            <a:effectLst>
              <a:outerShdw blurRad="50800" dist="508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8" name="组合 37"/>
          <p:cNvGrpSpPr/>
          <p:nvPr/>
        </p:nvGrpSpPr>
        <p:grpSpPr>
          <a:xfrm>
            <a:off x="2800348" y="2543175"/>
            <a:ext cx="1857376" cy="1157288"/>
            <a:chOff x="4200524" y="4214812"/>
            <a:chExt cx="1857376" cy="1728790"/>
          </a:xfrm>
        </p:grpSpPr>
        <p:sp>
          <p:nvSpPr>
            <p:cNvPr id="39" name="梯形 6"/>
            <p:cNvSpPr/>
            <p:nvPr/>
          </p:nvSpPr>
          <p:spPr>
            <a:xfrm>
              <a:off x="4200524" y="4243388"/>
              <a:ext cx="1857376" cy="1700214"/>
            </a:xfrm>
            <a:custGeom>
              <a:avLst/>
              <a:gdLst>
                <a:gd name="connsiteX0" fmla="*/ 0 w 1143000"/>
                <a:gd name="connsiteY0" fmla="*/ 1520190 h 1520190"/>
                <a:gd name="connsiteX1" fmla="*/ 285750 w 1143000"/>
                <a:gd name="connsiteY1" fmla="*/ 0 h 1520190"/>
                <a:gd name="connsiteX2" fmla="*/ 857250 w 1143000"/>
                <a:gd name="connsiteY2" fmla="*/ 0 h 1520190"/>
                <a:gd name="connsiteX3" fmla="*/ 1143000 w 1143000"/>
                <a:gd name="connsiteY3" fmla="*/ 1520190 h 1520190"/>
                <a:gd name="connsiteX4" fmla="*/ 0 w 1143000"/>
                <a:gd name="connsiteY4" fmla="*/ 1520190 h 1520190"/>
                <a:gd name="connsiteX0-1" fmla="*/ 0 w 1143000"/>
                <a:gd name="connsiteY0-2" fmla="*/ 2120265 h 2120265"/>
                <a:gd name="connsiteX1-3" fmla="*/ 385763 w 1143000"/>
                <a:gd name="connsiteY1-4" fmla="*/ 0 h 2120265"/>
                <a:gd name="connsiteX2-5" fmla="*/ 857250 w 1143000"/>
                <a:gd name="connsiteY2-6" fmla="*/ 600075 h 2120265"/>
                <a:gd name="connsiteX3-7" fmla="*/ 1143000 w 1143000"/>
                <a:gd name="connsiteY3-8" fmla="*/ 2120265 h 2120265"/>
                <a:gd name="connsiteX4-9" fmla="*/ 0 w 1143000"/>
                <a:gd name="connsiteY4-10" fmla="*/ 2120265 h 2120265"/>
                <a:gd name="connsiteX0-11" fmla="*/ 0 w 1400175"/>
                <a:gd name="connsiteY0-12" fmla="*/ 1091565 h 2120265"/>
                <a:gd name="connsiteX1-13" fmla="*/ 642938 w 1400175"/>
                <a:gd name="connsiteY1-14" fmla="*/ 0 h 2120265"/>
                <a:gd name="connsiteX2-15" fmla="*/ 1114425 w 1400175"/>
                <a:gd name="connsiteY2-16" fmla="*/ 600075 h 2120265"/>
                <a:gd name="connsiteX3-17" fmla="*/ 1400175 w 1400175"/>
                <a:gd name="connsiteY3-18" fmla="*/ 2120265 h 2120265"/>
                <a:gd name="connsiteX4-19" fmla="*/ 0 w 1400175"/>
                <a:gd name="connsiteY4-20" fmla="*/ 1091565 h 2120265"/>
                <a:gd name="connsiteX0-21" fmla="*/ 0 w 1114425"/>
                <a:gd name="connsiteY0-22" fmla="*/ 1091565 h 1520190"/>
                <a:gd name="connsiteX1-23" fmla="*/ 642938 w 1114425"/>
                <a:gd name="connsiteY1-24" fmla="*/ 0 h 1520190"/>
                <a:gd name="connsiteX2-25" fmla="*/ 1114425 w 1114425"/>
                <a:gd name="connsiteY2-26" fmla="*/ 600075 h 1520190"/>
                <a:gd name="connsiteX3-27" fmla="*/ 485775 w 1114425"/>
                <a:gd name="connsiteY3-28" fmla="*/ 1520190 h 1520190"/>
                <a:gd name="connsiteX4-29" fmla="*/ 0 w 1114425"/>
                <a:gd name="connsiteY4-30" fmla="*/ 1091565 h 1520190"/>
                <a:gd name="connsiteX0-31" fmla="*/ 0 w 1114425"/>
                <a:gd name="connsiteY0-32" fmla="*/ 1091565 h 1520190"/>
                <a:gd name="connsiteX1-33" fmla="*/ 642938 w 1114425"/>
                <a:gd name="connsiteY1-34" fmla="*/ 0 h 1520190"/>
                <a:gd name="connsiteX2-35" fmla="*/ 1114425 w 1114425"/>
                <a:gd name="connsiteY2-36" fmla="*/ 600075 h 1520190"/>
                <a:gd name="connsiteX3-37" fmla="*/ 485775 w 1114425"/>
                <a:gd name="connsiteY3-38" fmla="*/ 1520190 h 1520190"/>
                <a:gd name="connsiteX4-39" fmla="*/ 728664 w 1114425"/>
                <a:gd name="connsiteY4-40" fmla="*/ 1157289 h 1520190"/>
                <a:gd name="connsiteX5" fmla="*/ 0 w 1114425"/>
                <a:gd name="connsiteY5" fmla="*/ 1091565 h 1520190"/>
                <a:gd name="connsiteX0-41" fmla="*/ 171448 w 1285873"/>
                <a:gd name="connsiteY0-42" fmla="*/ 1091565 h 1671639"/>
                <a:gd name="connsiteX1-43" fmla="*/ 814386 w 1285873"/>
                <a:gd name="connsiteY1-44" fmla="*/ 0 h 1671639"/>
                <a:gd name="connsiteX2-45" fmla="*/ 1285873 w 1285873"/>
                <a:gd name="connsiteY2-46" fmla="*/ 600075 h 1671639"/>
                <a:gd name="connsiteX3-47" fmla="*/ 657223 w 1285873"/>
                <a:gd name="connsiteY3-48" fmla="*/ 1520190 h 1671639"/>
                <a:gd name="connsiteX4-49" fmla="*/ 0 w 1285873"/>
                <a:gd name="connsiteY4-50" fmla="*/ 1671639 h 1671639"/>
                <a:gd name="connsiteX5-51" fmla="*/ 171448 w 1285873"/>
                <a:gd name="connsiteY5-52" fmla="*/ 1091565 h 1671639"/>
                <a:gd name="connsiteX0-53" fmla="*/ 171448 w 1957386"/>
                <a:gd name="connsiteY0-54" fmla="*/ 1091565 h 1671639"/>
                <a:gd name="connsiteX1-55" fmla="*/ 814386 w 1957386"/>
                <a:gd name="connsiteY1-56" fmla="*/ 0 h 1671639"/>
                <a:gd name="connsiteX2-57" fmla="*/ 1285873 w 1957386"/>
                <a:gd name="connsiteY2-58" fmla="*/ 600075 h 1671639"/>
                <a:gd name="connsiteX3-59" fmla="*/ 1957386 w 1957386"/>
                <a:gd name="connsiteY3-60" fmla="*/ 1134428 h 1671639"/>
                <a:gd name="connsiteX4-61" fmla="*/ 0 w 1957386"/>
                <a:gd name="connsiteY4-62" fmla="*/ 1671639 h 1671639"/>
                <a:gd name="connsiteX5-63" fmla="*/ 171448 w 1957386"/>
                <a:gd name="connsiteY5-64" fmla="*/ 1091565 h 1671639"/>
                <a:gd name="connsiteX0-65" fmla="*/ 0 w 1785938"/>
                <a:gd name="connsiteY0-66" fmla="*/ 1091565 h 1700214"/>
                <a:gd name="connsiteX1-67" fmla="*/ 642938 w 1785938"/>
                <a:gd name="connsiteY1-68" fmla="*/ 0 h 1700214"/>
                <a:gd name="connsiteX2-69" fmla="*/ 1114425 w 1785938"/>
                <a:gd name="connsiteY2-70" fmla="*/ 600075 h 1700214"/>
                <a:gd name="connsiteX3-71" fmla="*/ 1785938 w 1785938"/>
                <a:gd name="connsiteY3-72" fmla="*/ 1134428 h 1700214"/>
                <a:gd name="connsiteX4-73" fmla="*/ 871540 w 1785938"/>
                <a:gd name="connsiteY4-74" fmla="*/ 1700214 h 1700214"/>
                <a:gd name="connsiteX5-75" fmla="*/ 0 w 1785938"/>
                <a:gd name="connsiteY5-76" fmla="*/ 1091565 h 1700214"/>
                <a:gd name="connsiteX0-77" fmla="*/ 0 w 1785938"/>
                <a:gd name="connsiteY0-78" fmla="*/ 1091565 h 1885952"/>
                <a:gd name="connsiteX1-79" fmla="*/ 642938 w 1785938"/>
                <a:gd name="connsiteY1-80" fmla="*/ 0 h 1885952"/>
                <a:gd name="connsiteX2-81" fmla="*/ 1114425 w 1785938"/>
                <a:gd name="connsiteY2-82" fmla="*/ 600075 h 1885952"/>
                <a:gd name="connsiteX3-83" fmla="*/ 1785938 w 1785938"/>
                <a:gd name="connsiteY3-84" fmla="*/ 1134428 h 1885952"/>
                <a:gd name="connsiteX4-85" fmla="*/ 557215 w 1785938"/>
                <a:gd name="connsiteY4-86" fmla="*/ 1885952 h 1885952"/>
                <a:gd name="connsiteX5-87" fmla="*/ 0 w 1785938"/>
                <a:gd name="connsiteY5-88" fmla="*/ 1091565 h 1885952"/>
                <a:gd name="connsiteX0-89" fmla="*/ 0 w 1785938"/>
                <a:gd name="connsiteY0-90" fmla="*/ 1091565 h 1885952"/>
                <a:gd name="connsiteX1-91" fmla="*/ 642938 w 1785938"/>
                <a:gd name="connsiteY1-92" fmla="*/ 0 h 1885952"/>
                <a:gd name="connsiteX2-93" fmla="*/ 757237 w 1785938"/>
                <a:gd name="connsiteY2-94" fmla="*/ 1071562 h 1885952"/>
                <a:gd name="connsiteX3-95" fmla="*/ 1785938 w 1785938"/>
                <a:gd name="connsiteY3-96" fmla="*/ 1134428 h 1885952"/>
                <a:gd name="connsiteX4-97" fmla="*/ 557215 w 1785938"/>
                <a:gd name="connsiteY4-98" fmla="*/ 1885952 h 1885952"/>
                <a:gd name="connsiteX5-99" fmla="*/ 0 w 1785938"/>
                <a:gd name="connsiteY5-100" fmla="*/ 1091565 h 1885952"/>
                <a:gd name="connsiteX0-101" fmla="*/ 0 w 1785938"/>
                <a:gd name="connsiteY0-102" fmla="*/ 1091565 h 1885952"/>
                <a:gd name="connsiteX1-103" fmla="*/ 642938 w 1785938"/>
                <a:gd name="connsiteY1-104" fmla="*/ 0 h 1885952"/>
                <a:gd name="connsiteX2-105" fmla="*/ 557212 w 1785938"/>
                <a:gd name="connsiteY2-106" fmla="*/ 1100137 h 1885952"/>
                <a:gd name="connsiteX3-107" fmla="*/ 1785938 w 1785938"/>
                <a:gd name="connsiteY3-108" fmla="*/ 1134428 h 1885952"/>
                <a:gd name="connsiteX4-109" fmla="*/ 557215 w 1785938"/>
                <a:gd name="connsiteY4-110" fmla="*/ 1885952 h 1885952"/>
                <a:gd name="connsiteX5-111" fmla="*/ 0 w 1785938"/>
                <a:gd name="connsiteY5-112" fmla="*/ 1091565 h 1885952"/>
                <a:gd name="connsiteX0-113" fmla="*/ 0 w 1785938"/>
                <a:gd name="connsiteY0-114" fmla="*/ 1091565 h 1714502"/>
                <a:gd name="connsiteX1-115" fmla="*/ 642938 w 1785938"/>
                <a:gd name="connsiteY1-116" fmla="*/ 0 h 1714502"/>
                <a:gd name="connsiteX2-117" fmla="*/ 557212 w 1785938"/>
                <a:gd name="connsiteY2-118" fmla="*/ 1100137 h 1714502"/>
                <a:gd name="connsiteX3-119" fmla="*/ 1785938 w 1785938"/>
                <a:gd name="connsiteY3-120" fmla="*/ 1134428 h 1714502"/>
                <a:gd name="connsiteX4-121" fmla="*/ 585790 w 1785938"/>
                <a:gd name="connsiteY4-122" fmla="*/ 1714502 h 1714502"/>
                <a:gd name="connsiteX5-123" fmla="*/ 0 w 1785938"/>
                <a:gd name="connsiteY5-124" fmla="*/ 1091565 h 1714502"/>
                <a:gd name="connsiteX0-125" fmla="*/ 0 w 1785938"/>
                <a:gd name="connsiteY0-126" fmla="*/ 1091565 h 1714502"/>
                <a:gd name="connsiteX1-127" fmla="*/ 642938 w 1785938"/>
                <a:gd name="connsiteY1-128" fmla="*/ 0 h 1714502"/>
                <a:gd name="connsiteX2-129" fmla="*/ 657224 w 1785938"/>
                <a:gd name="connsiteY2-130" fmla="*/ 1085849 h 1714502"/>
                <a:gd name="connsiteX3-131" fmla="*/ 1785938 w 1785938"/>
                <a:gd name="connsiteY3-132" fmla="*/ 1134428 h 1714502"/>
                <a:gd name="connsiteX4-133" fmla="*/ 585790 w 1785938"/>
                <a:gd name="connsiteY4-134" fmla="*/ 1714502 h 1714502"/>
                <a:gd name="connsiteX5-135" fmla="*/ 0 w 1785938"/>
                <a:gd name="connsiteY5-136" fmla="*/ 1091565 h 1714502"/>
                <a:gd name="connsiteX0-137" fmla="*/ 0 w 1771651"/>
                <a:gd name="connsiteY0-138" fmla="*/ 1091565 h 1714502"/>
                <a:gd name="connsiteX1-139" fmla="*/ 642938 w 1771651"/>
                <a:gd name="connsiteY1-140" fmla="*/ 0 h 1714502"/>
                <a:gd name="connsiteX2-141" fmla="*/ 657224 w 1771651"/>
                <a:gd name="connsiteY2-142" fmla="*/ 1085849 h 1714502"/>
                <a:gd name="connsiteX3-143" fmla="*/ 1771651 w 1771651"/>
                <a:gd name="connsiteY3-144" fmla="*/ 1077278 h 1714502"/>
                <a:gd name="connsiteX4-145" fmla="*/ 585790 w 1771651"/>
                <a:gd name="connsiteY4-146" fmla="*/ 1714502 h 1714502"/>
                <a:gd name="connsiteX5-147" fmla="*/ 0 w 1771651"/>
                <a:gd name="connsiteY5-148" fmla="*/ 1091565 h 1714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51" y="connsiteY5-52"/>
                </a:cxn>
              </a:cxnLst>
              <a:rect l="l" t="t" r="r" b="b"/>
              <a:pathLst>
                <a:path w="1771651" h="1714502">
                  <a:moveTo>
                    <a:pt x="0" y="1091565"/>
                  </a:moveTo>
                  <a:lnTo>
                    <a:pt x="642938" y="0"/>
                  </a:lnTo>
                  <a:lnTo>
                    <a:pt x="657224" y="1085849"/>
                  </a:lnTo>
                  <a:lnTo>
                    <a:pt x="1771651" y="1077278"/>
                  </a:lnTo>
                  <a:lnTo>
                    <a:pt x="585790" y="1714502"/>
                  </a:lnTo>
                  <a:lnTo>
                    <a:pt x="0" y="1091565"/>
                  </a:lnTo>
                  <a:close/>
                </a:path>
              </a:pathLst>
            </a:custGeom>
            <a:gradFill flip="none" rotWithShape="0">
              <a:gsLst>
                <a:gs pos="0">
                  <a:schemeClr val="bg1">
                    <a:lumMod val="75000"/>
                  </a:schemeClr>
                </a:gs>
                <a:gs pos="10000">
                  <a:schemeClr val="accent6">
                    <a:lumMod val="0"/>
                    <a:lumOff val="100000"/>
                  </a:schemeClr>
                </a:gs>
                <a:gs pos="88000">
                  <a:schemeClr val="tx1">
                    <a:alpha val="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4843463" y="4214812"/>
              <a:ext cx="1200149" cy="1122362"/>
            </a:xfrm>
            <a:prstGeom prst="rect">
              <a:avLst/>
            </a:prstGeom>
            <a:solidFill>
              <a:srgbClr val="02658D"/>
            </a:solidFill>
            <a:ln>
              <a:noFill/>
            </a:ln>
            <a:effectLst>
              <a:outerShdw blurRad="50800" dist="508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7243760" y="2500312"/>
            <a:ext cx="1685926" cy="1071563"/>
            <a:chOff x="6815135" y="2700337"/>
            <a:chExt cx="1685926" cy="1071563"/>
          </a:xfrm>
        </p:grpSpPr>
        <p:sp>
          <p:nvSpPr>
            <p:cNvPr id="10" name="梯形 9"/>
            <p:cNvSpPr/>
            <p:nvPr/>
          </p:nvSpPr>
          <p:spPr>
            <a:xfrm>
              <a:off x="6815135" y="2700337"/>
              <a:ext cx="1685926" cy="1071563"/>
            </a:xfrm>
            <a:custGeom>
              <a:avLst/>
              <a:gdLst>
                <a:gd name="connsiteX0" fmla="*/ 0 w 1657350"/>
                <a:gd name="connsiteY0" fmla="*/ 1085850 h 1085850"/>
                <a:gd name="connsiteX1" fmla="*/ 271463 w 1657350"/>
                <a:gd name="connsiteY1" fmla="*/ 0 h 1085850"/>
                <a:gd name="connsiteX2" fmla="*/ 1385888 w 1657350"/>
                <a:gd name="connsiteY2" fmla="*/ 0 h 1085850"/>
                <a:gd name="connsiteX3" fmla="*/ 1657350 w 1657350"/>
                <a:gd name="connsiteY3" fmla="*/ 1085850 h 1085850"/>
                <a:gd name="connsiteX4" fmla="*/ 0 w 1657350"/>
                <a:gd name="connsiteY4" fmla="*/ 1085850 h 1085850"/>
                <a:gd name="connsiteX0-1" fmla="*/ 0 w 1657350"/>
                <a:gd name="connsiteY0-2" fmla="*/ 1714500 h 1714500"/>
                <a:gd name="connsiteX1-3" fmla="*/ 271463 w 1657350"/>
                <a:gd name="connsiteY1-4" fmla="*/ 628650 h 1714500"/>
                <a:gd name="connsiteX2-5" fmla="*/ 914400 w 1657350"/>
                <a:gd name="connsiteY2-6" fmla="*/ 0 h 1714500"/>
                <a:gd name="connsiteX3-7" fmla="*/ 1657350 w 1657350"/>
                <a:gd name="connsiteY3-8" fmla="*/ 1714500 h 1714500"/>
                <a:gd name="connsiteX4-9" fmla="*/ 0 w 1657350"/>
                <a:gd name="connsiteY4-10" fmla="*/ 1714500 h 1714500"/>
                <a:gd name="connsiteX0-11" fmla="*/ 0 w 1657350"/>
                <a:gd name="connsiteY0-12" fmla="*/ 1714500 h 1714500"/>
                <a:gd name="connsiteX1-13" fmla="*/ 771525 w 1657350"/>
                <a:gd name="connsiteY1-14" fmla="*/ 700088 h 1714500"/>
                <a:gd name="connsiteX2-15" fmla="*/ 914400 w 1657350"/>
                <a:gd name="connsiteY2-16" fmla="*/ 0 h 1714500"/>
                <a:gd name="connsiteX3-17" fmla="*/ 1657350 w 1657350"/>
                <a:gd name="connsiteY3-18" fmla="*/ 1714500 h 1714500"/>
                <a:gd name="connsiteX4-19" fmla="*/ 0 w 1657350"/>
                <a:gd name="connsiteY4-20" fmla="*/ 1714500 h 1714500"/>
                <a:gd name="connsiteX0-21" fmla="*/ 0 w 1985963"/>
                <a:gd name="connsiteY0-22" fmla="*/ 857250 h 1714500"/>
                <a:gd name="connsiteX1-23" fmla="*/ 1100138 w 1985963"/>
                <a:gd name="connsiteY1-24" fmla="*/ 700088 h 1714500"/>
                <a:gd name="connsiteX2-25" fmla="*/ 1243013 w 1985963"/>
                <a:gd name="connsiteY2-26" fmla="*/ 0 h 1714500"/>
                <a:gd name="connsiteX3-27" fmla="*/ 1985963 w 1985963"/>
                <a:gd name="connsiteY3-28" fmla="*/ 1714500 h 1714500"/>
                <a:gd name="connsiteX4-29" fmla="*/ 0 w 1985963"/>
                <a:gd name="connsiteY4-30" fmla="*/ 857250 h 1714500"/>
                <a:gd name="connsiteX0-31" fmla="*/ 0 w 1743076"/>
                <a:gd name="connsiteY0-32" fmla="*/ 857250 h 1143000"/>
                <a:gd name="connsiteX1-33" fmla="*/ 1100138 w 1743076"/>
                <a:gd name="connsiteY1-34" fmla="*/ 700088 h 1143000"/>
                <a:gd name="connsiteX2-35" fmla="*/ 1243013 w 1743076"/>
                <a:gd name="connsiteY2-36" fmla="*/ 0 h 1143000"/>
                <a:gd name="connsiteX3-37" fmla="*/ 1743076 w 1743076"/>
                <a:gd name="connsiteY3-38" fmla="*/ 1143000 h 1143000"/>
                <a:gd name="connsiteX4-39" fmla="*/ 0 w 1743076"/>
                <a:gd name="connsiteY4-40" fmla="*/ 857250 h 1143000"/>
                <a:gd name="connsiteX0-41" fmla="*/ 0 w 1657351"/>
                <a:gd name="connsiteY0-42" fmla="*/ 857250 h 1071563"/>
                <a:gd name="connsiteX1-43" fmla="*/ 1100138 w 1657351"/>
                <a:gd name="connsiteY1-44" fmla="*/ 700088 h 1071563"/>
                <a:gd name="connsiteX2-45" fmla="*/ 1243013 w 1657351"/>
                <a:gd name="connsiteY2-46" fmla="*/ 0 h 1071563"/>
                <a:gd name="connsiteX3-47" fmla="*/ 1657351 w 1657351"/>
                <a:gd name="connsiteY3-48" fmla="*/ 1071563 h 1071563"/>
                <a:gd name="connsiteX4-49" fmla="*/ 0 w 1657351"/>
                <a:gd name="connsiteY4-50" fmla="*/ 857250 h 1071563"/>
                <a:gd name="connsiteX0-51" fmla="*/ 0 w 1657351"/>
                <a:gd name="connsiteY0-52" fmla="*/ 828675 h 1042988"/>
                <a:gd name="connsiteX1-53" fmla="*/ 1100138 w 1657351"/>
                <a:gd name="connsiteY1-54" fmla="*/ 671513 h 1042988"/>
                <a:gd name="connsiteX2-55" fmla="*/ 1128713 w 1657351"/>
                <a:gd name="connsiteY2-56" fmla="*/ 0 h 1042988"/>
                <a:gd name="connsiteX3-57" fmla="*/ 1657351 w 1657351"/>
                <a:gd name="connsiteY3-58" fmla="*/ 1042988 h 1042988"/>
                <a:gd name="connsiteX4-59" fmla="*/ 0 w 1657351"/>
                <a:gd name="connsiteY4-60" fmla="*/ 828675 h 1042988"/>
                <a:gd name="connsiteX0-61" fmla="*/ 0 w 1685926"/>
                <a:gd name="connsiteY0-62" fmla="*/ 785812 h 1042988"/>
                <a:gd name="connsiteX1-63" fmla="*/ 1128713 w 1685926"/>
                <a:gd name="connsiteY1-64" fmla="*/ 671513 h 1042988"/>
                <a:gd name="connsiteX2-65" fmla="*/ 1157288 w 1685926"/>
                <a:gd name="connsiteY2-66" fmla="*/ 0 h 1042988"/>
                <a:gd name="connsiteX3-67" fmla="*/ 1685926 w 1685926"/>
                <a:gd name="connsiteY3-68" fmla="*/ 1042988 h 1042988"/>
                <a:gd name="connsiteX4-69" fmla="*/ 0 w 1685926"/>
                <a:gd name="connsiteY4-70" fmla="*/ 785812 h 1042988"/>
                <a:gd name="connsiteX0-71" fmla="*/ 0 w 1685926"/>
                <a:gd name="connsiteY0-72" fmla="*/ 814387 h 1071563"/>
                <a:gd name="connsiteX1-73" fmla="*/ 1128713 w 1685926"/>
                <a:gd name="connsiteY1-74" fmla="*/ 700088 h 1071563"/>
                <a:gd name="connsiteX2-75" fmla="*/ 1171576 w 1685926"/>
                <a:gd name="connsiteY2-76" fmla="*/ 0 h 1071563"/>
                <a:gd name="connsiteX3-77" fmla="*/ 1685926 w 1685926"/>
                <a:gd name="connsiteY3-78" fmla="*/ 1071563 h 1071563"/>
                <a:gd name="connsiteX4-79" fmla="*/ 0 w 1685926"/>
                <a:gd name="connsiteY4-80" fmla="*/ 814387 h 1071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85926" h="1071563">
                  <a:moveTo>
                    <a:pt x="0" y="814387"/>
                  </a:moveTo>
                  <a:lnTo>
                    <a:pt x="1128713" y="700088"/>
                  </a:lnTo>
                  <a:lnTo>
                    <a:pt x="1171576" y="0"/>
                  </a:lnTo>
                  <a:lnTo>
                    <a:pt x="1685926" y="1071563"/>
                  </a:lnTo>
                  <a:lnTo>
                    <a:pt x="0" y="814387"/>
                  </a:lnTo>
                  <a:close/>
                </a:path>
              </a:pathLst>
            </a:custGeom>
            <a:gradFill>
              <a:gsLst>
                <a:gs pos="0">
                  <a:schemeClr val="bg1">
                    <a:lumMod val="75000"/>
                    <a:alpha val="67000"/>
                  </a:schemeClr>
                </a:gs>
                <a:gs pos="10000">
                  <a:schemeClr val="accent6">
                    <a:lumMod val="0"/>
                    <a:lumOff val="100000"/>
                  </a:schemeClr>
                </a:gs>
                <a:gs pos="88000">
                  <a:schemeClr val="tx1">
                    <a:alpha val="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p:cNvSpPr/>
            <p:nvPr/>
          </p:nvSpPr>
          <p:spPr>
            <a:xfrm>
              <a:off x="6829425" y="2743199"/>
              <a:ext cx="1200149" cy="751332"/>
            </a:xfrm>
            <a:prstGeom prst="rect">
              <a:avLst/>
            </a:prstGeom>
            <a:solidFill>
              <a:srgbClr val="A4B72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4" name="组合 43"/>
          <p:cNvGrpSpPr/>
          <p:nvPr/>
        </p:nvGrpSpPr>
        <p:grpSpPr>
          <a:xfrm>
            <a:off x="2884154" y="4300537"/>
            <a:ext cx="1857376" cy="1157288"/>
            <a:chOff x="4200524" y="4214812"/>
            <a:chExt cx="1857376" cy="1728790"/>
          </a:xfrm>
        </p:grpSpPr>
        <p:sp>
          <p:nvSpPr>
            <p:cNvPr id="45" name="梯形 6"/>
            <p:cNvSpPr/>
            <p:nvPr/>
          </p:nvSpPr>
          <p:spPr>
            <a:xfrm>
              <a:off x="4200524" y="4243388"/>
              <a:ext cx="1857376" cy="1700214"/>
            </a:xfrm>
            <a:custGeom>
              <a:avLst/>
              <a:gdLst>
                <a:gd name="connsiteX0" fmla="*/ 0 w 1143000"/>
                <a:gd name="connsiteY0" fmla="*/ 1520190 h 1520190"/>
                <a:gd name="connsiteX1" fmla="*/ 285750 w 1143000"/>
                <a:gd name="connsiteY1" fmla="*/ 0 h 1520190"/>
                <a:gd name="connsiteX2" fmla="*/ 857250 w 1143000"/>
                <a:gd name="connsiteY2" fmla="*/ 0 h 1520190"/>
                <a:gd name="connsiteX3" fmla="*/ 1143000 w 1143000"/>
                <a:gd name="connsiteY3" fmla="*/ 1520190 h 1520190"/>
                <a:gd name="connsiteX4" fmla="*/ 0 w 1143000"/>
                <a:gd name="connsiteY4" fmla="*/ 1520190 h 1520190"/>
                <a:gd name="connsiteX0-1" fmla="*/ 0 w 1143000"/>
                <a:gd name="connsiteY0-2" fmla="*/ 2120265 h 2120265"/>
                <a:gd name="connsiteX1-3" fmla="*/ 385763 w 1143000"/>
                <a:gd name="connsiteY1-4" fmla="*/ 0 h 2120265"/>
                <a:gd name="connsiteX2-5" fmla="*/ 857250 w 1143000"/>
                <a:gd name="connsiteY2-6" fmla="*/ 600075 h 2120265"/>
                <a:gd name="connsiteX3-7" fmla="*/ 1143000 w 1143000"/>
                <a:gd name="connsiteY3-8" fmla="*/ 2120265 h 2120265"/>
                <a:gd name="connsiteX4-9" fmla="*/ 0 w 1143000"/>
                <a:gd name="connsiteY4-10" fmla="*/ 2120265 h 2120265"/>
                <a:gd name="connsiteX0-11" fmla="*/ 0 w 1400175"/>
                <a:gd name="connsiteY0-12" fmla="*/ 1091565 h 2120265"/>
                <a:gd name="connsiteX1-13" fmla="*/ 642938 w 1400175"/>
                <a:gd name="connsiteY1-14" fmla="*/ 0 h 2120265"/>
                <a:gd name="connsiteX2-15" fmla="*/ 1114425 w 1400175"/>
                <a:gd name="connsiteY2-16" fmla="*/ 600075 h 2120265"/>
                <a:gd name="connsiteX3-17" fmla="*/ 1400175 w 1400175"/>
                <a:gd name="connsiteY3-18" fmla="*/ 2120265 h 2120265"/>
                <a:gd name="connsiteX4-19" fmla="*/ 0 w 1400175"/>
                <a:gd name="connsiteY4-20" fmla="*/ 1091565 h 2120265"/>
                <a:gd name="connsiteX0-21" fmla="*/ 0 w 1114425"/>
                <a:gd name="connsiteY0-22" fmla="*/ 1091565 h 1520190"/>
                <a:gd name="connsiteX1-23" fmla="*/ 642938 w 1114425"/>
                <a:gd name="connsiteY1-24" fmla="*/ 0 h 1520190"/>
                <a:gd name="connsiteX2-25" fmla="*/ 1114425 w 1114425"/>
                <a:gd name="connsiteY2-26" fmla="*/ 600075 h 1520190"/>
                <a:gd name="connsiteX3-27" fmla="*/ 485775 w 1114425"/>
                <a:gd name="connsiteY3-28" fmla="*/ 1520190 h 1520190"/>
                <a:gd name="connsiteX4-29" fmla="*/ 0 w 1114425"/>
                <a:gd name="connsiteY4-30" fmla="*/ 1091565 h 1520190"/>
                <a:gd name="connsiteX0-31" fmla="*/ 0 w 1114425"/>
                <a:gd name="connsiteY0-32" fmla="*/ 1091565 h 1520190"/>
                <a:gd name="connsiteX1-33" fmla="*/ 642938 w 1114425"/>
                <a:gd name="connsiteY1-34" fmla="*/ 0 h 1520190"/>
                <a:gd name="connsiteX2-35" fmla="*/ 1114425 w 1114425"/>
                <a:gd name="connsiteY2-36" fmla="*/ 600075 h 1520190"/>
                <a:gd name="connsiteX3-37" fmla="*/ 485775 w 1114425"/>
                <a:gd name="connsiteY3-38" fmla="*/ 1520190 h 1520190"/>
                <a:gd name="connsiteX4-39" fmla="*/ 728664 w 1114425"/>
                <a:gd name="connsiteY4-40" fmla="*/ 1157289 h 1520190"/>
                <a:gd name="connsiteX5" fmla="*/ 0 w 1114425"/>
                <a:gd name="connsiteY5" fmla="*/ 1091565 h 1520190"/>
                <a:gd name="connsiteX0-41" fmla="*/ 171448 w 1285873"/>
                <a:gd name="connsiteY0-42" fmla="*/ 1091565 h 1671639"/>
                <a:gd name="connsiteX1-43" fmla="*/ 814386 w 1285873"/>
                <a:gd name="connsiteY1-44" fmla="*/ 0 h 1671639"/>
                <a:gd name="connsiteX2-45" fmla="*/ 1285873 w 1285873"/>
                <a:gd name="connsiteY2-46" fmla="*/ 600075 h 1671639"/>
                <a:gd name="connsiteX3-47" fmla="*/ 657223 w 1285873"/>
                <a:gd name="connsiteY3-48" fmla="*/ 1520190 h 1671639"/>
                <a:gd name="connsiteX4-49" fmla="*/ 0 w 1285873"/>
                <a:gd name="connsiteY4-50" fmla="*/ 1671639 h 1671639"/>
                <a:gd name="connsiteX5-51" fmla="*/ 171448 w 1285873"/>
                <a:gd name="connsiteY5-52" fmla="*/ 1091565 h 1671639"/>
                <a:gd name="connsiteX0-53" fmla="*/ 171448 w 1957386"/>
                <a:gd name="connsiteY0-54" fmla="*/ 1091565 h 1671639"/>
                <a:gd name="connsiteX1-55" fmla="*/ 814386 w 1957386"/>
                <a:gd name="connsiteY1-56" fmla="*/ 0 h 1671639"/>
                <a:gd name="connsiteX2-57" fmla="*/ 1285873 w 1957386"/>
                <a:gd name="connsiteY2-58" fmla="*/ 600075 h 1671639"/>
                <a:gd name="connsiteX3-59" fmla="*/ 1957386 w 1957386"/>
                <a:gd name="connsiteY3-60" fmla="*/ 1134428 h 1671639"/>
                <a:gd name="connsiteX4-61" fmla="*/ 0 w 1957386"/>
                <a:gd name="connsiteY4-62" fmla="*/ 1671639 h 1671639"/>
                <a:gd name="connsiteX5-63" fmla="*/ 171448 w 1957386"/>
                <a:gd name="connsiteY5-64" fmla="*/ 1091565 h 1671639"/>
                <a:gd name="connsiteX0-65" fmla="*/ 0 w 1785938"/>
                <a:gd name="connsiteY0-66" fmla="*/ 1091565 h 1700214"/>
                <a:gd name="connsiteX1-67" fmla="*/ 642938 w 1785938"/>
                <a:gd name="connsiteY1-68" fmla="*/ 0 h 1700214"/>
                <a:gd name="connsiteX2-69" fmla="*/ 1114425 w 1785938"/>
                <a:gd name="connsiteY2-70" fmla="*/ 600075 h 1700214"/>
                <a:gd name="connsiteX3-71" fmla="*/ 1785938 w 1785938"/>
                <a:gd name="connsiteY3-72" fmla="*/ 1134428 h 1700214"/>
                <a:gd name="connsiteX4-73" fmla="*/ 871540 w 1785938"/>
                <a:gd name="connsiteY4-74" fmla="*/ 1700214 h 1700214"/>
                <a:gd name="connsiteX5-75" fmla="*/ 0 w 1785938"/>
                <a:gd name="connsiteY5-76" fmla="*/ 1091565 h 1700214"/>
                <a:gd name="connsiteX0-77" fmla="*/ 0 w 1785938"/>
                <a:gd name="connsiteY0-78" fmla="*/ 1091565 h 1885952"/>
                <a:gd name="connsiteX1-79" fmla="*/ 642938 w 1785938"/>
                <a:gd name="connsiteY1-80" fmla="*/ 0 h 1885952"/>
                <a:gd name="connsiteX2-81" fmla="*/ 1114425 w 1785938"/>
                <a:gd name="connsiteY2-82" fmla="*/ 600075 h 1885952"/>
                <a:gd name="connsiteX3-83" fmla="*/ 1785938 w 1785938"/>
                <a:gd name="connsiteY3-84" fmla="*/ 1134428 h 1885952"/>
                <a:gd name="connsiteX4-85" fmla="*/ 557215 w 1785938"/>
                <a:gd name="connsiteY4-86" fmla="*/ 1885952 h 1885952"/>
                <a:gd name="connsiteX5-87" fmla="*/ 0 w 1785938"/>
                <a:gd name="connsiteY5-88" fmla="*/ 1091565 h 1885952"/>
                <a:gd name="connsiteX0-89" fmla="*/ 0 w 1785938"/>
                <a:gd name="connsiteY0-90" fmla="*/ 1091565 h 1885952"/>
                <a:gd name="connsiteX1-91" fmla="*/ 642938 w 1785938"/>
                <a:gd name="connsiteY1-92" fmla="*/ 0 h 1885952"/>
                <a:gd name="connsiteX2-93" fmla="*/ 757237 w 1785938"/>
                <a:gd name="connsiteY2-94" fmla="*/ 1071562 h 1885952"/>
                <a:gd name="connsiteX3-95" fmla="*/ 1785938 w 1785938"/>
                <a:gd name="connsiteY3-96" fmla="*/ 1134428 h 1885952"/>
                <a:gd name="connsiteX4-97" fmla="*/ 557215 w 1785938"/>
                <a:gd name="connsiteY4-98" fmla="*/ 1885952 h 1885952"/>
                <a:gd name="connsiteX5-99" fmla="*/ 0 w 1785938"/>
                <a:gd name="connsiteY5-100" fmla="*/ 1091565 h 1885952"/>
                <a:gd name="connsiteX0-101" fmla="*/ 0 w 1785938"/>
                <a:gd name="connsiteY0-102" fmla="*/ 1091565 h 1885952"/>
                <a:gd name="connsiteX1-103" fmla="*/ 642938 w 1785938"/>
                <a:gd name="connsiteY1-104" fmla="*/ 0 h 1885952"/>
                <a:gd name="connsiteX2-105" fmla="*/ 557212 w 1785938"/>
                <a:gd name="connsiteY2-106" fmla="*/ 1100137 h 1885952"/>
                <a:gd name="connsiteX3-107" fmla="*/ 1785938 w 1785938"/>
                <a:gd name="connsiteY3-108" fmla="*/ 1134428 h 1885952"/>
                <a:gd name="connsiteX4-109" fmla="*/ 557215 w 1785938"/>
                <a:gd name="connsiteY4-110" fmla="*/ 1885952 h 1885952"/>
                <a:gd name="connsiteX5-111" fmla="*/ 0 w 1785938"/>
                <a:gd name="connsiteY5-112" fmla="*/ 1091565 h 1885952"/>
                <a:gd name="connsiteX0-113" fmla="*/ 0 w 1785938"/>
                <a:gd name="connsiteY0-114" fmla="*/ 1091565 h 1714502"/>
                <a:gd name="connsiteX1-115" fmla="*/ 642938 w 1785938"/>
                <a:gd name="connsiteY1-116" fmla="*/ 0 h 1714502"/>
                <a:gd name="connsiteX2-117" fmla="*/ 557212 w 1785938"/>
                <a:gd name="connsiteY2-118" fmla="*/ 1100137 h 1714502"/>
                <a:gd name="connsiteX3-119" fmla="*/ 1785938 w 1785938"/>
                <a:gd name="connsiteY3-120" fmla="*/ 1134428 h 1714502"/>
                <a:gd name="connsiteX4-121" fmla="*/ 585790 w 1785938"/>
                <a:gd name="connsiteY4-122" fmla="*/ 1714502 h 1714502"/>
                <a:gd name="connsiteX5-123" fmla="*/ 0 w 1785938"/>
                <a:gd name="connsiteY5-124" fmla="*/ 1091565 h 1714502"/>
                <a:gd name="connsiteX0-125" fmla="*/ 0 w 1785938"/>
                <a:gd name="connsiteY0-126" fmla="*/ 1091565 h 1714502"/>
                <a:gd name="connsiteX1-127" fmla="*/ 642938 w 1785938"/>
                <a:gd name="connsiteY1-128" fmla="*/ 0 h 1714502"/>
                <a:gd name="connsiteX2-129" fmla="*/ 657224 w 1785938"/>
                <a:gd name="connsiteY2-130" fmla="*/ 1085849 h 1714502"/>
                <a:gd name="connsiteX3-131" fmla="*/ 1785938 w 1785938"/>
                <a:gd name="connsiteY3-132" fmla="*/ 1134428 h 1714502"/>
                <a:gd name="connsiteX4-133" fmla="*/ 585790 w 1785938"/>
                <a:gd name="connsiteY4-134" fmla="*/ 1714502 h 1714502"/>
                <a:gd name="connsiteX5-135" fmla="*/ 0 w 1785938"/>
                <a:gd name="connsiteY5-136" fmla="*/ 1091565 h 1714502"/>
                <a:gd name="connsiteX0-137" fmla="*/ 0 w 1771651"/>
                <a:gd name="connsiteY0-138" fmla="*/ 1091565 h 1714502"/>
                <a:gd name="connsiteX1-139" fmla="*/ 642938 w 1771651"/>
                <a:gd name="connsiteY1-140" fmla="*/ 0 h 1714502"/>
                <a:gd name="connsiteX2-141" fmla="*/ 657224 w 1771651"/>
                <a:gd name="connsiteY2-142" fmla="*/ 1085849 h 1714502"/>
                <a:gd name="connsiteX3-143" fmla="*/ 1771651 w 1771651"/>
                <a:gd name="connsiteY3-144" fmla="*/ 1077278 h 1714502"/>
                <a:gd name="connsiteX4-145" fmla="*/ 585790 w 1771651"/>
                <a:gd name="connsiteY4-146" fmla="*/ 1714502 h 1714502"/>
                <a:gd name="connsiteX5-147" fmla="*/ 0 w 1771651"/>
                <a:gd name="connsiteY5-148" fmla="*/ 1091565 h 1714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51" y="connsiteY5-52"/>
                </a:cxn>
              </a:cxnLst>
              <a:rect l="l" t="t" r="r" b="b"/>
              <a:pathLst>
                <a:path w="1771651" h="1714502">
                  <a:moveTo>
                    <a:pt x="0" y="1091565"/>
                  </a:moveTo>
                  <a:lnTo>
                    <a:pt x="642938" y="0"/>
                  </a:lnTo>
                  <a:lnTo>
                    <a:pt x="657224" y="1085849"/>
                  </a:lnTo>
                  <a:lnTo>
                    <a:pt x="1771651" y="1077278"/>
                  </a:lnTo>
                  <a:lnTo>
                    <a:pt x="585790" y="1714502"/>
                  </a:lnTo>
                  <a:lnTo>
                    <a:pt x="0" y="1091565"/>
                  </a:lnTo>
                  <a:close/>
                </a:path>
              </a:pathLst>
            </a:custGeom>
            <a:gradFill flip="none" rotWithShape="0">
              <a:gsLst>
                <a:gs pos="0">
                  <a:schemeClr val="bg1">
                    <a:lumMod val="75000"/>
                  </a:schemeClr>
                </a:gs>
                <a:gs pos="10000">
                  <a:schemeClr val="accent6">
                    <a:lumMod val="0"/>
                    <a:lumOff val="100000"/>
                  </a:schemeClr>
                </a:gs>
                <a:gs pos="88000">
                  <a:schemeClr val="tx1">
                    <a:alpha val="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4843463" y="4214812"/>
              <a:ext cx="1200149" cy="1122362"/>
            </a:xfrm>
            <a:prstGeom prst="rect">
              <a:avLst/>
            </a:prstGeom>
            <a:solidFill>
              <a:srgbClr val="A4B726"/>
            </a:solidFill>
            <a:ln>
              <a:noFill/>
            </a:ln>
            <a:effectLst>
              <a:outerShdw blurRad="50800" dist="508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7" name="组合 46"/>
          <p:cNvGrpSpPr/>
          <p:nvPr/>
        </p:nvGrpSpPr>
        <p:grpSpPr>
          <a:xfrm>
            <a:off x="7286623" y="4257674"/>
            <a:ext cx="1685926" cy="1071563"/>
            <a:chOff x="6815135" y="2700337"/>
            <a:chExt cx="1685926" cy="1071563"/>
          </a:xfrm>
        </p:grpSpPr>
        <p:sp>
          <p:nvSpPr>
            <p:cNvPr id="48" name="梯形 9"/>
            <p:cNvSpPr/>
            <p:nvPr/>
          </p:nvSpPr>
          <p:spPr>
            <a:xfrm>
              <a:off x="6815135" y="2700337"/>
              <a:ext cx="1685926" cy="1071563"/>
            </a:xfrm>
            <a:custGeom>
              <a:avLst/>
              <a:gdLst>
                <a:gd name="connsiteX0" fmla="*/ 0 w 1657350"/>
                <a:gd name="connsiteY0" fmla="*/ 1085850 h 1085850"/>
                <a:gd name="connsiteX1" fmla="*/ 271463 w 1657350"/>
                <a:gd name="connsiteY1" fmla="*/ 0 h 1085850"/>
                <a:gd name="connsiteX2" fmla="*/ 1385888 w 1657350"/>
                <a:gd name="connsiteY2" fmla="*/ 0 h 1085850"/>
                <a:gd name="connsiteX3" fmla="*/ 1657350 w 1657350"/>
                <a:gd name="connsiteY3" fmla="*/ 1085850 h 1085850"/>
                <a:gd name="connsiteX4" fmla="*/ 0 w 1657350"/>
                <a:gd name="connsiteY4" fmla="*/ 1085850 h 1085850"/>
                <a:gd name="connsiteX0-1" fmla="*/ 0 w 1657350"/>
                <a:gd name="connsiteY0-2" fmla="*/ 1714500 h 1714500"/>
                <a:gd name="connsiteX1-3" fmla="*/ 271463 w 1657350"/>
                <a:gd name="connsiteY1-4" fmla="*/ 628650 h 1714500"/>
                <a:gd name="connsiteX2-5" fmla="*/ 914400 w 1657350"/>
                <a:gd name="connsiteY2-6" fmla="*/ 0 h 1714500"/>
                <a:gd name="connsiteX3-7" fmla="*/ 1657350 w 1657350"/>
                <a:gd name="connsiteY3-8" fmla="*/ 1714500 h 1714500"/>
                <a:gd name="connsiteX4-9" fmla="*/ 0 w 1657350"/>
                <a:gd name="connsiteY4-10" fmla="*/ 1714500 h 1714500"/>
                <a:gd name="connsiteX0-11" fmla="*/ 0 w 1657350"/>
                <a:gd name="connsiteY0-12" fmla="*/ 1714500 h 1714500"/>
                <a:gd name="connsiteX1-13" fmla="*/ 771525 w 1657350"/>
                <a:gd name="connsiteY1-14" fmla="*/ 700088 h 1714500"/>
                <a:gd name="connsiteX2-15" fmla="*/ 914400 w 1657350"/>
                <a:gd name="connsiteY2-16" fmla="*/ 0 h 1714500"/>
                <a:gd name="connsiteX3-17" fmla="*/ 1657350 w 1657350"/>
                <a:gd name="connsiteY3-18" fmla="*/ 1714500 h 1714500"/>
                <a:gd name="connsiteX4-19" fmla="*/ 0 w 1657350"/>
                <a:gd name="connsiteY4-20" fmla="*/ 1714500 h 1714500"/>
                <a:gd name="connsiteX0-21" fmla="*/ 0 w 1985963"/>
                <a:gd name="connsiteY0-22" fmla="*/ 857250 h 1714500"/>
                <a:gd name="connsiteX1-23" fmla="*/ 1100138 w 1985963"/>
                <a:gd name="connsiteY1-24" fmla="*/ 700088 h 1714500"/>
                <a:gd name="connsiteX2-25" fmla="*/ 1243013 w 1985963"/>
                <a:gd name="connsiteY2-26" fmla="*/ 0 h 1714500"/>
                <a:gd name="connsiteX3-27" fmla="*/ 1985963 w 1985963"/>
                <a:gd name="connsiteY3-28" fmla="*/ 1714500 h 1714500"/>
                <a:gd name="connsiteX4-29" fmla="*/ 0 w 1985963"/>
                <a:gd name="connsiteY4-30" fmla="*/ 857250 h 1714500"/>
                <a:gd name="connsiteX0-31" fmla="*/ 0 w 1743076"/>
                <a:gd name="connsiteY0-32" fmla="*/ 857250 h 1143000"/>
                <a:gd name="connsiteX1-33" fmla="*/ 1100138 w 1743076"/>
                <a:gd name="connsiteY1-34" fmla="*/ 700088 h 1143000"/>
                <a:gd name="connsiteX2-35" fmla="*/ 1243013 w 1743076"/>
                <a:gd name="connsiteY2-36" fmla="*/ 0 h 1143000"/>
                <a:gd name="connsiteX3-37" fmla="*/ 1743076 w 1743076"/>
                <a:gd name="connsiteY3-38" fmla="*/ 1143000 h 1143000"/>
                <a:gd name="connsiteX4-39" fmla="*/ 0 w 1743076"/>
                <a:gd name="connsiteY4-40" fmla="*/ 857250 h 1143000"/>
                <a:gd name="connsiteX0-41" fmla="*/ 0 w 1657351"/>
                <a:gd name="connsiteY0-42" fmla="*/ 857250 h 1071563"/>
                <a:gd name="connsiteX1-43" fmla="*/ 1100138 w 1657351"/>
                <a:gd name="connsiteY1-44" fmla="*/ 700088 h 1071563"/>
                <a:gd name="connsiteX2-45" fmla="*/ 1243013 w 1657351"/>
                <a:gd name="connsiteY2-46" fmla="*/ 0 h 1071563"/>
                <a:gd name="connsiteX3-47" fmla="*/ 1657351 w 1657351"/>
                <a:gd name="connsiteY3-48" fmla="*/ 1071563 h 1071563"/>
                <a:gd name="connsiteX4-49" fmla="*/ 0 w 1657351"/>
                <a:gd name="connsiteY4-50" fmla="*/ 857250 h 1071563"/>
                <a:gd name="connsiteX0-51" fmla="*/ 0 w 1657351"/>
                <a:gd name="connsiteY0-52" fmla="*/ 828675 h 1042988"/>
                <a:gd name="connsiteX1-53" fmla="*/ 1100138 w 1657351"/>
                <a:gd name="connsiteY1-54" fmla="*/ 671513 h 1042988"/>
                <a:gd name="connsiteX2-55" fmla="*/ 1128713 w 1657351"/>
                <a:gd name="connsiteY2-56" fmla="*/ 0 h 1042988"/>
                <a:gd name="connsiteX3-57" fmla="*/ 1657351 w 1657351"/>
                <a:gd name="connsiteY3-58" fmla="*/ 1042988 h 1042988"/>
                <a:gd name="connsiteX4-59" fmla="*/ 0 w 1657351"/>
                <a:gd name="connsiteY4-60" fmla="*/ 828675 h 1042988"/>
                <a:gd name="connsiteX0-61" fmla="*/ 0 w 1685926"/>
                <a:gd name="connsiteY0-62" fmla="*/ 785812 h 1042988"/>
                <a:gd name="connsiteX1-63" fmla="*/ 1128713 w 1685926"/>
                <a:gd name="connsiteY1-64" fmla="*/ 671513 h 1042988"/>
                <a:gd name="connsiteX2-65" fmla="*/ 1157288 w 1685926"/>
                <a:gd name="connsiteY2-66" fmla="*/ 0 h 1042988"/>
                <a:gd name="connsiteX3-67" fmla="*/ 1685926 w 1685926"/>
                <a:gd name="connsiteY3-68" fmla="*/ 1042988 h 1042988"/>
                <a:gd name="connsiteX4-69" fmla="*/ 0 w 1685926"/>
                <a:gd name="connsiteY4-70" fmla="*/ 785812 h 1042988"/>
                <a:gd name="connsiteX0-71" fmla="*/ 0 w 1685926"/>
                <a:gd name="connsiteY0-72" fmla="*/ 814387 h 1071563"/>
                <a:gd name="connsiteX1-73" fmla="*/ 1128713 w 1685926"/>
                <a:gd name="connsiteY1-74" fmla="*/ 700088 h 1071563"/>
                <a:gd name="connsiteX2-75" fmla="*/ 1171576 w 1685926"/>
                <a:gd name="connsiteY2-76" fmla="*/ 0 h 1071563"/>
                <a:gd name="connsiteX3-77" fmla="*/ 1685926 w 1685926"/>
                <a:gd name="connsiteY3-78" fmla="*/ 1071563 h 1071563"/>
                <a:gd name="connsiteX4-79" fmla="*/ 0 w 1685926"/>
                <a:gd name="connsiteY4-80" fmla="*/ 814387 h 1071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85926" h="1071563">
                  <a:moveTo>
                    <a:pt x="0" y="814387"/>
                  </a:moveTo>
                  <a:lnTo>
                    <a:pt x="1128713" y="700088"/>
                  </a:lnTo>
                  <a:lnTo>
                    <a:pt x="1171576" y="0"/>
                  </a:lnTo>
                  <a:lnTo>
                    <a:pt x="1685926" y="1071563"/>
                  </a:lnTo>
                  <a:lnTo>
                    <a:pt x="0" y="814387"/>
                  </a:lnTo>
                  <a:close/>
                </a:path>
              </a:pathLst>
            </a:custGeom>
            <a:gradFill>
              <a:gsLst>
                <a:gs pos="0">
                  <a:schemeClr val="bg1">
                    <a:lumMod val="75000"/>
                    <a:alpha val="67000"/>
                  </a:schemeClr>
                </a:gs>
                <a:gs pos="10000">
                  <a:schemeClr val="accent6">
                    <a:lumMod val="0"/>
                    <a:lumOff val="100000"/>
                  </a:schemeClr>
                </a:gs>
                <a:gs pos="88000">
                  <a:schemeClr val="tx1">
                    <a:alpha val="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矩形 48"/>
            <p:cNvSpPr/>
            <p:nvPr/>
          </p:nvSpPr>
          <p:spPr>
            <a:xfrm>
              <a:off x="6829425" y="2743199"/>
              <a:ext cx="1200149" cy="751332"/>
            </a:xfrm>
            <a:prstGeom prst="rect">
              <a:avLst/>
            </a:prstGeom>
            <a:solidFill>
              <a:srgbClr val="02658D"/>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0" name="组合 49"/>
          <p:cNvGrpSpPr/>
          <p:nvPr/>
        </p:nvGrpSpPr>
        <p:grpSpPr>
          <a:xfrm>
            <a:off x="1228724" y="3586162"/>
            <a:ext cx="1857376" cy="1157288"/>
            <a:chOff x="4200524" y="4214812"/>
            <a:chExt cx="1857376" cy="1728790"/>
          </a:xfrm>
        </p:grpSpPr>
        <p:sp>
          <p:nvSpPr>
            <p:cNvPr id="51" name="梯形 6"/>
            <p:cNvSpPr/>
            <p:nvPr/>
          </p:nvSpPr>
          <p:spPr>
            <a:xfrm>
              <a:off x="4200524" y="4243388"/>
              <a:ext cx="1857376" cy="1700214"/>
            </a:xfrm>
            <a:custGeom>
              <a:avLst/>
              <a:gdLst>
                <a:gd name="connsiteX0" fmla="*/ 0 w 1143000"/>
                <a:gd name="connsiteY0" fmla="*/ 1520190 h 1520190"/>
                <a:gd name="connsiteX1" fmla="*/ 285750 w 1143000"/>
                <a:gd name="connsiteY1" fmla="*/ 0 h 1520190"/>
                <a:gd name="connsiteX2" fmla="*/ 857250 w 1143000"/>
                <a:gd name="connsiteY2" fmla="*/ 0 h 1520190"/>
                <a:gd name="connsiteX3" fmla="*/ 1143000 w 1143000"/>
                <a:gd name="connsiteY3" fmla="*/ 1520190 h 1520190"/>
                <a:gd name="connsiteX4" fmla="*/ 0 w 1143000"/>
                <a:gd name="connsiteY4" fmla="*/ 1520190 h 1520190"/>
                <a:gd name="connsiteX0-1" fmla="*/ 0 w 1143000"/>
                <a:gd name="connsiteY0-2" fmla="*/ 2120265 h 2120265"/>
                <a:gd name="connsiteX1-3" fmla="*/ 385763 w 1143000"/>
                <a:gd name="connsiteY1-4" fmla="*/ 0 h 2120265"/>
                <a:gd name="connsiteX2-5" fmla="*/ 857250 w 1143000"/>
                <a:gd name="connsiteY2-6" fmla="*/ 600075 h 2120265"/>
                <a:gd name="connsiteX3-7" fmla="*/ 1143000 w 1143000"/>
                <a:gd name="connsiteY3-8" fmla="*/ 2120265 h 2120265"/>
                <a:gd name="connsiteX4-9" fmla="*/ 0 w 1143000"/>
                <a:gd name="connsiteY4-10" fmla="*/ 2120265 h 2120265"/>
                <a:gd name="connsiteX0-11" fmla="*/ 0 w 1400175"/>
                <a:gd name="connsiteY0-12" fmla="*/ 1091565 h 2120265"/>
                <a:gd name="connsiteX1-13" fmla="*/ 642938 w 1400175"/>
                <a:gd name="connsiteY1-14" fmla="*/ 0 h 2120265"/>
                <a:gd name="connsiteX2-15" fmla="*/ 1114425 w 1400175"/>
                <a:gd name="connsiteY2-16" fmla="*/ 600075 h 2120265"/>
                <a:gd name="connsiteX3-17" fmla="*/ 1400175 w 1400175"/>
                <a:gd name="connsiteY3-18" fmla="*/ 2120265 h 2120265"/>
                <a:gd name="connsiteX4-19" fmla="*/ 0 w 1400175"/>
                <a:gd name="connsiteY4-20" fmla="*/ 1091565 h 2120265"/>
                <a:gd name="connsiteX0-21" fmla="*/ 0 w 1114425"/>
                <a:gd name="connsiteY0-22" fmla="*/ 1091565 h 1520190"/>
                <a:gd name="connsiteX1-23" fmla="*/ 642938 w 1114425"/>
                <a:gd name="connsiteY1-24" fmla="*/ 0 h 1520190"/>
                <a:gd name="connsiteX2-25" fmla="*/ 1114425 w 1114425"/>
                <a:gd name="connsiteY2-26" fmla="*/ 600075 h 1520190"/>
                <a:gd name="connsiteX3-27" fmla="*/ 485775 w 1114425"/>
                <a:gd name="connsiteY3-28" fmla="*/ 1520190 h 1520190"/>
                <a:gd name="connsiteX4-29" fmla="*/ 0 w 1114425"/>
                <a:gd name="connsiteY4-30" fmla="*/ 1091565 h 1520190"/>
                <a:gd name="connsiteX0-31" fmla="*/ 0 w 1114425"/>
                <a:gd name="connsiteY0-32" fmla="*/ 1091565 h 1520190"/>
                <a:gd name="connsiteX1-33" fmla="*/ 642938 w 1114425"/>
                <a:gd name="connsiteY1-34" fmla="*/ 0 h 1520190"/>
                <a:gd name="connsiteX2-35" fmla="*/ 1114425 w 1114425"/>
                <a:gd name="connsiteY2-36" fmla="*/ 600075 h 1520190"/>
                <a:gd name="connsiteX3-37" fmla="*/ 485775 w 1114425"/>
                <a:gd name="connsiteY3-38" fmla="*/ 1520190 h 1520190"/>
                <a:gd name="connsiteX4-39" fmla="*/ 728664 w 1114425"/>
                <a:gd name="connsiteY4-40" fmla="*/ 1157289 h 1520190"/>
                <a:gd name="connsiteX5" fmla="*/ 0 w 1114425"/>
                <a:gd name="connsiteY5" fmla="*/ 1091565 h 1520190"/>
                <a:gd name="connsiteX0-41" fmla="*/ 171448 w 1285873"/>
                <a:gd name="connsiteY0-42" fmla="*/ 1091565 h 1671639"/>
                <a:gd name="connsiteX1-43" fmla="*/ 814386 w 1285873"/>
                <a:gd name="connsiteY1-44" fmla="*/ 0 h 1671639"/>
                <a:gd name="connsiteX2-45" fmla="*/ 1285873 w 1285873"/>
                <a:gd name="connsiteY2-46" fmla="*/ 600075 h 1671639"/>
                <a:gd name="connsiteX3-47" fmla="*/ 657223 w 1285873"/>
                <a:gd name="connsiteY3-48" fmla="*/ 1520190 h 1671639"/>
                <a:gd name="connsiteX4-49" fmla="*/ 0 w 1285873"/>
                <a:gd name="connsiteY4-50" fmla="*/ 1671639 h 1671639"/>
                <a:gd name="connsiteX5-51" fmla="*/ 171448 w 1285873"/>
                <a:gd name="connsiteY5-52" fmla="*/ 1091565 h 1671639"/>
                <a:gd name="connsiteX0-53" fmla="*/ 171448 w 1957386"/>
                <a:gd name="connsiteY0-54" fmla="*/ 1091565 h 1671639"/>
                <a:gd name="connsiteX1-55" fmla="*/ 814386 w 1957386"/>
                <a:gd name="connsiteY1-56" fmla="*/ 0 h 1671639"/>
                <a:gd name="connsiteX2-57" fmla="*/ 1285873 w 1957386"/>
                <a:gd name="connsiteY2-58" fmla="*/ 600075 h 1671639"/>
                <a:gd name="connsiteX3-59" fmla="*/ 1957386 w 1957386"/>
                <a:gd name="connsiteY3-60" fmla="*/ 1134428 h 1671639"/>
                <a:gd name="connsiteX4-61" fmla="*/ 0 w 1957386"/>
                <a:gd name="connsiteY4-62" fmla="*/ 1671639 h 1671639"/>
                <a:gd name="connsiteX5-63" fmla="*/ 171448 w 1957386"/>
                <a:gd name="connsiteY5-64" fmla="*/ 1091565 h 1671639"/>
                <a:gd name="connsiteX0-65" fmla="*/ 0 w 1785938"/>
                <a:gd name="connsiteY0-66" fmla="*/ 1091565 h 1700214"/>
                <a:gd name="connsiteX1-67" fmla="*/ 642938 w 1785938"/>
                <a:gd name="connsiteY1-68" fmla="*/ 0 h 1700214"/>
                <a:gd name="connsiteX2-69" fmla="*/ 1114425 w 1785938"/>
                <a:gd name="connsiteY2-70" fmla="*/ 600075 h 1700214"/>
                <a:gd name="connsiteX3-71" fmla="*/ 1785938 w 1785938"/>
                <a:gd name="connsiteY3-72" fmla="*/ 1134428 h 1700214"/>
                <a:gd name="connsiteX4-73" fmla="*/ 871540 w 1785938"/>
                <a:gd name="connsiteY4-74" fmla="*/ 1700214 h 1700214"/>
                <a:gd name="connsiteX5-75" fmla="*/ 0 w 1785938"/>
                <a:gd name="connsiteY5-76" fmla="*/ 1091565 h 1700214"/>
                <a:gd name="connsiteX0-77" fmla="*/ 0 w 1785938"/>
                <a:gd name="connsiteY0-78" fmla="*/ 1091565 h 1885952"/>
                <a:gd name="connsiteX1-79" fmla="*/ 642938 w 1785938"/>
                <a:gd name="connsiteY1-80" fmla="*/ 0 h 1885952"/>
                <a:gd name="connsiteX2-81" fmla="*/ 1114425 w 1785938"/>
                <a:gd name="connsiteY2-82" fmla="*/ 600075 h 1885952"/>
                <a:gd name="connsiteX3-83" fmla="*/ 1785938 w 1785938"/>
                <a:gd name="connsiteY3-84" fmla="*/ 1134428 h 1885952"/>
                <a:gd name="connsiteX4-85" fmla="*/ 557215 w 1785938"/>
                <a:gd name="connsiteY4-86" fmla="*/ 1885952 h 1885952"/>
                <a:gd name="connsiteX5-87" fmla="*/ 0 w 1785938"/>
                <a:gd name="connsiteY5-88" fmla="*/ 1091565 h 1885952"/>
                <a:gd name="connsiteX0-89" fmla="*/ 0 w 1785938"/>
                <a:gd name="connsiteY0-90" fmla="*/ 1091565 h 1885952"/>
                <a:gd name="connsiteX1-91" fmla="*/ 642938 w 1785938"/>
                <a:gd name="connsiteY1-92" fmla="*/ 0 h 1885952"/>
                <a:gd name="connsiteX2-93" fmla="*/ 757237 w 1785938"/>
                <a:gd name="connsiteY2-94" fmla="*/ 1071562 h 1885952"/>
                <a:gd name="connsiteX3-95" fmla="*/ 1785938 w 1785938"/>
                <a:gd name="connsiteY3-96" fmla="*/ 1134428 h 1885952"/>
                <a:gd name="connsiteX4-97" fmla="*/ 557215 w 1785938"/>
                <a:gd name="connsiteY4-98" fmla="*/ 1885952 h 1885952"/>
                <a:gd name="connsiteX5-99" fmla="*/ 0 w 1785938"/>
                <a:gd name="connsiteY5-100" fmla="*/ 1091565 h 1885952"/>
                <a:gd name="connsiteX0-101" fmla="*/ 0 w 1785938"/>
                <a:gd name="connsiteY0-102" fmla="*/ 1091565 h 1885952"/>
                <a:gd name="connsiteX1-103" fmla="*/ 642938 w 1785938"/>
                <a:gd name="connsiteY1-104" fmla="*/ 0 h 1885952"/>
                <a:gd name="connsiteX2-105" fmla="*/ 557212 w 1785938"/>
                <a:gd name="connsiteY2-106" fmla="*/ 1100137 h 1885952"/>
                <a:gd name="connsiteX3-107" fmla="*/ 1785938 w 1785938"/>
                <a:gd name="connsiteY3-108" fmla="*/ 1134428 h 1885952"/>
                <a:gd name="connsiteX4-109" fmla="*/ 557215 w 1785938"/>
                <a:gd name="connsiteY4-110" fmla="*/ 1885952 h 1885952"/>
                <a:gd name="connsiteX5-111" fmla="*/ 0 w 1785938"/>
                <a:gd name="connsiteY5-112" fmla="*/ 1091565 h 1885952"/>
                <a:gd name="connsiteX0-113" fmla="*/ 0 w 1785938"/>
                <a:gd name="connsiteY0-114" fmla="*/ 1091565 h 1714502"/>
                <a:gd name="connsiteX1-115" fmla="*/ 642938 w 1785938"/>
                <a:gd name="connsiteY1-116" fmla="*/ 0 h 1714502"/>
                <a:gd name="connsiteX2-117" fmla="*/ 557212 w 1785938"/>
                <a:gd name="connsiteY2-118" fmla="*/ 1100137 h 1714502"/>
                <a:gd name="connsiteX3-119" fmla="*/ 1785938 w 1785938"/>
                <a:gd name="connsiteY3-120" fmla="*/ 1134428 h 1714502"/>
                <a:gd name="connsiteX4-121" fmla="*/ 585790 w 1785938"/>
                <a:gd name="connsiteY4-122" fmla="*/ 1714502 h 1714502"/>
                <a:gd name="connsiteX5-123" fmla="*/ 0 w 1785938"/>
                <a:gd name="connsiteY5-124" fmla="*/ 1091565 h 1714502"/>
                <a:gd name="connsiteX0-125" fmla="*/ 0 w 1785938"/>
                <a:gd name="connsiteY0-126" fmla="*/ 1091565 h 1714502"/>
                <a:gd name="connsiteX1-127" fmla="*/ 642938 w 1785938"/>
                <a:gd name="connsiteY1-128" fmla="*/ 0 h 1714502"/>
                <a:gd name="connsiteX2-129" fmla="*/ 657224 w 1785938"/>
                <a:gd name="connsiteY2-130" fmla="*/ 1085849 h 1714502"/>
                <a:gd name="connsiteX3-131" fmla="*/ 1785938 w 1785938"/>
                <a:gd name="connsiteY3-132" fmla="*/ 1134428 h 1714502"/>
                <a:gd name="connsiteX4-133" fmla="*/ 585790 w 1785938"/>
                <a:gd name="connsiteY4-134" fmla="*/ 1714502 h 1714502"/>
                <a:gd name="connsiteX5-135" fmla="*/ 0 w 1785938"/>
                <a:gd name="connsiteY5-136" fmla="*/ 1091565 h 1714502"/>
                <a:gd name="connsiteX0-137" fmla="*/ 0 w 1771651"/>
                <a:gd name="connsiteY0-138" fmla="*/ 1091565 h 1714502"/>
                <a:gd name="connsiteX1-139" fmla="*/ 642938 w 1771651"/>
                <a:gd name="connsiteY1-140" fmla="*/ 0 h 1714502"/>
                <a:gd name="connsiteX2-141" fmla="*/ 657224 w 1771651"/>
                <a:gd name="connsiteY2-142" fmla="*/ 1085849 h 1714502"/>
                <a:gd name="connsiteX3-143" fmla="*/ 1771651 w 1771651"/>
                <a:gd name="connsiteY3-144" fmla="*/ 1077278 h 1714502"/>
                <a:gd name="connsiteX4-145" fmla="*/ 585790 w 1771651"/>
                <a:gd name="connsiteY4-146" fmla="*/ 1714502 h 1714502"/>
                <a:gd name="connsiteX5-147" fmla="*/ 0 w 1771651"/>
                <a:gd name="connsiteY5-148" fmla="*/ 1091565 h 1714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51" y="connsiteY5-52"/>
                </a:cxn>
              </a:cxnLst>
              <a:rect l="l" t="t" r="r" b="b"/>
              <a:pathLst>
                <a:path w="1771651" h="1714502">
                  <a:moveTo>
                    <a:pt x="0" y="1091565"/>
                  </a:moveTo>
                  <a:lnTo>
                    <a:pt x="642938" y="0"/>
                  </a:lnTo>
                  <a:lnTo>
                    <a:pt x="657224" y="1085849"/>
                  </a:lnTo>
                  <a:lnTo>
                    <a:pt x="1771651" y="1077278"/>
                  </a:lnTo>
                  <a:lnTo>
                    <a:pt x="585790" y="1714502"/>
                  </a:lnTo>
                  <a:lnTo>
                    <a:pt x="0" y="1091565"/>
                  </a:lnTo>
                  <a:close/>
                </a:path>
              </a:pathLst>
            </a:custGeom>
            <a:gradFill flip="none" rotWithShape="0">
              <a:gsLst>
                <a:gs pos="0">
                  <a:schemeClr val="bg1">
                    <a:lumMod val="75000"/>
                  </a:schemeClr>
                </a:gs>
                <a:gs pos="10000">
                  <a:schemeClr val="accent6">
                    <a:lumMod val="0"/>
                    <a:lumOff val="100000"/>
                  </a:schemeClr>
                </a:gs>
                <a:gs pos="88000">
                  <a:schemeClr val="tx1">
                    <a:alpha val="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51"/>
            <p:cNvSpPr/>
            <p:nvPr/>
          </p:nvSpPr>
          <p:spPr>
            <a:xfrm>
              <a:off x="4843463" y="4214812"/>
              <a:ext cx="1200149" cy="1122362"/>
            </a:xfrm>
            <a:prstGeom prst="rect">
              <a:avLst/>
            </a:prstGeom>
            <a:solidFill>
              <a:srgbClr val="E6A516"/>
            </a:solidFill>
            <a:ln>
              <a:noFill/>
            </a:ln>
            <a:effectLst>
              <a:outerShdw blurRad="50800" dist="508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3" name="组合 52"/>
          <p:cNvGrpSpPr/>
          <p:nvPr/>
        </p:nvGrpSpPr>
        <p:grpSpPr>
          <a:xfrm>
            <a:off x="8886823" y="3428999"/>
            <a:ext cx="1685926" cy="1071563"/>
            <a:chOff x="6815135" y="2700337"/>
            <a:chExt cx="1685926" cy="1071563"/>
          </a:xfrm>
        </p:grpSpPr>
        <p:sp>
          <p:nvSpPr>
            <p:cNvPr id="54" name="梯形 9"/>
            <p:cNvSpPr/>
            <p:nvPr/>
          </p:nvSpPr>
          <p:spPr>
            <a:xfrm>
              <a:off x="6815135" y="2700337"/>
              <a:ext cx="1685926" cy="1071563"/>
            </a:xfrm>
            <a:custGeom>
              <a:avLst/>
              <a:gdLst>
                <a:gd name="connsiteX0" fmla="*/ 0 w 1657350"/>
                <a:gd name="connsiteY0" fmla="*/ 1085850 h 1085850"/>
                <a:gd name="connsiteX1" fmla="*/ 271463 w 1657350"/>
                <a:gd name="connsiteY1" fmla="*/ 0 h 1085850"/>
                <a:gd name="connsiteX2" fmla="*/ 1385888 w 1657350"/>
                <a:gd name="connsiteY2" fmla="*/ 0 h 1085850"/>
                <a:gd name="connsiteX3" fmla="*/ 1657350 w 1657350"/>
                <a:gd name="connsiteY3" fmla="*/ 1085850 h 1085850"/>
                <a:gd name="connsiteX4" fmla="*/ 0 w 1657350"/>
                <a:gd name="connsiteY4" fmla="*/ 1085850 h 1085850"/>
                <a:gd name="connsiteX0-1" fmla="*/ 0 w 1657350"/>
                <a:gd name="connsiteY0-2" fmla="*/ 1714500 h 1714500"/>
                <a:gd name="connsiteX1-3" fmla="*/ 271463 w 1657350"/>
                <a:gd name="connsiteY1-4" fmla="*/ 628650 h 1714500"/>
                <a:gd name="connsiteX2-5" fmla="*/ 914400 w 1657350"/>
                <a:gd name="connsiteY2-6" fmla="*/ 0 h 1714500"/>
                <a:gd name="connsiteX3-7" fmla="*/ 1657350 w 1657350"/>
                <a:gd name="connsiteY3-8" fmla="*/ 1714500 h 1714500"/>
                <a:gd name="connsiteX4-9" fmla="*/ 0 w 1657350"/>
                <a:gd name="connsiteY4-10" fmla="*/ 1714500 h 1714500"/>
                <a:gd name="connsiteX0-11" fmla="*/ 0 w 1657350"/>
                <a:gd name="connsiteY0-12" fmla="*/ 1714500 h 1714500"/>
                <a:gd name="connsiteX1-13" fmla="*/ 771525 w 1657350"/>
                <a:gd name="connsiteY1-14" fmla="*/ 700088 h 1714500"/>
                <a:gd name="connsiteX2-15" fmla="*/ 914400 w 1657350"/>
                <a:gd name="connsiteY2-16" fmla="*/ 0 h 1714500"/>
                <a:gd name="connsiteX3-17" fmla="*/ 1657350 w 1657350"/>
                <a:gd name="connsiteY3-18" fmla="*/ 1714500 h 1714500"/>
                <a:gd name="connsiteX4-19" fmla="*/ 0 w 1657350"/>
                <a:gd name="connsiteY4-20" fmla="*/ 1714500 h 1714500"/>
                <a:gd name="connsiteX0-21" fmla="*/ 0 w 1985963"/>
                <a:gd name="connsiteY0-22" fmla="*/ 857250 h 1714500"/>
                <a:gd name="connsiteX1-23" fmla="*/ 1100138 w 1985963"/>
                <a:gd name="connsiteY1-24" fmla="*/ 700088 h 1714500"/>
                <a:gd name="connsiteX2-25" fmla="*/ 1243013 w 1985963"/>
                <a:gd name="connsiteY2-26" fmla="*/ 0 h 1714500"/>
                <a:gd name="connsiteX3-27" fmla="*/ 1985963 w 1985963"/>
                <a:gd name="connsiteY3-28" fmla="*/ 1714500 h 1714500"/>
                <a:gd name="connsiteX4-29" fmla="*/ 0 w 1985963"/>
                <a:gd name="connsiteY4-30" fmla="*/ 857250 h 1714500"/>
                <a:gd name="connsiteX0-31" fmla="*/ 0 w 1743076"/>
                <a:gd name="connsiteY0-32" fmla="*/ 857250 h 1143000"/>
                <a:gd name="connsiteX1-33" fmla="*/ 1100138 w 1743076"/>
                <a:gd name="connsiteY1-34" fmla="*/ 700088 h 1143000"/>
                <a:gd name="connsiteX2-35" fmla="*/ 1243013 w 1743076"/>
                <a:gd name="connsiteY2-36" fmla="*/ 0 h 1143000"/>
                <a:gd name="connsiteX3-37" fmla="*/ 1743076 w 1743076"/>
                <a:gd name="connsiteY3-38" fmla="*/ 1143000 h 1143000"/>
                <a:gd name="connsiteX4-39" fmla="*/ 0 w 1743076"/>
                <a:gd name="connsiteY4-40" fmla="*/ 857250 h 1143000"/>
                <a:gd name="connsiteX0-41" fmla="*/ 0 w 1657351"/>
                <a:gd name="connsiteY0-42" fmla="*/ 857250 h 1071563"/>
                <a:gd name="connsiteX1-43" fmla="*/ 1100138 w 1657351"/>
                <a:gd name="connsiteY1-44" fmla="*/ 700088 h 1071563"/>
                <a:gd name="connsiteX2-45" fmla="*/ 1243013 w 1657351"/>
                <a:gd name="connsiteY2-46" fmla="*/ 0 h 1071563"/>
                <a:gd name="connsiteX3-47" fmla="*/ 1657351 w 1657351"/>
                <a:gd name="connsiteY3-48" fmla="*/ 1071563 h 1071563"/>
                <a:gd name="connsiteX4-49" fmla="*/ 0 w 1657351"/>
                <a:gd name="connsiteY4-50" fmla="*/ 857250 h 1071563"/>
                <a:gd name="connsiteX0-51" fmla="*/ 0 w 1657351"/>
                <a:gd name="connsiteY0-52" fmla="*/ 828675 h 1042988"/>
                <a:gd name="connsiteX1-53" fmla="*/ 1100138 w 1657351"/>
                <a:gd name="connsiteY1-54" fmla="*/ 671513 h 1042988"/>
                <a:gd name="connsiteX2-55" fmla="*/ 1128713 w 1657351"/>
                <a:gd name="connsiteY2-56" fmla="*/ 0 h 1042988"/>
                <a:gd name="connsiteX3-57" fmla="*/ 1657351 w 1657351"/>
                <a:gd name="connsiteY3-58" fmla="*/ 1042988 h 1042988"/>
                <a:gd name="connsiteX4-59" fmla="*/ 0 w 1657351"/>
                <a:gd name="connsiteY4-60" fmla="*/ 828675 h 1042988"/>
                <a:gd name="connsiteX0-61" fmla="*/ 0 w 1685926"/>
                <a:gd name="connsiteY0-62" fmla="*/ 785812 h 1042988"/>
                <a:gd name="connsiteX1-63" fmla="*/ 1128713 w 1685926"/>
                <a:gd name="connsiteY1-64" fmla="*/ 671513 h 1042988"/>
                <a:gd name="connsiteX2-65" fmla="*/ 1157288 w 1685926"/>
                <a:gd name="connsiteY2-66" fmla="*/ 0 h 1042988"/>
                <a:gd name="connsiteX3-67" fmla="*/ 1685926 w 1685926"/>
                <a:gd name="connsiteY3-68" fmla="*/ 1042988 h 1042988"/>
                <a:gd name="connsiteX4-69" fmla="*/ 0 w 1685926"/>
                <a:gd name="connsiteY4-70" fmla="*/ 785812 h 1042988"/>
                <a:gd name="connsiteX0-71" fmla="*/ 0 w 1685926"/>
                <a:gd name="connsiteY0-72" fmla="*/ 814387 h 1071563"/>
                <a:gd name="connsiteX1-73" fmla="*/ 1128713 w 1685926"/>
                <a:gd name="connsiteY1-74" fmla="*/ 700088 h 1071563"/>
                <a:gd name="connsiteX2-75" fmla="*/ 1171576 w 1685926"/>
                <a:gd name="connsiteY2-76" fmla="*/ 0 h 1071563"/>
                <a:gd name="connsiteX3-77" fmla="*/ 1685926 w 1685926"/>
                <a:gd name="connsiteY3-78" fmla="*/ 1071563 h 1071563"/>
                <a:gd name="connsiteX4-79" fmla="*/ 0 w 1685926"/>
                <a:gd name="connsiteY4-80" fmla="*/ 814387 h 107156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85926" h="1071563">
                  <a:moveTo>
                    <a:pt x="0" y="814387"/>
                  </a:moveTo>
                  <a:lnTo>
                    <a:pt x="1128713" y="700088"/>
                  </a:lnTo>
                  <a:lnTo>
                    <a:pt x="1171576" y="0"/>
                  </a:lnTo>
                  <a:lnTo>
                    <a:pt x="1685926" y="1071563"/>
                  </a:lnTo>
                  <a:lnTo>
                    <a:pt x="0" y="814387"/>
                  </a:lnTo>
                  <a:close/>
                </a:path>
              </a:pathLst>
            </a:custGeom>
            <a:gradFill>
              <a:gsLst>
                <a:gs pos="0">
                  <a:schemeClr val="bg1">
                    <a:lumMod val="75000"/>
                    <a:alpha val="67000"/>
                  </a:schemeClr>
                </a:gs>
                <a:gs pos="10000">
                  <a:schemeClr val="accent6">
                    <a:lumMod val="0"/>
                    <a:lumOff val="100000"/>
                  </a:schemeClr>
                </a:gs>
                <a:gs pos="88000">
                  <a:schemeClr val="tx1">
                    <a:alpha val="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p:cNvSpPr/>
            <p:nvPr/>
          </p:nvSpPr>
          <p:spPr>
            <a:xfrm>
              <a:off x="6829425" y="2743199"/>
              <a:ext cx="1200149" cy="751332"/>
            </a:xfrm>
            <a:prstGeom prst="rect">
              <a:avLst/>
            </a:prstGeom>
            <a:solidFill>
              <a:srgbClr val="E6A516"/>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6" name="组合 55"/>
          <p:cNvGrpSpPr/>
          <p:nvPr/>
        </p:nvGrpSpPr>
        <p:grpSpPr>
          <a:xfrm>
            <a:off x="4581669" y="3124201"/>
            <a:ext cx="2229254" cy="1247777"/>
            <a:chOff x="4322010" y="4214812"/>
            <a:chExt cx="1721602" cy="1439497"/>
          </a:xfrm>
        </p:grpSpPr>
        <p:sp>
          <p:nvSpPr>
            <p:cNvPr id="57" name="梯形 6"/>
            <p:cNvSpPr/>
            <p:nvPr/>
          </p:nvSpPr>
          <p:spPr>
            <a:xfrm>
              <a:off x="4322010" y="4226906"/>
              <a:ext cx="1559347" cy="1427403"/>
            </a:xfrm>
            <a:custGeom>
              <a:avLst/>
              <a:gdLst>
                <a:gd name="connsiteX0" fmla="*/ 0 w 1143000"/>
                <a:gd name="connsiteY0" fmla="*/ 1520190 h 1520190"/>
                <a:gd name="connsiteX1" fmla="*/ 285750 w 1143000"/>
                <a:gd name="connsiteY1" fmla="*/ 0 h 1520190"/>
                <a:gd name="connsiteX2" fmla="*/ 857250 w 1143000"/>
                <a:gd name="connsiteY2" fmla="*/ 0 h 1520190"/>
                <a:gd name="connsiteX3" fmla="*/ 1143000 w 1143000"/>
                <a:gd name="connsiteY3" fmla="*/ 1520190 h 1520190"/>
                <a:gd name="connsiteX4" fmla="*/ 0 w 1143000"/>
                <a:gd name="connsiteY4" fmla="*/ 1520190 h 1520190"/>
                <a:gd name="connsiteX0-1" fmla="*/ 0 w 1143000"/>
                <a:gd name="connsiteY0-2" fmla="*/ 2120265 h 2120265"/>
                <a:gd name="connsiteX1-3" fmla="*/ 385763 w 1143000"/>
                <a:gd name="connsiteY1-4" fmla="*/ 0 h 2120265"/>
                <a:gd name="connsiteX2-5" fmla="*/ 857250 w 1143000"/>
                <a:gd name="connsiteY2-6" fmla="*/ 600075 h 2120265"/>
                <a:gd name="connsiteX3-7" fmla="*/ 1143000 w 1143000"/>
                <a:gd name="connsiteY3-8" fmla="*/ 2120265 h 2120265"/>
                <a:gd name="connsiteX4-9" fmla="*/ 0 w 1143000"/>
                <a:gd name="connsiteY4-10" fmla="*/ 2120265 h 2120265"/>
                <a:gd name="connsiteX0-11" fmla="*/ 0 w 1400175"/>
                <a:gd name="connsiteY0-12" fmla="*/ 1091565 h 2120265"/>
                <a:gd name="connsiteX1-13" fmla="*/ 642938 w 1400175"/>
                <a:gd name="connsiteY1-14" fmla="*/ 0 h 2120265"/>
                <a:gd name="connsiteX2-15" fmla="*/ 1114425 w 1400175"/>
                <a:gd name="connsiteY2-16" fmla="*/ 600075 h 2120265"/>
                <a:gd name="connsiteX3-17" fmla="*/ 1400175 w 1400175"/>
                <a:gd name="connsiteY3-18" fmla="*/ 2120265 h 2120265"/>
                <a:gd name="connsiteX4-19" fmla="*/ 0 w 1400175"/>
                <a:gd name="connsiteY4-20" fmla="*/ 1091565 h 2120265"/>
                <a:gd name="connsiteX0-21" fmla="*/ 0 w 1114425"/>
                <a:gd name="connsiteY0-22" fmla="*/ 1091565 h 1520190"/>
                <a:gd name="connsiteX1-23" fmla="*/ 642938 w 1114425"/>
                <a:gd name="connsiteY1-24" fmla="*/ 0 h 1520190"/>
                <a:gd name="connsiteX2-25" fmla="*/ 1114425 w 1114425"/>
                <a:gd name="connsiteY2-26" fmla="*/ 600075 h 1520190"/>
                <a:gd name="connsiteX3-27" fmla="*/ 485775 w 1114425"/>
                <a:gd name="connsiteY3-28" fmla="*/ 1520190 h 1520190"/>
                <a:gd name="connsiteX4-29" fmla="*/ 0 w 1114425"/>
                <a:gd name="connsiteY4-30" fmla="*/ 1091565 h 1520190"/>
                <a:gd name="connsiteX0-31" fmla="*/ 0 w 1114425"/>
                <a:gd name="connsiteY0-32" fmla="*/ 1091565 h 1520190"/>
                <a:gd name="connsiteX1-33" fmla="*/ 642938 w 1114425"/>
                <a:gd name="connsiteY1-34" fmla="*/ 0 h 1520190"/>
                <a:gd name="connsiteX2-35" fmla="*/ 1114425 w 1114425"/>
                <a:gd name="connsiteY2-36" fmla="*/ 600075 h 1520190"/>
                <a:gd name="connsiteX3-37" fmla="*/ 485775 w 1114425"/>
                <a:gd name="connsiteY3-38" fmla="*/ 1520190 h 1520190"/>
                <a:gd name="connsiteX4-39" fmla="*/ 728664 w 1114425"/>
                <a:gd name="connsiteY4-40" fmla="*/ 1157289 h 1520190"/>
                <a:gd name="connsiteX5" fmla="*/ 0 w 1114425"/>
                <a:gd name="connsiteY5" fmla="*/ 1091565 h 1520190"/>
                <a:gd name="connsiteX0-41" fmla="*/ 171448 w 1285873"/>
                <a:gd name="connsiteY0-42" fmla="*/ 1091565 h 1671639"/>
                <a:gd name="connsiteX1-43" fmla="*/ 814386 w 1285873"/>
                <a:gd name="connsiteY1-44" fmla="*/ 0 h 1671639"/>
                <a:gd name="connsiteX2-45" fmla="*/ 1285873 w 1285873"/>
                <a:gd name="connsiteY2-46" fmla="*/ 600075 h 1671639"/>
                <a:gd name="connsiteX3-47" fmla="*/ 657223 w 1285873"/>
                <a:gd name="connsiteY3-48" fmla="*/ 1520190 h 1671639"/>
                <a:gd name="connsiteX4-49" fmla="*/ 0 w 1285873"/>
                <a:gd name="connsiteY4-50" fmla="*/ 1671639 h 1671639"/>
                <a:gd name="connsiteX5-51" fmla="*/ 171448 w 1285873"/>
                <a:gd name="connsiteY5-52" fmla="*/ 1091565 h 1671639"/>
                <a:gd name="connsiteX0-53" fmla="*/ 171448 w 1957386"/>
                <a:gd name="connsiteY0-54" fmla="*/ 1091565 h 1671639"/>
                <a:gd name="connsiteX1-55" fmla="*/ 814386 w 1957386"/>
                <a:gd name="connsiteY1-56" fmla="*/ 0 h 1671639"/>
                <a:gd name="connsiteX2-57" fmla="*/ 1285873 w 1957386"/>
                <a:gd name="connsiteY2-58" fmla="*/ 600075 h 1671639"/>
                <a:gd name="connsiteX3-59" fmla="*/ 1957386 w 1957386"/>
                <a:gd name="connsiteY3-60" fmla="*/ 1134428 h 1671639"/>
                <a:gd name="connsiteX4-61" fmla="*/ 0 w 1957386"/>
                <a:gd name="connsiteY4-62" fmla="*/ 1671639 h 1671639"/>
                <a:gd name="connsiteX5-63" fmla="*/ 171448 w 1957386"/>
                <a:gd name="connsiteY5-64" fmla="*/ 1091565 h 1671639"/>
                <a:gd name="connsiteX0-65" fmla="*/ 0 w 1785938"/>
                <a:gd name="connsiteY0-66" fmla="*/ 1091565 h 1700214"/>
                <a:gd name="connsiteX1-67" fmla="*/ 642938 w 1785938"/>
                <a:gd name="connsiteY1-68" fmla="*/ 0 h 1700214"/>
                <a:gd name="connsiteX2-69" fmla="*/ 1114425 w 1785938"/>
                <a:gd name="connsiteY2-70" fmla="*/ 600075 h 1700214"/>
                <a:gd name="connsiteX3-71" fmla="*/ 1785938 w 1785938"/>
                <a:gd name="connsiteY3-72" fmla="*/ 1134428 h 1700214"/>
                <a:gd name="connsiteX4-73" fmla="*/ 871540 w 1785938"/>
                <a:gd name="connsiteY4-74" fmla="*/ 1700214 h 1700214"/>
                <a:gd name="connsiteX5-75" fmla="*/ 0 w 1785938"/>
                <a:gd name="connsiteY5-76" fmla="*/ 1091565 h 1700214"/>
                <a:gd name="connsiteX0-77" fmla="*/ 0 w 1785938"/>
                <a:gd name="connsiteY0-78" fmla="*/ 1091565 h 1885952"/>
                <a:gd name="connsiteX1-79" fmla="*/ 642938 w 1785938"/>
                <a:gd name="connsiteY1-80" fmla="*/ 0 h 1885952"/>
                <a:gd name="connsiteX2-81" fmla="*/ 1114425 w 1785938"/>
                <a:gd name="connsiteY2-82" fmla="*/ 600075 h 1885952"/>
                <a:gd name="connsiteX3-83" fmla="*/ 1785938 w 1785938"/>
                <a:gd name="connsiteY3-84" fmla="*/ 1134428 h 1885952"/>
                <a:gd name="connsiteX4-85" fmla="*/ 557215 w 1785938"/>
                <a:gd name="connsiteY4-86" fmla="*/ 1885952 h 1885952"/>
                <a:gd name="connsiteX5-87" fmla="*/ 0 w 1785938"/>
                <a:gd name="connsiteY5-88" fmla="*/ 1091565 h 1885952"/>
                <a:gd name="connsiteX0-89" fmla="*/ 0 w 1785938"/>
                <a:gd name="connsiteY0-90" fmla="*/ 1091565 h 1885952"/>
                <a:gd name="connsiteX1-91" fmla="*/ 642938 w 1785938"/>
                <a:gd name="connsiteY1-92" fmla="*/ 0 h 1885952"/>
                <a:gd name="connsiteX2-93" fmla="*/ 757237 w 1785938"/>
                <a:gd name="connsiteY2-94" fmla="*/ 1071562 h 1885952"/>
                <a:gd name="connsiteX3-95" fmla="*/ 1785938 w 1785938"/>
                <a:gd name="connsiteY3-96" fmla="*/ 1134428 h 1885952"/>
                <a:gd name="connsiteX4-97" fmla="*/ 557215 w 1785938"/>
                <a:gd name="connsiteY4-98" fmla="*/ 1885952 h 1885952"/>
                <a:gd name="connsiteX5-99" fmla="*/ 0 w 1785938"/>
                <a:gd name="connsiteY5-100" fmla="*/ 1091565 h 1885952"/>
                <a:gd name="connsiteX0-101" fmla="*/ 0 w 1785938"/>
                <a:gd name="connsiteY0-102" fmla="*/ 1091565 h 1885952"/>
                <a:gd name="connsiteX1-103" fmla="*/ 642938 w 1785938"/>
                <a:gd name="connsiteY1-104" fmla="*/ 0 h 1885952"/>
                <a:gd name="connsiteX2-105" fmla="*/ 557212 w 1785938"/>
                <a:gd name="connsiteY2-106" fmla="*/ 1100137 h 1885952"/>
                <a:gd name="connsiteX3-107" fmla="*/ 1785938 w 1785938"/>
                <a:gd name="connsiteY3-108" fmla="*/ 1134428 h 1885952"/>
                <a:gd name="connsiteX4-109" fmla="*/ 557215 w 1785938"/>
                <a:gd name="connsiteY4-110" fmla="*/ 1885952 h 1885952"/>
                <a:gd name="connsiteX5-111" fmla="*/ 0 w 1785938"/>
                <a:gd name="connsiteY5-112" fmla="*/ 1091565 h 1885952"/>
                <a:gd name="connsiteX0-113" fmla="*/ 0 w 1785938"/>
                <a:gd name="connsiteY0-114" fmla="*/ 1091565 h 1714502"/>
                <a:gd name="connsiteX1-115" fmla="*/ 642938 w 1785938"/>
                <a:gd name="connsiteY1-116" fmla="*/ 0 h 1714502"/>
                <a:gd name="connsiteX2-117" fmla="*/ 557212 w 1785938"/>
                <a:gd name="connsiteY2-118" fmla="*/ 1100137 h 1714502"/>
                <a:gd name="connsiteX3-119" fmla="*/ 1785938 w 1785938"/>
                <a:gd name="connsiteY3-120" fmla="*/ 1134428 h 1714502"/>
                <a:gd name="connsiteX4-121" fmla="*/ 585790 w 1785938"/>
                <a:gd name="connsiteY4-122" fmla="*/ 1714502 h 1714502"/>
                <a:gd name="connsiteX5-123" fmla="*/ 0 w 1785938"/>
                <a:gd name="connsiteY5-124" fmla="*/ 1091565 h 1714502"/>
                <a:gd name="connsiteX0-125" fmla="*/ 0 w 1785938"/>
                <a:gd name="connsiteY0-126" fmla="*/ 1091565 h 1714502"/>
                <a:gd name="connsiteX1-127" fmla="*/ 642938 w 1785938"/>
                <a:gd name="connsiteY1-128" fmla="*/ 0 h 1714502"/>
                <a:gd name="connsiteX2-129" fmla="*/ 657224 w 1785938"/>
                <a:gd name="connsiteY2-130" fmla="*/ 1085849 h 1714502"/>
                <a:gd name="connsiteX3-131" fmla="*/ 1785938 w 1785938"/>
                <a:gd name="connsiteY3-132" fmla="*/ 1134428 h 1714502"/>
                <a:gd name="connsiteX4-133" fmla="*/ 585790 w 1785938"/>
                <a:gd name="connsiteY4-134" fmla="*/ 1714502 h 1714502"/>
                <a:gd name="connsiteX5-135" fmla="*/ 0 w 1785938"/>
                <a:gd name="connsiteY5-136" fmla="*/ 1091565 h 1714502"/>
                <a:gd name="connsiteX0-137" fmla="*/ 0 w 1771651"/>
                <a:gd name="connsiteY0-138" fmla="*/ 1091565 h 1714502"/>
                <a:gd name="connsiteX1-139" fmla="*/ 642938 w 1771651"/>
                <a:gd name="connsiteY1-140" fmla="*/ 0 h 1714502"/>
                <a:gd name="connsiteX2-141" fmla="*/ 657224 w 1771651"/>
                <a:gd name="connsiteY2-142" fmla="*/ 1085849 h 1714502"/>
                <a:gd name="connsiteX3-143" fmla="*/ 1771651 w 1771651"/>
                <a:gd name="connsiteY3-144" fmla="*/ 1077278 h 1714502"/>
                <a:gd name="connsiteX4-145" fmla="*/ 585790 w 1771651"/>
                <a:gd name="connsiteY4-146" fmla="*/ 1714502 h 1714502"/>
                <a:gd name="connsiteX5-147" fmla="*/ 0 w 1771651"/>
                <a:gd name="connsiteY5-148" fmla="*/ 1091565 h 17145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51" y="connsiteY5-52"/>
                </a:cxn>
              </a:cxnLst>
              <a:rect l="l" t="t" r="r" b="b"/>
              <a:pathLst>
                <a:path w="1771651" h="1714502">
                  <a:moveTo>
                    <a:pt x="0" y="1091565"/>
                  </a:moveTo>
                  <a:lnTo>
                    <a:pt x="642938" y="0"/>
                  </a:lnTo>
                  <a:lnTo>
                    <a:pt x="657224" y="1085849"/>
                  </a:lnTo>
                  <a:lnTo>
                    <a:pt x="1771651" y="1077278"/>
                  </a:lnTo>
                  <a:lnTo>
                    <a:pt x="585790" y="1714502"/>
                  </a:lnTo>
                  <a:lnTo>
                    <a:pt x="0" y="1091565"/>
                  </a:lnTo>
                  <a:close/>
                </a:path>
              </a:pathLst>
            </a:custGeom>
            <a:gradFill flip="none" rotWithShape="0">
              <a:gsLst>
                <a:gs pos="0">
                  <a:schemeClr val="bg1">
                    <a:lumMod val="75000"/>
                  </a:schemeClr>
                </a:gs>
                <a:gs pos="10000">
                  <a:schemeClr val="accent6">
                    <a:lumMod val="0"/>
                    <a:lumOff val="100000"/>
                  </a:schemeClr>
                </a:gs>
                <a:gs pos="88000">
                  <a:schemeClr val="tx1">
                    <a:alpha val="0"/>
                  </a:schemeClr>
                </a:gs>
              </a:gsLst>
              <a:path path="circle">
                <a:fillToRect l="50000" t="-80000" r="50000" b="18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矩形 57"/>
            <p:cNvSpPr/>
            <p:nvPr/>
          </p:nvSpPr>
          <p:spPr>
            <a:xfrm>
              <a:off x="4843463" y="4214812"/>
              <a:ext cx="1200149" cy="1122362"/>
            </a:xfrm>
            <a:prstGeom prst="rect">
              <a:avLst/>
            </a:prstGeom>
            <a:solidFill>
              <a:srgbClr val="01B7C5"/>
            </a:solidFill>
            <a:ln>
              <a:noFill/>
            </a:ln>
            <a:effectLst>
              <a:outerShdw blurRad="50800" dist="508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60" name="直接连接符 59"/>
          <p:cNvCxnSpPr/>
          <p:nvPr/>
        </p:nvCxnSpPr>
        <p:spPr>
          <a:xfrm>
            <a:off x="5757863" y="2614613"/>
            <a:ext cx="0" cy="214312"/>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870450" y="2838450"/>
            <a:ext cx="8890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119813" y="2620963"/>
            <a:ext cx="0" cy="214312"/>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6115050" y="2838450"/>
            <a:ext cx="889000"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H="1">
            <a:off x="7105650" y="3714750"/>
            <a:ext cx="666750"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764463" y="3414713"/>
            <a:ext cx="0" cy="30003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189413" y="3376613"/>
            <a:ext cx="0" cy="30003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197350" y="3683000"/>
            <a:ext cx="889000"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854243" y="4730750"/>
            <a:ext cx="889000" cy="0"/>
          </a:xfrm>
          <a:prstGeom prst="line">
            <a:avLst/>
          </a:prstGeom>
          <a:ln>
            <a:solidFill>
              <a:schemeClr val="bg1">
                <a:lumMod val="6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057900" y="4730750"/>
            <a:ext cx="889000"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735306" y="4729163"/>
            <a:ext cx="0" cy="21431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56313" y="4722813"/>
            <a:ext cx="0" cy="214312"/>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436813" y="4411663"/>
            <a:ext cx="0" cy="30003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432050" y="4711700"/>
            <a:ext cx="889000"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2489200" y="2876550"/>
            <a:ext cx="679450"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2487613" y="2870200"/>
            <a:ext cx="0" cy="603250"/>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8655050" y="4711700"/>
            <a:ext cx="762000"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9402763" y="4278313"/>
            <a:ext cx="0" cy="427037"/>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8578850" y="2952750"/>
            <a:ext cx="831850" cy="0"/>
          </a:xfrm>
          <a:prstGeom prst="line">
            <a:avLst/>
          </a:prstGeom>
          <a:ln>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9402763" y="2952750"/>
            <a:ext cx="0" cy="415925"/>
          </a:xfrm>
          <a:prstGeom prst="line">
            <a:avLst/>
          </a:prstGeom>
          <a:ln>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5407411" y="3312286"/>
            <a:ext cx="1322798" cy="584775"/>
          </a:xfrm>
          <a:prstGeom prst="rect">
            <a:avLst/>
          </a:prstGeom>
        </p:spPr>
        <p:txBody>
          <a:bodyPr wrap="none">
            <a:spAutoFit/>
          </a:bodyPr>
          <a:lstStyle/>
          <a:p>
            <a:r>
              <a:rPr lang="en-US" altLang="zh-CN" sz="3200" b="1" dirty="0">
                <a:solidFill>
                  <a:srgbClr val="FFFFFF"/>
                </a:solidFill>
                <a:cs typeface="+mn-ea"/>
                <a:sym typeface="+mn-lt"/>
              </a:rPr>
              <a:t>TITLE</a:t>
            </a:r>
            <a:endParaRPr lang="zh-CN" altLang="en-US" sz="3200" dirty="0">
              <a:cs typeface="+mn-ea"/>
              <a:sym typeface="+mn-lt"/>
            </a:endParaRPr>
          </a:p>
        </p:txBody>
      </p:sp>
      <p:sp>
        <p:nvSpPr>
          <p:cNvPr id="96" name="矩形 95"/>
          <p:cNvSpPr/>
          <p:nvPr/>
        </p:nvSpPr>
        <p:spPr>
          <a:xfrm>
            <a:off x="3661364" y="2619935"/>
            <a:ext cx="1005403" cy="584775"/>
          </a:xfrm>
          <a:prstGeom prst="rect">
            <a:avLst/>
          </a:prstGeom>
        </p:spPr>
        <p:txBody>
          <a:bodyPr wrap="none">
            <a:spAutoFit/>
          </a:bodyPr>
          <a:lstStyle/>
          <a:p>
            <a:r>
              <a:rPr lang="en-US" altLang="zh-CN" sz="3200" b="1" dirty="0">
                <a:solidFill>
                  <a:srgbClr val="FFFFFF"/>
                </a:solidFill>
                <a:cs typeface="+mn-ea"/>
                <a:sym typeface="+mn-lt"/>
              </a:rPr>
              <a:t>23%</a:t>
            </a:r>
            <a:endParaRPr lang="zh-CN" altLang="en-US" sz="3200" dirty="0">
              <a:cs typeface="+mn-ea"/>
              <a:sym typeface="+mn-lt"/>
            </a:endParaRPr>
          </a:p>
        </p:txBody>
      </p:sp>
      <p:pic>
        <p:nvPicPr>
          <p:cNvPr id="98" name="图片 97"/>
          <p:cNvPicPr>
            <a:picLocks noChangeAspect="1"/>
          </p:cNvPicPr>
          <p:nvPr/>
        </p:nvPicPr>
        <p:blipFill>
          <a:blip r:embed="rId3" cstate="screen"/>
          <a:stretch>
            <a:fillRect/>
          </a:stretch>
        </p:blipFill>
        <p:spPr>
          <a:xfrm>
            <a:off x="2025315" y="3497178"/>
            <a:ext cx="802105" cy="802105"/>
          </a:xfrm>
          <a:prstGeom prst="rect">
            <a:avLst/>
          </a:prstGeom>
        </p:spPr>
      </p:pic>
      <p:sp>
        <p:nvSpPr>
          <p:cNvPr id="102" name="矩形 101"/>
          <p:cNvSpPr/>
          <p:nvPr/>
        </p:nvSpPr>
        <p:spPr>
          <a:xfrm>
            <a:off x="7465038" y="4381629"/>
            <a:ext cx="1005403" cy="584775"/>
          </a:xfrm>
          <a:prstGeom prst="rect">
            <a:avLst/>
          </a:prstGeom>
        </p:spPr>
        <p:txBody>
          <a:bodyPr wrap="none">
            <a:spAutoFit/>
          </a:bodyPr>
          <a:lstStyle/>
          <a:p>
            <a:r>
              <a:rPr lang="en-US" altLang="zh-CN" sz="3200" b="1" dirty="0">
                <a:solidFill>
                  <a:srgbClr val="FFFFFF"/>
                </a:solidFill>
                <a:cs typeface="+mn-ea"/>
                <a:sym typeface="+mn-lt"/>
              </a:rPr>
              <a:t>84%</a:t>
            </a:r>
            <a:endParaRPr lang="zh-CN" altLang="en-US" sz="3200" dirty="0">
              <a:cs typeface="+mn-ea"/>
              <a:sym typeface="+mn-lt"/>
            </a:endParaRPr>
          </a:p>
        </p:txBody>
      </p:sp>
      <p:pic>
        <p:nvPicPr>
          <p:cNvPr id="104" name="图片 103"/>
          <p:cNvPicPr>
            <a:picLocks noChangeAspect="1"/>
          </p:cNvPicPr>
          <p:nvPr/>
        </p:nvPicPr>
        <p:blipFill>
          <a:blip r:embed="rId4" cstate="screen"/>
          <a:stretch>
            <a:fillRect/>
          </a:stretch>
        </p:blipFill>
        <p:spPr>
          <a:xfrm>
            <a:off x="5763127" y="5145505"/>
            <a:ext cx="517358" cy="517358"/>
          </a:xfrm>
          <a:prstGeom prst="rect">
            <a:avLst/>
          </a:prstGeom>
        </p:spPr>
      </p:pic>
      <p:pic>
        <p:nvPicPr>
          <p:cNvPr id="106" name="图片 105"/>
          <p:cNvPicPr>
            <a:picLocks noChangeAspect="1"/>
          </p:cNvPicPr>
          <p:nvPr/>
        </p:nvPicPr>
        <p:blipFill>
          <a:blip r:embed="rId5" cstate="screen"/>
          <a:stretch>
            <a:fillRect/>
          </a:stretch>
        </p:blipFill>
        <p:spPr>
          <a:xfrm>
            <a:off x="9156032" y="3561348"/>
            <a:ext cx="657726" cy="657726"/>
          </a:xfrm>
          <a:prstGeom prst="rect">
            <a:avLst/>
          </a:prstGeom>
        </p:spPr>
      </p:pic>
      <p:sp>
        <p:nvSpPr>
          <p:cNvPr id="107" name="矩形 106"/>
          <p:cNvSpPr/>
          <p:nvPr/>
        </p:nvSpPr>
        <p:spPr>
          <a:xfrm>
            <a:off x="3813359" y="4463535"/>
            <a:ext cx="801823" cy="461665"/>
          </a:xfrm>
          <a:prstGeom prst="rect">
            <a:avLst/>
          </a:prstGeom>
        </p:spPr>
        <p:txBody>
          <a:bodyPr wrap="none">
            <a:spAutoFit/>
          </a:bodyPr>
          <a:lstStyle/>
          <a:p>
            <a:r>
              <a:rPr lang="en-US" altLang="zh-CN" sz="2400" b="1" dirty="0">
                <a:solidFill>
                  <a:srgbClr val="FFFFFF"/>
                </a:solidFill>
                <a:cs typeface="+mn-ea"/>
                <a:sym typeface="+mn-lt"/>
              </a:rPr>
              <a:t>17%</a:t>
            </a:r>
            <a:endParaRPr lang="zh-CN" altLang="en-US" sz="2400" dirty="0">
              <a:cs typeface="+mn-ea"/>
              <a:sym typeface="+mn-lt"/>
            </a:endParaRPr>
          </a:p>
        </p:txBody>
      </p:sp>
      <p:sp>
        <p:nvSpPr>
          <p:cNvPr id="108" name="矩形 107"/>
          <p:cNvSpPr/>
          <p:nvPr/>
        </p:nvSpPr>
        <p:spPr>
          <a:xfrm>
            <a:off x="7510226" y="2678852"/>
            <a:ext cx="1005403" cy="584775"/>
          </a:xfrm>
          <a:prstGeom prst="rect">
            <a:avLst/>
          </a:prstGeom>
        </p:spPr>
        <p:txBody>
          <a:bodyPr wrap="none">
            <a:spAutoFit/>
          </a:bodyPr>
          <a:lstStyle/>
          <a:p>
            <a:r>
              <a:rPr lang="en-US" altLang="zh-CN" sz="3200" b="1" dirty="0">
                <a:solidFill>
                  <a:srgbClr val="FFFFFF"/>
                </a:solidFill>
                <a:cs typeface="+mn-ea"/>
                <a:sym typeface="+mn-lt"/>
              </a:rPr>
              <a:t>73%</a:t>
            </a:r>
            <a:endParaRPr lang="zh-CN" altLang="en-US" sz="3200" dirty="0">
              <a:cs typeface="+mn-ea"/>
              <a:sym typeface="+mn-lt"/>
            </a:endParaRPr>
          </a:p>
        </p:txBody>
      </p:sp>
      <p:pic>
        <p:nvPicPr>
          <p:cNvPr id="110" name="图片 109"/>
          <p:cNvPicPr>
            <a:picLocks noChangeAspect="1"/>
          </p:cNvPicPr>
          <p:nvPr/>
        </p:nvPicPr>
        <p:blipFill>
          <a:blip r:embed="rId6" cstate="screen"/>
          <a:stretch>
            <a:fillRect/>
          </a:stretch>
        </p:blipFill>
        <p:spPr>
          <a:xfrm>
            <a:off x="5654842" y="1812757"/>
            <a:ext cx="721895" cy="721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1000">
        <p14:gallery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750"/>
                                        <p:tgtEl>
                                          <p:spTgt spid="56"/>
                                        </p:tgtEl>
                                      </p:cBhvr>
                                    </p:animEffect>
                                    <p:anim calcmode="lin" valueType="num">
                                      <p:cBhvr>
                                        <p:cTn id="14" dur="750" fill="hold"/>
                                        <p:tgtEl>
                                          <p:spTgt spid="56"/>
                                        </p:tgtEl>
                                        <p:attrNameLst>
                                          <p:attrName>ppt_x</p:attrName>
                                        </p:attrNameLst>
                                      </p:cBhvr>
                                      <p:tavLst>
                                        <p:tav tm="0">
                                          <p:val>
                                            <p:strVal val="#ppt_x"/>
                                          </p:val>
                                        </p:tav>
                                        <p:tav tm="100000">
                                          <p:val>
                                            <p:strVal val="#ppt_x"/>
                                          </p:val>
                                        </p:tav>
                                      </p:tavLst>
                                    </p:anim>
                                    <p:anim calcmode="lin" valueType="num">
                                      <p:cBhvr>
                                        <p:cTn id="15" dur="750" fill="hold"/>
                                        <p:tgtEl>
                                          <p:spTgt spid="5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750"/>
                                        <p:tgtEl>
                                          <p:spTgt spid="95"/>
                                        </p:tgtEl>
                                      </p:cBhvr>
                                    </p:animEffect>
                                    <p:anim calcmode="lin" valueType="num">
                                      <p:cBhvr>
                                        <p:cTn id="20" dur="750" fill="hold"/>
                                        <p:tgtEl>
                                          <p:spTgt spid="95"/>
                                        </p:tgtEl>
                                        <p:attrNameLst>
                                          <p:attrName>ppt_x</p:attrName>
                                        </p:attrNameLst>
                                      </p:cBhvr>
                                      <p:tavLst>
                                        <p:tav tm="0">
                                          <p:val>
                                            <p:strVal val="#ppt_x"/>
                                          </p:val>
                                        </p:tav>
                                        <p:tav tm="100000">
                                          <p:val>
                                            <p:strVal val="#ppt_x"/>
                                          </p:val>
                                        </p:tav>
                                      </p:tavLst>
                                    </p:anim>
                                    <p:anim calcmode="lin" valueType="num">
                                      <p:cBhvr>
                                        <p:cTn id="21" dur="750" fill="hold"/>
                                        <p:tgtEl>
                                          <p:spTgt spid="9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750"/>
                                        <p:tgtEl>
                                          <p:spTgt spid="35"/>
                                        </p:tgtEl>
                                      </p:cBhvr>
                                    </p:animEffect>
                                    <p:anim calcmode="lin" valueType="num">
                                      <p:cBhvr>
                                        <p:cTn id="26" dur="750" fill="hold"/>
                                        <p:tgtEl>
                                          <p:spTgt spid="35"/>
                                        </p:tgtEl>
                                        <p:attrNameLst>
                                          <p:attrName>ppt_x</p:attrName>
                                        </p:attrNameLst>
                                      </p:cBhvr>
                                      <p:tavLst>
                                        <p:tav tm="0">
                                          <p:val>
                                            <p:strVal val="#ppt_x"/>
                                          </p:val>
                                        </p:tav>
                                        <p:tav tm="100000">
                                          <p:val>
                                            <p:strVal val="#ppt_x"/>
                                          </p:val>
                                        </p:tav>
                                      </p:tavLst>
                                    </p:anim>
                                    <p:anim calcmode="lin" valueType="num">
                                      <p:cBhvr>
                                        <p:cTn id="27" dur="75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750"/>
                                        <p:tgtEl>
                                          <p:spTgt spid="110"/>
                                        </p:tgtEl>
                                      </p:cBhvr>
                                    </p:animEffect>
                                    <p:anim calcmode="lin" valueType="num">
                                      <p:cBhvr>
                                        <p:cTn id="32" dur="750" fill="hold"/>
                                        <p:tgtEl>
                                          <p:spTgt spid="110"/>
                                        </p:tgtEl>
                                        <p:attrNameLst>
                                          <p:attrName>ppt_x</p:attrName>
                                        </p:attrNameLst>
                                      </p:cBhvr>
                                      <p:tavLst>
                                        <p:tav tm="0">
                                          <p:val>
                                            <p:strVal val="#ppt_x"/>
                                          </p:val>
                                        </p:tav>
                                        <p:tav tm="100000">
                                          <p:val>
                                            <p:strVal val="#ppt_x"/>
                                          </p:val>
                                        </p:tav>
                                      </p:tavLst>
                                    </p:anim>
                                    <p:anim calcmode="lin" valueType="num">
                                      <p:cBhvr>
                                        <p:cTn id="33" dur="750" fill="hold"/>
                                        <p:tgtEl>
                                          <p:spTgt spid="110"/>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750"/>
                                        <p:tgtEl>
                                          <p:spTgt spid="60"/>
                                        </p:tgtEl>
                                      </p:cBhvr>
                                    </p:animEffect>
                                    <p:anim calcmode="lin" valueType="num">
                                      <p:cBhvr>
                                        <p:cTn id="38" dur="750" fill="hold"/>
                                        <p:tgtEl>
                                          <p:spTgt spid="60"/>
                                        </p:tgtEl>
                                        <p:attrNameLst>
                                          <p:attrName>ppt_x</p:attrName>
                                        </p:attrNameLst>
                                      </p:cBhvr>
                                      <p:tavLst>
                                        <p:tav tm="0">
                                          <p:val>
                                            <p:strVal val="#ppt_x"/>
                                          </p:val>
                                        </p:tav>
                                        <p:tav tm="100000">
                                          <p:val>
                                            <p:strVal val="#ppt_x"/>
                                          </p:val>
                                        </p:tav>
                                      </p:tavLst>
                                    </p:anim>
                                    <p:anim calcmode="lin" valueType="num">
                                      <p:cBhvr>
                                        <p:cTn id="39" dur="750" fill="hold"/>
                                        <p:tgtEl>
                                          <p:spTgt spid="6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750"/>
                                        <p:tgtEl>
                                          <p:spTgt spid="62"/>
                                        </p:tgtEl>
                                      </p:cBhvr>
                                    </p:animEffect>
                                    <p:anim calcmode="lin" valueType="num">
                                      <p:cBhvr>
                                        <p:cTn id="44" dur="750" fill="hold"/>
                                        <p:tgtEl>
                                          <p:spTgt spid="62"/>
                                        </p:tgtEl>
                                        <p:attrNameLst>
                                          <p:attrName>ppt_x</p:attrName>
                                        </p:attrNameLst>
                                      </p:cBhvr>
                                      <p:tavLst>
                                        <p:tav tm="0">
                                          <p:val>
                                            <p:strVal val="#ppt_x"/>
                                          </p:val>
                                        </p:tav>
                                        <p:tav tm="100000">
                                          <p:val>
                                            <p:strVal val="#ppt_x"/>
                                          </p:val>
                                        </p:tav>
                                      </p:tavLst>
                                    </p:anim>
                                    <p:anim calcmode="lin" valueType="num">
                                      <p:cBhvr>
                                        <p:cTn id="45" dur="750" fill="hold"/>
                                        <p:tgtEl>
                                          <p:spTgt spid="6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fade">
                                      <p:cBhvr>
                                        <p:cTn id="49" dur="750"/>
                                        <p:tgtEl>
                                          <p:spTgt spid="63"/>
                                        </p:tgtEl>
                                      </p:cBhvr>
                                    </p:animEffect>
                                    <p:anim calcmode="lin" valueType="num">
                                      <p:cBhvr>
                                        <p:cTn id="50" dur="750" fill="hold"/>
                                        <p:tgtEl>
                                          <p:spTgt spid="63"/>
                                        </p:tgtEl>
                                        <p:attrNameLst>
                                          <p:attrName>ppt_x</p:attrName>
                                        </p:attrNameLst>
                                      </p:cBhvr>
                                      <p:tavLst>
                                        <p:tav tm="0">
                                          <p:val>
                                            <p:strVal val="#ppt_x"/>
                                          </p:val>
                                        </p:tav>
                                        <p:tav tm="100000">
                                          <p:val>
                                            <p:strVal val="#ppt_x"/>
                                          </p:val>
                                        </p:tav>
                                      </p:tavLst>
                                    </p:anim>
                                    <p:anim calcmode="lin" valueType="num">
                                      <p:cBhvr>
                                        <p:cTn id="51" dur="750" fill="hold"/>
                                        <p:tgtEl>
                                          <p:spTgt spid="63"/>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750"/>
                                        <p:tgtEl>
                                          <p:spTgt spid="65"/>
                                        </p:tgtEl>
                                      </p:cBhvr>
                                    </p:animEffect>
                                    <p:anim calcmode="lin" valueType="num">
                                      <p:cBhvr>
                                        <p:cTn id="56" dur="750" fill="hold"/>
                                        <p:tgtEl>
                                          <p:spTgt spid="65"/>
                                        </p:tgtEl>
                                        <p:attrNameLst>
                                          <p:attrName>ppt_x</p:attrName>
                                        </p:attrNameLst>
                                      </p:cBhvr>
                                      <p:tavLst>
                                        <p:tav tm="0">
                                          <p:val>
                                            <p:strVal val="#ppt_x"/>
                                          </p:val>
                                        </p:tav>
                                        <p:tav tm="100000">
                                          <p:val>
                                            <p:strVal val="#ppt_x"/>
                                          </p:val>
                                        </p:tav>
                                      </p:tavLst>
                                    </p:anim>
                                    <p:anim calcmode="lin" valueType="num">
                                      <p:cBhvr>
                                        <p:cTn id="57" dur="750" fill="hold"/>
                                        <p:tgtEl>
                                          <p:spTgt spid="6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fade">
                                      <p:cBhvr>
                                        <p:cTn id="61" dur="750"/>
                                        <p:tgtEl>
                                          <p:spTgt spid="72"/>
                                        </p:tgtEl>
                                      </p:cBhvr>
                                    </p:animEffect>
                                    <p:anim calcmode="lin" valueType="num">
                                      <p:cBhvr>
                                        <p:cTn id="62" dur="750" fill="hold"/>
                                        <p:tgtEl>
                                          <p:spTgt spid="72"/>
                                        </p:tgtEl>
                                        <p:attrNameLst>
                                          <p:attrName>ppt_x</p:attrName>
                                        </p:attrNameLst>
                                      </p:cBhvr>
                                      <p:tavLst>
                                        <p:tav tm="0">
                                          <p:val>
                                            <p:strVal val="#ppt_x"/>
                                          </p:val>
                                        </p:tav>
                                        <p:tav tm="100000">
                                          <p:val>
                                            <p:strVal val="#ppt_x"/>
                                          </p:val>
                                        </p:tav>
                                      </p:tavLst>
                                    </p:anim>
                                    <p:anim calcmode="lin" valueType="num">
                                      <p:cBhvr>
                                        <p:cTn id="63" dur="750" fill="hold"/>
                                        <p:tgtEl>
                                          <p:spTgt spid="72"/>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fade">
                                      <p:cBhvr>
                                        <p:cTn id="67" dur="750"/>
                                        <p:tgtEl>
                                          <p:spTgt spid="71"/>
                                        </p:tgtEl>
                                      </p:cBhvr>
                                    </p:animEffect>
                                    <p:anim calcmode="lin" valueType="num">
                                      <p:cBhvr>
                                        <p:cTn id="68" dur="750" fill="hold"/>
                                        <p:tgtEl>
                                          <p:spTgt spid="71"/>
                                        </p:tgtEl>
                                        <p:attrNameLst>
                                          <p:attrName>ppt_x</p:attrName>
                                        </p:attrNameLst>
                                      </p:cBhvr>
                                      <p:tavLst>
                                        <p:tav tm="0">
                                          <p:val>
                                            <p:strVal val="#ppt_x"/>
                                          </p:val>
                                        </p:tav>
                                        <p:tav tm="100000">
                                          <p:val>
                                            <p:strVal val="#ppt_x"/>
                                          </p:val>
                                        </p:tav>
                                      </p:tavLst>
                                    </p:anim>
                                    <p:anim calcmode="lin" valueType="num">
                                      <p:cBhvr>
                                        <p:cTn id="69" dur="750" fill="hold"/>
                                        <p:tgtEl>
                                          <p:spTgt spid="71"/>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750"/>
                                        <p:tgtEl>
                                          <p:spTgt spid="38"/>
                                        </p:tgtEl>
                                      </p:cBhvr>
                                    </p:animEffect>
                                    <p:anim calcmode="lin" valueType="num">
                                      <p:cBhvr>
                                        <p:cTn id="74" dur="750" fill="hold"/>
                                        <p:tgtEl>
                                          <p:spTgt spid="38"/>
                                        </p:tgtEl>
                                        <p:attrNameLst>
                                          <p:attrName>ppt_x</p:attrName>
                                        </p:attrNameLst>
                                      </p:cBhvr>
                                      <p:tavLst>
                                        <p:tav tm="0">
                                          <p:val>
                                            <p:strVal val="#ppt_x"/>
                                          </p:val>
                                        </p:tav>
                                        <p:tav tm="100000">
                                          <p:val>
                                            <p:strVal val="#ppt_x"/>
                                          </p:val>
                                        </p:tav>
                                      </p:tavLst>
                                    </p:anim>
                                    <p:anim calcmode="lin" valueType="num">
                                      <p:cBhvr>
                                        <p:cTn id="75" dur="750" fill="hold"/>
                                        <p:tgtEl>
                                          <p:spTgt spid="38"/>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750"/>
                                        <p:tgtEl>
                                          <p:spTgt spid="96"/>
                                        </p:tgtEl>
                                      </p:cBhvr>
                                    </p:animEffect>
                                    <p:anim calcmode="lin" valueType="num">
                                      <p:cBhvr>
                                        <p:cTn id="80" dur="750" fill="hold"/>
                                        <p:tgtEl>
                                          <p:spTgt spid="96"/>
                                        </p:tgtEl>
                                        <p:attrNameLst>
                                          <p:attrName>ppt_x</p:attrName>
                                        </p:attrNameLst>
                                      </p:cBhvr>
                                      <p:tavLst>
                                        <p:tav tm="0">
                                          <p:val>
                                            <p:strVal val="#ppt_x"/>
                                          </p:val>
                                        </p:tav>
                                        <p:tav tm="100000">
                                          <p:val>
                                            <p:strVal val="#ppt_x"/>
                                          </p:val>
                                        </p:tav>
                                      </p:tavLst>
                                    </p:anim>
                                    <p:anim calcmode="lin" valueType="num">
                                      <p:cBhvr>
                                        <p:cTn id="81" dur="750" fill="hold"/>
                                        <p:tgtEl>
                                          <p:spTgt spid="96"/>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79"/>
                                        </p:tgtEl>
                                        <p:attrNameLst>
                                          <p:attrName>style.visibility</p:attrName>
                                        </p:attrNameLst>
                                      </p:cBhvr>
                                      <p:to>
                                        <p:strVal val="visible"/>
                                      </p:to>
                                    </p:set>
                                    <p:animEffect transition="in" filter="fade">
                                      <p:cBhvr>
                                        <p:cTn id="85" dur="750"/>
                                        <p:tgtEl>
                                          <p:spTgt spid="79"/>
                                        </p:tgtEl>
                                      </p:cBhvr>
                                    </p:animEffect>
                                    <p:anim calcmode="lin" valueType="num">
                                      <p:cBhvr>
                                        <p:cTn id="86" dur="750" fill="hold"/>
                                        <p:tgtEl>
                                          <p:spTgt spid="79"/>
                                        </p:tgtEl>
                                        <p:attrNameLst>
                                          <p:attrName>ppt_x</p:attrName>
                                        </p:attrNameLst>
                                      </p:cBhvr>
                                      <p:tavLst>
                                        <p:tav tm="0">
                                          <p:val>
                                            <p:strVal val="#ppt_x"/>
                                          </p:val>
                                        </p:tav>
                                        <p:tav tm="100000">
                                          <p:val>
                                            <p:strVal val="#ppt_x"/>
                                          </p:val>
                                        </p:tav>
                                      </p:tavLst>
                                    </p:anim>
                                    <p:anim calcmode="lin" valueType="num">
                                      <p:cBhvr>
                                        <p:cTn id="87" dur="750" fill="hold"/>
                                        <p:tgtEl>
                                          <p:spTgt spid="79"/>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nodeType="afterEffect">
                                  <p:stCondLst>
                                    <p:cond delay="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750"/>
                                        <p:tgtEl>
                                          <p:spTgt spid="81"/>
                                        </p:tgtEl>
                                      </p:cBhvr>
                                    </p:animEffect>
                                    <p:anim calcmode="lin" valueType="num">
                                      <p:cBhvr>
                                        <p:cTn id="92" dur="750" fill="hold"/>
                                        <p:tgtEl>
                                          <p:spTgt spid="81"/>
                                        </p:tgtEl>
                                        <p:attrNameLst>
                                          <p:attrName>ppt_x</p:attrName>
                                        </p:attrNameLst>
                                      </p:cBhvr>
                                      <p:tavLst>
                                        <p:tav tm="0">
                                          <p:val>
                                            <p:strVal val="#ppt_x"/>
                                          </p:val>
                                        </p:tav>
                                        <p:tav tm="100000">
                                          <p:val>
                                            <p:strVal val="#ppt_x"/>
                                          </p:val>
                                        </p:tav>
                                      </p:tavLst>
                                    </p:anim>
                                    <p:anim calcmode="lin" valueType="num">
                                      <p:cBhvr>
                                        <p:cTn id="93" dur="750" fill="hold"/>
                                        <p:tgtEl>
                                          <p:spTgt spid="81"/>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750"/>
                                        <p:tgtEl>
                                          <p:spTgt spid="50"/>
                                        </p:tgtEl>
                                      </p:cBhvr>
                                    </p:animEffect>
                                    <p:anim calcmode="lin" valueType="num">
                                      <p:cBhvr>
                                        <p:cTn id="98" dur="750" fill="hold"/>
                                        <p:tgtEl>
                                          <p:spTgt spid="50"/>
                                        </p:tgtEl>
                                        <p:attrNameLst>
                                          <p:attrName>ppt_x</p:attrName>
                                        </p:attrNameLst>
                                      </p:cBhvr>
                                      <p:tavLst>
                                        <p:tav tm="0">
                                          <p:val>
                                            <p:strVal val="#ppt_x"/>
                                          </p:val>
                                        </p:tav>
                                        <p:tav tm="100000">
                                          <p:val>
                                            <p:strVal val="#ppt_x"/>
                                          </p:val>
                                        </p:tav>
                                      </p:tavLst>
                                    </p:anim>
                                    <p:anim calcmode="lin" valueType="num">
                                      <p:cBhvr>
                                        <p:cTn id="99" dur="750" fill="hold"/>
                                        <p:tgtEl>
                                          <p:spTgt spid="50"/>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nodeType="afterEffect">
                                  <p:stCondLst>
                                    <p:cond delay="0"/>
                                  </p:stCondLst>
                                  <p:childTnLst>
                                    <p:set>
                                      <p:cBhvr>
                                        <p:cTn id="102" dur="1" fill="hold">
                                          <p:stCondLst>
                                            <p:cond delay="0"/>
                                          </p:stCondLst>
                                        </p:cTn>
                                        <p:tgtEl>
                                          <p:spTgt spid="98"/>
                                        </p:tgtEl>
                                        <p:attrNameLst>
                                          <p:attrName>style.visibility</p:attrName>
                                        </p:attrNameLst>
                                      </p:cBhvr>
                                      <p:to>
                                        <p:strVal val="visible"/>
                                      </p:to>
                                    </p:set>
                                    <p:animEffect transition="in" filter="fade">
                                      <p:cBhvr>
                                        <p:cTn id="103" dur="750"/>
                                        <p:tgtEl>
                                          <p:spTgt spid="98"/>
                                        </p:tgtEl>
                                      </p:cBhvr>
                                    </p:animEffect>
                                    <p:anim calcmode="lin" valueType="num">
                                      <p:cBhvr>
                                        <p:cTn id="104" dur="750" fill="hold"/>
                                        <p:tgtEl>
                                          <p:spTgt spid="98"/>
                                        </p:tgtEl>
                                        <p:attrNameLst>
                                          <p:attrName>ppt_x</p:attrName>
                                        </p:attrNameLst>
                                      </p:cBhvr>
                                      <p:tavLst>
                                        <p:tav tm="0">
                                          <p:val>
                                            <p:strVal val="#ppt_x"/>
                                          </p:val>
                                        </p:tav>
                                        <p:tav tm="100000">
                                          <p:val>
                                            <p:strVal val="#ppt_x"/>
                                          </p:val>
                                        </p:tav>
                                      </p:tavLst>
                                    </p:anim>
                                    <p:anim calcmode="lin" valueType="num">
                                      <p:cBhvr>
                                        <p:cTn id="105" dur="750" fill="hold"/>
                                        <p:tgtEl>
                                          <p:spTgt spid="98"/>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nodeType="afterEffect">
                                  <p:stCondLst>
                                    <p:cond delay="0"/>
                                  </p:stCondLst>
                                  <p:childTnLst>
                                    <p:set>
                                      <p:cBhvr>
                                        <p:cTn id="108" dur="1" fill="hold">
                                          <p:stCondLst>
                                            <p:cond delay="0"/>
                                          </p:stCondLst>
                                        </p:cTn>
                                        <p:tgtEl>
                                          <p:spTgt spid="77"/>
                                        </p:tgtEl>
                                        <p:attrNameLst>
                                          <p:attrName>style.visibility</p:attrName>
                                        </p:attrNameLst>
                                      </p:cBhvr>
                                      <p:to>
                                        <p:strVal val="visible"/>
                                      </p:to>
                                    </p:set>
                                    <p:animEffect transition="in" filter="fade">
                                      <p:cBhvr>
                                        <p:cTn id="109" dur="750"/>
                                        <p:tgtEl>
                                          <p:spTgt spid="77"/>
                                        </p:tgtEl>
                                      </p:cBhvr>
                                    </p:animEffect>
                                    <p:anim calcmode="lin" valueType="num">
                                      <p:cBhvr>
                                        <p:cTn id="110" dur="750" fill="hold"/>
                                        <p:tgtEl>
                                          <p:spTgt spid="77"/>
                                        </p:tgtEl>
                                        <p:attrNameLst>
                                          <p:attrName>ppt_x</p:attrName>
                                        </p:attrNameLst>
                                      </p:cBhvr>
                                      <p:tavLst>
                                        <p:tav tm="0">
                                          <p:val>
                                            <p:strVal val="#ppt_x"/>
                                          </p:val>
                                        </p:tav>
                                        <p:tav tm="100000">
                                          <p:val>
                                            <p:strVal val="#ppt_x"/>
                                          </p:val>
                                        </p:tav>
                                      </p:tavLst>
                                    </p:anim>
                                    <p:anim calcmode="lin" valueType="num">
                                      <p:cBhvr>
                                        <p:cTn id="111" dur="750" fill="hold"/>
                                        <p:tgtEl>
                                          <p:spTgt spid="77"/>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750"/>
                                        <p:tgtEl>
                                          <p:spTgt spid="78"/>
                                        </p:tgtEl>
                                      </p:cBhvr>
                                    </p:animEffect>
                                    <p:anim calcmode="lin" valueType="num">
                                      <p:cBhvr>
                                        <p:cTn id="116" dur="750" fill="hold"/>
                                        <p:tgtEl>
                                          <p:spTgt spid="78"/>
                                        </p:tgtEl>
                                        <p:attrNameLst>
                                          <p:attrName>ppt_x</p:attrName>
                                        </p:attrNameLst>
                                      </p:cBhvr>
                                      <p:tavLst>
                                        <p:tav tm="0">
                                          <p:val>
                                            <p:strVal val="#ppt_x"/>
                                          </p:val>
                                        </p:tav>
                                        <p:tav tm="100000">
                                          <p:val>
                                            <p:strVal val="#ppt_x"/>
                                          </p:val>
                                        </p:tav>
                                      </p:tavLst>
                                    </p:anim>
                                    <p:anim calcmode="lin" valueType="num">
                                      <p:cBhvr>
                                        <p:cTn id="117" dur="750" fill="hold"/>
                                        <p:tgtEl>
                                          <p:spTgt spid="78"/>
                                        </p:tgtEl>
                                        <p:attrNameLst>
                                          <p:attrName>ppt_y</p:attrName>
                                        </p:attrNameLst>
                                      </p:cBhvr>
                                      <p:tavLst>
                                        <p:tav tm="0">
                                          <p:val>
                                            <p:strVal val="#ppt_y+.1"/>
                                          </p:val>
                                        </p:tav>
                                        <p:tav tm="100000">
                                          <p:val>
                                            <p:strVal val="#ppt_y"/>
                                          </p:val>
                                        </p:tav>
                                      </p:tavLst>
                                    </p:anim>
                                  </p:childTnLst>
                                </p:cTn>
                              </p:par>
                            </p:childTnLst>
                          </p:cTn>
                        </p:par>
                        <p:par>
                          <p:cTn id="118" fill="hold">
                            <p:stCondLst>
                              <p:cond delay="19000"/>
                            </p:stCondLst>
                            <p:childTnLst>
                              <p:par>
                                <p:cTn id="119" presetID="42" presetClass="entr" presetSubtype="0"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Effect transition="in" filter="fade">
                                      <p:cBhvr>
                                        <p:cTn id="121" dur="750"/>
                                        <p:tgtEl>
                                          <p:spTgt spid="44"/>
                                        </p:tgtEl>
                                      </p:cBhvr>
                                    </p:animEffect>
                                    <p:anim calcmode="lin" valueType="num">
                                      <p:cBhvr>
                                        <p:cTn id="122" dur="750" fill="hold"/>
                                        <p:tgtEl>
                                          <p:spTgt spid="44"/>
                                        </p:tgtEl>
                                        <p:attrNameLst>
                                          <p:attrName>ppt_x</p:attrName>
                                        </p:attrNameLst>
                                      </p:cBhvr>
                                      <p:tavLst>
                                        <p:tav tm="0">
                                          <p:val>
                                            <p:strVal val="#ppt_x"/>
                                          </p:val>
                                        </p:tav>
                                        <p:tav tm="100000">
                                          <p:val>
                                            <p:strVal val="#ppt_x"/>
                                          </p:val>
                                        </p:tav>
                                      </p:tavLst>
                                    </p:anim>
                                    <p:anim calcmode="lin" valueType="num">
                                      <p:cBhvr>
                                        <p:cTn id="123" dur="750" fill="hold"/>
                                        <p:tgtEl>
                                          <p:spTgt spid="44"/>
                                        </p:tgtEl>
                                        <p:attrNameLst>
                                          <p:attrName>ppt_y</p:attrName>
                                        </p:attrNameLst>
                                      </p:cBhvr>
                                      <p:tavLst>
                                        <p:tav tm="0">
                                          <p:val>
                                            <p:strVal val="#ppt_y+.1"/>
                                          </p:val>
                                        </p:tav>
                                        <p:tav tm="100000">
                                          <p:val>
                                            <p:strVal val="#ppt_y"/>
                                          </p:val>
                                        </p:tav>
                                      </p:tavLst>
                                    </p:anim>
                                  </p:childTnLst>
                                </p:cTn>
                              </p:par>
                            </p:childTnLst>
                          </p:cTn>
                        </p:par>
                        <p:par>
                          <p:cTn id="124" fill="hold">
                            <p:stCondLst>
                              <p:cond delay="20000"/>
                            </p:stCondLst>
                            <p:childTnLst>
                              <p:par>
                                <p:cTn id="125" presetID="42" presetClass="entr" presetSubtype="0" fill="hold" grpId="0" nodeType="afterEffect">
                                  <p:stCondLst>
                                    <p:cond delay="0"/>
                                  </p:stCondLst>
                                  <p:childTnLst>
                                    <p:set>
                                      <p:cBhvr>
                                        <p:cTn id="126" dur="1" fill="hold">
                                          <p:stCondLst>
                                            <p:cond delay="0"/>
                                          </p:stCondLst>
                                        </p:cTn>
                                        <p:tgtEl>
                                          <p:spTgt spid="107"/>
                                        </p:tgtEl>
                                        <p:attrNameLst>
                                          <p:attrName>style.visibility</p:attrName>
                                        </p:attrNameLst>
                                      </p:cBhvr>
                                      <p:to>
                                        <p:strVal val="visible"/>
                                      </p:to>
                                    </p:set>
                                    <p:animEffect transition="in" filter="fade">
                                      <p:cBhvr>
                                        <p:cTn id="127" dur="750"/>
                                        <p:tgtEl>
                                          <p:spTgt spid="107"/>
                                        </p:tgtEl>
                                      </p:cBhvr>
                                    </p:animEffect>
                                    <p:anim calcmode="lin" valueType="num">
                                      <p:cBhvr>
                                        <p:cTn id="128" dur="750" fill="hold"/>
                                        <p:tgtEl>
                                          <p:spTgt spid="107"/>
                                        </p:tgtEl>
                                        <p:attrNameLst>
                                          <p:attrName>ppt_x</p:attrName>
                                        </p:attrNameLst>
                                      </p:cBhvr>
                                      <p:tavLst>
                                        <p:tav tm="0">
                                          <p:val>
                                            <p:strVal val="#ppt_x"/>
                                          </p:val>
                                        </p:tav>
                                        <p:tav tm="100000">
                                          <p:val>
                                            <p:strVal val="#ppt_x"/>
                                          </p:val>
                                        </p:tav>
                                      </p:tavLst>
                                    </p:anim>
                                    <p:anim calcmode="lin" valueType="num">
                                      <p:cBhvr>
                                        <p:cTn id="129" dur="750" fill="hold"/>
                                        <p:tgtEl>
                                          <p:spTgt spid="107"/>
                                        </p:tgtEl>
                                        <p:attrNameLst>
                                          <p:attrName>ppt_y</p:attrName>
                                        </p:attrNameLst>
                                      </p:cBhvr>
                                      <p:tavLst>
                                        <p:tav tm="0">
                                          <p:val>
                                            <p:strVal val="#ppt_y+.1"/>
                                          </p:val>
                                        </p:tav>
                                        <p:tav tm="100000">
                                          <p:val>
                                            <p:strVal val="#ppt_y"/>
                                          </p:val>
                                        </p:tav>
                                      </p:tavLst>
                                    </p:anim>
                                  </p:childTnLst>
                                </p:cTn>
                              </p:par>
                            </p:childTnLst>
                          </p:cTn>
                        </p:par>
                        <p:par>
                          <p:cTn id="130" fill="hold">
                            <p:stCondLst>
                              <p:cond delay="21000"/>
                            </p:stCondLst>
                            <p:childTnLst>
                              <p:par>
                                <p:cTn id="131" presetID="42" presetClass="entr" presetSubtype="0" fill="hold" nodeType="after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fade">
                                      <p:cBhvr>
                                        <p:cTn id="133" dur="750"/>
                                        <p:tgtEl>
                                          <p:spTgt spid="73"/>
                                        </p:tgtEl>
                                      </p:cBhvr>
                                    </p:animEffect>
                                    <p:anim calcmode="lin" valueType="num">
                                      <p:cBhvr>
                                        <p:cTn id="134" dur="750" fill="hold"/>
                                        <p:tgtEl>
                                          <p:spTgt spid="73"/>
                                        </p:tgtEl>
                                        <p:attrNameLst>
                                          <p:attrName>ppt_x</p:attrName>
                                        </p:attrNameLst>
                                      </p:cBhvr>
                                      <p:tavLst>
                                        <p:tav tm="0">
                                          <p:val>
                                            <p:strVal val="#ppt_x"/>
                                          </p:val>
                                        </p:tav>
                                        <p:tav tm="100000">
                                          <p:val>
                                            <p:strVal val="#ppt_x"/>
                                          </p:val>
                                        </p:tav>
                                      </p:tavLst>
                                    </p:anim>
                                    <p:anim calcmode="lin" valueType="num">
                                      <p:cBhvr>
                                        <p:cTn id="135" dur="750" fill="hold"/>
                                        <p:tgtEl>
                                          <p:spTgt spid="73"/>
                                        </p:tgtEl>
                                        <p:attrNameLst>
                                          <p:attrName>ppt_y</p:attrName>
                                        </p:attrNameLst>
                                      </p:cBhvr>
                                      <p:tavLst>
                                        <p:tav tm="0">
                                          <p:val>
                                            <p:strVal val="#ppt_y+.1"/>
                                          </p:val>
                                        </p:tav>
                                        <p:tav tm="100000">
                                          <p:val>
                                            <p:strVal val="#ppt_y"/>
                                          </p:val>
                                        </p:tav>
                                      </p:tavLst>
                                    </p:anim>
                                  </p:childTnLst>
                                </p:cTn>
                              </p:par>
                            </p:childTnLst>
                          </p:cTn>
                        </p:par>
                        <p:par>
                          <p:cTn id="136" fill="hold">
                            <p:stCondLst>
                              <p:cond delay="22000"/>
                            </p:stCondLst>
                            <p:childTnLst>
                              <p:par>
                                <p:cTn id="137" presetID="42" presetClass="entr" presetSubtype="0" fill="hold" nodeType="afterEffect">
                                  <p:stCondLst>
                                    <p:cond delay="0"/>
                                  </p:stCondLst>
                                  <p:childTnLst>
                                    <p:set>
                                      <p:cBhvr>
                                        <p:cTn id="138" dur="1" fill="hold">
                                          <p:stCondLst>
                                            <p:cond delay="0"/>
                                          </p:stCondLst>
                                        </p:cTn>
                                        <p:tgtEl>
                                          <p:spTgt spid="75"/>
                                        </p:tgtEl>
                                        <p:attrNameLst>
                                          <p:attrName>style.visibility</p:attrName>
                                        </p:attrNameLst>
                                      </p:cBhvr>
                                      <p:to>
                                        <p:strVal val="visible"/>
                                      </p:to>
                                    </p:set>
                                    <p:animEffect transition="in" filter="fade">
                                      <p:cBhvr>
                                        <p:cTn id="139" dur="750"/>
                                        <p:tgtEl>
                                          <p:spTgt spid="75"/>
                                        </p:tgtEl>
                                      </p:cBhvr>
                                    </p:animEffect>
                                    <p:anim calcmode="lin" valueType="num">
                                      <p:cBhvr>
                                        <p:cTn id="140" dur="750" fill="hold"/>
                                        <p:tgtEl>
                                          <p:spTgt spid="75"/>
                                        </p:tgtEl>
                                        <p:attrNameLst>
                                          <p:attrName>ppt_x</p:attrName>
                                        </p:attrNameLst>
                                      </p:cBhvr>
                                      <p:tavLst>
                                        <p:tav tm="0">
                                          <p:val>
                                            <p:strVal val="#ppt_x"/>
                                          </p:val>
                                        </p:tav>
                                        <p:tav tm="100000">
                                          <p:val>
                                            <p:strVal val="#ppt_x"/>
                                          </p:val>
                                        </p:tav>
                                      </p:tavLst>
                                    </p:anim>
                                    <p:anim calcmode="lin" valueType="num">
                                      <p:cBhvr>
                                        <p:cTn id="141" dur="750" fill="hold"/>
                                        <p:tgtEl>
                                          <p:spTgt spid="75"/>
                                        </p:tgtEl>
                                        <p:attrNameLst>
                                          <p:attrName>ppt_y</p:attrName>
                                        </p:attrNameLst>
                                      </p:cBhvr>
                                      <p:tavLst>
                                        <p:tav tm="0">
                                          <p:val>
                                            <p:strVal val="#ppt_y+.1"/>
                                          </p:val>
                                        </p:tav>
                                        <p:tav tm="100000">
                                          <p:val>
                                            <p:strVal val="#ppt_y"/>
                                          </p:val>
                                        </p:tav>
                                      </p:tavLst>
                                    </p:anim>
                                  </p:childTnLst>
                                </p:cTn>
                              </p:par>
                            </p:childTnLst>
                          </p:cTn>
                        </p:par>
                        <p:par>
                          <p:cTn id="142" fill="hold">
                            <p:stCondLst>
                              <p:cond delay="23000"/>
                            </p:stCondLst>
                            <p:childTnLst>
                              <p:par>
                                <p:cTn id="143" presetID="42" presetClass="entr" presetSubtype="0" fill="hold" nodeType="afterEffect">
                                  <p:stCondLst>
                                    <p:cond delay="0"/>
                                  </p:stCondLst>
                                  <p:childTnLst>
                                    <p:set>
                                      <p:cBhvr>
                                        <p:cTn id="144" dur="1" fill="hold">
                                          <p:stCondLst>
                                            <p:cond delay="0"/>
                                          </p:stCondLst>
                                        </p:cTn>
                                        <p:tgtEl>
                                          <p:spTgt spid="9"/>
                                        </p:tgtEl>
                                        <p:attrNameLst>
                                          <p:attrName>style.visibility</p:attrName>
                                        </p:attrNameLst>
                                      </p:cBhvr>
                                      <p:to>
                                        <p:strVal val="visible"/>
                                      </p:to>
                                    </p:set>
                                    <p:animEffect transition="in" filter="fade">
                                      <p:cBhvr>
                                        <p:cTn id="145" dur="750"/>
                                        <p:tgtEl>
                                          <p:spTgt spid="9"/>
                                        </p:tgtEl>
                                      </p:cBhvr>
                                    </p:animEffect>
                                    <p:anim calcmode="lin" valueType="num">
                                      <p:cBhvr>
                                        <p:cTn id="146" dur="750" fill="hold"/>
                                        <p:tgtEl>
                                          <p:spTgt spid="9"/>
                                        </p:tgtEl>
                                        <p:attrNameLst>
                                          <p:attrName>ppt_x</p:attrName>
                                        </p:attrNameLst>
                                      </p:cBhvr>
                                      <p:tavLst>
                                        <p:tav tm="0">
                                          <p:val>
                                            <p:strVal val="#ppt_x"/>
                                          </p:val>
                                        </p:tav>
                                        <p:tav tm="100000">
                                          <p:val>
                                            <p:strVal val="#ppt_x"/>
                                          </p:val>
                                        </p:tav>
                                      </p:tavLst>
                                    </p:anim>
                                    <p:anim calcmode="lin" valueType="num">
                                      <p:cBhvr>
                                        <p:cTn id="147" dur="750" fill="hold"/>
                                        <p:tgtEl>
                                          <p:spTgt spid="9"/>
                                        </p:tgtEl>
                                        <p:attrNameLst>
                                          <p:attrName>ppt_y</p:attrName>
                                        </p:attrNameLst>
                                      </p:cBhvr>
                                      <p:tavLst>
                                        <p:tav tm="0">
                                          <p:val>
                                            <p:strVal val="#ppt_y+.1"/>
                                          </p:val>
                                        </p:tav>
                                        <p:tav tm="100000">
                                          <p:val>
                                            <p:strVal val="#ppt_y"/>
                                          </p:val>
                                        </p:tav>
                                      </p:tavLst>
                                    </p:anim>
                                  </p:childTnLst>
                                </p:cTn>
                              </p:par>
                            </p:childTnLst>
                          </p:cTn>
                        </p:par>
                        <p:par>
                          <p:cTn id="148" fill="hold">
                            <p:stCondLst>
                              <p:cond delay="24000"/>
                            </p:stCondLst>
                            <p:childTnLst>
                              <p:par>
                                <p:cTn id="149" presetID="42" presetClass="entr" presetSubtype="0" fill="hold" nodeType="afterEffect">
                                  <p:stCondLst>
                                    <p:cond delay="0"/>
                                  </p:stCondLst>
                                  <p:childTnLst>
                                    <p:set>
                                      <p:cBhvr>
                                        <p:cTn id="150" dur="1" fill="hold">
                                          <p:stCondLst>
                                            <p:cond delay="0"/>
                                          </p:stCondLst>
                                        </p:cTn>
                                        <p:tgtEl>
                                          <p:spTgt spid="104"/>
                                        </p:tgtEl>
                                        <p:attrNameLst>
                                          <p:attrName>style.visibility</p:attrName>
                                        </p:attrNameLst>
                                      </p:cBhvr>
                                      <p:to>
                                        <p:strVal val="visible"/>
                                      </p:to>
                                    </p:set>
                                    <p:animEffect transition="in" filter="fade">
                                      <p:cBhvr>
                                        <p:cTn id="151" dur="750"/>
                                        <p:tgtEl>
                                          <p:spTgt spid="104"/>
                                        </p:tgtEl>
                                      </p:cBhvr>
                                    </p:animEffect>
                                    <p:anim calcmode="lin" valueType="num">
                                      <p:cBhvr>
                                        <p:cTn id="152" dur="750" fill="hold"/>
                                        <p:tgtEl>
                                          <p:spTgt spid="104"/>
                                        </p:tgtEl>
                                        <p:attrNameLst>
                                          <p:attrName>ppt_x</p:attrName>
                                        </p:attrNameLst>
                                      </p:cBhvr>
                                      <p:tavLst>
                                        <p:tav tm="0">
                                          <p:val>
                                            <p:strVal val="#ppt_x"/>
                                          </p:val>
                                        </p:tav>
                                        <p:tav tm="100000">
                                          <p:val>
                                            <p:strVal val="#ppt_x"/>
                                          </p:val>
                                        </p:tav>
                                      </p:tavLst>
                                    </p:anim>
                                    <p:anim calcmode="lin" valueType="num">
                                      <p:cBhvr>
                                        <p:cTn id="153" dur="750" fill="hold"/>
                                        <p:tgtEl>
                                          <p:spTgt spid="104"/>
                                        </p:tgtEl>
                                        <p:attrNameLst>
                                          <p:attrName>ppt_y</p:attrName>
                                        </p:attrNameLst>
                                      </p:cBhvr>
                                      <p:tavLst>
                                        <p:tav tm="0">
                                          <p:val>
                                            <p:strVal val="#ppt_y+.1"/>
                                          </p:val>
                                        </p:tav>
                                        <p:tav tm="100000">
                                          <p:val>
                                            <p:strVal val="#ppt_y"/>
                                          </p:val>
                                        </p:tav>
                                      </p:tavLst>
                                    </p:anim>
                                  </p:childTnLst>
                                </p:cTn>
                              </p:par>
                            </p:childTnLst>
                          </p:cTn>
                        </p:par>
                        <p:par>
                          <p:cTn id="154" fill="hold">
                            <p:stCondLst>
                              <p:cond delay="25000"/>
                            </p:stCondLst>
                            <p:childTnLst>
                              <p:par>
                                <p:cTn id="155" presetID="42" presetClass="entr" presetSubtype="0" fill="hold" nodeType="afterEffect">
                                  <p:stCondLst>
                                    <p:cond delay="0"/>
                                  </p:stCondLst>
                                  <p:childTnLst>
                                    <p:set>
                                      <p:cBhvr>
                                        <p:cTn id="156" dur="1" fill="hold">
                                          <p:stCondLst>
                                            <p:cond delay="0"/>
                                          </p:stCondLst>
                                        </p:cTn>
                                        <p:tgtEl>
                                          <p:spTgt spid="76"/>
                                        </p:tgtEl>
                                        <p:attrNameLst>
                                          <p:attrName>style.visibility</p:attrName>
                                        </p:attrNameLst>
                                      </p:cBhvr>
                                      <p:to>
                                        <p:strVal val="visible"/>
                                      </p:to>
                                    </p:set>
                                    <p:animEffect transition="in" filter="fade">
                                      <p:cBhvr>
                                        <p:cTn id="157" dur="750"/>
                                        <p:tgtEl>
                                          <p:spTgt spid="76"/>
                                        </p:tgtEl>
                                      </p:cBhvr>
                                    </p:animEffect>
                                    <p:anim calcmode="lin" valueType="num">
                                      <p:cBhvr>
                                        <p:cTn id="158" dur="750" fill="hold"/>
                                        <p:tgtEl>
                                          <p:spTgt spid="76"/>
                                        </p:tgtEl>
                                        <p:attrNameLst>
                                          <p:attrName>ppt_x</p:attrName>
                                        </p:attrNameLst>
                                      </p:cBhvr>
                                      <p:tavLst>
                                        <p:tav tm="0">
                                          <p:val>
                                            <p:strVal val="#ppt_x"/>
                                          </p:val>
                                        </p:tav>
                                        <p:tav tm="100000">
                                          <p:val>
                                            <p:strVal val="#ppt_x"/>
                                          </p:val>
                                        </p:tav>
                                      </p:tavLst>
                                    </p:anim>
                                    <p:anim calcmode="lin" valueType="num">
                                      <p:cBhvr>
                                        <p:cTn id="159" dur="750" fill="hold"/>
                                        <p:tgtEl>
                                          <p:spTgt spid="76"/>
                                        </p:tgtEl>
                                        <p:attrNameLst>
                                          <p:attrName>ppt_y</p:attrName>
                                        </p:attrNameLst>
                                      </p:cBhvr>
                                      <p:tavLst>
                                        <p:tav tm="0">
                                          <p:val>
                                            <p:strVal val="#ppt_y+.1"/>
                                          </p:val>
                                        </p:tav>
                                        <p:tav tm="100000">
                                          <p:val>
                                            <p:strVal val="#ppt_y"/>
                                          </p:val>
                                        </p:tav>
                                      </p:tavLst>
                                    </p:anim>
                                  </p:childTnLst>
                                </p:cTn>
                              </p:par>
                            </p:childTnLst>
                          </p:cTn>
                        </p:par>
                        <p:par>
                          <p:cTn id="160" fill="hold">
                            <p:stCondLst>
                              <p:cond delay="26000"/>
                            </p:stCondLst>
                            <p:childTnLst>
                              <p:par>
                                <p:cTn id="161" presetID="42" presetClass="entr" presetSubtype="0" fill="hold" nodeType="afterEffect">
                                  <p:stCondLst>
                                    <p:cond delay="0"/>
                                  </p:stCondLst>
                                  <p:childTnLst>
                                    <p:set>
                                      <p:cBhvr>
                                        <p:cTn id="162" dur="1" fill="hold">
                                          <p:stCondLst>
                                            <p:cond delay="0"/>
                                          </p:stCondLst>
                                        </p:cTn>
                                        <p:tgtEl>
                                          <p:spTgt spid="74"/>
                                        </p:tgtEl>
                                        <p:attrNameLst>
                                          <p:attrName>style.visibility</p:attrName>
                                        </p:attrNameLst>
                                      </p:cBhvr>
                                      <p:to>
                                        <p:strVal val="visible"/>
                                      </p:to>
                                    </p:set>
                                    <p:animEffect transition="in" filter="fade">
                                      <p:cBhvr>
                                        <p:cTn id="163" dur="750"/>
                                        <p:tgtEl>
                                          <p:spTgt spid="74"/>
                                        </p:tgtEl>
                                      </p:cBhvr>
                                    </p:animEffect>
                                    <p:anim calcmode="lin" valueType="num">
                                      <p:cBhvr>
                                        <p:cTn id="164" dur="750" fill="hold"/>
                                        <p:tgtEl>
                                          <p:spTgt spid="74"/>
                                        </p:tgtEl>
                                        <p:attrNameLst>
                                          <p:attrName>ppt_x</p:attrName>
                                        </p:attrNameLst>
                                      </p:cBhvr>
                                      <p:tavLst>
                                        <p:tav tm="0">
                                          <p:val>
                                            <p:strVal val="#ppt_x"/>
                                          </p:val>
                                        </p:tav>
                                        <p:tav tm="100000">
                                          <p:val>
                                            <p:strVal val="#ppt_x"/>
                                          </p:val>
                                        </p:tav>
                                      </p:tavLst>
                                    </p:anim>
                                    <p:anim calcmode="lin" valueType="num">
                                      <p:cBhvr>
                                        <p:cTn id="165" dur="750" fill="hold"/>
                                        <p:tgtEl>
                                          <p:spTgt spid="74"/>
                                        </p:tgtEl>
                                        <p:attrNameLst>
                                          <p:attrName>ppt_y</p:attrName>
                                        </p:attrNameLst>
                                      </p:cBhvr>
                                      <p:tavLst>
                                        <p:tav tm="0">
                                          <p:val>
                                            <p:strVal val="#ppt_y+.1"/>
                                          </p:val>
                                        </p:tav>
                                        <p:tav tm="100000">
                                          <p:val>
                                            <p:strVal val="#ppt_y"/>
                                          </p:val>
                                        </p:tav>
                                      </p:tavLst>
                                    </p:anim>
                                  </p:childTnLst>
                                </p:cTn>
                              </p:par>
                            </p:childTnLst>
                          </p:cTn>
                        </p:par>
                        <p:par>
                          <p:cTn id="166" fill="hold">
                            <p:stCondLst>
                              <p:cond delay="27000"/>
                            </p:stCondLst>
                            <p:childTnLst>
                              <p:par>
                                <p:cTn id="167" presetID="42" presetClass="entr" presetSubtype="0" fill="hold" nodeType="afterEffect">
                                  <p:stCondLst>
                                    <p:cond delay="0"/>
                                  </p:stCondLst>
                                  <p:childTnLst>
                                    <p:set>
                                      <p:cBhvr>
                                        <p:cTn id="168" dur="1" fill="hold">
                                          <p:stCondLst>
                                            <p:cond delay="0"/>
                                          </p:stCondLst>
                                        </p:cTn>
                                        <p:tgtEl>
                                          <p:spTgt spid="47"/>
                                        </p:tgtEl>
                                        <p:attrNameLst>
                                          <p:attrName>style.visibility</p:attrName>
                                        </p:attrNameLst>
                                      </p:cBhvr>
                                      <p:to>
                                        <p:strVal val="visible"/>
                                      </p:to>
                                    </p:set>
                                    <p:animEffect transition="in" filter="fade">
                                      <p:cBhvr>
                                        <p:cTn id="169" dur="750"/>
                                        <p:tgtEl>
                                          <p:spTgt spid="47"/>
                                        </p:tgtEl>
                                      </p:cBhvr>
                                    </p:animEffect>
                                    <p:anim calcmode="lin" valueType="num">
                                      <p:cBhvr>
                                        <p:cTn id="170" dur="750" fill="hold"/>
                                        <p:tgtEl>
                                          <p:spTgt spid="47"/>
                                        </p:tgtEl>
                                        <p:attrNameLst>
                                          <p:attrName>ppt_x</p:attrName>
                                        </p:attrNameLst>
                                      </p:cBhvr>
                                      <p:tavLst>
                                        <p:tav tm="0">
                                          <p:val>
                                            <p:strVal val="#ppt_x"/>
                                          </p:val>
                                        </p:tav>
                                        <p:tav tm="100000">
                                          <p:val>
                                            <p:strVal val="#ppt_x"/>
                                          </p:val>
                                        </p:tav>
                                      </p:tavLst>
                                    </p:anim>
                                    <p:anim calcmode="lin" valueType="num">
                                      <p:cBhvr>
                                        <p:cTn id="171" dur="750" fill="hold"/>
                                        <p:tgtEl>
                                          <p:spTgt spid="47"/>
                                        </p:tgtEl>
                                        <p:attrNameLst>
                                          <p:attrName>ppt_y</p:attrName>
                                        </p:attrNameLst>
                                      </p:cBhvr>
                                      <p:tavLst>
                                        <p:tav tm="0">
                                          <p:val>
                                            <p:strVal val="#ppt_y+.1"/>
                                          </p:val>
                                        </p:tav>
                                        <p:tav tm="100000">
                                          <p:val>
                                            <p:strVal val="#ppt_y"/>
                                          </p:val>
                                        </p:tav>
                                      </p:tavLst>
                                    </p:anim>
                                  </p:childTnLst>
                                </p:cTn>
                              </p:par>
                            </p:childTnLst>
                          </p:cTn>
                        </p:par>
                        <p:par>
                          <p:cTn id="172" fill="hold">
                            <p:stCondLst>
                              <p:cond delay="28000"/>
                            </p:stCondLst>
                            <p:childTnLst>
                              <p:par>
                                <p:cTn id="173" presetID="42" presetClass="entr" presetSubtype="0" fill="hold" grpId="0" nodeType="afterEffect">
                                  <p:stCondLst>
                                    <p:cond delay="0"/>
                                  </p:stCondLst>
                                  <p:childTnLst>
                                    <p:set>
                                      <p:cBhvr>
                                        <p:cTn id="174" dur="1" fill="hold">
                                          <p:stCondLst>
                                            <p:cond delay="0"/>
                                          </p:stCondLst>
                                        </p:cTn>
                                        <p:tgtEl>
                                          <p:spTgt spid="102"/>
                                        </p:tgtEl>
                                        <p:attrNameLst>
                                          <p:attrName>style.visibility</p:attrName>
                                        </p:attrNameLst>
                                      </p:cBhvr>
                                      <p:to>
                                        <p:strVal val="visible"/>
                                      </p:to>
                                    </p:set>
                                    <p:animEffect transition="in" filter="fade">
                                      <p:cBhvr>
                                        <p:cTn id="175" dur="750"/>
                                        <p:tgtEl>
                                          <p:spTgt spid="102"/>
                                        </p:tgtEl>
                                      </p:cBhvr>
                                    </p:animEffect>
                                    <p:anim calcmode="lin" valueType="num">
                                      <p:cBhvr>
                                        <p:cTn id="176" dur="750" fill="hold"/>
                                        <p:tgtEl>
                                          <p:spTgt spid="102"/>
                                        </p:tgtEl>
                                        <p:attrNameLst>
                                          <p:attrName>ppt_x</p:attrName>
                                        </p:attrNameLst>
                                      </p:cBhvr>
                                      <p:tavLst>
                                        <p:tav tm="0">
                                          <p:val>
                                            <p:strVal val="#ppt_x"/>
                                          </p:val>
                                        </p:tav>
                                        <p:tav tm="100000">
                                          <p:val>
                                            <p:strVal val="#ppt_x"/>
                                          </p:val>
                                        </p:tav>
                                      </p:tavLst>
                                    </p:anim>
                                    <p:anim calcmode="lin" valueType="num">
                                      <p:cBhvr>
                                        <p:cTn id="177" dur="750" fill="hold"/>
                                        <p:tgtEl>
                                          <p:spTgt spid="102"/>
                                        </p:tgtEl>
                                        <p:attrNameLst>
                                          <p:attrName>ppt_y</p:attrName>
                                        </p:attrNameLst>
                                      </p:cBhvr>
                                      <p:tavLst>
                                        <p:tav tm="0">
                                          <p:val>
                                            <p:strVal val="#ppt_y+.1"/>
                                          </p:val>
                                        </p:tav>
                                        <p:tav tm="100000">
                                          <p:val>
                                            <p:strVal val="#ppt_y"/>
                                          </p:val>
                                        </p:tav>
                                      </p:tavLst>
                                    </p:anim>
                                  </p:childTnLst>
                                </p:cTn>
                              </p:par>
                            </p:childTnLst>
                          </p:cTn>
                        </p:par>
                        <p:par>
                          <p:cTn id="178" fill="hold">
                            <p:stCondLst>
                              <p:cond delay="29000"/>
                            </p:stCondLst>
                            <p:childTnLst>
                              <p:par>
                                <p:cTn id="179" presetID="42" presetClass="entr" presetSubtype="0" fill="hold" nodeType="afterEffect">
                                  <p:stCondLst>
                                    <p:cond delay="0"/>
                                  </p:stCondLst>
                                  <p:childTnLst>
                                    <p:set>
                                      <p:cBhvr>
                                        <p:cTn id="180" dur="1" fill="hold">
                                          <p:stCondLst>
                                            <p:cond delay="0"/>
                                          </p:stCondLst>
                                        </p:cTn>
                                        <p:tgtEl>
                                          <p:spTgt spid="85"/>
                                        </p:tgtEl>
                                        <p:attrNameLst>
                                          <p:attrName>style.visibility</p:attrName>
                                        </p:attrNameLst>
                                      </p:cBhvr>
                                      <p:to>
                                        <p:strVal val="visible"/>
                                      </p:to>
                                    </p:set>
                                    <p:animEffect transition="in" filter="fade">
                                      <p:cBhvr>
                                        <p:cTn id="181" dur="750"/>
                                        <p:tgtEl>
                                          <p:spTgt spid="85"/>
                                        </p:tgtEl>
                                      </p:cBhvr>
                                    </p:animEffect>
                                    <p:anim calcmode="lin" valueType="num">
                                      <p:cBhvr>
                                        <p:cTn id="182" dur="750" fill="hold"/>
                                        <p:tgtEl>
                                          <p:spTgt spid="85"/>
                                        </p:tgtEl>
                                        <p:attrNameLst>
                                          <p:attrName>ppt_x</p:attrName>
                                        </p:attrNameLst>
                                      </p:cBhvr>
                                      <p:tavLst>
                                        <p:tav tm="0">
                                          <p:val>
                                            <p:strVal val="#ppt_x"/>
                                          </p:val>
                                        </p:tav>
                                        <p:tav tm="100000">
                                          <p:val>
                                            <p:strVal val="#ppt_x"/>
                                          </p:val>
                                        </p:tav>
                                      </p:tavLst>
                                    </p:anim>
                                    <p:anim calcmode="lin" valueType="num">
                                      <p:cBhvr>
                                        <p:cTn id="183" dur="750" fill="hold"/>
                                        <p:tgtEl>
                                          <p:spTgt spid="85"/>
                                        </p:tgtEl>
                                        <p:attrNameLst>
                                          <p:attrName>ppt_y</p:attrName>
                                        </p:attrNameLst>
                                      </p:cBhvr>
                                      <p:tavLst>
                                        <p:tav tm="0">
                                          <p:val>
                                            <p:strVal val="#ppt_y+.1"/>
                                          </p:val>
                                        </p:tav>
                                        <p:tav tm="100000">
                                          <p:val>
                                            <p:strVal val="#ppt_y"/>
                                          </p:val>
                                        </p:tav>
                                      </p:tavLst>
                                    </p:anim>
                                  </p:childTnLst>
                                </p:cTn>
                              </p:par>
                            </p:childTnLst>
                          </p:cTn>
                        </p:par>
                        <p:par>
                          <p:cTn id="184" fill="hold">
                            <p:stCondLst>
                              <p:cond delay="30000"/>
                            </p:stCondLst>
                            <p:childTnLst>
                              <p:par>
                                <p:cTn id="185" presetID="42" presetClass="entr" presetSubtype="0" fill="hold" nodeType="afterEffect">
                                  <p:stCondLst>
                                    <p:cond delay="0"/>
                                  </p:stCondLst>
                                  <p:childTnLst>
                                    <p:set>
                                      <p:cBhvr>
                                        <p:cTn id="186" dur="1" fill="hold">
                                          <p:stCondLst>
                                            <p:cond delay="0"/>
                                          </p:stCondLst>
                                        </p:cTn>
                                        <p:tgtEl>
                                          <p:spTgt spid="86"/>
                                        </p:tgtEl>
                                        <p:attrNameLst>
                                          <p:attrName>style.visibility</p:attrName>
                                        </p:attrNameLst>
                                      </p:cBhvr>
                                      <p:to>
                                        <p:strVal val="visible"/>
                                      </p:to>
                                    </p:set>
                                    <p:animEffect transition="in" filter="fade">
                                      <p:cBhvr>
                                        <p:cTn id="187" dur="750"/>
                                        <p:tgtEl>
                                          <p:spTgt spid="86"/>
                                        </p:tgtEl>
                                      </p:cBhvr>
                                    </p:animEffect>
                                    <p:anim calcmode="lin" valueType="num">
                                      <p:cBhvr>
                                        <p:cTn id="188" dur="750" fill="hold"/>
                                        <p:tgtEl>
                                          <p:spTgt spid="86"/>
                                        </p:tgtEl>
                                        <p:attrNameLst>
                                          <p:attrName>ppt_x</p:attrName>
                                        </p:attrNameLst>
                                      </p:cBhvr>
                                      <p:tavLst>
                                        <p:tav tm="0">
                                          <p:val>
                                            <p:strVal val="#ppt_x"/>
                                          </p:val>
                                        </p:tav>
                                        <p:tav tm="100000">
                                          <p:val>
                                            <p:strVal val="#ppt_x"/>
                                          </p:val>
                                        </p:tav>
                                      </p:tavLst>
                                    </p:anim>
                                    <p:anim calcmode="lin" valueType="num">
                                      <p:cBhvr>
                                        <p:cTn id="189" dur="750" fill="hold"/>
                                        <p:tgtEl>
                                          <p:spTgt spid="86"/>
                                        </p:tgtEl>
                                        <p:attrNameLst>
                                          <p:attrName>ppt_y</p:attrName>
                                        </p:attrNameLst>
                                      </p:cBhvr>
                                      <p:tavLst>
                                        <p:tav tm="0">
                                          <p:val>
                                            <p:strVal val="#ppt_y+.1"/>
                                          </p:val>
                                        </p:tav>
                                        <p:tav tm="100000">
                                          <p:val>
                                            <p:strVal val="#ppt_y"/>
                                          </p:val>
                                        </p:tav>
                                      </p:tavLst>
                                    </p:anim>
                                  </p:childTnLst>
                                </p:cTn>
                              </p:par>
                            </p:childTnLst>
                          </p:cTn>
                        </p:par>
                        <p:par>
                          <p:cTn id="190" fill="hold">
                            <p:stCondLst>
                              <p:cond delay="31000"/>
                            </p:stCondLst>
                            <p:childTnLst>
                              <p:par>
                                <p:cTn id="191" presetID="42" presetClass="entr" presetSubtype="0" fill="hold" nodeType="afterEffect">
                                  <p:stCondLst>
                                    <p:cond delay="0"/>
                                  </p:stCondLst>
                                  <p:childTnLst>
                                    <p:set>
                                      <p:cBhvr>
                                        <p:cTn id="192" dur="1" fill="hold">
                                          <p:stCondLst>
                                            <p:cond delay="0"/>
                                          </p:stCondLst>
                                        </p:cTn>
                                        <p:tgtEl>
                                          <p:spTgt spid="53"/>
                                        </p:tgtEl>
                                        <p:attrNameLst>
                                          <p:attrName>style.visibility</p:attrName>
                                        </p:attrNameLst>
                                      </p:cBhvr>
                                      <p:to>
                                        <p:strVal val="visible"/>
                                      </p:to>
                                    </p:set>
                                    <p:animEffect transition="in" filter="fade">
                                      <p:cBhvr>
                                        <p:cTn id="193" dur="750"/>
                                        <p:tgtEl>
                                          <p:spTgt spid="53"/>
                                        </p:tgtEl>
                                      </p:cBhvr>
                                    </p:animEffect>
                                    <p:anim calcmode="lin" valueType="num">
                                      <p:cBhvr>
                                        <p:cTn id="194" dur="750" fill="hold"/>
                                        <p:tgtEl>
                                          <p:spTgt spid="53"/>
                                        </p:tgtEl>
                                        <p:attrNameLst>
                                          <p:attrName>ppt_x</p:attrName>
                                        </p:attrNameLst>
                                      </p:cBhvr>
                                      <p:tavLst>
                                        <p:tav tm="0">
                                          <p:val>
                                            <p:strVal val="#ppt_x"/>
                                          </p:val>
                                        </p:tav>
                                        <p:tav tm="100000">
                                          <p:val>
                                            <p:strVal val="#ppt_x"/>
                                          </p:val>
                                        </p:tav>
                                      </p:tavLst>
                                    </p:anim>
                                    <p:anim calcmode="lin" valueType="num">
                                      <p:cBhvr>
                                        <p:cTn id="195" dur="750" fill="hold"/>
                                        <p:tgtEl>
                                          <p:spTgt spid="53"/>
                                        </p:tgtEl>
                                        <p:attrNameLst>
                                          <p:attrName>ppt_y</p:attrName>
                                        </p:attrNameLst>
                                      </p:cBhvr>
                                      <p:tavLst>
                                        <p:tav tm="0">
                                          <p:val>
                                            <p:strVal val="#ppt_y+.1"/>
                                          </p:val>
                                        </p:tav>
                                        <p:tav tm="100000">
                                          <p:val>
                                            <p:strVal val="#ppt_y"/>
                                          </p:val>
                                        </p:tav>
                                      </p:tavLst>
                                    </p:anim>
                                  </p:childTnLst>
                                </p:cTn>
                              </p:par>
                            </p:childTnLst>
                          </p:cTn>
                        </p:par>
                        <p:par>
                          <p:cTn id="196" fill="hold">
                            <p:stCondLst>
                              <p:cond delay="32000"/>
                            </p:stCondLst>
                            <p:childTnLst>
                              <p:par>
                                <p:cTn id="197" presetID="42" presetClass="entr" presetSubtype="0" fill="hold" nodeType="afterEffect">
                                  <p:stCondLst>
                                    <p:cond delay="0"/>
                                  </p:stCondLst>
                                  <p:childTnLst>
                                    <p:set>
                                      <p:cBhvr>
                                        <p:cTn id="198" dur="1" fill="hold">
                                          <p:stCondLst>
                                            <p:cond delay="0"/>
                                          </p:stCondLst>
                                        </p:cTn>
                                        <p:tgtEl>
                                          <p:spTgt spid="106"/>
                                        </p:tgtEl>
                                        <p:attrNameLst>
                                          <p:attrName>style.visibility</p:attrName>
                                        </p:attrNameLst>
                                      </p:cBhvr>
                                      <p:to>
                                        <p:strVal val="visible"/>
                                      </p:to>
                                    </p:set>
                                    <p:animEffect transition="in" filter="fade">
                                      <p:cBhvr>
                                        <p:cTn id="199" dur="750"/>
                                        <p:tgtEl>
                                          <p:spTgt spid="106"/>
                                        </p:tgtEl>
                                      </p:cBhvr>
                                    </p:animEffect>
                                    <p:anim calcmode="lin" valueType="num">
                                      <p:cBhvr>
                                        <p:cTn id="200" dur="750" fill="hold"/>
                                        <p:tgtEl>
                                          <p:spTgt spid="106"/>
                                        </p:tgtEl>
                                        <p:attrNameLst>
                                          <p:attrName>ppt_x</p:attrName>
                                        </p:attrNameLst>
                                      </p:cBhvr>
                                      <p:tavLst>
                                        <p:tav tm="0">
                                          <p:val>
                                            <p:strVal val="#ppt_x"/>
                                          </p:val>
                                        </p:tav>
                                        <p:tav tm="100000">
                                          <p:val>
                                            <p:strVal val="#ppt_x"/>
                                          </p:val>
                                        </p:tav>
                                      </p:tavLst>
                                    </p:anim>
                                    <p:anim calcmode="lin" valueType="num">
                                      <p:cBhvr>
                                        <p:cTn id="201" dur="750" fill="hold"/>
                                        <p:tgtEl>
                                          <p:spTgt spid="106"/>
                                        </p:tgtEl>
                                        <p:attrNameLst>
                                          <p:attrName>ppt_y</p:attrName>
                                        </p:attrNameLst>
                                      </p:cBhvr>
                                      <p:tavLst>
                                        <p:tav tm="0">
                                          <p:val>
                                            <p:strVal val="#ppt_y+.1"/>
                                          </p:val>
                                        </p:tav>
                                        <p:tav tm="100000">
                                          <p:val>
                                            <p:strVal val="#ppt_y"/>
                                          </p:val>
                                        </p:tav>
                                      </p:tavLst>
                                    </p:anim>
                                  </p:childTnLst>
                                </p:cTn>
                              </p:par>
                            </p:childTnLst>
                          </p:cTn>
                        </p:par>
                        <p:par>
                          <p:cTn id="202" fill="hold">
                            <p:stCondLst>
                              <p:cond delay="33000"/>
                            </p:stCondLst>
                            <p:childTnLst>
                              <p:par>
                                <p:cTn id="203" presetID="42" presetClass="entr" presetSubtype="0" fill="hold" nodeType="afterEffect">
                                  <p:stCondLst>
                                    <p:cond delay="0"/>
                                  </p:stCondLst>
                                  <p:childTnLst>
                                    <p:set>
                                      <p:cBhvr>
                                        <p:cTn id="204" dur="1" fill="hold">
                                          <p:stCondLst>
                                            <p:cond delay="0"/>
                                          </p:stCondLst>
                                        </p:cTn>
                                        <p:tgtEl>
                                          <p:spTgt spid="91"/>
                                        </p:tgtEl>
                                        <p:attrNameLst>
                                          <p:attrName>style.visibility</p:attrName>
                                        </p:attrNameLst>
                                      </p:cBhvr>
                                      <p:to>
                                        <p:strVal val="visible"/>
                                      </p:to>
                                    </p:set>
                                    <p:animEffect transition="in" filter="fade">
                                      <p:cBhvr>
                                        <p:cTn id="205" dur="750"/>
                                        <p:tgtEl>
                                          <p:spTgt spid="91"/>
                                        </p:tgtEl>
                                      </p:cBhvr>
                                    </p:animEffect>
                                    <p:anim calcmode="lin" valueType="num">
                                      <p:cBhvr>
                                        <p:cTn id="206" dur="750" fill="hold"/>
                                        <p:tgtEl>
                                          <p:spTgt spid="91"/>
                                        </p:tgtEl>
                                        <p:attrNameLst>
                                          <p:attrName>ppt_x</p:attrName>
                                        </p:attrNameLst>
                                      </p:cBhvr>
                                      <p:tavLst>
                                        <p:tav tm="0">
                                          <p:val>
                                            <p:strVal val="#ppt_x"/>
                                          </p:val>
                                        </p:tav>
                                        <p:tav tm="100000">
                                          <p:val>
                                            <p:strVal val="#ppt_x"/>
                                          </p:val>
                                        </p:tav>
                                      </p:tavLst>
                                    </p:anim>
                                    <p:anim calcmode="lin" valueType="num">
                                      <p:cBhvr>
                                        <p:cTn id="207" dur="750" fill="hold"/>
                                        <p:tgtEl>
                                          <p:spTgt spid="91"/>
                                        </p:tgtEl>
                                        <p:attrNameLst>
                                          <p:attrName>ppt_y</p:attrName>
                                        </p:attrNameLst>
                                      </p:cBhvr>
                                      <p:tavLst>
                                        <p:tav tm="0">
                                          <p:val>
                                            <p:strVal val="#ppt_y+.1"/>
                                          </p:val>
                                        </p:tav>
                                        <p:tav tm="100000">
                                          <p:val>
                                            <p:strVal val="#ppt_y"/>
                                          </p:val>
                                        </p:tav>
                                      </p:tavLst>
                                    </p:anim>
                                  </p:childTnLst>
                                </p:cTn>
                              </p:par>
                            </p:childTnLst>
                          </p:cTn>
                        </p:par>
                        <p:par>
                          <p:cTn id="208" fill="hold">
                            <p:stCondLst>
                              <p:cond delay="34000"/>
                            </p:stCondLst>
                            <p:childTnLst>
                              <p:par>
                                <p:cTn id="209" presetID="42" presetClass="entr" presetSubtype="0" fill="hold" nodeType="afterEffect">
                                  <p:stCondLst>
                                    <p:cond delay="0"/>
                                  </p:stCondLst>
                                  <p:childTnLst>
                                    <p:set>
                                      <p:cBhvr>
                                        <p:cTn id="210" dur="1" fill="hold">
                                          <p:stCondLst>
                                            <p:cond delay="0"/>
                                          </p:stCondLst>
                                        </p:cTn>
                                        <p:tgtEl>
                                          <p:spTgt spid="90"/>
                                        </p:tgtEl>
                                        <p:attrNameLst>
                                          <p:attrName>style.visibility</p:attrName>
                                        </p:attrNameLst>
                                      </p:cBhvr>
                                      <p:to>
                                        <p:strVal val="visible"/>
                                      </p:to>
                                    </p:set>
                                    <p:animEffect transition="in" filter="fade">
                                      <p:cBhvr>
                                        <p:cTn id="211" dur="750"/>
                                        <p:tgtEl>
                                          <p:spTgt spid="90"/>
                                        </p:tgtEl>
                                      </p:cBhvr>
                                    </p:animEffect>
                                    <p:anim calcmode="lin" valueType="num">
                                      <p:cBhvr>
                                        <p:cTn id="212" dur="750" fill="hold"/>
                                        <p:tgtEl>
                                          <p:spTgt spid="90"/>
                                        </p:tgtEl>
                                        <p:attrNameLst>
                                          <p:attrName>ppt_x</p:attrName>
                                        </p:attrNameLst>
                                      </p:cBhvr>
                                      <p:tavLst>
                                        <p:tav tm="0">
                                          <p:val>
                                            <p:strVal val="#ppt_x"/>
                                          </p:val>
                                        </p:tav>
                                        <p:tav tm="100000">
                                          <p:val>
                                            <p:strVal val="#ppt_x"/>
                                          </p:val>
                                        </p:tav>
                                      </p:tavLst>
                                    </p:anim>
                                    <p:anim calcmode="lin" valueType="num">
                                      <p:cBhvr>
                                        <p:cTn id="213" dur="750" fill="hold"/>
                                        <p:tgtEl>
                                          <p:spTgt spid="90"/>
                                        </p:tgtEl>
                                        <p:attrNameLst>
                                          <p:attrName>ppt_y</p:attrName>
                                        </p:attrNameLst>
                                      </p:cBhvr>
                                      <p:tavLst>
                                        <p:tav tm="0">
                                          <p:val>
                                            <p:strVal val="#ppt_y+.1"/>
                                          </p:val>
                                        </p:tav>
                                        <p:tav tm="100000">
                                          <p:val>
                                            <p:strVal val="#ppt_y"/>
                                          </p:val>
                                        </p:tav>
                                      </p:tavLst>
                                    </p:anim>
                                  </p:childTnLst>
                                </p:cTn>
                              </p:par>
                            </p:childTnLst>
                          </p:cTn>
                        </p:par>
                        <p:par>
                          <p:cTn id="214" fill="hold">
                            <p:stCondLst>
                              <p:cond delay="35000"/>
                            </p:stCondLst>
                            <p:childTnLst>
                              <p:par>
                                <p:cTn id="215" presetID="42" presetClass="entr" presetSubtype="0" fill="hold" nodeType="afterEffect">
                                  <p:stCondLst>
                                    <p:cond delay="0"/>
                                  </p:stCondLst>
                                  <p:childTnLst>
                                    <p:set>
                                      <p:cBhvr>
                                        <p:cTn id="216" dur="1" fill="hold">
                                          <p:stCondLst>
                                            <p:cond delay="0"/>
                                          </p:stCondLst>
                                        </p:cTn>
                                        <p:tgtEl>
                                          <p:spTgt spid="66"/>
                                        </p:tgtEl>
                                        <p:attrNameLst>
                                          <p:attrName>style.visibility</p:attrName>
                                        </p:attrNameLst>
                                      </p:cBhvr>
                                      <p:to>
                                        <p:strVal val="visible"/>
                                      </p:to>
                                    </p:set>
                                    <p:animEffect transition="in" filter="fade">
                                      <p:cBhvr>
                                        <p:cTn id="217" dur="750"/>
                                        <p:tgtEl>
                                          <p:spTgt spid="66"/>
                                        </p:tgtEl>
                                      </p:cBhvr>
                                    </p:animEffect>
                                    <p:anim calcmode="lin" valueType="num">
                                      <p:cBhvr>
                                        <p:cTn id="218" dur="750" fill="hold"/>
                                        <p:tgtEl>
                                          <p:spTgt spid="66"/>
                                        </p:tgtEl>
                                        <p:attrNameLst>
                                          <p:attrName>ppt_x</p:attrName>
                                        </p:attrNameLst>
                                      </p:cBhvr>
                                      <p:tavLst>
                                        <p:tav tm="0">
                                          <p:val>
                                            <p:strVal val="#ppt_x"/>
                                          </p:val>
                                        </p:tav>
                                        <p:tav tm="100000">
                                          <p:val>
                                            <p:strVal val="#ppt_x"/>
                                          </p:val>
                                        </p:tav>
                                      </p:tavLst>
                                    </p:anim>
                                    <p:anim calcmode="lin" valueType="num">
                                      <p:cBhvr>
                                        <p:cTn id="219" dur="750" fill="hold"/>
                                        <p:tgtEl>
                                          <p:spTgt spid="66"/>
                                        </p:tgtEl>
                                        <p:attrNameLst>
                                          <p:attrName>ppt_y</p:attrName>
                                        </p:attrNameLst>
                                      </p:cBhvr>
                                      <p:tavLst>
                                        <p:tav tm="0">
                                          <p:val>
                                            <p:strVal val="#ppt_y+.1"/>
                                          </p:val>
                                        </p:tav>
                                        <p:tav tm="100000">
                                          <p:val>
                                            <p:strVal val="#ppt_y"/>
                                          </p:val>
                                        </p:tav>
                                      </p:tavLst>
                                    </p:anim>
                                  </p:childTnLst>
                                </p:cTn>
                              </p:par>
                            </p:childTnLst>
                          </p:cTn>
                        </p:par>
                        <p:par>
                          <p:cTn id="220" fill="hold">
                            <p:stCondLst>
                              <p:cond delay="36000"/>
                            </p:stCondLst>
                            <p:childTnLst>
                              <p:par>
                                <p:cTn id="221" presetID="42" presetClass="entr" presetSubtype="0" fill="hold" nodeType="afterEffect">
                                  <p:stCondLst>
                                    <p:cond delay="0"/>
                                  </p:stCondLst>
                                  <p:childTnLst>
                                    <p:set>
                                      <p:cBhvr>
                                        <p:cTn id="222" dur="1" fill="hold">
                                          <p:stCondLst>
                                            <p:cond delay="0"/>
                                          </p:stCondLst>
                                        </p:cTn>
                                        <p:tgtEl>
                                          <p:spTgt spid="67"/>
                                        </p:tgtEl>
                                        <p:attrNameLst>
                                          <p:attrName>style.visibility</p:attrName>
                                        </p:attrNameLst>
                                      </p:cBhvr>
                                      <p:to>
                                        <p:strVal val="visible"/>
                                      </p:to>
                                    </p:set>
                                    <p:animEffect transition="in" filter="fade">
                                      <p:cBhvr>
                                        <p:cTn id="223" dur="750"/>
                                        <p:tgtEl>
                                          <p:spTgt spid="67"/>
                                        </p:tgtEl>
                                      </p:cBhvr>
                                    </p:animEffect>
                                    <p:anim calcmode="lin" valueType="num">
                                      <p:cBhvr>
                                        <p:cTn id="224" dur="750" fill="hold"/>
                                        <p:tgtEl>
                                          <p:spTgt spid="67"/>
                                        </p:tgtEl>
                                        <p:attrNameLst>
                                          <p:attrName>ppt_x</p:attrName>
                                        </p:attrNameLst>
                                      </p:cBhvr>
                                      <p:tavLst>
                                        <p:tav tm="0">
                                          <p:val>
                                            <p:strVal val="#ppt_x"/>
                                          </p:val>
                                        </p:tav>
                                        <p:tav tm="100000">
                                          <p:val>
                                            <p:strVal val="#ppt_x"/>
                                          </p:val>
                                        </p:tav>
                                      </p:tavLst>
                                    </p:anim>
                                    <p:anim calcmode="lin" valueType="num">
                                      <p:cBhvr>
                                        <p:cTn id="225" dur="750" fill="hold"/>
                                        <p:tgtEl>
                                          <p:spTgt spid="67"/>
                                        </p:tgtEl>
                                        <p:attrNameLst>
                                          <p:attrName>ppt_y</p:attrName>
                                        </p:attrNameLst>
                                      </p:cBhvr>
                                      <p:tavLst>
                                        <p:tav tm="0">
                                          <p:val>
                                            <p:strVal val="#ppt_y+.1"/>
                                          </p:val>
                                        </p:tav>
                                        <p:tav tm="100000">
                                          <p:val>
                                            <p:strVal val="#ppt_y"/>
                                          </p:val>
                                        </p:tav>
                                      </p:tavLst>
                                    </p:anim>
                                  </p:childTnLst>
                                </p:cTn>
                              </p:par>
                            </p:childTnLst>
                          </p:cTn>
                        </p:par>
                        <p:par>
                          <p:cTn id="226" fill="hold">
                            <p:stCondLst>
                              <p:cond delay="37000"/>
                            </p:stCondLst>
                            <p:childTnLst>
                              <p:par>
                                <p:cTn id="227" presetID="42" presetClass="entr" presetSubtype="0" fill="hold" nodeType="afterEffect">
                                  <p:stCondLst>
                                    <p:cond delay="0"/>
                                  </p:stCondLst>
                                  <p:childTnLst>
                                    <p:set>
                                      <p:cBhvr>
                                        <p:cTn id="228" dur="1" fill="hold">
                                          <p:stCondLst>
                                            <p:cond delay="0"/>
                                          </p:stCondLst>
                                        </p:cTn>
                                        <p:tgtEl>
                                          <p:spTgt spid="11"/>
                                        </p:tgtEl>
                                        <p:attrNameLst>
                                          <p:attrName>style.visibility</p:attrName>
                                        </p:attrNameLst>
                                      </p:cBhvr>
                                      <p:to>
                                        <p:strVal val="visible"/>
                                      </p:to>
                                    </p:set>
                                    <p:animEffect transition="in" filter="fade">
                                      <p:cBhvr>
                                        <p:cTn id="229" dur="750"/>
                                        <p:tgtEl>
                                          <p:spTgt spid="11"/>
                                        </p:tgtEl>
                                      </p:cBhvr>
                                    </p:animEffect>
                                    <p:anim calcmode="lin" valueType="num">
                                      <p:cBhvr>
                                        <p:cTn id="230" dur="750" fill="hold"/>
                                        <p:tgtEl>
                                          <p:spTgt spid="11"/>
                                        </p:tgtEl>
                                        <p:attrNameLst>
                                          <p:attrName>ppt_x</p:attrName>
                                        </p:attrNameLst>
                                      </p:cBhvr>
                                      <p:tavLst>
                                        <p:tav tm="0">
                                          <p:val>
                                            <p:strVal val="#ppt_x"/>
                                          </p:val>
                                        </p:tav>
                                        <p:tav tm="100000">
                                          <p:val>
                                            <p:strVal val="#ppt_x"/>
                                          </p:val>
                                        </p:tav>
                                      </p:tavLst>
                                    </p:anim>
                                    <p:anim calcmode="lin" valueType="num">
                                      <p:cBhvr>
                                        <p:cTn id="231" dur="750" fill="hold"/>
                                        <p:tgtEl>
                                          <p:spTgt spid="11"/>
                                        </p:tgtEl>
                                        <p:attrNameLst>
                                          <p:attrName>ppt_y</p:attrName>
                                        </p:attrNameLst>
                                      </p:cBhvr>
                                      <p:tavLst>
                                        <p:tav tm="0">
                                          <p:val>
                                            <p:strVal val="#ppt_y+.1"/>
                                          </p:val>
                                        </p:tav>
                                        <p:tav tm="100000">
                                          <p:val>
                                            <p:strVal val="#ppt_y"/>
                                          </p:val>
                                        </p:tav>
                                      </p:tavLst>
                                    </p:anim>
                                  </p:childTnLst>
                                </p:cTn>
                              </p:par>
                            </p:childTnLst>
                          </p:cTn>
                        </p:par>
                        <p:par>
                          <p:cTn id="232" fill="hold">
                            <p:stCondLst>
                              <p:cond delay="38000"/>
                            </p:stCondLst>
                            <p:childTnLst>
                              <p:par>
                                <p:cTn id="233" presetID="42" presetClass="entr" presetSubtype="0" fill="hold" grpId="0" nodeType="afterEffect">
                                  <p:stCondLst>
                                    <p:cond delay="0"/>
                                  </p:stCondLst>
                                  <p:childTnLst>
                                    <p:set>
                                      <p:cBhvr>
                                        <p:cTn id="234" dur="1" fill="hold">
                                          <p:stCondLst>
                                            <p:cond delay="0"/>
                                          </p:stCondLst>
                                        </p:cTn>
                                        <p:tgtEl>
                                          <p:spTgt spid="108"/>
                                        </p:tgtEl>
                                        <p:attrNameLst>
                                          <p:attrName>style.visibility</p:attrName>
                                        </p:attrNameLst>
                                      </p:cBhvr>
                                      <p:to>
                                        <p:strVal val="visible"/>
                                      </p:to>
                                    </p:set>
                                    <p:animEffect transition="in" filter="fade">
                                      <p:cBhvr>
                                        <p:cTn id="235" dur="750"/>
                                        <p:tgtEl>
                                          <p:spTgt spid="108"/>
                                        </p:tgtEl>
                                      </p:cBhvr>
                                    </p:animEffect>
                                    <p:anim calcmode="lin" valueType="num">
                                      <p:cBhvr>
                                        <p:cTn id="236" dur="750" fill="hold"/>
                                        <p:tgtEl>
                                          <p:spTgt spid="108"/>
                                        </p:tgtEl>
                                        <p:attrNameLst>
                                          <p:attrName>ppt_x</p:attrName>
                                        </p:attrNameLst>
                                      </p:cBhvr>
                                      <p:tavLst>
                                        <p:tav tm="0">
                                          <p:val>
                                            <p:strVal val="#ppt_x"/>
                                          </p:val>
                                        </p:tav>
                                        <p:tav tm="100000">
                                          <p:val>
                                            <p:strVal val="#ppt_x"/>
                                          </p:val>
                                        </p:tav>
                                      </p:tavLst>
                                    </p:anim>
                                    <p:anim calcmode="lin" valueType="num">
                                      <p:cBhvr>
                                        <p:cTn id="237" dur="75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5" grpId="0"/>
      <p:bldP spid="96" grpId="0"/>
      <p:bldP spid="102" grpId="0"/>
      <p:bldP spid="107" grpId="0"/>
      <p:bldP spid="10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1171232" y="-277403"/>
            <a:ext cx="3342932" cy="5674903"/>
          </a:xfrm>
          <a:prstGeom prst="rect">
            <a:avLst/>
          </a:prstGeom>
        </p:spPr>
      </p:pic>
      <p:sp>
        <p:nvSpPr>
          <p:cNvPr id="8" name="矩形 7"/>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文本框 14"/>
          <p:cNvSpPr txBox="1"/>
          <p:nvPr/>
        </p:nvSpPr>
        <p:spPr>
          <a:xfrm>
            <a:off x="3450274" y="674567"/>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grpSp>
        <p:nvGrpSpPr>
          <p:cNvPr id="4" name="组合 3"/>
          <p:cNvGrpSpPr/>
          <p:nvPr/>
        </p:nvGrpSpPr>
        <p:grpSpPr>
          <a:xfrm>
            <a:off x="1836420" y="2442210"/>
            <a:ext cx="2565400" cy="2552700"/>
            <a:chOff x="1836420" y="2442210"/>
            <a:chExt cx="2565400" cy="2552700"/>
          </a:xfrm>
        </p:grpSpPr>
        <p:sp>
          <p:nvSpPr>
            <p:cNvPr id="10" name="空心弧 9"/>
            <p:cNvSpPr/>
            <p:nvPr/>
          </p:nvSpPr>
          <p:spPr>
            <a:xfrm>
              <a:off x="1849120" y="2442210"/>
              <a:ext cx="2552700" cy="2552700"/>
            </a:xfrm>
            <a:prstGeom prst="blockArc">
              <a:avLst>
                <a:gd name="adj1" fmla="val 5495584"/>
                <a:gd name="adj2" fmla="val 16163162"/>
                <a:gd name="adj3" fmla="val 15171"/>
              </a:avLst>
            </a:prstGeom>
            <a:solidFill>
              <a:srgbClr val="EE5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 name="组合 1"/>
            <p:cNvGrpSpPr/>
            <p:nvPr/>
          </p:nvGrpSpPr>
          <p:grpSpPr>
            <a:xfrm>
              <a:off x="1836420" y="2442210"/>
              <a:ext cx="2552700" cy="2552700"/>
              <a:chOff x="1836420" y="2442210"/>
              <a:chExt cx="2552700" cy="2552700"/>
            </a:xfrm>
          </p:grpSpPr>
          <p:sp>
            <p:nvSpPr>
              <p:cNvPr id="6" name="空心弧 5"/>
              <p:cNvSpPr/>
              <p:nvPr/>
            </p:nvSpPr>
            <p:spPr>
              <a:xfrm>
                <a:off x="1836420" y="2442210"/>
                <a:ext cx="2552700" cy="2552700"/>
              </a:xfrm>
              <a:prstGeom prst="blockArc">
                <a:avLst>
                  <a:gd name="adj1" fmla="val 16143339"/>
                  <a:gd name="adj2" fmla="val 5484717"/>
                  <a:gd name="adj3" fmla="val 14666"/>
                </a:avLst>
              </a:prstGeom>
              <a:solidFill>
                <a:srgbClr val="3AA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13" name="图片 12"/>
              <p:cNvPicPr>
                <a:picLocks noChangeAspect="1"/>
              </p:cNvPicPr>
              <p:nvPr/>
            </p:nvPicPr>
            <p:blipFill>
              <a:blip r:embed="rId3"/>
              <a:stretch>
                <a:fillRect/>
              </a:stretch>
            </p:blipFill>
            <p:spPr>
              <a:xfrm>
                <a:off x="2179523" y="2810509"/>
                <a:ext cx="1917497" cy="1917497"/>
              </a:xfrm>
              <a:prstGeom prst="rect">
                <a:avLst/>
              </a:prstGeom>
            </p:spPr>
          </p:pic>
        </p:grpSp>
      </p:grpSp>
      <p:grpSp>
        <p:nvGrpSpPr>
          <p:cNvPr id="22" name="组合 21"/>
          <p:cNvGrpSpPr/>
          <p:nvPr/>
        </p:nvGrpSpPr>
        <p:grpSpPr>
          <a:xfrm>
            <a:off x="2528888" y="2243817"/>
            <a:ext cx="954894" cy="469153"/>
            <a:chOff x="2597468" y="2392407"/>
            <a:chExt cx="954894" cy="469153"/>
          </a:xfrm>
        </p:grpSpPr>
        <p:sp>
          <p:nvSpPr>
            <p:cNvPr id="16" name="流程图: 接点 15"/>
            <p:cNvSpPr/>
            <p:nvPr/>
          </p:nvSpPr>
          <p:spPr>
            <a:xfrm>
              <a:off x="3428350" y="2737548"/>
              <a:ext cx="124012" cy="124012"/>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8" name="直接连接符 17"/>
            <p:cNvCxnSpPr/>
            <p:nvPr/>
          </p:nvCxnSpPr>
          <p:spPr>
            <a:xfrm>
              <a:off x="3500913" y="2392407"/>
              <a:ext cx="0" cy="3414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597468" y="2394746"/>
              <a:ext cx="91046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1608772" y="2046922"/>
            <a:ext cx="891540" cy="461665"/>
          </a:xfrm>
          <a:prstGeom prst="rect">
            <a:avLst/>
          </a:prstGeom>
          <a:noFill/>
        </p:spPr>
        <p:txBody>
          <a:bodyPr wrap="square" rtlCol="0">
            <a:spAutoFit/>
          </a:bodyPr>
          <a:lstStyle/>
          <a:p>
            <a:pPr algn="r"/>
            <a:r>
              <a:rPr lang="en-US" altLang="zh-CN" sz="2400" dirty="0">
                <a:solidFill>
                  <a:schemeClr val="bg1"/>
                </a:solidFill>
                <a:cs typeface="+mn-ea"/>
                <a:sym typeface="+mn-lt"/>
              </a:rPr>
              <a:t>48%</a:t>
            </a:r>
            <a:endParaRPr lang="zh-CN" altLang="en-US" sz="2400" dirty="0">
              <a:solidFill>
                <a:schemeClr val="bg1"/>
              </a:solidFill>
              <a:cs typeface="+mn-ea"/>
              <a:sym typeface="+mn-lt"/>
            </a:endParaRPr>
          </a:p>
        </p:txBody>
      </p:sp>
      <p:grpSp>
        <p:nvGrpSpPr>
          <p:cNvPr id="24" name="组合 23"/>
          <p:cNvGrpSpPr/>
          <p:nvPr/>
        </p:nvGrpSpPr>
        <p:grpSpPr>
          <a:xfrm>
            <a:off x="1443038" y="2617197"/>
            <a:ext cx="882504" cy="469153"/>
            <a:chOff x="2669858" y="2392407"/>
            <a:chExt cx="882504" cy="469153"/>
          </a:xfrm>
        </p:grpSpPr>
        <p:sp>
          <p:nvSpPr>
            <p:cNvPr id="25" name="流程图: 接点 24"/>
            <p:cNvSpPr/>
            <p:nvPr/>
          </p:nvSpPr>
          <p:spPr>
            <a:xfrm>
              <a:off x="3428350" y="2737548"/>
              <a:ext cx="124012" cy="124012"/>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6" name="直接连接符 25"/>
            <p:cNvCxnSpPr/>
            <p:nvPr/>
          </p:nvCxnSpPr>
          <p:spPr>
            <a:xfrm>
              <a:off x="3500913" y="2392407"/>
              <a:ext cx="0" cy="3414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669858" y="2394746"/>
              <a:ext cx="8380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9" name="文本框 28"/>
          <p:cNvSpPr txBox="1"/>
          <p:nvPr/>
        </p:nvSpPr>
        <p:spPr>
          <a:xfrm>
            <a:off x="528637" y="2506980"/>
            <a:ext cx="891540" cy="461665"/>
          </a:xfrm>
          <a:prstGeom prst="rect">
            <a:avLst/>
          </a:prstGeom>
          <a:noFill/>
        </p:spPr>
        <p:txBody>
          <a:bodyPr wrap="square" rtlCol="0">
            <a:spAutoFit/>
          </a:bodyPr>
          <a:lstStyle/>
          <a:p>
            <a:pPr algn="r"/>
            <a:r>
              <a:rPr lang="en-US" altLang="zh-CN" sz="2400" dirty="0">
                <a:solidFill>
                  <a:schemeClr val="bg1"/>
                </a:solidFill>
                <a:cs typeface="+mn-ea"/>
                <a:sym typeface="+mn-lt"/>
              </a:rPr>
              <a:t>52%</a:t>
            </a:r>
            <a:endParaRPr lang="zh-CN" altLang="en-US" sz="2400" dirty="0">
              <a:solidFill>
                <a:schemeClr val="bg1"/>
              </a:solidFill>
              <a:cs typeface="+mn-ea"/>
              <a:sym typeface="+mn-lt"/>
            </a:endParaRPr>
          </a:p>
        </p:txBody>
      </p:sp>
      <p:grpSp>
        <p:nvGrpSpPr>
          <p:cNvPr id="5" name="组合 4"/>
          <p:cNvGrpSpPr/>
          <p:nvPr/>
        </p:nvGrpSpPr>
        <p:grpSpPr>
          <a:xfrm>
            <a:off x="4852482" y="2442210"/>
            <a:ext cx="2565400" cy="2552700"/>
            <a:chOff x="4852482" y="2442210"/>
            <a:chExt cx="2565400" cy="2552700"/>
          </a:xfrm>
        </p:grpSpPr>
        <p:sp>
          <p:nvSpPr>
            <p:cNvPr id="46" name="空心弧 45"/>
            <p:cNvSpPr/>
            <p:nvPr/>
          </p:nvSpPr>
          <p:spPr>
            <a:xfrm>
              <a:off x="4865182" y="2442210"/>
              <a:ext cx="2552700" cy="2552700"/>
            </a:xfrm>
            <a:prstGeom prst="blockArc">
              <a:avLst>
                <a:gd name="adj1" fmla="val 5495584"/>
                <a:gd name="adj2" fmla="val 16163162"/>
                <a:gd name="adj3" fmla="val 15171"/>
              </a:avLst>
            </a:prstGeom>
            <a:solidFill>
              <a:srgbClr val="EE5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空心弧 44"/>
            <p:cNvSpPr/>
            <p:nvPr/>
          </p:nvSpPr>
          <p:spPr>
            <a:xfrm>
              <a:off x="4852482" y="2442210"/>
              <a:ext cx="2552700" cy="2552700"/>
            </a:xfrm>
            <a:prstGeom prst="blockArc">
              <a:avLst>
                <a:gd name="adj1" fmla="val 16143339"/>
                <a:gd name="adj2" fmla="val 11170634"/>
                <a:gd name="adj3" fmla="val 16247"/>
              </a:avLst>
            </a:prstGeom>
            <a:solidFill>
              <a:srgbClr val="3AA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81" name="图片 80"/>
            <p:cNvPicPr>
              <a:picLocks noChangeAspect="1"/>
            </p:cNvPicPr>
            <p:nvPr/>
          </p:nvPicPr>
          <p:blipFill>
            <a:blip r:embed="rId4"/>
            <a:stretch>
              <a:fillRect/>
            </a:stretch>
          </p:blipFill>
          <p:spPr>
            <a:xfrm>
              <a:off x="5520690" y="3036570"/>
              <a:ext cx="1219200" cy="1219200"/>
            </a:xfrm>
            <a:prstGeom prst="rect">
              <a:avLst/>
            </a:prstGeom>
          </p:spPr>
        </p:pic>
      </p:grpSp>
      <p:grpSp>
        <p:nvGrpSpPr>
          <p:cNvPr id="48" name="组合 47"/>
          <p:cNvGrpSpPr/>
          <p:nvPr/>
        </p:nvGrpSpPr>
        <p:grpSpPr>
          <a:xfrm>
            <a:off x="6958762" y="2518136"/>
            <a:ext cx="543647" cy="652034"/>
            <a:chOff x="3428350" y="2209526"/>
            <a:chExt cx="543647" cy="652034"/>
          </a:xfrm>
        </p:grpSpPr>
        <p:sp>
          <p:nvSpPr>
            <p:cNvPr id="55" name="流程图: 接点 54"/>
            <p:cNvSpPr/>
            <p:nvPr/>
          </p:nvSpPr>
          <p:spPr>
            <a:xfrm>
              <a:off x="3428350" y="2737548"/>
              <a:ext cx="124012" cy="124012"/>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6" name="直接连接符 55"/>
            <p:cNvCxnSpPr/>
            <p:nvPr/>
          </p:nvCxnSpPr>
          <p:spPr>
            <a:xfrm>
              <a:off x="3958113" y="2209526"/>
              <a:ext cx="0" cy="576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539997" y="2771936"/>
              <a:ext cx="43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9" name="文本框 48"/>
          <p:cNvSpPr txBox="1"/>
          <p:nvPr/>
        </p:nvSpPr>
        <p:spPr>
          <a:xfrm>
            <a:off x="4181922" y="2061210"/>
            <a:ext cx="891540" cy="461665"/>
          </a:xfrm>
          <a:prstGeom prst="rect">
            <a:avLst/>
          </a:prstGeom>
          <a:noFill/>
        </p:spPr>
        <p:txBody>
          <a:bodyPr wrap="square" rtlCol="0">
            <a:spAutoFit/>
          </a:bodyPr>
          <a:lstStyle/>
          <a:p>
            <a:pPr algn="r"/>
            <a:r>
              <a:rPr lang="en-US" altLang="zh-CN" sz="2400" dirty="0">
                <a:solidFill>
                  <a:schemeClr val="bg1"/>
                </a:solidFill>
                <a:cs typeface="+mn-ea"/>
                <a:sym typeface="+mn-lt"/>
              </a:rPr>
              <a:t>18%</a:t>
            </a:r>
            <a:endParaRPr lang="zh-CN" altLang="en-US" sz="2400" dirty="0">
              <a:solidFill>
                <a:schemeClr val="bg1"/>
              </a:solidFill>
              <a:cs typeface="+mn-ea"/>
              <a:sym typeface="+mn-lt"/>
            </a:endParaRPr>
          </a:p>
        </p:txBody>
      </p:sp>
      <p:grpSp>
        <p:nvGrpSpPr>
          <p:cNvPr id="50" name="组合 49"/>
          <p:cNvGrpSpPr/>
          <p:nvPr/>
        </p:nvGrpSpPr>
        <p:grpSpPr>
          <a:xfrm>
            <a:off x="4844385" y="2560320"/>
            <a:ext cx="440069" cy="560320"/>
            <a:chOff x="3112293" y="2301240"/>
            <a:chExt cx="440069" cy="560320"/>
          </a:xfrm>
        </p:grpSpPr>
        <p:sp>
          <p:nvSpPr>
            <p:cNvPr id="52" name="流程图: 接点 51"/>
            <p:cNvSpPr/>
            <p:nvPr/>
          </p:nvSpPr>
          <p:spPr>
            <a:xfrm>
              <a:off x="3428350" y="2737548"/>
              <a:ext cx="124012" cy="124012"/>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53" name="直接连接符 52"/>
            <p:cNvCxnSpPr/>
            <p:nvPr/>
          </p:nvCxnSpPr>
          <p:spPr>
            <a:xfrm>
              <a:off x="3112293" y="2301240"/>
              <a:ext cx="0" cy="4783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117087" y="2794796"/>
              <a:ext cx="3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7868544" y="2442210"/>
            <a:ext cx="2565400" cy="2552700"/>
            <a:chOff x="7868544" y="2442210"/>
            <a:chExt cx="2565400" cy="2552700"/>
          </a:xfrm>
        </p:grpSpPr>
        <p:sp>
          <p:nvSpPr>
            <p:cNvPr id="59" name="空心弧 58"/>
            <p:cNvSpPr/>
            <p:nvPr/>
          </p:nvSpPr>
          <p:spPr>
            <a:xfrm>
              <a:off x="7868544" y="2442210"/>
              <a:ext cx="2552700" cy="2552700"/>
            </a:xfrm>
            <a:prstGeom prst="blockArc">
              <a:avLst>
                <a:gd name="adj1" fmla="val 16143339"/>
                <a:gd name="adj2" fmla="val 5484717"/>
                <a:gd name="adj3" fmla="val 14666"/>
              </a:avLst>
            </a:prstGeom>
            <a:solidFill>
              <a:srgbClr val="3AA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7" name="组合 6"/>
            <p:cNvGrpSpPr/>
            <p:nvPr/>
          </p:nvGrpSpPr>
          <p:grpSpPr>
            <a:xfrm>
              <a:off x="7881244" y="2442210"/>
              <a:ext cx="2552700" cy="2552700"/>
              <a:chOff x="7881244" y="2442210"/>
              <a:chExt cx="2552700" cy="2552700"/>
            </a:xfrm>
          </p:grpSpPr>
          <p:sp>
            <p:nvSpPr>
              <p:cNvPr id="60" name="空心弧 59"/>
              <p:cNvSpPr/>
              <p:nvPr/>
            </p:nvSpPr>
            <p:spPr>
              <a:xfrm>
                <a:off x="7881244" y="2442210"/>
                <a:ext cx="2552700" cy="2552700"/>
              </a:xfrm>
              <a:prstGeom prst="blockArc">
                <a:avLst>
                  <a:gd name="adj1" fmla="val 3383297"/>
                  <a:gd name="adj2" fmla="val 19938312"/>
                  <a:gd name="adj3" fmla="val 15529"/>
                </a:avLst>
              </a:prstGeom>
              <a:solidFill>
                <a:srgbClr val="EE5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83" name="图片 82"/>
              <p:cNvPicPr>
                <a:picLocks noChangeAspect="1"/>
              </p:cNvPicPr>
              <p:nvPr/>
            </p:nvPicPr>
            <p:blipFill>
              <a:blip r:embed="rId5" cstate="screen"/>
              <a:stretch>
                <a:fillRect/>
              </a:stretch>
            </p:blipFill>
            <p:spPr>
              <a:xfrm>
                <a:off x="8511540" y="3032760"/>
                <a:ext cx="1249680" cy="1249680"/>
              </a:xfrm>
              <a:prstGeom prst="rect">
                <a:avLst/>
              </a:prstGeom>
            </p:spPr>
          </p:pic>
        </p:grpSp>
      </p:grpSp>
      <p:grpSp>
        <p:nvGrpSpPr>
          <p:cNvPr id="62" name="组合 61"/>
          <p:cNvGrpSpPr/>
          <p:nvPr/>
        </p:nvGrpSpPr>
        <p:grpSpPr>
          <a:xfrm>
            <a:off x="9780514" y="2440466"/>
            <a:ext cx="997976" cy="455384"/>
            <a:chOff x="3279760" y="2417606"/>
            <a:chExt cx="997976" cy="455384"/>
          </a:xfrm>
        </p:grpSpPr>
        <p:sp>
          <p:nvSpPr>
            <p:cNvPr id="69" name="流程图: 接点 68"/>
            <p:cNvSpPr/>
            <p:nvPr/>
          </p:nvSpPr>
          <p:spPr>
            <a:xfrm>
              <a:off x="3279760" y="2748978"/>
              <a:ext cx="124012" cy="124012"/>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70" name="直接连接符 69"/>
            <p:cNvCxnSpPr/>
            <p:nvPr/>
          </p:nvCxnSpPr>
          <p:spPr>
            <a:xfrm flipH="1">
              <a:off x="3340476" y="2438127"/>
              <a:ext cx="183297" cy="3393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3517137" y="2417606"/>
              <a:ext cx="7605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文本框 62"/>
          <p:cNvSpPr txBox="1"/>
          <p:nvPr/>
        </p:nvSpPr>
        <p:spPr>
          <a:xfrm>
            <a:off x="10798434" y="2278380"/>
            <a:ext cx="891540" cy="461665"/>
          </a:xfrm>
          <a:prstGeom prst="rect">
            <a:avLst/>
          </a:prstGeom>
          <a:noFill/>
        </p:spPr>
        <p:txBody>
          <a:bodyPr wrap="square" rtlCol="0">
            <a:spAutoFit/>
          </a:bodyPr>
          <a:lstStyle/>
          <a:p>
            <a:r>
              <a:rPr lang="en-US" altLang="zh-CN" sz="2400" dirty="0">
                <a:solidFill>
                  <a:schemeClr val="bg1"/>
                </a:solidFill>
                <a:cs typeface="+mn-ea"/>
                <a:sym typeface="+mn-lt"/>
              </a:rPr>
              <a:t>78%</a:t>
            </a:r>
            <a:endParaRPr lang="zh-CN" altLang="en-US" sz="2400" dirty="0">
              <a:solidFill>
                <a:schemeClr val="bg1"/>
              </a:solidFill>
              <a:cs typeface="+mn-ea"/>
              <a:sym typeface="+mn-lt"/>
            </a:endParaRPr>
          </a:p>
        </p:txBody>
      </p:sp>
      <p:grpSp>
        <p:nvGrpSpPr>
          <p:cNvPr id="64" name="组合 63"/>
          <p:cNvGrpSpPr/>
          <p:nvPr/>
        </p:nvGrpSpPr>
        <p:grpSpPr>
          <a:xfrm>
            <a:off x="10199614" y="3577590"/>
            <a:ext cx="988824" cy="446021"/>
            <a:chOff x="3428350" y="2436026"/>
            <a:chExt cx="988824" cy="425534"/>
          </a:xfrm>
        </p:grpSpPr>
        <p:sp>
          <p:nvSpPr>
            <p:cNvPr id="66" name="流程图: 接点 65"/>
            <p:cNvSpPr/>
            <p:nvPr/>
          </p:nvSpPr>
          <p:spPr>
            <a:xfrm>
              <a:off x="3428350" y="2737548"/>
              <a:ext cx="124012" cy="124012"/>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7" name="直接连接符 66"/>
            <p:cNvCxnSpPr/>
            <p:nvPr/>
          </p:nvCxnSpPr>
          <p:spPr>
            <a:xfrm flipH="1">
              <a:off x="3500913" y="2436026"/>
              <a:ext cx="357723" cy="2978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3841174" y="2449271"/>
              <a:ext cx="57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5" name="文本框 64"/>
          <p:cNvSpPr txBox="1"/>
          <p:nvPr/>
        </p:nvSpPr>
        <p:spPr>
          <a:xfrm>
            <a:off x="6946524" y="2061210"/>
            <a:ext cx="891540" cy="461665"/>
          </a:xfrm>
          <a:prstGeom prst="rect">
            <a:avLst/>
          </a:prstGeom>
          <a:noFill/>
        </p:spPr>
        <p:txBody>
          <a:bodyPr wrap="square" rtlCol="0">
            <a:spAutoFit/>
          </a:bodyPr>
          <a:lstStyle/>
          <a:p>
            <a:pPr algn="r"/>
            <a:r>
              <a:rPr lang="en-US" altLang="zh-CN" sz="2400" dirty="0">
                <a:solidFill>
                  <a:schemeClr val="bg1"/>
                </a:solidFill>
                <a:cs typeface="+mn-ea"/>
                <a:sym typeface="+mn-lt"/>
              </a:rPr>
              <a:t>82%</a:t>
            </a:r>
            <a:endParaRPr lang="zh-CN" altLang="en-US" sz="2400" dirty="0">
              <a:solidFill>
                <a:schemeClr val="bg1"/>
              </a:solidFill>
              <a:cs typeface="+mn-ea"/>
              <a:sym typeface="+mn-lt"/>
            </a:endParaRPr>
          </a:p>
        </p:txBody>
      </p:sp>
      <p:sp>
        <p:nvSpPr>
          <p:cNvPr id="76" name="文本框 75"/>
          <p:cNvSpPr txBox="1"/>
          <p:nvPr/>
        </p:nvSpPr>
        <p:spPr>
          <a:xfrm>
            <a:off x="11140440" y="3413760"/>
            <a:ext cx="891540" cy="461665"/>
          </a:xfrm>
          <a:prstGeom prst="rect">
            <a:avLst/>
          </a:prstGeom>
          <a:noFill/>
        </p:spPr>
        <p:txBody>
          <a:bodyPr wrap="square" rtlCol="0">
            <a:spAutoFit/>
          </a:bodyPr>
          <a:lstStyle/>
          <a:p>
            <a:r>
              <a:rPr lang="en-US" altLang="zh-CN" sz="2400" dirty="0">
                <a:solidFill>
                  <a:schemeClr val="bg1"/>
                </a:solidFill>
                <a:cs typeface="+mn-ea"/>
                <a:sym typeface="+mn-lt"/>
              </a:rPr>
              <a:t>32%</a:t>
            </a:r>
            <a:endParaRPr lang="zh-CN" altLang="en-US" sz="2400" dirty="0">
              <a:solidFill>
                <a:schemeClr val="bg1"/>
              </a:solidFill>
              <a:cs typeface="+mn-ea"/>
              <a:sym typeface="+mn-lt"/>
            </a:endParaRPr>
          </a:p>
        </p:txBody>
      </p:sp>
      <p:grpSp>
        <p:nvGrpSpPr>
          <p:cNvPr id="88" name="组合 87"/>
          <p:cNvGrpSpPr/>
          <p:nvPr/>
        </p:nvGrpSpPr>
        <p:grpSpPr>
          <a:xfrm>
            <a:off x="2870200" y="5118100"/>
            <a:ext cx="222250" cy="571036"/>
            <a:chOff x="2870200" y="5118100"/>
            <a:chExt cx="222250" cy="571036"/>
          </a:xfrm>
        </p:grpSpPr>
        <p:sp>
          <p:nvSpPr>
            <p:cNvPr id="86" name="流程图: 接点 85"/>
            <p:cNvSpPr/>
            <p:nvPr/>
          </p:nvSpPr>
          <p:spPr>
            <a:xfrm>
              <a:off x="2870200" y="5118100"/>
              <a:ext cx="222250" cy="222250"/>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7" name="直接连接符 86"/>
            <p:cNvCxnSpPr/>
            <p:nvPr/>
          </p:nvCxnSpPr>
          <p:spPr>
            <a:xfrm>
              <a:off x="2966243" y="5347697"/>
              <a:ext cx="0" cy="3414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5953125" y="5160963"/>
            <a:ext cx="222250" cy="571036"/>
            <a:chOff x="2870200" y="5118100"/>
            <a:chExt cx="222250" cy="571036"/>
          </a:xfrm>
        </p:grpSpPr>
        <p:sp>
          <p:nvSpPr>
            <p:cNvPr id="90" name="流程图: 接点 89"/>
            <p:cNvSpPr/>
            <p:nvPr/>
          </p:nvSpPr>
          <p:spPr>
            <a:xfrm>
              <a:off x="2870200" y="5118100"/>
              <a:ext cx="222250" cy="222250"/>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1" name="直接连接符 90"/>
            <p:cNvCxnSpPr/>
            <p:nvPr/>
          </p:nvCxnSpPr>
          <p:spPr>
            <a:xfrm>
              <a:off x="2966243" y="5347697"/>
              <a:ext cx="0" cy="3414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2" name="组合 91"/>
          <p:cNvGrpSpPr/>
          <p:nvPr/>
        </p:nvGrpSpPr>
        <p:grpSpPr>
          <a:xfrm>
            <a:off x="9036050" y="5175250"/>
            <a:ext cx="222250" cy="571036"/>
            <a:chOff x="2870200" y="5118100"/>
            <a:chExt cx="222250" cy="571036"/>
          </a:xfrm>
        </p:grpSpPr>
        <p:sp>
          <p:nvSpPr>
            <p:cNvPr id="93" name="流程图: 接点 92"/>
            <p:cNvSpPr/>
            <p:nvPr/>
          </p:nvSpPr>
          <p:spPr>
            <a:xfrm>
              <a:off x="2870200" y="5118100"/>
              <a:ext cx="222250" cy="222250"/>
            </a:xfrm>
            <a:prstGeom prst="flowChartConnector">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4" name="直接连接符 93"/>
            <p:cNvCxnSpPr/>
            <p:nvPr/>
          </p:nvCxnSpPr>
          <p:spPr>
            <a:xfrm>
              <a:off x="2966243" y="5347697"/>
              <a:ext cx="0" cy="3414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6" name="直接连接符 95"/>
          <p:cNvCxnSpPr/>
          <p:nvPr/>
        </p:nvCxnSpPr>
        <p:spPr>
          <a:xfrm>
            <a:off x="2957512" y="5700712"/>
            <a:ext cx="6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a:xfrm>
            <a:off x="4756079" y="5926179"/>
            <a:ext cx="281669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1000">
        <p14:prism isContent="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750"/>
                                        <p:tgtEl>
                                          <p:spTgt spid="98"/>
                                        </p:tgtEl>
                                      </p:cBhvr>
                                    </p:animEffect>
                                    <p:anim calcmode="lin" valueType="num">
                                      <p:cBhvr>
                                        <p:cTn id="14" dur="750" fill="hold"/>
                                        <p:tgtEl>
                                          <p:spTgt spid="98"/>
                                        </p:tgtEl>
                                        <p:attrNameLst>
                                          <p:attrName>ppt_x</p:attrName>
                                        </p:attrNameLst>
                                      </p:cBhvr>
                                      <p:tavLst>
                                        <p:tav tm="0">
                                          <p:val>
                                            <p:strVal val="#ppt_x"/>
                                          </p:val>
                                        </p:tav>
                                        <p:tav tm="100000">
                                          <p:val>
                                            <p:strVal val="#ppt_x"/>
                                          </p:val>
                                        </p:tav>
                                      </p:tavLst>
                                    </p:anim>
                                    <p:anim calcmode="lin" valueType="num">
                                      <p:cBhvr>
                                        <p:cTn id="15" dur="750" fill="hold"/>
                                        <p:tgtEl>
                                          <p:spTgt spid="9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6"/>
                                        </p:tgtEl>
                                        <p:attrNameLst>
                                          <p:attrName>style.visibility</p:attrName>
                                        </p:attrNameLst>
                                      </p:cBhvr>
                                      <p:to>
                                        <p:strVal val="visible"/>
                                      </p:to>
                                    </p:set>
                                    <p:animEffect transition="in" filter="fade">
                                      <p:cBhvr>
                                        <p:cTn id="19" dur="750"/>
                                        <p:tgtEl>
                                          <p:spTgt spid="96"/>
                                        </p:tgtEl>
                                      </p:cBhvr>
                                    </p:animEffect>
                                    <p:anim calcmode="lin" valueType="num">
                                      <p:cBhvr>
                                        <p:cTn id="20" dur="750" fill="hold"/>
                                        <p:tgtEl>
                                          <p:spTgt spid="96"/>
                                        </p:tgtEl>
                                        <p:attrNameLst>
                                          <p:attrName>ppt_x</p:attrName>
                                        </p:attrNameLst>
                                      </p:cBhvr>
                                      <p:tavLst>
                                        <p:tav tm="0">
                                          <p:val>
                                            <p:strVal val="#ppt_x"/>
                                          </p:val>
                                        </p:tav>
                                        <p:tav tm="100000">
                                          <p:val>
                                            <p:strVal val="#ppt_x"/>
                                          </p:val>
                                        </p:tav>
                                      </p:tavLst>
                                    </p:anim>
                                    <p:anim calcmode="lin" valueType="num">
                                      <p:cBhvr>
                                        <p:cTn id="21" dur="750" fill="hold"/>
                                        <p:tgtEl>
                                          <p:spTgt spid="9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fade">
                                      <p:cBhvr>
                                        <p:cTn id="25" dur="750"/>
                                        <p:tgtEl>
                                          <p:spTgt spid="88"/>
                                        </p:tgtEl>
                                      </p:cBhvr>
                                    </p:animEffect>
                                    <p:anim calcmode="lin" valueType="num">
                                      <p:cBhvr>
                                        <p:cTn id="26" dur="750" fill="hold"/>
                                        <p:tgtEl>
                                          <p:spTgt spid="88"/>
                                        </p:tgtEl>
                                        <p:attrNameLst>
                                          <p:attrName>ppt_x</p:attrName>
                                        </p:attrNameLst>
                                      </p:cBhvr>
                                      <p:tavLst>
                                        <p:tav tm="0">
                                          <p:val>
                                            <p:strVal val="#ppt_x"/>
                                          </p:val>
                                        </p:tav>
                                        <p:tav tm="100000">
                                          <p:val>
                                            <p:strVal val="#ppt_x"/>
                                          </p:val>
                                        </p:tav>
                                      </p:tavLst>
                                    </p:anim>
                                    <p:anim calcmode="lin" valueType="num">
                                      <p:cBhvr>
                                        <p:cTn id="27" dur="750" fill="hold"/>
                                        <p:tgtEl>
                                          <p:spTgt spid="8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750"/>
                                        <p:tgtEl>
                                          <p:spTgt spid="4"/>
                                        </p:tgtEl>
                                      </p:cBhvr>
                                    </p:animEffect>
                                    <p:anim calcmode="lin" valueType="num">
                                      <p:cBhvr>
                                        <p:cTn id="32" dur="750" fill="hold"/>
                                        <p:tgtEl>
                                          <p:spTgt spid="4"/>
                                        </p:tgtEl>
                                        <p:attrNameLst>
                                          <p:attrName>ppt_x</p:attrName>
                                        </p:attrNameLst>
                                      </p:cBhvr>
                                      <p:tavLst>
                                        <p:tav tm="0">
                                          <p:val>
                                            <p:strVal val="#ppt_x"/>
                                          </p:val>
                                        </p:tav>
                                        <p:tav tm="100000">
                                          <p:val>
                                            <p:strVal val="#ppt_x"/>
                                          </p:val>
                                        </p:tav>
                                      </p:tavLst>
                                    </p:anim>
                                    <p:anim calcmode="lin" valueType="num">
                                      <p:cBhvr>
                                        <p:cTn id="33" dur="75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750"/>
                                        <p:tgtEl>
                                          <p:spTgt spid="24"/>
                                        </p:tgtEl>
                                      </p:cBhvr>
                                    </p:animEffect>
                                    <p:anim calcmode="lin" valueType="num">
                                      <p:cBhvr>
                                        <p:cTn id="38" dur="750" fill="hold"/>
                                        <p:tgtEl>
                                          <p:spTgt spid="24"/>
                                        </p:tgtEl>
                                        <p:attrNameLst>
                                          <p:attrName>ppt_x</p:attrName>
                                        </p:attrNameLst>
                                      </p:cBhvr>
                                      <p:tavLst>
                                        <p:tav tm="0">
                                          <p:val>
                                            <p:strVal val="#ppt_x"/>
                                          </p:val>
                                        </p:tav>
                                        <p:tav tm="100000">
                                          <p:val>
                                            <p:strVal val="#ppt_x"/>
                                          </p:val>
                                        </p:tav>
                                      </p:tavLst>
                                    </p:anim>
                                    <p:anim calcmode="lin" valueType="num">
                                      <p:cBhvr>
                                        <p:cTn id="39" dur="75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750"/>
                                        <p:tgtEl>
                                          <p:spTgt spid="29"/>
                                        </p:tgtEl>
                                      </p:cBhvr>
                                    </p:animEffect>
                                    <p:anim calcmode="lin" valueType="num">
                                      <p:cBhvr>
                                        <p:cTn id="44" dur="750" fill="hold"/>
                                        <p:tgtEl>
                                          <p:spTgt spid="29"/>
                                        </p:tgtEl>
                                        <p:attrNameLst>
                                          <p:attrName>ppt_x</p:attrName>
                                        </p:attrNameLst>
                                      </p:cBhvr>
                                      <p:tavLst>
                                        <p:tav tm="0">
                                          <p:val>
                                            <p:strVal val="#ppt_x"/>
                                          </p:val>
                                        </p:tav>
                                        <p:tav tm="100000">
                                          <p:val>
                                            <p:strVal val="#ppt_x"/>
                                          </p:val>
                                        </p:tav>
                                      </p:tavLst>
                                    </p:anim>
                                    <p:anim calcmode="lin" valueType="num">
                                      <p:cBhvr>
                                        <p:cTn id="45" dur="75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750"/>
                                        <p:tgtEl>
                                          <p:spTgt spid="22"/>
                                        </p:tgtEl>
                                      </p:cBhvr>
                                    </p:animEffect>
                                    <p:anim calcmode="lin" valueType="num">
                                      <p:cBhvr>
                                        <p:cTn id="50" dur="750" fill="hold"/>
                                        <p:tgtEl>
                                          <p:spTgt spid="22"/>
                                        </p:tgtEl>
                                        <p:attrNameLst>
                                          <p:attrName>ppt_x</p:attrName>
                                        </p:attrNameLst>
                                      </p:cBhvr>
                                      <p:tavLst>
                                        <p:tav tm="0">
                                          <p:val>
                                            <p:strVal val="#ppt_x"/>
                                          </p:val>
                                        </p:tav>
                                        <p:tav tm="100000">
                                          <p:val>
                                            <p:strVal val="#ppt_x"/>
                                          </p:val>
                                        </p:tav>
                                      </p:tavLst>
                                    </p:anim>
                                    <p:anim calcmode="lin" valueType="num">
                                      <p:cBhvr>
                                        <p:cTn id="51" dur="750" fill="hold"/>
                                        <p:tgtEl>
                                          <p:spTgt spid="22"/>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750"/>
                                        <p:tgtEl>
                                          <p:spTgt spid="21"/>
                                        </p:tgtEl>
                                      </p:cBhvr>
                                    </p:animEffect>
                                    <p:anim calcmode="lin" valueType="num">
                                      <p:cBhvr>
                                        <p:cTn id="56" dur="750" fill="hold"/>
                                        <p:tgtEl>
                                          <p:spTgt spid="21"/>
                                        </p:tgtEl>
                                        <p:attrNameLst>
                                          <p:attrName>ppt_x</p:attrName>
                                        </p:attrNameLst>
                                      </p:cBhvr>
                                      <p:tavLst>
                                        <p:tav tm="0">
                                          <p:val>
                                            <p:strVal val="#ppt_x"/>
                                          </p:val>
                                        </p:tav>
                                        <p:tav tm="100000">
                                          <p:val>
                                            <p:strVal val="#ppt_x"/>
                                          </p:val>
                                        </p:tav>
                                      </p:tavLst>
                                    </p:anim>
                                    <p:anim calcmode="lin" valueType="num">
                                      <p:cBhvr>
                                        <p:cTn id="57" dur="75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Effect transition="in" filter="fade">
                                      <p:cBhvr>
                                        <p:cTn id="61" dur="750"/>
                                        <p:tgtEl>
                                          <p:spTgt spid="89"/>
                                        </p:tgtEl>
                                      </p:cBhvr>
                                    </p:animEffect>
                                    <p:anim calcmode="lin" valueType="num">
                                      <p:cBhvr>
                                        <p:cTn id="62" dur="750" fill="hold"/>
                                        <p:tgtEl>
                                          <p:spTgt spid="89"/>
                                        </p:tgtEl>
                                        <p:attrNameLst>
                                          <p:attrName>ppt_x</p:attrName>
                                        </p:attrNameLst>
                                      </p:cBhvr>
                                      <p:tavLst>
                                        <p:tav tm="0">
                                          <p:val>
                                            <p:strVal val="#ppt_x"/>
                                          </p:val>
                                        </p:tav>
                                        <p:tav tm="100000">
                                          <p:val>
                                            <p:strVal val="#ppt_x"/>
                                          </p:val>
                                        </p:tav>
                                      </p:tavLst>
                                    </p:anim>
                                    <p:anim calcmode="lin" valueType="num">
                                      <p:cBhvr>
                                        <p:cTn id="63" dur="750" fill="hold"/>
                                        <p:tgtEl>
                                          <p:spTgt spid="89"/>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750"/>
                                        <p:tgtEl>
                                          <p:spTgt spid="5"/>
                                        </p:tgtEl>
                                      </p:cBhvr>
                                    </p:animEffect>
                                    <p:anim calcmode="lin" valueType="num">
                                      <p:cBhvr>
                                        <p:cTn id="68" dur="750" fill="hold"/>
                                        <p:tgtEl>
                                          <p:spTgt spid="5"/>
                                        </p:tgtEl>
                                        <p:attrNameLst>
                                          <p:attrName>ppt_x</p:attrName>
                                        </p:attrNameLst>
                                      </p:cBhvr>
                                      <p:tavLst>
                                        <p:tav tm="0">
                                          <p:val>
                                            <p:strVal val="#ppt_x"/>
                                          </p:val>
                                        </p:tav>
                                        <p:tav tm="100000">
                                          <p:val>
                                            <p:strVal val="#ppt_x"/>
                                          </p:val>
                                        </p:tav>
                                      </p:tavLst>
                                    </p:anim>
                                    <p:anim calcmode="lin" valueType="num">
                                      <p:cBhvr>
                                        <p:cTn id="69" dur="750" fill="hold"/>
                                        <p:tgtEl>
                                          <p:spTgt spid="5"/>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750"/>
                                        <p:tgtEl>
                                          <p:spTgt spid="50"/>
                                        </p:tgtEl>
                                      </p:cBhvr>
                                    </p:animEffect>
                                    <p:anim calcmode="lin" valueType="num">
                                      <p:cBhvr>
                                        <p:cTn id="74" dur="750" fill="hold"/>
                                        <p:tgtEl>
                                          <p:spTgt spid="50"/>
                                        </p:tgtEl>
                                        <p:attrNameLst>
                                          <p:attrName>ppt_x</p:attrName>
                                        </p:attrNameLst>
                                      </p:cBhvr>
                                      <p:tavLst>
                                        <p:tav tm="0">
                                          <p:val>
                                            <p:strVal val="#ppt_x"/>
                                          </p:val>
                                        </p:tav>
                                        <p:tav tm="100000">
                                          <p:val>
                                            <p:strVal val="#ppt_x"/>
                                          </p:val>
                                        </p:tav>
                                      </p:tavLst>
                                    </p:anim>
                                    <p:anim calcmode="lin" valueType="num">
                                      <p:cBhvr>
                                        <p:cTn id="75" dur="750" fill="hold"/>
                                        <p:tgtEl>
                                          <p:spTgt spid="50"/>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750"/>
                                        <p:tgtEl>
                                          <p:spTgt spid="49"/>
                                        </p:tgtEl>
                                      </p:cBhvr>
                                    </p:animEffect>
                                    <p:anim calcmode="lin" valueType="num">
                                      <p:cBhvr>
                                        <p:cTn id="80" dur="750" fill="hold"/>
                                        <p:tgtEl>
                                          <p:spTgt spid="49"/>
                                        </p:tgtEl>
                                        <p:attrNameLst>
                                          <p:attrName>ppt_x</p:attrName>
                                        </p:attrNameLst>
                                      </p:cBhvr>
                                      <p:tavLst>
                                        <p:tav tm="0">
                                          <p:val>
                                            <p:strVal val="#ppt_x"/>
                                          </p:val>
                                        </p:tav>
                                        <p:tav tm="100000">
                                          <p:val>
                                            <p:strVal val="#ppt_x"/>
                                          </p:val>
                                        </p:tav>
                                      </p:tavLst>
                                    </p:anim>
                                    <p:anim calcmode="lin" valueType="num">
                                      <p:cBhvr>
                                        <p:cTn id="81" dur="750" fill="hold"/>
                                        <p:tgtEl>
                                          <p:spTgt spid="49"/>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fade">
                                      <p:cBhvr>
                                        <p:cTn id="85" dur="750"/>
                                        <p:tgtEl>
                                          <p:spTgt spid="48"/>
                                        </p:tgtEl>
                                      </p:cBhvr>
                                    </p:animEffect>
                                    <p:anim calcmode="lin" valueType="num">
                                      <p:cBhvr>
                                        <p:cTn id="86" dur="750" fill="hold"/>
                                        <p:tgtEl>
                                          <p:spTgt spid="48"/>
                                        </p:tgtEl>
                                        <p:attrNameLst>
                                          <p:attrName>ppt_x</p:attrName>
                                        </p:attrNameLst>
                                      </p:cBhvr>
                                      <p:tavLst>
                                        <p:tav tm="0">
                                          <p:val>
                                            <p:strVal val="#ppt_x"/>
                                          </p:val>
                                        </p:tav>
                                        <p:tav tm="100000">
                                          <p:val>
                                            <p:strVal val="#ppt_x"/>
                                          </p:val>
                                        </p:tav>
                                      </p:tavLst>
                                    </p:anim>
                                    <p:anim calcmode="lin" valueType="num">
                                      <p:cBhvr>
                                        <p:cTn id="87" dur="750" fill="hold"/>
                                        <p:tgtEl>
                                          <p:spTgt spid="48"/>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fade">
                                      <p:cBhvr>
                                        <p:cTn id="91" dur="750"/>
                                        <p:tgtEl>
                                          <p:spTgt spid="65"/>
                                        </p:tgtEl>
                                      </p:cBhvr>
                                    </p:animEffect>
                                    <p:anim calcmode="lin" valueType="num">
                                      <p:cBhvr>
                                        <p:cTn id="92" dur="750" fill="hold"/>
                                        <p:tgtEl>
                                          <p:spTgt spid="65"/>
                                        </p:tgtEl>
                                        <p:attrNameLst>
                                          <p:attrName>ppt_x</p:attrName>
                                        </p:attrNameLst>
                                      </p:cBhvr>
                                      <p:tavLst>
                                        <p:tav tm="0">
                                          <p:val>
                                            <p:strVal val="#ppt_x"/>
                                          </p:val>
                                        </p:tav>
                                        <p:tav tm="100000">
                                          <p:val>
                                            <p:strVal val="#ppt_x"/>
                                          </p:val>
                                        </p:tav>
                                      </p:tavLst>
                                    </p:anim>
                                    <p:anim calcmode="lin" valueType="num">
                                      <p:cBhvr>
                                        <p:cTn id="93" dur="750" fill="hold"/>
                                        <p:tgtEl>
                                          <p:spTgt spid="65"/>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nodeType="afterEffect">
                                  <p:stCondLst>
                                    <p:cond delay="0"/>
                                  </p:stCondLst>
                                  <p:childTnLst>
                                    <p:set>
                                      <p:cBhvr>
                                        <p:cTn id="96" dur="1" fill="hold">
                                          <p:stCondLst>
                                            <p:cond delay="0"/>
                                          </p:stCondLst>
                                        </p:cTn>
                                        <p:tgtEl>
                                          <p:spTgt spid="92"/>
                                        </p:tgtEl>
                                        <p:attrNameLst>
                                          <p:attrName>style.visibility</p:attrName>
                                        </p:attrNameLst>
                                      </p:cBhvr>
                                      <p:to>
                                        <p:strVal val="visible"/>
                                      </p:to>
                                    </p:set>
                                    <p:animEffect transition="in" filter="fade">
                                      <p:cBhvr>
                                        <p:cTn id="97" dur="750"/>
                                        <p:tgtEl>
                                          <p:spTgt spid="92"/>
                                        </p:tgtEl>
                                      </p:cBhvr>
                                    </p:animEffect>
                                    <p:anim calcmode="lin" valueType="num">
                                      <p:cBhvr>
                                        <p:cTn id="98" dur="750" fill="hold"/>
                                        <p:tgtEl>
                                          <p:spTgt spid="92"/>
                                        </p:tgtEl>
                                        <p:attrNameLst>
                                          <p:attrName>ppt_x</p:attrName>
                                        </p:attrNameLst>
                                      </p:cBhvr>
                                      <p:tavLst>
                                        <p:tav tm="0">
                                          <p:val>
                                            <p:strVal val="#ppt_x"/>
                                          </p:val>
                                        </p:tav>
                                        <p:tav tm="100000">
                                          <p:val>
                                            <p:strVal val="#ppt_x"/>
                                          </p:val>
                                        </p:tav>
                                      </p:tavLst>
                                    </p:anim>
                                    <p:anim calcmode="lin" valueType="num">
                                      <p:cBhvr>
                                        <p:cTn id="99" dur="750" fill="hold"/>
                                        <p:tgtEl>
                                          <p:spTgt spid="92"/>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nodeType="after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fade">
                                      <p:cBhvr>
                                        <p:cTn id="103" dur="750"/>
                                        <p:tgtEl>
                                          <p:spTgt spid="9"/>
                                        </p:tgtEl>
                                      </p:cBhvr>
                                    </p:animEffect>
                                    <p:anim calcmode="lin" valueType="num">
                                      <p:cBhvr>
                                        <p:cTn id="104" dur="750" fill="hold"/>
                                        <p:tgtEl>
                                          <p:spTgt spid="9"/>
                                        </p:tgtEl>
                                        <p:attrNameLst>
                                          <p:attrName>ppt_x</p:attrName>
                                        </p:attrNameLst>
                                      </p:cBhvr>
                                      <p:tavLst>
                                        <p:tav tm="0">
                                          <p:val>
                                            <p:strVal val="#ppt_x"/>
                                          </p:val>
                                        </p:tav>
                                        <p:tav tm="100000">
                                          <p:val>
                                            <p:strVal val="#ppt_x"/>
                                          </p:val>
                                        </p:tav>
                                      </p:tavLst>
                                    </p:anim>
                                    <p:anim calcmode="lin" valueType="num">
                                      <p:cBhvr>
                                        <p:cTn id="105" dur="750" fill="hold"/>
                                        <p:tgtEl>
                                          <p:spTgt spid="9"/>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nodeType="afterEffect">
                                  <p:stCondLst>
                                    <p:cond delay="0"/>
                                  </p:stCondLst>
                                  <p:childTnLst>
                                    <p:set>
                                      <p:cBhvr>
                                        <p:cTn id="108" dur="1" fill="hold">
                                          <p:stCondLst>
                                            <p:cond delay="0"/>
                                          </p:stCondLst>
                                        </p:cTn>
                                        <p:tgtEl>
                                          <p:spTgt spid="62"/>
                                        </p:tgtEl>
                                        <p:attrNameLst>
                                          <p:attrName>style.visibility</p:attrName>
                                        </p:attrNameLst>
                                      </p:cBhvr>
                                      <p:to>
                                        <p:strVal val="visible"/>
                                      </p:to>
                                    </p:set>
                                    <p:animEffect transition="in" filter="fade">
                                      <p:cBhvr>
                                        <p:cTn id="109" dur="750"/>
                                        <p:tgtEl>
                                          <p:spTgt spid="62"/>
                                        </p:tgtEl>
                                      </p:cBhvr>
                                    </p:animEffect>
                                    <p:anim calcmode="lin" valueType="num">
                                      <p:cBhvr>
                                        <p:cTn id="110" dur="750" fill="hold"/>
                                        <p:tgtEl>
                                          <p:spTgt spid="62"/>
                                        </p:tgtEl>
                                        <p:attrNameLst>
                                          <p:attrName>ppt_x</p:attrName>
                                        </p:attrNameLst>
                                      </p:cBhvr>
                                      <p:tavLst>
                                        <p:tav tm="0">
                                          <p:val>
                                            <p:strVal val="#ppt_x"/>
                                          </p:val>
                                        </p:tav>
                                        <p:tav tm="100000">
                                          <p:val>
                                            <p:strVal val="#ppt_x"/>
                                          </p:val>
                                        </p:tav>
                                      </p:tavLst>
                                    </p:anim>
                                    <p:anim calcmode="lin" valueType="num">
                                      <p:cBhvr>
                                        <p:cTn id="111" dur="750" fill="hold"/>
                                        <p:tgtEl>
                                          <p:spTgt spid="62"/>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63"/>
                                        </p:tgtEl>
                                        <p:attrNameLst>
                                          <p:attrName>style.visibility</p:attrName>
                                        </p:attrNameLst>
                                      </p:cBhvr>
                                      <p:to>
                                        <p:strVal val="visible"/>
                                      </p:to>
                                    </p:set>
                                    <p:animEffect transition="in" filter="fade">
                                      <p:cBhvr>
                                        <p:cTn id="115" dur="750"/>
                                        <p:tgtEl>
                                          <p:spTgt spid="63"/>
                                        </p:tgtEl>
                                      </p:cBhvr>
                                    </p:animEffect>
                                    <p:anim calcmode="lin" valueType="num">
                                      <p:cBhvr>
                                        <p:cTn id="116" dur="750" fill="hold"/>
                                        <p:tgtEl>
                                          <p:spTgt spid="63"/>
                                        </p:tgtEl>
                                        <p:attrNameLst>
                                          <p:attrName>ppt_x</p:attrName>
                                        </p:attrNameLst>
                                      </p:cBhvr>
                                      <p:tavLst>
                                        <p:tav tm="0">
                                          <p:val>
                                            <p:strVal val="#ppt_x"/>
                                          </p:val>
                                        </p:tav>
                                        <p:tav tm="100000">
                                          <p:val>
                                            <p:strVal val="#ppt_x"/>
                                          </p:val>
                                        </p:tav>
                                      </p:tavLst>
                                    </p:anim>
                                    <p:anim calcmode="lin" valueType="num">
                                      <p:cBhvr>
                                        <p:cTn id="117" dur="750" fill="hold"/>
                                        <p:tgtEl>
                                          <p:spTgt spid="63"/>
                                        </p:tgtEl>
                                        <p:attrNameLst>
                                          <p:attrName>ppt_y</p:attrName>
                                        </p:attrNameLst>
                                      </p:cBhvr>
                                      <p:tavLst>
                                        <p:tav tm="0">
                                          <p:val>
                                            <p:strVal val="#ppt_y+.1"/>
                                          </p:val>
                                        </p:tav>
                                        <p:tav tm="100000">
                                          <p:val>
                                            <p:strVal val="#ppt_y"/>
                                          </p:val>
                                        </p:tav>
                                      </p:tavLst>
                                    </p:anim>
                                  </p:childTnLst>
                                </p:cTn>
                              </p:par>
                            </p:childTnLst>
                          </p:cTn>
                        </p:par>
                        <p:par>
                          <p:cTn id="118" fill="hold">
                            <p:stCondLst>
                              <p:cond delay="19000"/>
                            </p:stCondLst>
                            <p:childTnLst>
                              <p:par>
                                <p:cTn id="119" presetID="42" presetClass="entr" presetSubtype="0" fill="hold" nodeType="afterEffect">
                                  <p:stCondLst>
                                    <p:cond delay="0"/>
                                  </p:stCondLst>
                                  <p:childTnLst>
                                    <p:set>
                                      <p:cBhvr>
                                        <p:cTn id="120" dur="1" fill="hold">
                                          <p:stCondLst>
                                            <p:cond delay="0"/>
                                          </p:stCondLst>
                                        </p:cTn>
                                        <p:tgtEl>
                                          <p:spTgt spid="64"/>
                                        </p:tgtEl>
                                        <p:attrNameLst>
                                          <p:attrName>style.visibility</p:attrName>
                                        </p:attrNameLst>
                                      </p:cBhvr>
                                      <p:to>
                                        <p:strVal val="visible"/>
                                      </p:to>
                                    </p:set>
                                    <p:animEffect transition="in" filter="fade">
                                      <p:cBhvr>
                                        <p:cTn id="121" dur="750"/>
                                        <p:tgtEl>
                                          <p:spTgt spid="64"/>
                                        </p:tgtEl>
                                      </p:cBhvr>
                                    </p:animEffect>
                                    <p:anim calcmode="lin" valueType="num">
                                      <p:cBhvr>
                                        <p:cTn id="122" dur="750" fill="hold"/>
                                        <p:tgtEl>
                                          <p:spTgt spid="64"/>
                                        </p:tgtEl>
                                        <p:attrNameLst>
                                          <p:attrName>ppt_x</p:attrName>
                                        </p:attrNameLst>
                                      </p:cBhvr>
                                      <p:tavLst>
                                        <p:tav tm="0">
                                          <p:val>
                                            <p:strVal val="#ppt_x"/>
                                          </p:val>
                                        </p:tav>
                                        <p:tav tm="100000">
                                          <p:val>
                                            <p:strVal val="#ppt_x"/>
                                          </p:val>
                                        </p:tav>
                                      </p:tavLst>
                                    </p:anim>
                                    <p:anim calcmode="lin" valueType="num">
                                      <p:cBhvr>
                                        <p:cTn id="123" dur="750" fill="hold"/>
                                        <p:tgtEl>
                                          <p:spTgt spid="64"/>
                                        </p:tgtEl>
                                        <p:attrNameLst>
                                          <p:attrName>ppt_y</p:attrName>
                                        </p:attrNameLst>
                                      </p:cBhvr>
                                      <p:tavLst>
                                        <p:tav tm="0">
                                          <p:val>
                                            <p:strVal val="#ppt_y+.1"/>
                                          </p:val>
                                        </p:tav>
                                        <p:tav tm="100000">
                                          <p:val>
                                            <p:strVal val="#ppt_y"/>
                                          </p:val>
                                        </p:tav>
                                      </p:tavLst>
                                    </p:anim>
                                  </p:childTnLst>
                                </p:cTn>
                              </p:par>
                            </p:childTnLst>
                          </p:cTn>
                        </p:par>
                        <p:par>
                          <p:cTn id="124" fill="hold">
                            <p:stCondLst>
                              <p:cond delay="20000"/>
                            </p:stCondLst>
                            <p:childTnLst>
                              <p:par>
                                <p:cTn id="125" presetID="42" presetClass="entr" presetSubtype="0" fill="hold" grpId="0" nodeType="afterEffect">
                                  <p:stCondLst>
                                    <p:cond delay="0"/>
                                  </p:stCondLst>
                                  <p:childTnLst>
                                    <p:set>
                                      <p:cBhvr>
                                        <p:cTn id="126" dur="1" fill="hold">
                                          <p:stCondLst>
                                            <p:cond delay="0"/>
                                          </p:stCondLst>
                                        </p:cTn>
                                        <p:tgtEl>
                                          <p:spTgt spid="76"/>
                                        </p:tgtEl>
                                        <p:attrNameLst>
                                          <p:attrName>style.visibility</p:attrName>
                                        </p:attrNameLst>
                                      </p:cBhvr>
                                      <p:to>
                                        <p:strVal val="visible"/>
                                      </p:to>
                                    </p:set>
                                    <p:animEffect transition="in" filter="fade">
                                      <p:cBhvr>
                                        <p:cTn id="127" dur="750"/>
                                        <p:tgtEl>
                                          <p:spTgt spid="76"/>
                                        </p:tgtEl>
                                      </p:cBhvr>
                                    </p:animEffect>
                                    <p:anim calcmode="lin" valueType="num">
                                      <p:cBhvr>
                                        <p:cTn id="128" dur="750" fill="hold"/>
                                        <p:tgtEl>
                                          <p:spTgt spid="76"/>
                                        </p:tgtEl>
                                        <p:attrNameLst>
                                          <p:attrName>ppt_x</p:attrName>
                                        </p:attrNameLst>
                                      </p:cBhvr>
                                      <p:tavLst>
                                        <p:tav tm="0">
                                          <p:val>
                                            <p:strVal val="#ppt_x"/>
                                          </p:val>
                                        </p:tav>
                                        <p:tav tm="100000">
                                          <p:val>
                                            <p:strVal val="#ppt_x"/>
                                          </p:val>
                                        </p:tav>
                                      </p:tavLst>
                                    </p:anim>
                                    <p:anim calcmode="lin" valueType="num">
                                      <p:cBhvr>
                                        <p:cTn id="129" dur="75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P spid="29" grpId="0"/>
      <p:bldP spid="49" grpId="0"/>
      <p:bldP spid="63" grpId="0"/>
      <p:bldP spid="65" grpId="0"/>
      <p:bldP spid="76" grpId="0"/>
      <p:bldP spid="9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srcRect/>
          <a:stretch>
            <a:fillRect/>
          </a:stretch>
        </p:blipFill>
        <p:spPr>
          <a:xfrm>
            <a:off x="-1171232" y="-277403"/>
            <a:ext cx="3342932" cy="5674903"/>
          </a:xfrm>
          <a:prstGeom prst="rect">
            <a:avLst/>
          </a:prstGeom>
        </p:spPr>
      </p:pic>
      <p:sp>
        <p:nvSpPr>
          <p:cNvPr id="8" name="矩形 7"/>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文本框 14"/>
          <p:cNvSpPr txBox="1"/>
          <p:nvPr/>
        </p:nvSpPr>
        <p:spPr>
          <a:xfrm>
            <a:off x="3450274" y="674567"/>
            <a:ext cx="437012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sp>
        <p:nvSpPr>
          <p:cNvPr id="4" name="矩形 3"/>
          <p:cNvSpPr/>
          <p:nvPr/>
        </p:nvSpPr>
        <p:spPr>
          <a:xfrm>
            <a:off x="1564105" y="2454441"/>
            <a:ext cx="2225843" cy="2225843"/>
          </a:xfrm>
          <a:prstGeom prst="rect">
            <a:avLst/>
          </a:prstGeom>
          <a:solidFill>
            <a:srgbClr val="9C181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3801979" y="2454441"/>
            <a:ext cx="2225843" cy="2225843"/>
          </a:xfrm>
          <a:prstGeom prst="rect">
            <a:avLst/>
          </a:prstGeom>
          <a:solidFill>
            <a:srgbClr val="D64C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等腰三角形 4"/>
          <p:cNvSpPr/>
          <p:nvPr/>
        </p:nvSpPr>
        <p:spPr>
          <a:xfrm rot="5400000">
            <a:off x="3188367" y="3019929"/>
            <a:ext cx="2249907" cy="1070810"/>
          </a:xfrm>
          <a:prstGeom prst="triangle">
            <a:avLst/>
          </a:prstGeom>
          <a:solidFill>
            <a:srgbClr val="9C181F">
              <a:alpha val="73000"/>
            </a:srgb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6051884" y="2454441"/>
            <a:ext cx="2225843" cy="2225843"/>
          </a:xfrm>
          <a:prstGeom prst="rect">
            <a:avLst/>
          </a:prstGeom>
          <a:solidFill>
            <a:srgbClr val="28828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等腰三角形 9"/>
          <p:cNvSpPr/>
          <p:nvPr/>
        </p:nvSpPr>
        <p:spPr>
          <a:xfrm rot="5400000">
            <a:off x="5426241" y="3019929"/>
            <a:ext cx="2249907" cy="1070810"/>
          </a:xfrm>
          <a:prstGeom prst="triangle">
            <a:avLst/>
          </a:prstGeom>
          <a:solidFill>
            <a:srgbClr val="D64C55">
              <a:alpha val="73000"/>
            </a:srgb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8301789" y="2454441"/>
            <a:ext cx="2225843" cy="2225843"/>
          </a:xfrm>
          <a:prstGeom prst="rect">
            <a:avLst/>
          </a:prstGeom>
          <a:solidFill>
            <a:srgbClr val="0E2D3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等腰三角形 11"/>
          <p:cNvSpPr/>
          <p:nvPr/>
        </p:nvSpPr>
        <p:spPr>
          <a:xfrm rot="5400000">
            <a:off x="7676146" y="3019929"/>
            <a:ext cx="2249907" cy="1070810"/>
          </a:xfrm>
          <a:prstGeom prst="triangle">
            <a:avLst/>
          </a:prstGeom>
          <a:solidFill>
            <a:srgbClr val="28828D">
              <a:alpha val="73000"/>
            </a:srgb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5400000">
            <a:off x="9926051" y="3019929"/>
            <a:ext cx="2249907" cy="1070810"/>
          </a:xfrm>
          <a:prstGeom prst="triangle">
            <a:avLst/>
          </a:prstGeom>
          <a:solidFill>
            <a:srgbClr val="0E2D30">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3999841" y="4976567"/>
            <a:ext cx="3146747" cy="95410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800" b="1" i="0" u="none" strike="noStrike" kern="1200" cap="none" spc="0" normalizeH="0" baseline="0" noProof="0" dirty="0">
              <a:ln>
                <a:noFill/>
              </a:ln>
              <a:solidFill>
                <a:srgbClr val="FFFFFF"/>
              </a:solidFill>
              <a:effectLst/>
              <a:uLnTx/>
              <a:uFillTx/>
              <a:cs typeface="+mn-ea"/>
              <a:sym typeface="+mn-lt"/>
            </a:endParaRPr>
          </a:p>
        </p:txBody>
      </p:sp>
      <p:sp>
        <p:nvSpPr>
          <p:cNvPr id="20" name="矩形 19"/>
          <p:cNvSpPr/>
          <p:nvPr/>
        </p:nvSpPr>
        <p:spPr>
          <a:xfrm>
            <a:off x="2494740" y="5377667"/>
            <a:ext cx="6958353" cy="461665"/>
          </a:xfrm>
          <a:prstGeom prst="rect">
            <a:avLst/>
          </a:prstGeom>
        </p:spPr>
        <p:txBody>
          <a:bodyPr wrap="square">
            <a:spAutoFit/>
          </a:bodyPr>
          <a:lstStyle/>
          <a:p>
            <a:pPr lvl="0" algn="r">
              <a:defRPr/>
            </a:pPr>
            <a:r>
              <a:rPr lang="en-US" altLang="zh-CN" sz="2400" dirty="0">
                <a:solidFill>
                  <a:srgbClr val="FFFFFF"/>
                </a:solidFill>
                <a:cs typeface="+mn-ea"/>
                <a:sym typeface="+mn-lt"/>
              </a:rPr>
              <a:t>This text can be replaced with your own text.</a:t>
            </a:r>
            <a:endParaRPr lang="zh-CN" altLang="en-US" sz="2400" dirty="0">
              <a:solidFill>
                <a:srgbClr val="FFFFFF"/>
              </a:solidFill>
              <a:cs typeface="+mn-ea"/>
              <a:sym typeface="+mn-lt"/>
            </a:endParaRPr>
          </a:p>
        </p:txBody>
      </p:sp>
      <p:sp>
        <p:nvSpPr>
          <p:cNvPr id="21" name="矩形 20"/>
          <p:cNvSpPr/>
          <p:nvPr/>
        </p:nvSpPr>
        <p:spPr>
          <a:xfrm>
            <a:off x="1705263" y="2819281"/>
            <a:ext cx="1995662" cy="461665"/>
          </a:xfrm>
          <a:prstGeom prst="rect">
            <a:avLst/>
          </a:prstGeom>
        </p:spPr>
        <p:txBody>
          <a:bodyPr wrap="square">
            <a:spAutoFit/>
          </a:bodyPr>
          <a:lstStyle/>
          <a:p>
            <a:pPr algn="r"/>
            <a:r>
              <a:rPr lang="en-US" altLang="zh-CN" sz="2400" b="1" dirty="0">
                <a:solidFill>
                  <a:schemeClr val="bg1"/>
                </a:solidFill>
                <a:cs typeface="+mn-ea"/>
                <a:sym typeface="+mn-lt"/>
              </a:rPr>
              <a:t>KEY WORD</a:t>
            </a:r>
            <a:endParaRPr lang="zh-CN" altLang="en-US" sz="2400" b="1" dirty="0">
              <a:solidFill>
                <a:schemeClr val="bg1"/>
              </a:solidFill>
              <a:cs typeface="+mn-ea"/>
              <a:sym typeface="+mn-lt"/>
            </a:endParaRPr>
          </a:p>
        </p:txBody>
      </p:sp>
      <p:sp>
        <p:nvSpPr>
          <p:cNvPr id="22" name="矩形 21"/>
          <p:cNvSpPr/>
          <p:nvPr/>
        </p:nvSpPr>
        <p:spPr>
          <a:xfrm>
            <a:off x="2237874" y="3247455"/>
            <a:ext cx="1467852" cy="584775"/>
          </a:xfrm>
          <a:prstGeom prst="rect">
            <a:avLst/>
          </a:prstGeom>
        </p:spPr>
        <p:txBody>
          <a:bodyPr wrap="square">
            <a:spAutoFit/>
          </a:bodyPr>
          <a:lstStyle/>
          <a:p>
            <a:pPr lvl="0" algn="r">
              <a:defRPr/>
            </a:pPr>
            <a:r>
              <a:rPr lang="en-US" altLang="zh-CN" sz="1600" dirty="0" smtClean="0">
                <a:solidFill>
                  <a:srgbClr val="FFFFFF"/>
                </a:solidFill>
                <a:cs typeface="+mn-ea"/>
                <a:sym typeface="+mn-lt"/>
              </a:rPr>
              <a:t>Click to add your text.</a:t>
            </a:r>
            <a:endParaRPr lang="zh-CN" altLang="en-US" sz="1600" dirty="0">
              <a:solidFill>
                <a:srgbClr val="FFFFFF"/>
              </a:solidFill>
              <a:cs typeface="+mn-ea"/>
              <a:sym typeface="+mn-lt"/>
            </a:endParaRPr>
          </a:p>
        </p:txBody>
      </p:sp>
      <p:sp>
        <p:nvSpPr>
          <p:cNvPr id="26" name="矩形 25"/>
          <p:cNvSpPr/>
          <p:nvPr/>
        </p:nvSpPr>
        <p:spPr>
          <a:xfrm>
            <a:off x="4041084" y="2839955"/>
            <a:ext cx="1995662" cy="461665"/>
          </a:xfrm>
          <a:prstGeom prst="rect">
            <a:avLst/>
          </a:prstGeom>
        </p:spPr>
        <p:txBody>
          <a:bodyPr wrap="square">
            <a:spAutoFit/>
          </a:bodyPr>
          <a:lstStyle/>
          <a:p>
            <a:pPr algn="r"/>
            <a:r>
              <a:rPr lang="en-US" altLang="zh-CN" sz="2400" b="1" dirty="0">
                <a:solidFill>
                  <a:schemeClr val="bg1"/>
                </a:solidFill>
                <a:cs typeface="+mn-ea"/>
                <a:sym typeface="+mn-lt"/>
              </a:rPr>
              <a:t>KEY WORD</a:t>
            </a:r>
            <a:endParaRPr lang="zh-CN" altLang="en-US" sz="2400" b="1" dirty="0">
              <a:solidFill>
                <a:schemeClr val="bg1"/>
              </a:solidFill>
              <a:cs typeface="+mn-ea"/>
              <a:sym typeface="+mn-lt"/>
            </a:endParaRPr>
          </a:p>
        </p:txBody>
      </p:sp>
      <p:sp>
        <p:nvSpPr>
          <p:cNvPr id="28" name="矩形 27"/>
          <p:cNvSpPr/>
          <p:nvPr/>
        </p:nvSpPr>
        <p:spPr>
          <a:xfrm>
            <a:off x="4596063" y="3283549"/>
            <a:ext cx="1395663" cy="584775"/>
          </a:xfrm>
          <a:prstGeom prst="rect">
            <a:avLst/>
          </a:prstGeom>
        </p:spPr>
        <p:txBody>
          <a:bodyPr wrap="square">
            <a:spAutoFit/>
          </a:bodyPr>
          <a:lstStyle/>
          <a:p>
            <a:pPr lvl="0" algn="r">
              <a:defRPr/>
            </a:pPr>
            <a:r>
              <a:rPr lang="en-US" altLang="zh-CN" sz="1600" dirty="0">
                <a:solidFill>
                  <a:srgbClr val="FFFFFF"/>
                </a:solidFill>
                <a:cs typeface="+mn-ea"/>
                <a:sym typeface="+mn-lt"/>
              </a:rPr>
              <a:t>Click to add your text.</a:t>
            </a:r>
            <a:endParaRPr lang="zh-CN" altLang="en-US" sz="1600" dirty="0">
              <a:solidFill>
                <a:srgbClr val="FFFFFF"/>
              </a:solidFill>
              <a:cs typeface="+mn-ea"/>
              <a:sym typeface="+mn-lt"/>
            </a:endParaRPr>
          </a:p>
        </p:txBody>
      </p:sp>
      <p:sp>
        <p:nvSpPr>
          <p:cNvPr id="29" name="矩形 28"/>
          <p:cNvSpPr/>
          <p:nvPr/>
        </p:nvSpPr>
        <p:spPr>
          <a:xfrm>
            <a:off x="6406899" y="2810807"/>
            <a:ext cx="1995662" cy="461665"/>
          </a:xfrm>
          <a:prstGeom prst="rect">
            <a:avLst/>
          </a:prstGeom>
        </p:spPr>
        <p:txBody>
          <a:bodyPr wrap="square">
            <a:spAutoFit/>
          </a:bodyPr>
          <a:lstStyle/>
          <a:p>
            <a:pPr algn="r"/>
            <a:r>
              <a:rPr lang="en-US" altLang="zh-CN" sz="2400" b="1" dirty="0">
                <a:solidFill>
                  <a:schemeClr val="bg1"/>
                </a:solidFill>
                <a:cs typeface="+mn-ea"/>
                <a:sym typeface="+mn-lt"/>
              </a:rPr>
              <a:t>KEY WORD</a:t>
            </a:r>
            <a:endParaRPr lang="zh-CN" altLang="en-US" sz="2400" b="1" dirty="0">
              <a:solidFill>
                <a:schemeClr val="bg1"/>
              </a:solidFill>
              <a:cs typeface="+mn-ea"/>
              <a:sym typeface="+mn-lt"/>
            </a:endParaRPr>
          </a:p>
        </p:txBody>
      </p:sp>
      <p:sp>
        <p:nvSpPr>
          <p:cNvPr id="30" name="矩形 29"/>
          <p:cNvSpPr/>
          <p:nvPr/>
        </p:nvSpPr>
        <p:spPr>
          <a:xfrm>
            <a:off x="6936120" y="3228644"/>
            <a:ext cx="1395663" cy="584775"/>
          </a:xfrm>
          <a:prstGeom prst="rect">
            <a:avLst/>
          </a:prstGeom>
        </p:spPr>
        <p:txBody>
          <a:bodyPr wrap="square">
            <a:spAutoFit/>
          </a:bodyPr>
          <a:lstStyle/>
          <a:p>
            <a:pPr lvl="0" algn="r">
              <a:defRPr/>
            </a:pPr>
            <a:r>
              <a:rPr lang="en-US" altLang="zh-CN" sz="1600" dirty="0">
                <a:solidFill>
                  <a:srgbClr val="FFFFFF"/>
                </a:solidFill>
                <a:cs typeface="+mn-ea"/>
                <a:sym typeface="+mn-lt"/>
              </a:rPr>
              <a:t>Click to add your text.</a:t>
            </a:r>
            <a:endParaRPr lang="zh-CN" altLang="en-US" sz="1600" dirty="0">
              <a:solidFill>
                <a:srgbClr val="FFFFFF"/>
              </a:solidFill>
              <a:cs typeface="+mn-ea"/>
              <a:sym typeface="+mn-lt"/>
            </a:endParaRPr>
          </a:p>
        </p:txBody>
      </p:sp>
      <p:sp>
        <p:nvSpPr>
          <p:cNvPr id="31" name="矩形 30"/>
          <p:cNvSpPr/>
          <p:nvPr/>
        </p:nvSpPr>
        <p:spPr>
          <a:xfrm>
            <a:off x="8558857" y="2810807"/>
            <a:ext cx="1995662" cy="461665"/>
          </a:xfrm>
          <a:prstGeom prst="rect">
            <a:avLst/>
          </a:prstGeom>
        </p:spPr>
        <p:txBody>
          <a:bodyPr wrap="square">
            <a:spAutoFit/>
          </a:bodyPr>
          <a:lstStyle/>
          <a:p>
            <a:pPr algn="r"/>
            <a:r>
              <a:rPr lang="en-US" altLang="zh-CN" sz="2400" b="1" dirty="0">
                <a:solidFill>
                  <a:schemeClr val="bg1"/>
                </a:solidFill>
                <a:cs typeface="+mn-ea"/>
                <a:sym typeface="+mn-lt"/>
              </a:rPr>
              <a:t>KEY WORD</a:t>
            </a:r>
            <a:endParaRPr lang="zh-CN" altLang="en-US" sz="2400" b="1" dirty="0">
              <a:solidFill>
                <a:schemeClr val="bg1"/>
              </a:solidFill>
              <a:cs typeface="+mn-ea"/>
              <a:sym typeface="+mn-lt"/>
            </a:endParaRPr>
          </a:p>
        </p:txBody>
      </p:sp>
      <p:sp>
        <p:nvSpPr>
          <p:cNvPr id="32" name="矩形 31"/>
          <p:cNvSpPr/>
          <p:nvPr/>
        </p:nvSpPr>
        <p:spPr>
          <a:xfrm>
            <a:off x="9023684" y="3280159"/>
            <a:ext cx="1395663" cy="584775"/>
          </a:xfrm>
          <a:prstGeom prst="rect">
            <a:avLst/>
          </a:prstGeom>
        </p:spPr>
        <p:txBody>
          <a:bodyPr wrap="square">
            <a:spAutoFit/>
          </a:bodyPr>
          <a:lstStyle/>
          <a:p>
            <a:pPr lvl="0" algn="r">
              <a:defRPr/>
            </a:pPr>
            <a:r>
              <a:rPr lang="en-US" altLang="zh-CN" sz="1600" dirty="0">
                <a:solidFill>
                  <a:srgbClr val="FFFFFF"/>
                </a:solidFill>
                <a:cs typeface="+mn-ea"/>
                <a:sym typeface="+mn-lt"/>
              </a:rPr>
              <a:t>Click to add your text.</a:t>
            </a:r>
            <a:endParaRPr lang="zh-CN" altLang="en-US" sz="1600"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1000">
        <p14:prism isInverted="1" isContent="1"/>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750" fill="hold"/>
                                        <p:tgtEl>
                                          <p:spTgt spid="19"/>
                                        </p:tgtEl>
                                        <p:attrNameLst>
                                          <p:attrName>ppt_x</p:attrName>
                                        </p:attrNameLst>
                                      </p:cBhvr>
                                      <p:tavLst>
                                        <p:tav tm="0">
                                          <p:val>
                                            <p:strVal val="#ppt_x"/>
                                          </p:val>
                                        </p:tav>
                                        <p:tav tm="100000">
                                          <p:val>
                                            <p:strVal val="#ppt_x"/>
                                          </p:val>
                                        </p:tav>
                                      </p:tavLst>
                                    </p:anim>
                                    <p:anim calcmode="lin" valueType="num">
                                      <p:cBhvr additive="base">
                                        <p:cTn id="14" dur="75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750" fill="hold"/>
                                        <p:tgtEl>
                                          <p:spTgt spid="20"/>
                                        </p:tgtEl>
                                        <p:attrNameLst>
                                          <p:attrName>ppt_x</p:attrName>
                                        </p:attrNameLst>
                                      </p:cBhvr>
                                      <p:tavLst>
                                        <p:tav tm="0">
                                          <p:val>
                                            <p:strVal val="#ppt_x"/>
                                          </p:val>
                                        </p:tav>
                                        <p:tav tm="100000">
                                          <p:val>
                                            <p:strVal val="#ppt_x"/>
                                          </p:val>
                                        </p:tav>
                                      </p:tavLst>
                                    </p:anim>
                                    <p:anim calcmode="lin" valueType="num">
                                      <p:cBhvr additive="base">
                                        <p:cTn id="19" dur="750" fill="hold"/>
                                        <p:tgtEl>
                                          <p:spTgt spid="20"/>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750"/>
                                        <p:tgtEl>
                                          <p:spTgt spid="21"/>
                                        </p:tgtEl>
                                      </p:cBhvr>
                                    </p:animEffect>
                                    <p:anim calcmode="lin" valueType="num">
                                      <p:cBhvr>
                                        <p:cTn id="30" dur="750" fill="hold"/>
                                        <p:tgtEl>
                                          <p:spTgt spid="21"/>
                                        </p:tgtEl>
                                        <p:attrNameLst>
                                          <p:attrName>ppt_x</p:attrName>
                                        </p:attrNameLst>
                                      </p:cBhvr>
                                      <p:tavLst>
                                        <p:tav tm="0">
                                          <p:val>
                                            <p:strVal val="#ppt_x"/>
                                          </p:val>
                                        </p:tav>
                                        <p:tav tm="100000">
                                          <p:val>
                                            <p:strVal val="#ppt_x"/>
                                          </p:val>
                                        </p:tav>
                                      </p:tavLst>
                                    </p:anim>
                                    <p:anim calcmode="lin" valueType="num">
                                      <p:cBhvr>
                                        <p:cTn id="31" dur="750" fill="hold"/>
                                        <p:tgtEl>
                                          <p:spTgt spid="21"/>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750"/>
                                        <p:tgtEl>
                                          <p:spTgt spid="22"/>
                                        </p:tgtEl>
                                      </p:cBhvr>
                                    </p:animEffect>
                                    <p:anim calcmode="lin" valueType="num">
                                      <p:cBhvr>
                                        <p:cTn id="36" dur="750" fill="hold"/>
                                        <p:tgtEl>
                                          <p:spTgt spid="22"/>
                                        </p:tgtEl>
                                        <p:attrNameLst>
                                          <p:attrName>ppt_x</p:attrName>
                                        </p:attrNameLst>
                                      </p:cBhvr>
                                      <p:tavLst>
                                        <p:tav tm="0">
                                          <p:val>
                                            <p:strVal val="#ppt_x"/>
                                          </p:val>
                                        </p:tav>
                                        <p:tav tm="100000">
                                          <p:val>
                                            <p:strVal val="#ppt_x"/>
                                          </p:val>
                                        </p:tav>
                                      </p:tavLst>
                                    </p:anim>
                                    <p:anim calcmode="lin" valueType="num">
                                      <p:cBhvr>
                                        <p:cTn id="37" dur="75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750"/>
                                        <p:tgtEl>
                                          <p:spTgt spid="9"/>
                                        </p:tgtEl>
                                      </p:cBhvr>
                                    </p:animEffect>
                                    <p:anim calcmode="lin" valueType="num">
                                      <p:cBhvr>
                                        <p:cTn id="48" dur="750" fill="hold"/>
                                        <p:tgtEl>
                                          <p:spTgt spid="9"/>
                                        </p:tgtEl>
                                        <p:attrNameLst>
                                          <p:attrName>ppt_x</p:attrName>
                                        </p:attrNameLst>
                                      </p:cBhvr>
                                      <p:tavLst>
                                        <p:tav tm="0">
                                          <p:val>
                                            <p:strVal val="#ppt_x"/>
                                          </p:val>
                                        </p:tav>
                                        <p:tav tm="100000">
                                          <p:val>
                                            <p:strVal val="#ppt_x"/>
                                          </p:val>
                                        </p:tav>
                                      </p:tavLst>
                                    </p:anim>
                                    <p:anim calcmode="lin" valueType="num">
                                      <p:cBhvr>
                                        <p:cTn id="49" dur="75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750"/>
                                        <p:tgtEl>
                                          <p:spTgt spid="26"/>
                                        </p:tgtEl>
                                      </p:cBhvr>
                                    </p:animEffect>
                                    <p:anim calcmode="lin" valueType="num">
                                      <p:cBhvr>
                                        <p:cTn id="54" dur="750" fill="hold"/>
                                        <p:tgtEl>
                                          <p:spTgt spid="26"/>
                                        </p:tgtEl>
                                        <p:attrNameLst>
                                          <p:attrName>ppt_x</p:attrName>
                                        </p:attrNameLst>
                                      </p:cBhvr>
                                      <p:tavLst>
                                        <p:tav tm="0">
                                          <p:val>
                                            <p:strVal val="#ppt_x"/>
                                          </p:val>
                                        </p:tav>
                                        <p:tav tm="100000">
                                          <p:val>
                                            <p:strVal val="#ppt_x"/>
                                          </p:val>
                                        </p:tav>
                                      </p:tavLst>
                                    </p:anim>
                                    <p:anim calcmode="lin" valueType="num">
                                      <p:cBhvr>
                                        <p:cTn id="55" dur="750" fill="hold"/>
                                        <p:tgtEl>
                                          <p:spTgt spid="26"/>
                                        </p:tgtEl>
                                        <p:attrNameLst>
                                          <p:attrName>ppt_y</p:attrName>
                                        </p:attrNameLst>
                                      </p:cBhvr>
                                      <p:tavLst>
                                        <p:tav tm="0">
                                          <p:val>
                                            <p:strVal val="#ppt_y+.1"/>
                                          </p:val>
                                        </p:tav>
                                        <p:tav tm="100000">
                                          <p:val>
                                            <p:strVal val="#ppt_y"/>
                                          </p:val>
                                        </p:tav>
                                      </p:tavLst>
                                    </p:anim>
                                  </p:childTnLst>
                                </p:cTn>
                              </p:par>
                            </p:childTnLst>
                          </p:cTn>
                        </p:par>
                        <p:par>
                          <p:cTn id="56" fill="hold">
                            <p:stCondLst>
                              <p:cond delay="8500"/>
                            </p:stCondLst>
                            <p:childTnLst>
                              <p:par>
                                <p:cTn id="57" presetID="42"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750"/>
                                        <p:tgtEl>
                                          <p:spTgt spid="28"/>
                                        </p:tgtEl>
                                      </p:cBhvr>
                                    </p:animEffect>
                                    <p:anim calcmode="lin" valueType="num">
                                      <p:cBhvr>
                                        <p:cTn id="60" dur="750" fill="hold"/>
                                        <p:tgtEl>
                                          <p:spTgt spid="28"/>
                                        </p:tgtEl>
                                        <p:attrNameLst>
                                          <p:attrName>ppt_x</p:attrName>
                                        </p:attrNameLst>
                                      </p:cBhvr>
                                      <p:tavLst>
                                        <p:tav tm="0">
                                          <p:val>
                                            <p:strVal val="#ppt_x"/>
                                          </p:val>
                                        </p:tav>
                                        <p:tav tm="100000">
                                          <p:val>
                                            <p:strVal val="#ppt_x"/>
                                          </p:val>
                                        </p:tav>
                                      </p:tavLst>
                                    </p:anim>
                                    <p:anim calcmode="lin" valueType="num">
                                      <p:cBhvr>
                                        <p:cTn id="61" dur="750" fill="hold"/>
                                        <p:tgtEl>
                                          <p:spTgt spid="28"/>
                                        </p:tgtEl>
                                        <p:attrNameLst>
                                          <p:attrName>ppt_y</p:attrName>
                                        </p:attrNameLst>
                                      </p:cBhvr>
                                      <p:tavLst>
                                        <p:tav tm="0">
                                          <p:val>
                                            <p:strVal val="#ppt_y+.1"/>
                                          </p:val>
                                        </p:tav>
                                        <p:tav tm="100000">
                                          <p:val>
                                            <p:strVal val="#ppt_y"/>
                                          </p:val>
                                        </p:tav>
                                      </p:tavLst>
                                    </p:anim>
                                  </p:childTnLst>
                                </p:cTn>
                              </p:par>
                            </p:childTnLst>
                          </p:cTn>
                        </p:par>
                        <p:par>
                          <p:cTn id="62" fill="hold">
                            <p:stCondLst>
                              <p:cond delay="9500"/>
                            </p:stCondLst>
                            <p:childTnLst>
                              <p:par>
                                <p:cTn id="63" presetID="42" presetClass="entr" presetSubtype="0"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500"/>
                                        <p:tgtEl>
                                          <p:spTgt spid="10"/>
                                        </p:tgtEl>
                                      </p:cBhvr>
                                    </p:animEffect>
                                    <p:anim calcmode="lin" valueType="num">
                                      <p:cBhvr>
                                        <p:cTn id="66" dur="500" fill="hold"/>
                                        <p:tgtEl>
                                          <p:spTgt spid="10"/>
                                        </p:tgtEl>
                                        <p:attrNameLst>
                                          <p:attrName>ppt_x</p:attrName>
                                        </p:attrNameLst>
                                      </p:cBhvr>
                                      <p:tavLst>
                                        <p:tav tm="0">
                                          <p:val>
                                            <p:strVal val="#ppt_x"/>
                                          </p:val>
                                        </p:tav>
                                        <p:tav tm="100000">
                                          <p:val>
                                            <p:strVal val="#ppt_x"/>
                                          </p:val>
                                        </p:tav>
                                      </p:tavLst>
                                    </p:anim>
                                    <p:anim calcmode="lin" valueType="num">
                                      <p:cBhvr>
                                        <p:cTn id="67" dur="500" fill="hold"/>
                                        <p:tgtEl>
                                          <p:spTgt spid="10"/>
                                        </p:tgtEl>
                                        <p:attrNameLst>
                                          <p:attrName>ppt_y</p:attrName>
                                        </p:attrNameLst>
                                      </p:cBhvr>
                                      <p:tavLst>
                                        <p:tav tm="0">
                                          <p:val>
                                            <p:strVal val="#ppt_y+.1"/>
                                          </p:val>
                                        </p:tav>
                                        <p:tav tm="100000">
                                          <p:val>
                                            <p:strVal val="#ppt_y"/>
                                          </p:val>
                                        </p:tav>
                                      </p:tavLst>
                                    </p:anim>
                                  </p:childTnLst>
                                </p:cTn>
                              </p:par>
                            </p:childTnLst>
                          </p:cTn>
                        </p:par>
                        <p:par>
                          <p:cTn id="68" fill="hold">
                            <p:stCondLst>
                              <p:cond delay="10000"/>
                            </p:stCondLst>
                            <p:childTnLst>
                              <p:par>
                                <p:cTn id="69" presetID="42" presetClass="entr" presetSubtype="0"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750"/>
                                        <p:tgtEl>
                                          <p:spTgt spid="11"/>
                                        </p:tgtEl>
                                      </p:cBhvr>
                                    </p:animEffect>
                                    <p:anim calcmode="lin" valueType="num">
                                      <p:cBhvr>
                                        <p:cTn id="72" dur="750" fill="hold"/>
                                        <p:tgtEl>
                                          <p:spTgt spid="11"/>
                                        </p:tgtEl>
                                        <p:attrNameLst>
                                          <p:attrName>ppt_x</p:attrName>
                                        </p:attrNameLst>
                                      </p:cBhvr>
                                      <p:tavLst>
                                        <p:tav tm="0">
                                          <p:val>
                                            <p:strVal val="#ppt_x"/>
                                          </p:val>
                                        </p:tav>
                                        <p:tav tm="100000">
                                          <p:val>
                                            <p:strVal val="#ppt_x"/>
                                          </p:val>
                                        </p:tav>
                                      </p:tavLst>
                                    </p:anim>
                                    <p:anim calcmode="lin" valueType="num">
                                      <p:cBhvr>
                                        <p:cTn id="73" dur="750" fill="hold"/>
                                        <p:tgtEl>
                                          <p:spTgt spid="11"/>
                                        </p:tgtEl>
                                        <p:attrNameLst>
                                          <p:attrName>ppt_y</p:attrName>
                                        </p:attrNameLst>
                                      </p:cBhvr>
                                      <p:tavLst>
                                        <p:tav tm="0">
                                          <p:val>
                                            <p:strVal val="#ppt_y+.1"/>
                                          </p:val>
                                        </p:tav>
                                        <p:tav tm="100000">
                                          <p:val>
                                            <p:strVal val="#ppt_y"/>
                                          </p:val>
                                        </p:tav>
                                      </p:tavLst>
                                    </p:anim>
                                  </p:childTnLst>
                                </p:cTn>
                              </p:par>
                            </p:childTnLst>
                          </p:cTn>
                        </p:par>
                        <p:par>
                          <p:cTn id="74" fill="hold">
                            <p:stCondLst>
                              <p:cond delay="11000"/>
                            </p:stCondLst>
                            <p:childTnLst>
                              <p:par>
                                <p:cTn id="75" presetID="42"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750"/>
                                        <p:tgtEl>
                                          <p:spTgt spid="29"/>
                                        </p:tgtEl>
                                      </p:cBhvr>
                                    </p:animEffect>
                                    <p:anim calcmode="lin" valueType="num">
                                      <p:cBhvr>
                                        <p:cTn id="78" dur="750" fill="hold"/>
                                        <p:tgtEl>
                                          <p:spTgt spid="29"/>
                                        </p:tgtEl>
                                        <p:attrNameLst>
                                          <p:attrName>ppt_x</p:attrName>
                                        </p:attrNameLst>
                                      </p:cBhvr>
                                      <p:tavLst>
                                        <p:tav tm="0">
                                          <p:val>
                                            <p:strVal val="#ppt_x"/>
                                          </p:val>
                                        </p:tav>
                                        <p:tav tm="100000">
                                          <p:val>
                                            <p:strVal val="#ppt_x"/>
                                          </p:val>
                                        </p:tav>
                                      </p:tavLst>
                                    </p:anim>
                                    <p:anim calcmode="lin" valueType="num">
                                      <p:cBhvr>
                                        <p:cTn id="79" dur="750" fill="hold"/>
                                        <p:tgtEl>
                                          <p:spTgt spid="29"/>
                                        </p:tgtEl>
                                        <p:attrNameLst>
                                          <p:attrName>ppt_y</p:attrName>
                                        </p:attrNameLst>
                                      </p:cBhvr>
                                      <p:tavLst>
                                        <p:tav tm="0">
                                          <p:val>
                                            <p:strVal val="#ppt_y+.1"/>
                                          </p:val>
                                        </p:tav>
                                        <p:tav tm="100000">
                                          <p:val>
                                            <p:strVal val="#ppt_y"/>
                                          </p:val>
                                        </p:tav>
                                      </p:tavLst>
                                    </p:anim>
                                  </p:childTnLst>
                                </p:cTn>
                              </p:par>
                            </p:childTnLst>
                          </p:cTn>
                        </p:par>
                        <p:par>
                          <p:cTn id="80" fill="hold">
                            <p:stCondLst>
                              <p:cond delay="12000"/>
                            </p:stCondLst>
                            <p:childTnLst>
                              <p:par>
                                <p:cTn id="81" presetID="42"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750"/>
                                        <p:tgtEl>
                                          <p:spTgt spid="30"/>
                                        </p:tgtEl>
                                      </p:cBhvr>
                                    </p:animEffect>
                                    <p:anim calcmode="lin" valueType="num">
                                      <p:cBhvr>
                                        <p:cTn id="84" dur="750" fill="hold"/>
                                        <p:tgtEl>
                                          <p:spTgt spid="30"/>
                                        </p:tgtEl>
                                        <p:attrNameLst>
                                          <p:attrName>ppt_x</p:attrName>
                                        </p:attrNameLst>
                                      </p:cBhvr>
                                      <p:tavLst>
                                        <p:tav tm="0">
                                          <p:val>
                                            <p:strVal val="#ppt_x"/>
                                          </p:val>
                                        </p:tav>
                                        <p:tav tm="100000">
                                          <p:val>
                                            <p:strVal val="#ppt_x"/>
                                          </p:val>
                                        </p:tav>
                                      </p:tavLst>
                                    </p:anim>
                                    <p:anim calcmode="lin" valueType="num">
                                      <p:cBhvr>
                                        <p:cTn id="85" dur="750" fill="hold"/>
                                        <p:tgtEl>
                                          <p:spTgt spid="30"/>
                                        </p:tgtEl>
                                        <p:attrNameLst>
                                          <p:attrName>ppt_y</p:attrName>
                                        </p:attrNameLst>
                                      </p:cBhvr>
                                      <p:tavLst>
                                        <p:tav tm="0">
                                          <p:val>
                                            <p:strVal val="#ppt_y+.1"/>
                                          </p:val>
                                        </p:tav>
                                        <p:tav tm="100000">
                                          <p:val>
                                            <p:strVal val="#ppt_y"/>
                                          </p:val>
                                        </p:tav>
                                      </p:tavLst>
                                    </p:anim>
                                  </p:childTnLst>
                                </p:cTn>
                              </p:par>
                            </p:childTnLst>
                          </p:cTn>
                        </p:par>
                        <p:par>
                          <p:cTn id="86" fill="hold">
                            <p:stCondLst>
                              <p:cond delay="13000"/>
                            </p:stCondLst>
                            <p:childTnLst>
                              <p:par>
                                <p:cTn id="87" presetID="42" presetClass="entr" presetSubtype="0"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500"/>
                                        <p:tgtEl>
                                          <p:spTgt spid="12"/>
                                        </p:tgtEl>
                                      </p:cBhvr>
                                    </p:animEffect>
                                    <p:anim calcmode="lin" valueType="num">
                                      <p:cBhvr>
                                        <p:cTn id="90" dur="500" fill="hold"/>
                                        <p:tgtEl>
                                          <p:spTgt spid="12"/>
                                        </p:tgtEl>
                                        <p:attrNameLst>
                                          <p:attrName>ppt_x</p:attrName>
                                        </p:attrNameLst>
                                      </p:cBhvr>
                                      <p:tavLst>
                                        <p:tav tm="0">
                                          <p:val>
                                            <p:strVal val="#ppt_x"/>
                                          </p:val>
                                        </p:tav>
                                        <p:tav tm="100000">
                                          <p:val>
                                            <p:strVal val="#ppt_x"/>
                                          </p:val>
                                        </p:tav>
                                      </p:tavLst>
                                    </p:anim>
                                    <p:anim calcmode="lin" valueType="num">
                                      <p:cBhvr>
                                        <p:cTn id="91" dur="500" fill="hold"/>
                                        <p:tgtEl>
                                          <p:spTgt spid="12"/>
                                        </p:tgtEl>
                                        <p:attrNameLst>
                                          <p:attrName>ppt_y</p:attrName>
                                        </p:attrNameLst>
                                      </p:cBhvr>
                                      <p:tavLst>
                                        <p:tav tm="0">
                                          <p:val>
                                            <p:strVal val="#ppt_y+.1"/>
                                          </p:val>
                                        </p:tav>
                                        <p:tav tm="100000">
                                          <p:val>
                                            <p:strVal val="#ppt_y"/>
                                          </p:val>
                                        </p:tav>
                                      </p:tavLst>
                                    </p:anim>
                                  </p:childTnLst>
                                </p:cTn>
                              </p:par>
                            </p:childTnLst>
                          </p:cTn>
                        </p:par>
                        <p:par>
                          <p:cTn id="92" fill="hold">
                            <p:stCondLst>
                              <p:cond delay="13500"/>
                            </p:stCondLst>
                            <p:childTnLst>
                              <p:par>
                                <p:cTn id="93" presetID="42" presetClass="entr" presetSubtype="0"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fade">
                                      <p:cBhvr>
                                        <p:cTn id="95" dur="750"/>
                                        <p:tgtEl>
                                          <p:spTgt spid="13"/>
                                        </p:tgtEl>
                                      </p:cBhvr>
                                    </p:animEffect>
                                    <p:anim calcmode="lin" valueType="num">
                                      <p:cBhvr>
                                        <p:cTn id="96" dur="750" fill="hold"/>
                                        <p:tgtEl>
                                          <p:spTgt spid="13"/>
                                        </p:tgtEl>
                                        <p:attrNameLst>
                                          <p:attrName>ppt_x</p:attrName>
                                        </p:attrNameLst>
                                      </p:cBhvr>
                                      <p:tavLst>
                                        <p:tav tm="0">
                                          <p:val>
                                            <p:strVal val="#ppt_x"/>
                                          </p:val>
                                        </p:tav>
                                        <p:tav tm="100000">
                                          <p:val>
                                            <p:strVal val="#ppt_x"/>
                                          </p:val>
                                        </p:tav>
                                      </p:tavLst>
                                    </p:anim>
                                    <p:anim calcmode="lin" valueType="num">
                                      <p:cBhvr>
                                        <p:cTn id="97" dur="750" fill="hold"/>
                                        <p:tgtEl>
                                          <p:spTgt spid="13"/>
                                        </p:tgtEl>
                                        <p:attrNameLst>
                                          <p:attrName>ppt_y</p:attrName>
                                        </p:attrNameLst>
                                      </p:cBhvr>
                                      <p:tavLst>
                                        <p:tav tm="0">
                                          <p:val>
                                            <p:strVal val="#ppt_y+.1"/>
                                          </p:val>
                                        </p:tav>
                                        <p:tav tm="100000">
                                          <p:val>
                                            <p:strVal val="#ppt_y"/>
                                          </p:val>
                                        </p:tav>
                                      </p:tavLst>
                                    </p:anim>
                                  </p:childTnLst>
                                </p:cTn>
                              </p:par>
                            </p:childTnLst>
                          </p:cTn>
                        </p:par>
                        <p:par>
                          <p:cTn id="98" fill="hold">
                            <p:stCondLst>
                              <p:cond delay="14500"/>
                            </p:stCondLst>
                            <p:childTnLst>
                              <p:par>
                                <p:cTn id="99" presetID="42" presetClass="entr" presetSubtype="0" fill="hold" grpId="0" nodeType="after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750"/>
                                        <p:tgtEl>
                                          <p:spTgt spid="31"/>
                                        </p:tgtEl>
                                      </p:cBhvr>
                                    </p:animEffect>
                                    <p:anim calcmode="lin" valueType="num">
                                      <p:cBhvr>
                                        <p:cTn id="102" dur="750" fill="hold"/>
                                        <p:tgtEl>
                                          <p:spTgt spid="31"/>
                                        </p:tgtEl>
                                        <p:attrNameLst>
                                          <p:attrName>ppt_x</p:attrName>
                                        </p:attrNameLst>
                                      </p:cBhvr>
                                      <p:tavLst>
                                        <p:tav tm="0">
                                          <p:val>
                                            <p:strVal val="#ppt_x"/>
                                          </p:val>
                                        </p:tav>
                                        <p:tav tm="100000">
                                          <p:val>
                                            <p:strVal val="#ppt_x"/>
                                          </p:val>
                                        </p:tav>
                                      </p:tavLst>
                                    </p:anim>
                                    <p:anim calcmode="lin" valueType="num">
                                      <p:cBhvr>
                                        <p:cTn id="103" dur="750" fill="hold"/>
                                        <p:tgtEl>
                                          <p:spTgt spid="31"/>
                                        </p:tgtEl>
                                        <p:attrNameLst>
                                          <p:attrName>ppt_y</p:attrName>
                                        </p:attrNameLst>
                                      </p:cBhvr>
                                      <p:tavLst>
                                        <p:tav tm="0">
                                          <p:val>
                                            <p:strVal val="#ppt_y+.1"/>
                                          </p:val>
                                        </p:tav>
                                        <p:tav tm="100000">
                                          <p:val>
                                            <p:strVal val="#ppt_y"/>
                                          </p:val>
                                        </p:tav>
                                      </p:tavLst>
                                    </p:anim>
                                  </p:childTnLst>
                                </p:cTn>
                              </p:par>
                            </p:childTnLst>
                          </p:cTn>
                        </p:par>
                        <p:par>
                          <p:cTn id="104" fill="hold">
                            <p:stCondLst>
                              <p:cond delay="15500"/>
                            </p:stCondLst>
                            <p:childTnLst>
                              <p:par>
                                <p:cTn id="105" presetID="42" presetClass="entr" presetSubtype="0" fill="hold" grpId="0" nodeType="after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750"/>
                                        <p:tgtEl>
                                          <p:spTgt spid="32"/>
                                        </p:tgtEl>
                                      </p:cBhvr>
                                    </p:animEffect>
                                    <p:anim calcmode="lin" valueType="num">
                                      <p:cBhvr>
                                        <p:cTn id="108" dur="750" fill="hold"/>
                                        <p:tgtEl>
                                          <p:spTgt spid="32"/>
                                        </p:tgtEl>
                                        <p:attrNameLst>
                                          <p:attrName>ppt_x</p:attrName>
                                        </p:attrNameLst>
                                      </p:cBhvr>
                                      <p:tavLst>
                                        <p:tav tm="0">
                                          <p:val>
                                            <p:strVal val="#ppt_x"/>
                                          </p:val>
                                        </p:tav>
                                        <p:tav tm="100000">
                                          <p:val>
                                            <p:strVal val="#ppt_x"/>
                                          </p:val>
                                        </p:tav>
                                      </p:tavLst>
                                    </p:anim>
                                    <p:anim calcmode="lin" valueType="num">
                                      <p:cBhvr>
                                        <p:cTn id="109" dur="750" fill="hold"/>
                                        <p:tgtEl>
                                          <p:spTgt spid="32"/>
                                        </p:tgtEl>
                                        <p:attrNameLst>
                                          <p:attrName>ppt_y</p:attrName>
                                        </p:attrNameLst>
                                      </p:cBhvr>
                                      <p:tavLst>
                                        <p:tav tm="0">
                                          <p:val>
                                            <p:strVal val="#ppt_y+.1"/>
                                          </p:val>
                                        </p:tav>
                                        <p:tav tm="100000">
                                          <p:val>
                                            <p:strVal val="#ppt_y"/>
                                          </p:val>
                                        </p:tav>
                                      </p:tavLst>
                                    </p:anim>
                                  </p:childTnLst>
                                </p:cTn>
                              </p:par>
                            </p:childTnLst>
                          </p:cTn>
                        </p:par>
                        <p:par>
                          <p:cTn id="110" fill="hold">
                            <p:stCondLst>
                              <p:cond delay="16500"/>
                            </p:stCondLst>
                            <p:childTnLst>
                              <p:par>
                                <p:cTn id="111" presetID="42" presetClass="entr" presetSubtype="0" fill="hold" grpId="0" nodeType="afterEffect">
                                  <p:stCondLst>
                                    <p:cond delay="0"/>
                                  </p:stCondLst>
                                  <p:childTnLst>
                                    <p:set>
                                      <p:cBhvr>
                                        <p:cTn id="112" dur="1" fill="hold">
                                          <p:stCondLst>
                                            <p:cond delay="0"/>
                                          </p:stCondLst>
                                        </p:cTn>
                                        <p:tgtEl>
                                          <p:spTgt spid="14"/>
                                        </p:tgtEl>
                                        <p:attrNameLst>
                                          <p:attrName>style.visibility</p:attrName>
                                        </p:attrNameLst>
                                      </p:cBhvr>
                                      <p:to>
                                        <p:strVal val="visible"/>
                                      </p:to>
                                    </p:set>
                                    <p:animEffect transition="in" filter="fade">
                                      <p:cBhvr>
                                        <p:cTn id="113" dur="500"/>
                                        <p:tgtEl>
                                          <p:spTgt spid="14"/>
                                        </p:tgtEl>
                                      </p:cBhvr>
                                    </p:animEffect>
                                    <p:anim calcmode="lin" valueType="num">
                                      <p:cBhvr>
                                        <p:cTn id="114" dur="500" fill="hold"/>
                                        <p:tgtEl>
                                          <p:spTgt spid="14"/>
                                        </p:tgtEl>
                                        <p:attrNameLst>
                                          <p:attrName>ppt_x</p:attrName>
                                        </p:attrNameLst>
                                      </p:cBhvr>
                                      <p:tavLst>
                                        <p:tav tm="0">
                                          <p:val>
                                            <p:strVal val="#ppt_x"/>
                                          </p:val>
                                        </p:tav>
                                        <p:tav tm="100000">
                                          <p:val>
                                            <p:strVal val="#ppt_x"/>
                                          </p:val>
                                        </p:tav>
                                      </p:tavLst>
                                    </p:anim>
                                    <p:anim calcmode="lin" valueType="num">
                                      <p:cBhvr>
                                        <p:cTn id="115"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animBg="1"/>
      <p:bldP spid="9" grpId="0" animBg="1"/>
      <p:bldP spid="5" grpId="0" animBg="1"/>
      <p:bldP spid="11" grpId="0" animBg="1"/>
      <p:bldP spid="10" grpId="0" animBg="1"/>
      <p:bldP spid="13" grpId="0" animBg="1"/>
      <p:bldP spid="12" grpId="0" animBg="1"/>
      <p:bldP spid="14" grpId="0" animBg="1"/>
      <p:bldP spid="19" grpId="0"/>
      <p:bldP spid="20" grpId="0"/>
      <p:bldP spid="21" grpId="0"/>
      <p:bldP spid="22" grpId="0"/>
      <p:bldP spid="26" grpId="0"/>
      <p:bldP spid="28" grpId="0"/>
      <p:bldP spid="29" grpId="0"/>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7" name="矩形 26"/>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19" name="组合 18"/>
          <p:cNvGrpSpPr/>
          <p:nvPr/>
        </p:nvGrpSpPr>
        <p:grpSpPr>
          <a:xfrm>
            <a:off x="2446990" y="47296"/>
            <a:ext cx="6870431" cy="6810704"/>
            <a:chOff x="2226274" y="-1182684"/>
            <a:chExt cx="8936606" cy="8858916"/>
          </a:xfrm>
        </p:grpSpPr>
        <p:pic>
          <p:nvPicPr>
            <p:cNvPr id="17" name="图片 16"/>
            <p:cNvPicPr>
              <a:picLocks noChangeAspect="1"/>
            </p:cNvPicPr>
            <p:nvPr/>
          </p:nvPicPr>
          <p:blipFill rotWithShape="1">
            <a:blip r:embed="rId2" cstate="screen"/>
            <a:srcRect/>
            <a:stretch>
              <a:fillRect/>
            </a:stretch>
          </p:blipFill>
          <p:spPr>
            <a:xfrm>
              <a:off x="2226274" y="-1182684"/>
              <a:ext cx="8590008" cy="4092345"/>
            </a:xfrm>
            <a:prstGeom prst="rect">
              <a:avLst/>
            </a:prstGeom>
          </p:spPr>
        </p:pic>
        <p:pic>
          <p:nvPicPr>
            <p:cNvPr id="18" name="图片 17"/>
            <p:cNvPicPr>
              <a:picLocks noChangeAspect="1"/>
            </p:cNvPicPr>
            <p:nvPr/>
          </p:nvPicPr>
          <p:blipFill rotWithShape="1">
            <a:blip r:embed="rId3" cstate="screen"/>
            <a:srcRect/>
            <a:stretch>
              <a:fillRect/>
            </a:stretch>
          </p:blipFill>
          <p:spPr>
            <a:xfrm>
              <a:off x="2578968" y="3928935"/>
              <a:ext cx="8583912" cy="3747297"/>
            </a:xfrm>
            <a:prstGeom prst="rect">
              <a:avLst/>
            </a:prstGeom>
          </p:spPr>
        </p:pic>
        <p:pic>
          <p:nvPicPr>
            <p:cNvPr id="10" name="图片 9"/>
            <p:cNvPicPr>
              <a:picLocks noChangeAspect="1"/>
            </p:cNvPicPr>
            <p:nvPr/>
          </p:nvPicPr>
          <p:blipFill rotWithShape="1">
            <a:blip r:embed="rId4" cstate="screen"/>
            <a:srcRect/>
            <a:stretch>
              <a:fillRect/>
            </a:stretch>
          </p:blipFill>
          <p:spPr>
            <a:xfrm>
              <a:off x="2979682" y="677918"/>
              <a:ext cx="6101255" cy="2238704"/>
            </a:xfrm>
            <a:prstGeom prst="rect">
              <a:avLst/>
            </a:prstGeom>
            <a:effectLst>
              <a:outerShdw blurRad="50800" dist="38100" dir="5400000" algn="t" rotWithShape="0">
                <a:prstClr val="black">
                  <a:alpha val="40000"/>
                </a:prstClr>
              </a:outerShdw>
            </a:effectLst>
          </p:spPr>
        </p:pic>
        <p:pic>
          <p:nvPicPr>
            <p:cNvPr id="13" name="图片 12"/>
            <p:cNvPicPr>
              <a:picLocks noChangeAspect="1"/>
            </p:cNvPicPr>
            <p:nvPr/>
          </p:nvPicPr>
          <p:blipFill rotWithShape="1">
            <a:blip r:embed="rId5" cstate="screen"/>
            <a:srcRect/>
            <a:stretch>
              <a:fillRect/>
            </a:stretch>
          </p:blipFill>
          <p:spPr>
            <a:xfrm>
              <a:off x="3170986" y="3802810"/>
              <a:ext cx="6102626" cy="1763205"/>
            </a:xfrm>
            <a:prstGeom prst="rect">
              <a:avLst/>
            </a:prstGeom>
            <a:effectLst>
              <a:outerShdw blurRad="50800" dist="38100" dir="13500000" algn="br" rotWithShape="0">
                <a:prstClr val="black">
                  <a:alpha val="40000"/>
                </a:prstClr>
              </a:outerShdw>
            </a:effectLst>
          </p:spPr>
        </p:pic>
      </p:grpSp>
      <p:sp>
        <p:nvSpPr>
          <p:cNvPr id="20" name="文本框 19"/>
          <p:cNvSpPr txBox="1"/>
          <p:nvPr/>
        </p:nvSpPr>
        <p:spPr>
          <a:xfrm>
            <a:off x="3153104" y="3042745"/>
            <a:ext cx="5076497" cy="1015663"/>
          </a:xfrm>
          <a:prstGeom prst="rect">
            <a:avLst/>
          </a:prstGeom>
          <a:noFill/>
        </p:spPr>
        <p:txBody>
          <a:bodyPr wrap="square" rtlCol="0">
            <a:spAutoFit/>
          </a:bodyPr>
          <a:lstStyle/>
          <a:p>
            <a:pPr algn="ctr"/>
            <a:r>
              <a:rPr lang="en-US" altLang="zh-CN" sz="6000" dirty="0" smtClean="0">
                <a:solidFill>
                  <a:schemeClr val="bg1"/>
                </a:solidFill>
                <a:cs typeface="+mn-ea"/>
                <a:sym typeface="+mn-lt"/>
              </a:rPr>
              <a:t>THANK YOU!</a:t>
            </a:r>
            <a:endParaRPr lang="zh-CN" altLang="en-US" sz="60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1000">
        <p15:prstTrans prst="fallOver"/>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1000"/>
                                        <p:tgtEl>
                                          <p:spTgt spid="19"/>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750"/>
                                        <p:tgtEl>
                                          <p:spTgt spid="20"/>
                                        </p:tgtEl>
                                      </p:cBhvr>
                                    </p:animEffect>
                                    <p:anim calcmode="lin" valueType="num">
                                      <p:cBhvr>
                                        <p:cTn id="12" dur="750" fill="hold"/>
                                        <p:tgtEl>
                                          <p:spTgt spid="20"/>
                                        </p:tgtEl>
                                        <p:attrNameLst>
                                          <p:attrName>ppt_x</p:attrName>
                                        </p:attrNameLst>
                                      </p:cBhvr>
                                      <p:tavLst>
                                        <p:tav tm="0">
                                          <p:val>
                                            <p:strVal val="#ppt_x"/>
                                          </p:val>
                                        </p:tav>
                                        <p:tav tm="100000">
                                          <p:val>
                                            <p:strVal val="#ppt_x"/>
                                          </p:val>
                                        </p:tav>
                                      </p:tavLst>
                                    </p:anim>
                                    <p:anim calcmode="lin" valueType="num">
                                      <p:cBhvr>
                                        <p:cTn id="13"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66000"/>
                    </a14:imgEffect>
                  </a14:imgLayer>
                </a14:imgProps>
              </a:ext>
            </a:extLst>
          </a:blip>
          <a:srcRect/>
          <a:stretch>
            <a:fillRect/>
          </a:stretch>
        </p:blipFill>
        <p:spPr>
          <a:xfrm>
            <a:off x="-1" y="1748292"/>
            <a:ext cx="2306762" cy="3712097"/>
          </a:xfrm>
          <a:prstGeom prst="rect">
            <a:avLst/>
          </a:prstGeom>
          <a:effectLst>
            <a:outerShdw blurRad="50800" dist="38100" dir="2700000" algn="tl" rotWithShape="0">
              <a:prstClr val="black">
                <a:alpha val="40000"/>
              </a:prstClr>
            </a:outerShdw>
          </a:effectLst>
        </p:spPr>
      </p:pic>
      <p:sp>
        <p:nvSpPr>
          <p:cNvPr id="42" name="矩形 41"/>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直角三角形 21"/>
          <p:cNvSpPr/>
          <p:nvPr/>
        </p:nvSpPr>
        <p:spPr>
          <a:xfrm>
            <a:off x="2" y="-336884"/>
            <a:ext cx="7058524" cy="7194883"/>
          </a:xfrm>
          <a:custGeom>
            <a:avLst/>
            <a:gdLst>
              <a:gd name="connsiteX0" fmla="*/ 0 w 2598819"/>
              <a:gd name="connsiteY0" fmla="*/ 7194883 h 7194883"/>
              <a:gd name="connsiteX1" fmla="*/ 0 w 2598819"/>
              <a:gd name="connsiteY1" fmla="*/ 0 h 7194883"/>
              <a:gd name="connsiteX2" fmla="*/ 2598819 w 2598819"/>
              <a:gd name="connsiteY2" fmla="*/ 7194883 h 7194883"/>
              <a:gd name="connsiteX3" fmla="*/ 0 w 2598819"/>
              <a:gd name="connsiteY3" fmla="*/ 7194883 h 7194883"/>
              <a:gd name="connsiteX0-1" fmla="*/ 0 w 5406188"/>
              <a:gd name="connsiteY0-2" fmla="*/ 7194883 h 7194883"/>
              <a:gd name="connsiteX1-3" fmla="*/ 0 w 5406188"/>
              <a:gd name="connsiteY1-4" fmla="*/ 0 h 7194883"/>
              <a:gd name="connsiteX2-5" fmla="*/ 5406188 w 5406188"/>
              <a:gd name="connsiteY2-6" fmla="*/ 7178841 h 7194883"/>
              <a:gd name="connsiteX3-7" fmla="*/ 0 w 5406188"/>
              <a:gd name="connsiteY3-8" fmla="*/ 7194883 h 7194883"/>
              <a:gd name="connsiteX0-9" fmla="*/ 0 w 5502440"/>
              <a:gd name="connsiteY0-10" fmla="*/ 7194883 h 7194883"/>
              <a:gd name="connsiteX1-11" fmla="*/ 0 w 5502440"/>
              <a:gd name="connsiteY1-12" fmla="*/ 0 h 7194883"/>
              <a:gd name="connsiteX2-13" fmla="*/ 5502440 w 5502440"/>
              <a:gd name="connsiteY2-14" fmla="*/ 7178841 h 7194883"/>
              <a:gd name="connsiteX3-15" fmla="*/ 0 w 5502440"/>
              <a:gd name="connsiteY3-16" fmla="*/ 7194883 h 7194883"/>
            </a:gdLst>
            <a:ahLst/>
            <a:cxnLst>
              <a:cxn ang="0">
                <a:pos x="connsiteX0-1" y="connsiteY0-2"/>
              </a:cxn>
              <a:cxn ang="0">
                <a:pos x="connsiteX1-3" y="connsiteY1-4"/>
              </a:cxn>
              <a:cxn ang="0">
                <a:pos x="connsiteX2-5" y="connsiteY2-6"/>
              </a:cxn>
              <a:cxn ang="0">
                <a:pos x="connsiteX3-7" y="connsiteY3-8"/>
              </a:cxn>
            </a:cxnLst>
            <a:rect l="l" t="t" r="r" b="b"/>
            <a:pathLst>
              <a:path w="5502440" h="7194883">
                <a:moveTo>
                  <a:pt x="0" y="7194883"/>
                </a:moveTo>
                <a:lnTo>
                  <a:pt x="0" y="0"/>
                </a:lnTo>
                <a:lnTo>
                  <a:pt x="5502440" y="7178841"/>
                </a:lnTo>
                <a:lnTo>
                  <a:pt x="0" y="7194883"/>
                </a:lnTo>
                <a:close/>
              </a:path>
            </a:pathLst>
          </a:custGeom>
          <a:solidFill>
            <a:schemeClr val="accent1">
              <a:lumMod val="20000"/>
              <a:lumOff val="80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0" y="6096000"/>
            <a:ext cx="12560967" cy="762000"/>
            <a:chOff x="0" y="5534526"/>
            <a:chExt cx="12560967" cy="1323474"/>
          </a:xfrm>
        </p:grpSpPr>
        <p:sp>
          <p:nvSpPr>
            <p:cNvPr id="23" name="等腰三角形 22"/>
            <p:cNvSpPr/>
            <p:nvPr/>
          </p:nvSpPr>
          <p:spPr>
            <a:xfrm>
              <a:off x="0"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等腰三角形 23"/>
            <p:cNvSpPr/>
            <p:nvPr/>
          </p:nvSpPr>
          <p:spPr>
            <a:xfrm>
              <a:off x="1395663"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等腰三角形 24"/>
            <p:cNvSpPr/>
            <p:nvPr/>
          </p:nvSpPr>
          <p:spPr>
            <a:xfrm>
              <a:off x="2791326"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等腰三角形 25"/>
            <p:cNvSpPr/>
            <p:nvPr/>
          </p:nvSpPr>
          <p:spPr>
            <a:xfrm>
              <a:off x="4186989"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等腰三角形 26"/>
            <p:cNvSpPr/>
            <p:nvPr/>
          </p:nvSpPr>
          <p:spPr>
            <a:xfrm>
              <a:off x="5582652"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等腰三角形 27"/>
            <p:cNvSpPr/>
            <p:nvPr/>
          </p:nvSpPr>
          <p:spPr>
            <a:xfrm>
              <a:off x="6978315"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等腰三角形 28"/>
            <p:cNvSpPr/>
            <p:nvPr/>
          </p:nvSpPr>
          <p:spPr>
            <a:xfrm>
              <a:off x="8373978"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等腰三角形 29"/>
            <p:cNvSpPr/>
            <p:nvPr/>
          </p:nvSpPr>
          <p:spPr>
            <a:xfrm>
              <a:off x="9769641"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等腰三角形 30"/>
            <p:cNvSpPr/>
            <p:nvPr/>
          </p:nvSpPr>
          <p:spPr>
            <a:xfrm>
              <a:off x="11165304" y="5534526"/>
              <a:ext cx="1395663" cy="1323474"/>
            </a:xfrm>
            <a:prstGeom prst="triangle">
              <a:avLst/>
            </a:prstGeom>
            <a:solidFill>
              <a:schemeClr val="accent1">
                <a:lumMod val="60000"/>
                <a:lumOff val="4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0" name="图片 9"/>
          <p:cNvPicPr>
            <a:picLocks noChangeAspect="1"/>
          </p:cNvPicPr>
          <p:nvPr/>
        </p:nvPicPr>
        <p:blipFill rotWithShape="1">
          <a:blip r:embed="rId4" cstate="screen"/>
          <a:srcRect l="13349" t="18856" r="10059" b="35028"/>
          <a:stretch>
            <a:fillRect/>
          </a:stretch>
        </p:blipFill>
        <p:spPr>
          <a:xfrm>
            <a:off x="2390271" y="1940798"/>
            <a:ext cx="7844591" cy="2454442"/>
          </a:xfrm>
          <a:prstGeom prst="rect">
            <a:avLst/>
          </a:prstGeom>
        </p:spPr>
      </p:pic>
      <p:sp>
        <p:nvSpPr>
          <p:cNvPr id="6" name="文本框 5"/>
          <p:cNvSpPr txBox="1"/>
          <p:nvPr/>
        </p:nvSpPr>
        <p:spPr>
          <a:xfrm>
            <a:off x="2983829" y="2774987"/>
            <a:ext cx="6208295" cy="923330"/>
          </a:xfrm>
          <a:prstGeom prst="rect">
            <a:avLst/>
          </a:prstGeom>
          <a:noFill/>
        </p:spPr>
        <p:txBody>
          <a:bodyPr wrap="square" rtlCol="0">
            <a:spAutoFit/>
          </a:bodyPr>
          <a:lstStyle/>
          <a:p>
            <a:pPr algn="dist"/>
            <a:r>
              <a:rPr lang="zh-CN" altLang="en-US" sz="5400" dirty="0">
                <a:solidFill>
                  <a:schemeClr val="bg1"/>
                </a:solidFill>
                <a:cs typeface="+mn-ea"/>
                <a:sym typeface="+mn-lt"/>
              </a:rPr>
              <a:t>情感营销的意义</a:t>
            </a:r>
            <a:endParaRPr lang="zh-CN" altLang="en-US" sz="5400" dirty="0">
              <a:solidFill>
                <a:schemeClr val="bg1"/>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1000">
        <p15:prstTrans prst="peelOff"/>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2150800" y="772648"/>
            <a:ext cx="585536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grpSp>
        <p:nvGrpSpPr>
          <p:cNvPr id="7" name="组合 6"/>
          <p:cNvGrpSpPr/>
          <p:nvPr/>
        </p:nvGrpSpPr>
        <p:grpSpPr>
          <a:xfrm>
            <a:off x="0" y="0"/>
            <a:ext cx="2855495" cy="1715993"/>
            <a:chOff x="0" y="0"/>
            <a:chExt cx="2855495" cy="1715993"/>
          </a:xfrm>
        </p:grpSpPr>
        <p:cxnSp>
          <p:nvCxnSpPr>
            <p:cNvPr id="3" name="直接连接符 2"/>
            <p:cNvCxnSpPr/>
            <p:nvPr/>
          </p:nvCxnSpPr>
          <p:spPr>
            <a:xfrm>
              <a:off x="1092200" y="0"/>
              <a:ext cx="0" cy="850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0" y="1187450"/>
              <a:ext cx="812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2" cstate="screen"/>
            <a:stretch>
              <a:fillRect/>
            </a:stretch>
          </p:blipFill>
          <p:spPr>
            <a:xfrm>
              <a:off x="327130" y="336885"/>
              <a:ext cx="2528365" cy="1379108"/>
            </a:xfrm>
            <a:prstGeom prst="rect">
              <a:avLst/>
            </a:prstGeom>
          </p:spPr>
        </p:pic>
      </p:grpSp>
      <p:grpSp>
        <p:nvGrpSpPr>
          <p:cNvPr id="8" name="组合 7"/>
          <p:cNvGrpSpPr/>
          <p:nvPr/>
        </p:nvGrpSpPr>
        <p:grpSpPr>
          <a:xfrm>
            <a:off x="4952216" y="1928557"/>
            <a:ext cx="6376969" cy="4322439"/>
            <a:chOff x="4952216" y="1928557"/>
            <a:chExt cx="6376969" cy="4322439"/>
          </a:xfrm>
        </p:grpSpPr>
        <p:sp>
          <p:nvSpPr>
            <p:cNvPr id="9" name="矩形 8"/>
            <p:cNvSpPr/>
            <p:nvPr/>
          </p:nvSpPr>
          <p:spPr>
            <a:xfrm>
              <a:off x="5689600" y="2451100"/>
              <a:ext cx="838200" cy="2159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p:nvPicPr>
          <p:blipFill>
            <a:blip r:embed="rId3"/>
            <a:stretch>
              <a:fillRect/>
            </a:stretch>
          </p:blipFill>
          <p:spPr>
            <a:xfrm>
              <a:off x="4952216" y="1928557"/>
              <a:ext cx="6376969" cy="4322439"/>
            </a:xfrm>
            <a:prstGeom prst="rect">
              <a:avLst/>
            </a:prstGeom>
            <a:effectLst>
              <a:outerShdw blurRad="406400" dist="38100" algn="r" rotWithShape="0">
                <a:prstClr val="black">
                  <a:alpha val="40000"/>
                </a:prstClr>
              </a:outerShdw>
            </a:effectLst>
          </p:spPr>
        </p:pic>
      </p:grpSp>
      <p:cxnSp>
        <p:nvCxnSpPr>
          <p:cNvPr id="12" name="直接连接符 11"/>
          <p:cNvCxnSpPr/>
          <p:nvPr/>
        </p:nvCxnSpPr>
        <p:spPr>
          <a:xfrm>
            <a:off x="660400" y="4711700"/>
            <a:ext cx="473710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528035" y="2240804"/>
            <a:ext cx="4946718" cy="70788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4000" b="1" i="0" u="none" strike="noStrike" kern="1200" cap="none" spc="0" normalizeH="0" baseline="0" noProof="0" dirty="0">
              <a:ln>
                <a:noFill/>
              </a:ln>
              <a:solidFill>
                <a:srgbClr val="FFFFFF"/>
              </a:solidFill>
              <a:effectLst/>
              <a:uLnTx/>
              <a:uFillTx/>
              <a:cs typeface="+mn-ea"/>
              <a:sym typeface="+mn-lt"/>
            </a:endParaRPr>
          </a:p>
        </p:txBody>
      </p:sp>
      <p:sp>
        <p:nvSpPr>
          <p:cNvPr id="16" name="矩形 15"/>
          <p:cNvSpPr/>
          <p:nvPr/>
        </p:nvSpPr>
        <p:spPr>
          <a:xfrm>
            <a:off x="1117242" y="2887661"/>
            <a:ext cx="4275328" cy="1685846"/>
          </a:xfrm>
          <a:prstGeom prst="rect">
            <a:avLst/>
          </a:prstGeom>
        </p:spPr>
        <p:txBody>
          <a:bodyPr wrap="square">
            <a:spAutoFit/>
          </a:bodyPr>
          <a:lstStyle/>
          <a:p>
            <a:pPr lvl="0" algn="r">
              <a:lnSpc>
                <a:spcPct val="150000"/>
              </a:lnSpc>
              <a:defRPr/>
            </a:pPr>
            <a:r>
              <a:rPr lang="en-US" altLang="zh-CN" sz="2400" dirty="0">
                <a:solidFill>
                  <a:srgbClr val="FFFFFF"/>
                </a:solidFill>
                <a:cs typeface="+mn-ea"/>
                <a:sym typeface="+mn-lt"/>
              </a:rPr>
              <a:t>This is a placeholder text. </a:t>
            </a:r>
            <a:endParaRPr lang="en-US" altLang="zh-CN" sz="2400" dirty="0">
              <a:solidFill>
                <a:srgbClr val="FFFFFF"/>
              </a:solidFill>
              <a:cs typeface="+mn-ea"/>
              <a:sym typeface="+mn-lt"/>
            </a:endParaRPr>
          </a:p>
          <a:p>
            <a:pPr lvl="0" algn="r">
              <a:lnSpc>
                <a:spcPct val="150000"/>
              </a:lnSpc>
              <a:defRPr/>
            </a:pPr>
            <a:r>
              <a:rPr lang="en-US" altLang="zh-CN" sz="2400" dirty="0">
                <a:solidFill>
                  <a:srgbClr val="FFFFFF"/>
                </a:solidFill>
                <a:cs typeface="+mn-ea"/>
                <a:sym typeface="+mn-lt"/>
              </a:rPr>
              <a:t>This text can be replaced with your own </a:t>
            </a:r>
            <a:r>
              <a:rPr lang="en-US" altLang="zh-CN" sz="2400" dirty="0" smtClean="0">
                <a:solidFill>
                  <a:srgbClr val="FFFFFF"/>
                </a:solidFill>
                <a:cs typeface="+mn-ea"/>
                <a:sym typeface="+mn-lt"/>
              </a:rPr>
              <a:t>text</a:t>
            </a:r>
            <a:r>
              <a:rPr lang="en-US" altLang="zh-CN" sz="2400" dirty="0">
                <a:solidFill>
                  <a:srgbClr val="FFFFFF"/>
                </a:solidFill>
                <a:cs typeface="+mn-ea"/>
                <a:sym typeface="+mn-lt"/>
              </a:rPr>
              <a:t>.</a:t>
            </a:r>
            <a:endParaRPr lang="zh-CN" altLang="en-US" sz="2400" dirty="0">
              <a:solidFill>
                <a:srgbClr val="FFFFFF"/>
              </a:solidFill>
              <a:cs typeface="+mn-ea"/>
              <a:sym typeface="+mn-lt"/>
            </a:endParaRPr>
          </a:p>
        </p:txBody>
      </p:sp>
      <p:pic>
        <p:nvPicPr>
          <p:cNvPr id="26" name="图片 25"/>
          <p:cNvPicPr>
            <a:picLocks noChangeAspect="1"/>
          </p:cNvPicPr>
          <p:nvPr/>
        </p:nvPicPr>
        <p:blipFill rotWithShape="1">
          <a:blip r:embed="rId4" cstate="screen"/>
          <a:srcRect/>
          <a:stretch>
            <a:fillRect/>
          </a:stretch>
        </p:blipFill>
        <p:spPr>
          <a:xfrm>
            <a:off x="2562660" y="4838699"/>
            <a:ext cx="3151905" cy="8001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Click="0" advTm="1000">
        <p:dissolve/>
      </p:transition>
    </mc:Choice>
    <mc:Fallback>
      <p:transition spd="slow" advClick="0" advTm="1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10222 -0.00023 L -0.10222 -0.00023 L -5.83333E-6 -0.00023 L -5.83333E-6 -0.00023 " pathEditMode="relative" ptsTypes="AAAA">
                                      <p:cBhvr>
                                        <p:cTn id="6" dur="2000" fill="hold"/>
                                        <p:tgtEl>
                                          <p:spTgt spid="7"/>
                                        </p:tgtEl>
                                        <p:attrNameLst>
                                          <p:attrName>ppt_x</p:attrName>
                                          <p:attrName>ppt_y</p:attrName>
                                        </p:attrNameLst>
                                      </p:cBhvr>
                                    </p:animMotion>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750" fill="hold"/>
                                        <p:tgtEl>
                                          <p:spTgt spid="2"/>
                                        </p:tgtEl>
                                        <p:attrNameLst>
                                          <p:attrName>ppt_x</p:attrName>
                                        </p:attrNameLst>
                                      </p:cBhvr>
                                      <p:tavLst>
                                        <p:tav tm="0">
                                          <p:val>
                                            <p:strVal val="#ppt_x"/>
                                          </p:val>
                                        </p:tav>
                                        <p:tav tm="100000">
                                          <p:val>
                                            <p:strVal val="#ppt_x"/>
                                          </p:val>
                                        </p:tav>
                                      </p:tavLst>
                                    </p:anim>
                                    <p:anim calcmode="lin" valueType="num">
                                      <p:cBhvr additive="base">
                                        <p:cTn id="11" dur="750" fill="hold"/>
                                        <p:tgtEl>
                                          <p:spTgt spid="2"/>
                                        </p:tgtEl>
                                        <p:attrNameLst>
                                          <p:attrName>ppt_y</p:attrName>
                                        </p:attrNameLst>
                                      </p:cBhvr>
                                      <p:tavLst>
                                        <p:tav tm="0">
                                          <p:val>
                                            <p:strVal val="1+#ppt_h/2"/>
                                          </p:val>
                                        </p:tav>
                                        <p:tav tm="100000">
                                          <p:val>
                                            <p:strVal val="#ppt_y"/>
                                          </p:val>
                                        </p:tav>
                                      </p:tavLst>
                                    </p:anim>
                                  </p:childTnLst>
                                </p:cTn>
                              </p:par>
                            </p:childTnLst>
                          </p:cTn>
                        </p:par>
                        <p:par>
                          <p:cTn id="12" fill="hold">
                            <p:stCondLst>
                              <p:cond delay="3000"/>
                            </p:stCondLst>
                            <p:childTnLst>
                              <p:par>
                                <p:cTn id="13" presetID="42"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1000"/>
                                        <p:tgtEl>
                                          <p:spTgt spid="15"/>
                                        </p:tgtEl>
                                      </p:cBhvr>
                                    </p:animEffect>
                                    <p:anim calcmode="lin" valueType="num">
                                      <p:cBhvr>
                                        <p:cTn id="16" dur="1000" fill="hold"/>
                                        <p:tgtEl>
                                          <p:spTgt spid="15"/>
                                        </p:tgtEl>
                                        <p:attrNameLst>
                                          <p:attrName>ppt_x</p:attrName>
                                        </p:attrNameLst>
                                      </p:cBhvr>
                                      <p:tavLst>
                                        <p:tav tm="0">
                                          <p:val>
                                            <p:strVal val="#ppt_x"/>
                                          </p:val>
                                        </p:tav>
                                        <p:tav tm="100000">
                                          <p:val>
                                            <p:strVal val="#ppt_x"/>
                                          </p:val>
                                        </p:tav>
                                      </p:tavLst>
                                    </p:anim>
                                    <p:anim calcmode="lin" valueType="num">
                                      <p:cBhvr>
                                        <p:cTn id="17" dur="10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40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50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cs typeface="+mn-ea"/>
              <a:sym typeface="+mn-lt"/>
            </a:endParaRPr>
          </a:p>
        </p:txBody>
      </p:sp>
      <p:grpSp>
        <p:nvGrpSpPr>
          <p:cNvPr id="3" name="组合 2"/>
          <p:cNvGrpSpPr/>
          <p:nvPr/>
        </p:nvGrpSpPr>
        <p:grpSpPr>
          <a:xfrm>
            <a:off x="1860886" y="2181726"/>
            <a:ext cx="8983577" cy="3665620"/>
            <a:chOff x="1860886" y="2181726"/>
            <a:chExt cx="8983577" cy="3665620"/>
          </a:xfrm>
        </p:grpSpPr>
        <p:sp>
          <p:nvSpPr>
            <p:cNvPr id="24" name="矩形 23"/>
            <p:cNvSpPr/>
            <p:nvPr/>
          </p:nvSpPr>
          <p:spPr>
            <a:xfrm>
              <a:off x="1860886" y="2181726"/>
              <a:ext cx="673768" cy="3625515"/>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1868906" y="5261810"/>
              <a:ext cx="8975557" cy="585536"/>
            </a:xfrm>
            <a:prstGeom prst="rect">
              <a:avLst/>
            </a:prstGeom>
            <a:solidFill>
              <a:schemeClr val="bg1">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rotWithShape="1">
            <a:blip r:embed="rId2" cstate="screen">
              <a:grayscl/>
            </a:blip>
            <a:srcRect/>
            <a:stretch>
              <a:fillRect/>
            </a:stretch>
          </p:blipFill>
          <p:spPr>
            <a:xfrm>
              <a:off x="2063726" y="2229852"/>
              <a:ext cx="2347854" cy="3430515"/>
            </a:xfrm>
            <a:prstGeom prst="rect">
              <a:avLst/>
            </a:prstGeom>
            <a:effectLst>
              <a:outerShdw blurRad="50800" dist="190500" dir="18900000" algn="bl" rotWithShape="0">
                <a:prstClr val="black">
                  <a:alpha val="40000"/>
                </a:prstClr>
              </a:outerShdw>
            </a:effectLst>
          </p:spPr>
        </p:pic>
      </p:grpSp>
      <p:sp>
        <p:nvSpPr>
          <p:cNvPr id="19" name="文本框 18"/>
          <p:cNvSpPr txBox="1"/>
          <p:nvPr/>
        </p:nvSpPr>
        <p:spPr>
          <a:xfrm>
            <a:off x="5043548" y="5303610"/>
            <a:ext cx="4331369" cy="1569660"/>
          </a:xfrm>
          <a:prstGeom prst="rect">
            <a:avLst/>
          </a:prstGeom>
          <a:noFill/>
        </p:spPr>
        <p:txBody>
          <a:bodyPr wrap="square" rtlCol="0">
            <a:spAutoFit/>
          </a:bodyPr>
          <a:lstStyle/>
          <a:p>
            <a:r>
              <a:rPr lang="en-US" altLang="zh-CN" sz="4800" dirty="0">
                <a:cs typeface="+mn-ea"/>
                <a:sym typeface="+mn-lt"/>
              </a:rPr>
              <a:t>YOUR TEXT HERE</a:t>
            </a:r>
            <a:endParaRPr lang="zh-CN" altLang="en-US" sz="4800" dirty="0">
              <a:cs typeface="+mn-ea"/>
              <a:sym typeface="+mn-lt"/>
            </a:endParaRPr>
          </a:p>
        </p:txBody>
      </p:sp>
      <p:grpSp>
        <p:nvGrpSpPr>
          <p:cNvPr id="30" name="组合 29"/>
          <p:cNvGrpSpPr/>
          <p:nvPr/>
        </p:nvGrpSpPr>
        <p:grpSpPr>
          <a:xfrm>
            <a:off x="4651732" y="1542781"/>
            <a:ext cx="3855144" cy="1623326"/>
            <a:chOff x="4699856" y="1302150"/>
            <a:chExt cx="3855144" cy="1623326"/>
          </a:xfrm>
        </p:grpSpPr>
        <p:pic>
          <p:nvPicPr>
            <p:cNvPr id="26" name="图片 25"/>
            <p:cNvPicPr>
              <a:picLocks noChangeAspect="1"/>
            </p:cNvPicPr>
            <p:nvPr/>
          </p:nvPicPr>
          <p:blipFill>
            <a:blip r:embed="rId3" cstate="screen"/>
            <a:stretch>
              <a:fillRect/>
            </a:stretch>
          </p:blipFill>
          <p:spPr>
            <a:xfrm>
              <a:off x="4699856" y="1302150"/>
              <a:ext cx="1251765" cy="1623326"/>
            </a:xfrm>
            <a:prstGeom prst="rect">
              <a:avLst/>
            </a:prstGeom>
          </p:spPr>
        </p:pic>
        <p:sp>
          <p:nvSpPr>
            <p:cNvPr id="28" name="矩形 27"/>
            <p:cNvSpPr/>
            <p:nvPr/>
          </p:nvSpPr>
          <p:spPr>
            <a:xfrm>
              <a:off x="5696525" y="2265764"/>
              <a:ext cx="2858475" cy="400110"/>
            </a:xfrm>
            <a:prstGeom prst="rect">
              <a:avLst/>
            </a:prstGeom>
          </p:spPr>
          <p:txBody>
            <a:bodyPr wrap="none">
              <a:spAutoFit/>
            </a:bodyPr>
            <a:lstStyle/>
            <a:p>
              <a:r>
                <a:rPr lang="en-US" altLang="zh-CN" sz="2000" dirty="0" smtClean="0">
                  <a:solidFill>
                    <a:schemeClr val="bg1"/>
                  </a:solidFill>
                  <a:cs typeface="+mn-ea"/>
                  <a:sym typeface="+mn-lt"/>
                </a:rPr>
                <a:t>Insert </a:t>
              </a:r>
              <a:r>
                <a:rPr lang="en-US" altLang="zh-CN" sz="2000" dirty="0">
                  <a:solidFill>
                    <a:schemeClr val="bg1"/>
                  </a:solidFill>
                  <a:cs typeface="+mn-ea"/>
                  <a:sym typeface="+mn-lt"/>
                </a:rPr>
                <a:t>your desired text </a:t>
              </a:r>
              <a:endParaRPr lang="zh-CN" altLang="en-US" sz="2000" dirty="0">
                <a:solidFill>
                  <a:schemeClr val="bg1"/>
                </a:solidFill>
                <a:cs typeface="+mn-ea"/>
                <a:sym typeface="+mn-lt"/>
              </a:endParaRPr>
            </a:p>
          </p:txBody>
        </p:sp>
        <p:sp>
          <p:nvSpPr>
            <p:cNvPr id="45" name="矩形 44"/>
            <p:cNvSpPr/>
            <p:nvPr/>
          </p:nvSpPr>
          <p:spPr>
            <a:xfrm>
              <a:off x="5688504" y="1904818"/>
              <a:ext cx="2408032" cy="523220"/>
            </a:xfrm>
            <a:prstGeom prst="rect">
              <a:avLst/>
            </a:prstGeom>
          </p:spPr>
          <p:txBody>
            <a:bodyPr wrap="none">
              <a:spAutoFit/>
            </a:bodyPr>
            <a:lstStyle/>
            <a:p>
              <a:r>
                <a:rPr lang="en-US" altLang="zh-CN" sz="2800" b="1" dirty="0">
                  <a:solidFill>
                    <a:schemeClr val="bg1"/>
                  </a:solidFill>
                  <a:cs typeface="+mn-ea"/>
                  <a:sym typeface="+mn-lt"/>
                </a:rPr>
                <a:t>KEY WORDS</a:t>
              </a:r>
              <a:endParaRPr lang="zh-CN" altLang="en-US" sz="2800" b="1" dirty="0">
                <a:solidFill>
                  <a:schemeClr val="bg1"/>
                </a:solidFill>
                <a:cs typeface="+mn-ea"/>
                <a:sym typeface="+mn-lt"/>
              </a:endParaRPr>
            </a:p>
          </p:txBody>
        </p:sp>
      </p:grpSp>
      <p:grpSp>
        <p:nvGrpSpPr>
          <p:cNvPr id="46" name="组合 45"/>
          <p:cNvGrpSpPr/>
          <p:nvPr/>
        </p:nvGrpSpPr>
        <p:grpSpPr>
          <a:xfrm>
            <a:off x="4699858" y="2504752"/>
            <a:ext cx="3855144" cy="1623326"/>
            <a:chOff x="4699856" y="1302150"/>
            <a:chExt cx="3855144" cy="1623326"/>
          </a:xfrm>
        </p:grpSpPr>
        <p:pic>
          <p:nvPicPr>
            <p:cNvPr id="47" name="图片 46"/>
            <p:cNvPicPr>
              <a:picLocks noChangeAspect="1"/>
            </p:cNvPicPr>
            <p:nvPr/>
          </p:nvPicPr>
          <p:blipFill>
            <a:blip r:embed="rId3" cstate="screen"/>
            <a:stretch>
              <a:fillRect/>
            </a:stretch>
          </p:blipFill>
          <p:spPr>
            <a:xfrm>
              <a:off x="4699856" y="1302150"/>
              <a:ext cx="1251765" cy="1623326"/>
            </a:xfrm>
            <a:prstGeom prst="rect">
              <a:avLst/>
            </a:prstGeom>
          </p:spPr>
        </p:pic>
        <p:sp>
          <p:nvSpPr>
            <p:cNvPr id="48" name="矩形 47"/>
            <p:cNvSpPr/>
            <p:nvPr/>
          </p:nvSpPr>
          <p:spPr>
            <a:xfrm>
              <a:off x="5696525" y="2265764"/>
              <a:ext cx="2858475" cy="400110"/>
            </a:xfrm>
            <a:prstGeom prst="rect">
              <a:avLst/>
            </a:prstGeom>
          </p:spPr>
          <p:txBody>
            <a:bodyPr wrap="none">
              <a:spAutoFit/>
            </a:bodyPr>
            <a:lstStyle/>
            <a:p>
              <a:r>
                <a:rPr lang="en-US" altLang="zh-CN" sz="2000" dirty="0" smtClean="0">
                  <a:solidFill>
                    <a:schemeClr val="bg1"/>
                  </a:solidFill>
                  <a:cs typeface="+mn-ea"/>
                  <a:sym typeface="+mn-lt"/>
                </a:rPr>
                <a:t>Insert </a:t>
              </a:r>
              <a:r>
                <a:rPr lang="en-US" altLang="zh-CN" sz="2000" dirty="0">
                  <a:solidFill>
                    <a:schemeClr val="bg1"/>
                  </a:solidFill>
                  <a:cs typeface="+mn-ea"/>
                  <a:sym typeface="+mn-lt"/>
                </a:rPr>
                <a:t>your desired text </a:t>
              </a:r>
              <a:endParaRPr lang="zh-CN" altLang="en-US" sz="2000" dirty="0">
                <a:solidFill>
                  <a:schemeClr val="bg1"/>
                </a:solidFill>
                <a:cs typeface="+mn-ea"/>
                <a:sym typeface="+mn-lt"/>
              </a:endParaRPr>
            </a:p>
          </p:txBody>
        </p:sp>
        <p:sp>
          <p:nvSpPr>
            <p:cNvPr id="49" name="矩形 48"/>
            <p:cNvSpPr/>
            <p:nvPr/>
          </p:nvSpPr>
          <p:spPr>
            <a:xfrm>
              <a:off x="5688504" y="1904818"/>
              <a:ext cx="2408032" cy="523220"/>
            </a:xfrm>
            <a:prstGeom prst="rect">
              <a:avLst/>
            </a:prstGeom>
          </p:spPr>
          <p:txBody>
            <a:bodyPr wrap="none">
              <a:spAutoFit/>
            </a:bodyPr>
            <a:lstStyle/>
            <a:p>
              <a:r>
                <a:rPr lang="en-US" altLang="zh-CN" sz="2800" b="1" dirty="0">
                  <a:solidFill>
                    <a:schemeClr val="bg1"/>
                  </a:solidFill>
                  <a:cs typeface="+mn-ea"/>
                  <a:sym typeface="+mn-lt"/>
                </a:rPr>
                <a:t>KEY WORDS</a:t>
              </a:r>
              <a:endParaRPr lang="zh-CN" altLang="en-US" sz="2800" b="1" dirty="0">
                <a:solidFill>
                  <a:schemeClr val="bg1"/>
                </a:solidFill>
                <a:cs typeface="+mn-ea"/>
                <a:sym typeface="+mn-lt"/>
              </a:endParaRPr>
            </a:p>
          </p:txBody>
        </p:sp>
      </p:grpSp>
      <p:grpSp>
        <p:nvGrpSpPr>
          <p:cNvPr id="50" name="组合 49"/>
          <p:cNvGrpSpPr/>
          <p:nvPr/>
        </p:nvGrpSpPr>
        <p:grpSpPr>
          <a:xfrm>
            <a:off x="4699858" y="3466723"/>
            <a:ext cx="3855144" cy="1623326"/>
            <a:chOff x="4699856" y="1302150"/>
            <a:chExt cx="3855144" cy="1623326"/>
          </a:xfrm>
        </p:grpSpPr>
        <p:pic>
          <p:nvPicPr>
            <p:cNvPr id="51" name="图片 50"/>
            <p:cNvPicPr>
              <a:picLocks noChangeAspect="1"/>
            </p:cNvPicPr>
            <p:nvPr/>
          </p:nvPicPr>
          <p:blipFill>
            <a:blip r:embed="rId3" cstate="screen"/>
            <a:stretch>
              <a:fillRect/>
            </a:stretch>
          </p:blipFill>
          <p:spPr>
            <a:xfrm>
              <a:off x="4699856" y="1302150"/>
              <a:ext cx="1251765" cy="1623326"/>
            </a:xfrm>
            <a:prstGeom prst="rect">
              <a:avLst/>
            </a:prstGeom>
          </p:spPr>
        </p:pic>
        <p:sp>
          <p:nvSpPr>
            <p:cNvPr id="52" name="矩形 51"/>
            <p:cNvSpPr/>
            <p:nvPr/>
          </p:nvSpPr>
          <p:spPr>
            <a:xfrm>
              <a:off x="5696525" y="2265764"/>
              <a:ext cx="2858475" cy="400110"/>
            </a:xfrm>
            <a:prstGeom prst="rect">
              <a:avLst/>
            </a:prstGeom>
          </p:spPr>
          <p:txBody>
            <a:bodyPr wrap="none">
              <a:spAutoFit/>
            </a:bodyPr>
            <a:lstStyle/>
            <a:p>
              <a:r>
                <a:rPr lang="en-US" altLang="zh-CN" sz="2000" dirty="0" smtClean="0">
                  <a:solidFill>
                    <a:schemeClr val="bg1"/>
                  </a:solidFill>
                  <a:cs typeface="+mn-ea"/>
                  <a:sym typeface="+mn-lt"/>
                </a:rPr>
                <a:t>Insert </a:t>
              </a:r>
              <a:r>
                <a:rPr lang="en-US" altLang="zh-CN" sz="2000" dirty="0">
                  <a:solidFill>
                    <a:schemeClr val="bg1"/>
                  </a:solidFill>
                  <a:cs typeface="+mn-ea"/>
                  <a:sym typeface="+mn-lt"/>
                </a:rPr>
                <a:t>your desired text </a:t>
              </a:r>
              <a:endParaRPr lang="zh-CN" altLang="en-US" sz="2000" dirty="0">
                <a:solidFill>
                  <a:schemeClr val="bg1"/>
                </a:solidFill>
                <a:cs typeface="+mn-ea"/>
                <a:sym typeface="+mn-lt"/>
              </a:endParaRPr>
            </a:p>
          </p:txBody>
        </p:sp>
        <p:sp>
          <p:nvSpPr>
            <p:cNvPr id="53" name="矩形 52"/>
            <p:cNvSpPr/>
            <p:nvPr/>
          </p:nvSpPr>
          <p:spPr>
            <a:xfrm>
              <a:off x="5688504" y="1904818"/>
              <a:ext cx="2408032" cy="523220"/>
            </a:xfrm>
            <a:prstGeom prst="rect">
              <a:avLst/>
            </a:prstGeom>
          </p:spPr>
          <p:txBody>
            <a:bodyPr wrap="none">
              <a:spAutoFit/>
            </a:bodyPr>
            <a:lstStyle/>
            <a:p>
              <a:r>
                <a:rPr lang="en-US" altLang="zh-CN" sz="2800" b="1" dirty="0">
                  <a:solidFill>
                    <a:schemeClr val="bg1"/>
                  </a:solidFill>
                  <a:cs typeface="+mn-ea"/>
                  <a:sym typeface="+mn-lt"/>
                </a:rPr>
                <a:t>KEY WORDS</a:t>
              </a:r>
              <a:endParaRPr lang="zh-CN" altLang="en-US" sz="2800" b="1" dirty="0">
                <a:solidFill>
                  <a:schemeClr val="bg1"/>
                </a:solidFill>
                <a:cs typeface="+mn-ea"/>
                <a:sym typeface="+mn-lt"/>
              </a:endParaRPr>
            </a:p>
          </p:txBody>
        </p:sp>
      </p:grpSp>
      <p:sp>
        <p:nvSpPr>
          <p:cNvPr id="25" name="文本框 24"/>
          <p:cNvSpPr txBox="1"/>
          <p:nvPr/>
        </p:nvSpPr>
        <p:spPr>
          <a:xfrm>
            <a:off x="2150800" y="759769"/>
            <a:ext cx="585536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grpSp>
        <p:nvGrpSpPr>
          <p:cNvPr id="27" name="组合 26"/>
          <p:cNvGrpSpPr/>
          <p:nvPr/>
        </p:nvGrpSpPr>
        <p:grpSpPr>
          <a:xfrm>
            <a:off x="0" y="0"/>
            <a:ext cx="2855495" cy="1715993"/>
            <a:chOff x="0" y="0"/>
            <a:chExt cx="2855495" cy="1715993"/>
          </a:xfrm>
        </p:grpSpPr>
        <p:cxnSp>
          <p:nvCxnSpPr>
            <p:cNvPr id="31" name="直接连接符 30"/>
            <p:cNvCxnSpPr/>
            <p:nvPr/>
          </p:nvCxnSpPr>
          <p:spPr>
            <a:xfrm>
              <a:off x="1092200" y="0"/>
              <a:ext cx="0" cy="850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0" y="1187450"/>
              <a:ext cx="812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35" name="图片 34"/>
            <p:cNvPicPr>
              <a:picLocks noChangeAspect="1"/>
            </p:cNvPicPr>
            <p:nvPr/>
          </p:nvPicPr>
          <p:blipFill>
            <a:blip r:embed="rId4" cstate="screen"/>
            <a:stretch>
              <a:fillRect/>
            </a:stretch>
          </p:blipFill>
          <p:spPr>
            <a:xfrm>
              <a:off x="327130" y="336885"/>
              <a:ext cx="2528365" cy="137910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500" advClick="0" advTm="1000">
        <p:checker/>
      </p:transition>
    </mc:Choice>
    <mc:Fallback>
      <p:transition spd="slow" advClick="0" advTm="1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10222 -0.00023 L -0.10222 -0.00023 L -5.83333E-6 -0.00023 L -5.83333E-6 -0.00023 " pathEditMode="relative" ptsTypes="AAAA">
                                      <p:cBhvr>
                                        <p:cTn id="6" dur="2000" fill="hold"/>
                                        <p:tgtEl>
                                          <p:spTgt spid="27"/>
                                        </p:tgtEl>
                                        <p:attrNameLst>
                                          <p:attrName>ppt_x</p:attrName>
                                          <p:attrName>ppt_y</p:attrName>
                                        </p:attrNameLst>
                                      </p:cBhvr>
                                    </p:animMotion>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750" fill="hold"/>
                                        <p:tgtEl>
                                          <p:spTgt spid="25"/>
                                        </p:tgtEl>
                                        <p:attrNameLst>
                                          <p:attrName>ppt_x</p:attrName>
                                        </p:attrNameLst>
                                      </p:cBhvr>
                                      <p:tavLst>
                                        <p:tav tm="0">
                                          <p:val>
                                            <p:strVal val="#ppt_x"/>
                                          </p:val>
                                        </p:tav>
                                        <p:tav tm="100000">
                                          <p:val>
                                            <p:strVal val="#ppt_x"/>
                                          </p:val>
                                        </p:tav>
                                      </p:tavLst>
                                    </p:anim>
                                    <p:anim calcmode="lin" valueType="num">
                                      <p:cBhvr additive="base">
                                        <p:cTn id="11" dur="750" fill="hold"/>
                                        <p:tgtEl>
                                          <p:spTgt spid="25"/>
                                        </p:tgtEl>
                                        <p:attrNameLst>
                                          <p:attrName>ppt_y</p:attrName>
                                        </p:attrNameLst>
                                      </p:cBhvr>
                                      <p:tavLst>
                                        <p:tav tm="0">
                                          <p:val>
                                            <p:strVal val="1+#ppt_h/2"/>
                                          </p:val>
                                        </p:tav>
                                        <p:tav tm="100000">
                                          <p:val>
                                            <p:strVal val="#ppt_y"/>
                                          </p:val>
                                        </p:tav>
                                      </p:tavLst>
                                    </p:anim>
                                  </p:childTnLst>
                                </p:cTn>
                              </p:par>
                            </p:childTnLst>
                          </p:cTn>
                        </p:par>
                        <p:par>
                          <p:cTn id="12" fill="hold">
                            <p:stCondLst>
                              <p:cond delay="3000"/>
                            </p:stCondLst>
                            <p:childTnLst>
                              <p:par>
                                <p:cTn id="13" presetID="42"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4000"/>
                            </p:stCondLst>
                            <p:childTnLst>
                              <p:par>
                                <p:cTn id="19" presetID="4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par>
                          <p:cTn id="24" fill="hold">
                            <p:stCondLst>
                              <p:cond delay="5000"/>
                            </p:stCondLst>
                            <p:childTnLst>
                              <p:par>
                                <p:cTn id="25" presetID="42"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750"/>
                                        <p:tgtEl>
                                          <p:spTgt spid="30"/>
                                        </p:tgtEl>
                                      </p:cBhvr>
                                    </p:animEffect>
                                    <p:anim calcmode="lin" valueType="num">
                                      <p:cBhvr>
                                        <p:cTn id="28" dur="750" fill="hold"/>
                                        <p:tgtEl>
                                          <p:spTgt spid="30"/>
                                        </p:tgtEl>
                                        <p:attrNameLst>
                                          <p:attrName>ppt_x</p:attrName>
                                        </p:attrNameLst>
                                      </p:cBhvr>
                                      <p:tavLst>
                                        <p:tav tm="0">
                                          <p:val>
                                            <p:strVal val="#ppt_x"/>
                                          </p:val>
                                        </p:tav>
                                        <p:tav tm="100000">
                                          <p:val>
                                            <p:strVal val="#ppt_x"/>
                                          </p:val>
                                        </p:tav>
                                      </p:tavLst>
                                    </p:anim>
                                    <p:anim calcmode="lin" valueType="num">
                                      <p:cBhvr>
                                        <p:cTn id="29" dur="750" fill="hold"/>
                                        <p:tgtEl>
                                          <p:spTgt spid="30"/>
                                        </p:tgtEl>
                                        <p:attrNameLst>
                                          <p:attrName>ppt_y</p:attrName>
                                        </p:attrNameLst>
                                      </p:cBhvr>
                                      <p:tavLst>
                                        <p:tav tm="0">
                                          <p:val>
                                            <p:strVal val="#ppt_y+.1"/>
                                          </p:val>
                                        </p:tav>
                                        <p:tav tm="100000">
                                          <p:val>
                                            <p:strVal val="#ppt_y"/>
                                          </p:val>
                                        </p:tav>
                                      </p:tavLst>
                                    </p:anim>
                                  </p:childTnLst>
                                </p:cTn>
                              </p:par>
                            </p:childTnLst>
                          </p:cTn>
                        </p:par>
                        <p:par>
                          <p:cTn id="30" fill="hold">
                            <p:stCondLst>
                              <p:cond delay="6000"/>
                            </p:stCondLst>
                            <p:childTnLst>
                              <p:par>
                                <p:cTn id="31" presetID="42" presetClass="entr" presetSubtype="0"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50"/>
                                        <p:tgtEl>
                                          <p:spTgt spid="46"/>
                                        </p:tgtEl>
                                      </p:cBhvr>
                                    </p:animEffect>
                                    <p:anim calcmode="lin" valueType="num">
                                      <p:cBhvr>
                                        <p:cTn id="34" dur="750" fill="hold"/>
                                        <p:tgtEl>
                                          <p:spTgt spid="46"/>
                                        </p:tgtEl>
                                        <p:attrNameLst>
                                          <p:attrName>ppt_x</p:attrName>
                                        </p:attrNameLst>
                                      </p:cBhvr>
                                      <p:tavLst>
                                        <p:tav tm="0">
                                          <p:val>
                                            <p:strVal val="#ppt_x"/>
                                          </p:val>
                                        </p:tav>
                                        <p:tav tm="100000">
                                          <p:val>
                                            <p:strVal val="#ppt_x"/>
                                          </p:val>
                                        </p:tav>
                                      </p:tavLst>
                                    </p:anim>
                                    <p:anim calcmode="lin" valueType="num">
                                      <p:cBhvr>
                                        <p:cTn id="35" dur="750" fill="hold"/>
                                        <p:tgtEl>
                                          <p:spTgt spid="46"/>
                                        </p:tgtEl>
                                        <p:attrNameLst>
                                          <p:attrName>ppt_y</p:attrName>
                                        </p:attrNameLst>
                                      </p:cBhvr>
                                      <p:tavLst>
                                        <p:tav tm="0">
                                          <p:val>
                                            <p:strVal val="#ppt_y+.1"/>
                                          </p:val>
                                        </p:tav>
                                        <p:tav tm="100000">
                                          <p:val>
                                            <p:strVal val="#ppt_y"/>
                                          </p:val>
                                        </p:tav>
                                      </p:tavLst>
                                    </p:anim>
                                  </p:childTnLst>
                                </p:cTn>
                              </p:par>
                            </p:childTnLst>
                          </p:cTn>
                        </p:par>
                        <p:par>
                          <p:cTn id="36" fill="hold">
                            <p:stCondLst>
                              <p:cond delay="7000"/>
                            </p:stCondLst>
                            <p:childTnLst>
                              <p:par>
                                <p:cTn id="37" presetID="42" presetClass="entr" presetSubtype="0" fill="hold"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750"/>
                                        <p:tgtEl>
                                          <p:spTgt spid="50"/>
                                        </p:tgtEl>
                                      </p:cBhvr>
                                    </p:animEffect>
                                    <p:anim calcmode="lin" valueType="num">
                                      <p:cBhvr>
                                        <p:cTn id="40" dur="750" fill="hold"/>
                                        <p:tgtEl>
                                          <p:spTgt spid="50"/>
                                        </p:tgtEl>
                                        <p:attrNameLst>
                                          <p:attrName>ppt_x</p:attrName>
                                        </p:attrNameLst>
                                      </p:cBhvr>
                                      <p:tavLst>
                                        <p:tav tm="0">
                                          <p:val>
                                            <p:strVal val="#ppt_x"/>
                                          </p:val>
                                        </p:tav>
                                        <p:tav tm="100000">
                                          <p:val>
                                            <p:strVal val="#ppt_x"/>
                                          </p:val>
                                        </p:tav>
                                      </p:tavLst>
                                    </p:anim>
                                    <p:anim calcmode="lin" valueType="num">
                                      <p:cBhvr>
                                        <p:cTn id="41" dur="75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流程图: 过程 8"/>
          <p:cNvSpPr/>
          <p:nvPr/>
        </p:nvSpPr>
        <p:spPr>
          <a:xfrm>
            <a:off x="2358189" y="2005263"/>
            <a:ext cx="1608889" cy="1395663"/>
          </a:xfrm>
          <a:prstGeom prst="flowChartProcess">
            <a:avLst/>
          </a:prstGeom>
          <a:solidFill>
            <a:schemeClr val="bg1">
              <a:alpha val="60000"/>
            </a:schemeClr>
          </a:solidFill>
          <a:ln>
            <a:noFill/>
          </a:ln>
          <a:effectLst>
            <a:outerShdw blurRad="50800" dist="165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2342147" y="2117558"/>
            <a:ext cx="1667041" cy="1200329"/>
          </a:xfrm>
          <a:prstGeom prst="rect">
            <a:avLst/>
          </a:prstGeom>
          <a:noFill/>
        </p:spPr>
        <p:txBody>
          <a:bodyPr wrap="square" rtlCol="0">
            <a:spAutoFit/>
          </a:bodyPr>
          <a:lstStyle/>
          <a:p>
            <a:pPr algn="ctr"/>
            <a:r>
              <a:rPr lang="en-US" altLang="zh-CN" sz="7200" dirty="0">
                <a:blipFill>
                  <a:blip r:embed="rId1"/>
                  <a:stretch>
                    <a:fillRect/>
                  </a:stretch>
                </a:blipFill>
                <a:cs typeface="+mn-ea"/>
                <a:sym typeface="+mn-lt"/>
              </a:rPr>
              <a:t>01</a:t>
            </a:r>
            <a:endParaRPr lang="zh-CN" altLang="en-US" sz="7200" dirty="0">
              <a:blipFill>
                <a:blip r:embed="rId1"/>
                <a:stretch>
                  <a:fillRect/>
                </a:stretch>
              </a:blipFill>
              <a:cs typeface="+mn-ea"/>
              <a:sym typeface="+mn-lt"/>
            </a:endParaRPr>
          </a:p>
        </p:txBody>
      </p:sp>
      <p:sp>
        <p:nvSpPr>
          <p:cNvPr id="13" name="矩形 12"/>
          <p:cNvSpPr/>
          <p:nvPr/>
        </p:nvSpPr>
        <p:spPr>
          <a:xfrm>
            <a:off x="3923422" y="2161491"/>
            <a:ext cx="2142528" cy="461665"/>
          </a:xfrm>
          <a:prstGeom prst="rect">
            <a:avLst/>
          </a:prstGeom>
        </p:spPr>
        <p:txBody>
          <a:bodyPr wrap="square">
            <a:spAutoFit/>
          </a:bodyPr>
          <a:lstStyle/>
          <a:p>
            <a:r>
              <a:rPr lang="en-US" altLang="zh-CN" sz="2400" b="1" dirty="0">
                <a:solidFill>
                  <a:schemeClr val="bg1"/>
                </a:solidFill>
                <a:cs typeface="+mn-ea"/>
                <a:sym typeface="+mn-lt"/>
              </a:rPr>
              <a:t>KEY </a:t>
            </a:r>
            <a:r>
              <a:rPr lang="en-US" altLang="zh-CN" sz="2400" b="1" dirty="0" smtClean="0">
                <a:solidFill>
                  <a:schemeClr val="bg1"/>
                </a:solidFill>
                <a:cs typeface="+mn-ea"/>
                <a:sym typeface="+mn-lt"/>
              </a:rPr>
              <a:t>WORD</a:t>
            </a:r>
            <a:endParaRPr lang="zh-CN" altLang="en-US" sz="2400" b="1" dirty="0">
              <a:solidFill>
                <a:schemeClr val="bg1"/>
              </a:solidFill>
              <a:cs typeface="+mn-ea"/>
              <a:sym typeface="+mn-lt"/>
            </a:endParaRPr>
          </a:p>
        </p:txBody>
      </p:sp>
      <p:sp>
        <p:nvSpPr>
          <p:cNvPr id="14" name="矩形 13"/>
          <p:cNvSpPr/>
          <p:nvPr/>
        </p:nvSpPr>
        <p:spPr>
          <a:xfrm>
            <a:off x="3941159" y="2538253"/>
            <a:ext cx="1622514" cy="646331"/>
          </a:xfrm>
          <a:prstGeom prst="rect">
            <a:avLst/>
          </a:prstGeom>
        </p:spPr>
        <p:txBody>
          <a:bodyPr wrap="square">
            <a:spAutoFit/>
          </a:bodyPr>
          <a:lstStyle/>
          <a:p>
            <a:r>
              <a:rPr lang="en-US" altLang="zh-CN" dirty="0">
                <a:solidFill>
                  <a:schemeClr val="bg1"/>
                </a:solidFill>
                <a:cs typeface="+mn-ea"/>
                <a:sym typeface="+mn-lt"/>
              </a:rPr>
              <a:t>Click to add Text</a:t>
            </a:r>
            <a:endParaRPr lang="en-US" altLang="zh-CN" dirty="0">
              <a:solidFill>
                <a:schemeClr val="bg1"/>
              </a:solidFill>
              <a:cs typeface="+mn-ea"/>
              <a:sym typeface="+mn-lt"/>
            </a:endParaRPr>
          </a:p>
        </p:txBody>
      </p:sp>
      <p:sp>
        <p:nvSpPr>
          <p:cNvPr id="19" name="流程图: 过程 18"/>
          <p:cNvSpPr/>
          <p:nvPr/>
        </p:nvSpPr>
        <p:spPr>
          <a:xfrm>
            <a:off x="3962400" y="3433010"/>
            <a:ext cx="1608889" cy="1395663"/>
          </a:xfrm>
          <a:prstGeom prst="flowChartProcess">
            <a:avLst/>
          </a:prstGeom>
          <a:solidFill>
            <a:schemeClr val="bg1">
              <a:alpha val="60000"/>
            </a:schemeClr>
          </a:solidFill>
          <a:ln>
            <a:noFill/>
          </a:ln>
          <a:effectLst>
            <a:outerShdw blurRad="50800" dist="165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3946358" y="3545305"/>
            <a:ext cx="1667041" cy="1200329"/>
          </a:xfrm>
          <a:prstGeom prst="rect">
            <a:avLst/>
          </a:prstGeom>
          <a:noFill/>
        </p:spPr>
        <p:txBody>
          <a:bodyPr wrap="square" rtlCol="0">
            <a:spAutoFit/>
          </a:bodyPr>
          <a:lstStyle/>
          <a:p>
            <a:pPr algn="ctr"/>
            <a:r>
              <a:rPr lang="en-US" altLang="zh-CN" sz="7200" dirty="0">
                <a:blipFill>
                  <a:blip r:embed="rId1"/>
                  <a:stretch>
                    <a:fillRect/>
                  </a:stretch>
                </a:blipFill>
                <a:cs typeface="+mn-ea"/>
                <a:sym typeface="+mn-lt"/>
              </a:rPr>
              <a:t>02</a:t>
            </a:r>
            <a:endParaRPr lang="zh-CN" altLang="en-US" sz="7200" dirty="0">
              <a:blipFill>
                <a:blip r:embed="rId1"/>
                <a:stretch>
                  <a:fillRect/>
                </a:stretch>
              </a:blipFill>
              <a:cs typeface="+mn-ea"/>
              <a:sym typeface="+mn-lt"/>
            </a:endParaRPr>
          </a:p>
        </p:txBody>
      </p:sp>
      <p:sp>
        <p:nvSpPr>
          <p:cNvPr id="21" name="流程图: 过程 20"/>
          <p:cNvSpPr/>
          <p:nvPr/>
        </p:nvSpPr>
        <p:spPr>
          <a:xfrm>
            <a:off x="2342148" y="4860758"/>
            <a:ext cx="1608889" cy="1395663"/>
          </a:xfrm>
          <a:prstGeom prst="flowChartProcess">
            <a:avLst/>
          </a:prstGeom>
          <a:solidFill>
            <a:schemeClr val="bg1">
              <a:alpha val="60000"/>
            </a:schemeClr>
          </a:solidFill>
          <a:ln>
            <a:noFill/>
          </a:ln>
          <a:effectLst>
            <a:outerShdw blurRad="50800" dist="165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文本框 21"/>
          <p:cNvSpPr txBox="1"/>
          <p:nvPr/>
        </p:nvSpPr>
        <p:spPr>
          <a:xfrm>
            <a:off x="2326106" y="4973053"/>
            <a:ext cx="1667041" cy="1200329"/>
          </a:xfrm>
          <a:prstGeom prst="rect">
            <a:avLst/>
          </a:prstGeom>
          <a:noFill/>
        </p:spPr>
        <p:txBody>
          <a:bodyPr wrap="square" rtlCol="0">
            <a:spAutoFit/>
          </a:bodyPr>
          <a:lstStyle/>
          <a:p>
            <a:pPr algn="ctr"/>
            <a:r>
              <a:rPr lang="en-US" altLang="zh-CN" sz="7200" dirty="0">
                <a:blipFill>
                  <a:blip r:embed="rId1"/>
                  <a:stretch>
                    <a:fillRect/>
                  </a:stretch>
                </a:blipFill>
                <a:cs typeface="+mn-ea"/>
                <a:sym typeface="+mn-lt"/>
              </a:rPr>
              <a:t>03</a:t>
            </a:r>
            <a:endParaRPr lang="zh-CN" altLang="en-US" sz="7200" dirty="0">
              <a:blipFill>
                <a:blip r:embed="rId1"/>
                <a:stretch>
                  <a:fillRect/>
                </a:stretch>
              </a:blipFill>
              <a:cs typeface="+mn-ea"/>
              <a:sym typeface="+mn-lt"/>
            </a:endParaRPr>
          </a:p>
        </p:txBody>
      </p:sp>
      <p:sp>
        <p:nvSpPr>
          <p:cNvPr id="24" name="流程图: 过程 23"/>
          <p:cNvSpPr/>
          <p:nvPr/>
        </p:nvSpPr>
        <p:spPr>
          <a:xfrm>
            <a:off x="5620142" y="1925052"/>
            <a:ext cx="4354883" cy="1395663"/>
          </a:xfrm>
          <a:prstGeom prst="flowChartProcess">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流程图: 过程 25"/>
          <p:cNvSpPr/>
          <p:nvPr/>
        </p:nvSpPr>
        <p:spPr>
          <a:xfrm>
            <a:off x="7708780" y="3416968"/>
            <a:ext cx="2173156" cy="1395663"/>
          </a:xfrm>
          <a:prstGeom prst="flowChartProcess">
            <a:avLst/>
          </a:prstGeom>
          <a:solidFill>
            <a:srgbClr val="00B0F0">
              <a:alpha val="6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流程图: 过程 27"/>
          <p:cNvSpPr/>
          <p:nvPr/>
        </p:nvSpPr>
        <p:spPr>
          <a:xfrm>
            <a:off x="5591223" y="3416968"/>
            <a:ext cx="2108987" cy="1395663"/>
          </a:xfrm>
          <a:prstGeom prst="flowChartProcess">
            <a:avLst/>
          </a:prstGeom>
          <a:solidFill>
            <a:schemeClr val="bg1">
              <a:lumMod val="5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流程图: 过程 28"/>
          <p:cNvSpPr/>
          <p:nvPr/>
        </p:nvSpPr>
        <p:spPr>
          <a:xfrm>
            <a:off x="5623305" y="4940968"/>
            <a:ext cx="4354883" cy="1395663"/>
          </a:xfrm>
          <a:prstGeom prst="flowChartProcess">
            <a:avLst/>
          </a:prstGeom>
          <a:solidFill>
            <a:schemeClr val="accent5">
              <a:lumMod val="60000"/>
              <a:lumOff val="40000"/>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3954037" y="5182039"/>
            <a:ext cx="1995662" cy="461665"/>
          </a:xfrm>
          <a:prstGeom prst="rect">
            <a:avLst/>
          </a:prstGeom>
        </p:spPr>
        <p:txBody>
          <a:bodyPr wrap="square">
            <a:spAutoFit/>
          </a:bodyPr>
          <a:lstStyle/>
          <a:p>
            <a:r>
              <a:rPr lang="en-US" altLang="zh-CN" sz="2400" b="1" dirty="0">
                <a:solidFill>
                  <a:schemeClr val="bg1"/>
                </a:solidFill>
                <a:cs typeface="+mn-ea"/>
                <a:sym typeface="+mn-lt"/>
              </a:rPr>
              <a:t>KEY </a:t>
            </a:r>
            <a:r>
              <a:rPr lang="en-US" altLang="zh-CN" sz="2400" b="1" dirty="0" smtClean="0">
                <a:solidFill>
                  <a:schemeClr val="bg1"/>
                </a:solidFill>
                <a:cs typeface="+mn-ea"/>
                <a:sym typeface="+mn-lt"/>
              </a:rPr>
              <a:t>WORD</a:t>
            </a:r>
            <a:endParaRPr lang="zh-CN" altLang="en-US" sz="2400" b="1" dirty="0">
              <a:solidFill>
                <a:schemeClr val="bg1"/>
              </a:solidFill>
              <a:cs typeface="+mn-ea"/>
              <a:sym typeface="+mn-lt"/>
            </a:endParaRPr>
          </a:p>
        </p:txBody>
      </p:sp>
      <p:sp>
        <p:nvSpPr>
          <p:cNvPr id="31" name="矩形 30"/>
          <p:cNvSpPr/>
          <p:nvPr/>
        </p:nvSpPr>
        <p:spPr>
          <a:xfrm>
            <a:off x="3946017" y="5623196"/>
            <a:ext cx="1666799" cy="584775"/>
          </a:xfrm>
          <a:prstGeom prst="rect">
            <a:avLst/>
          </a:prstGeom>
        </p:spPr>
        <p:txBody>
          <a:bodyPr wrap="square">
            <a:spAutoFit/>
          </a:bodyPr>
          <a:lstStyle/>
          <a:p>
            <a:r>
              <a:rPr lang="en-US" altLang="zh-CN" sz="1600" dirty="0">
                <a:solidFill>
                  <a:schemeClr val="bg1"/>
                </a:solidFill>
                <a:cs typeface="+mn-ea"/>
                <a:sym typeface="+mn-lt"/>
              </a:rPr>
              <a:t>Click to add Text</a:t>
            </a:r>
            <a:endParaRPr lang="en-US" altLang="zh-CN" sz="1600" dirty="0">
              <a:solidFill>
                <a:schemeClr val="bg1"/>
              </a:solidFill>
              <a:cs typeface="+mn-ea"/>
              <a:sym typeface="+mn-lt"/>
            </a:endParaRPr>
          </a:p>
        </p:txBody>
      </p:sp>
      <p:sp>
        <p:nvSpPr>
          <p:cNvPr id="32" name="矩形 31"/>
          <p:cNvSpPr/>
          <p:nvPr/>
        </p:nvSpPr>
        <p:spPr>
          <a:xfrm>
            <a:off x="5680484" y="3725596"/>
            <a:ext cx="1995662" cy="461665"/>
          </a:xfrm>
          <a:prstGeom prst="rect">
            <a:avLst/>
          </a:prstGeom>
        </p:spPr>
        <p:txBody>
          <a:bodyPr wrap="square">
            <a:spAutoFit/>
          </a:bodyPr>
          <a:lstStyle/>
          <a:p>
            <a:r>
              <a:rPr lang="en-US" altLang="zh-CN" sz="2400" b="1" dirty="0">
                <a:solidFill>
                  <a:schemeClr val="bg1"/>
                </a:solidFill>
                <a:cs typeface="+mn-ea"/>
                <a:sym typeface="+mn-lt"/>
              </a:rPr>
              <a:t>KEY </a:t>
            </a:r>
            <a:r>
              <a:rPr lang="en-US" altLang="zh-CN" sz="2400" b="1" dirty="0" smtClean="0">
                <a:solidFill>
                  <a:schemeClr val="bg1"/>
                </a:solidFill>
                <a:cs typeface="+mn-ea"/>
                <a:sym typeface="+mn-lt"/>
              </a:rPr>
              <a:t>WORD</a:t>
            </a:r>
            <a:endParaRPr lang="zh-CN" altLang="en-US" sz="2400" b="1" dirty="0">
              <a:solidFill>
                <a:schemeClr val="bg1"/>
              </a:solidFill>
              <a:cs typeface="+mn-ea"/>
              <a:sym typeface="+mn-lt"/>
            </a:endParaRPr>
          </a:p>
        </p:txBody>
      </p:sp>
      <p:sp>
        <p:nvSpPr>
          <p:cNvPr id="33" name="矩形 32"/>
          <p:cNvSpPr/>
          <p:nvPr/>
        </p:nvSpPr>
        <p:spPr>
          <a:xfrm>
            <a:off x="5672464" y="4166753"/>
            <a:ext cx="1964708" cy="338554"/>
          </a:xfrm>
          <a:prstGeom prst="rect">
            <a:avLst/>
          </a:prstGeom>
        </p:spPr>
        <p:txBody>
          <a:bodyPr wrap="square">
            <a:spAutoFit/>
          </a:bodyPr>
          <a:lstStyle/>
          <a:p>
            <a:r>
              <a:rPr lang="en-US" altLang="zh-CN" sz="1600" dirty="0">
                <a:solidFill>
                  <a:schemeClr val="bg1"/>
                </a:solidFill>
                <a:cs typeface="+mn-ea"/>
                <a:sym typeface="+mn-lt"/>
              </a:rPr>
              <a:t>Click to add Text</a:t>
            </a:r>
            <a:endParaRPr lang="en-US" altLang="zh-CN" sz="1600" dirty="0">
              <a:solidFill>
                <a:schemeClr val="bg1"/>
              </a:solidFill>
              <a:cs typeface="+mn-ea"/>
              <a:sym typeface="+mn-lt"/>
            </a:endParaRPr>
          </a:p>
        </p:txBody>
      </p:sp>
      <p:sp>
        <p:nvSpPr>
          <p:cNvPr id="34" name="矩形 33"/>
          <p:cNvSpPr/>
          <p:nvPr/>
        </p:nvSpPr>
        <p:spPr>
          <a:xfrm>
            <a:off x="5929272" y="2458272"/>
            <a:ext cx="1960279" cy="954107"/>
          </a:xfrm>
          <a:prstGeom prst="rect">
            <a:avLst/>
          </a:prstGeom>
        </p:spPr>
        <p:txBody>
          <a:bodyPr wrap="square">
            <a:spAutoFit/>
          </a:bodyPr>
          <a:lstStyle/>
          <a:p>
            <a:r>
              <a:rPr lang="en-US" altLang="zh-CN" sz="2800" dirty="0">
                <a:solidFill>
                  <a:schemeClr val="bg1"/>
                </a:solidFill>
                <a:cs typeface="+mn-ea"/>
                <a:sym typeface="+mn-lt"/>
              </a:rPr>
              <a:t>YOUR TEXT</a:t>
            </a:r>
            <a:r>
              <a:rPr lang="zh-CN" altLang="en-US" sz="2800" dirty="0">
                <a:solidFill>
                  <a:schemeClr val="bg1"/>
                </a:solidFill>
                <a:cs typeface="+mn-ea"/>
                <a:sym typeface="+mn-lt"/>
              </a:rPr>
              <a:t> </a:t>
            </a:r>
            <a:endParaRPr lang="zh-CN" altLang="en-US" sz="2800" dirty="0">
              <a:solidFill>
                <a:schemeClr val="bg1"/>
              </a:solidFill>
              <a:cs typeface="+mn-ea"/>
              <a:sym typeface="+mn-lt"/>
            </a:endParaRPr>
          </a:p>
        </p:txBody>
      </p:sp>
      <p:pic>
        <p:nvPicPr>
          <p:cNvPr id="38" name="图片 37"/>
          <p:cNvPicPr>
            <a:picLocks noChangeAspect="1"/>
          </p:cNvPicPr>
          <p:nvPr/>
        </p:nvPicPr>
        <p:blipFill rotWithShape="1">
          <a:blip r:embed="rId2" cstate="screen"/>
          <a:srcRect/>
          <a:stretch>
            <a:fillRect/>
          </a:stretch>
        </p:blipFill>
        <p:spPr>
          <a:xfrm>
            <a:off x="8010536" y="2053390"/>
            <a:ext cx="1788027" cy="1139649"/>
          </a:xfrm>
          <a:prstGeom prst="rect">
            <a:avLst/>
          </a:prstGeom>
        </p:spPr>
      </p:pic>
      <p:pic>
        <p:nvPicPr>
          <p:cNvPr id="39" name="图片 38"/>
          <p:cNvPicPr>
            <a:picLocks noChangeAspect="1"/>
          </p:cNvPicPr>
          <p:nvPr/>
        </p:nvPicPr>
        <p:blipFill rotWithShape="1">
          <a:blip r:embed="rId2" cstate="screen"/>
          <a:srcRect/>
          <a:stretch>
            <a:fillRect/>
          </a:stretch>
        </p:blipFill>
        <p:spPr>
          <a:xfrm>
            <a:off x="5719677" y="5069306"/>
            <a:ext cx="1788027" cy="1139649"/>
          </a:xfrm>
          <a:prstGeom prst="rect">
            <a:avLst/>
          </a:prstGeom>
        </p:spPr>
      </p:pic>
      <p:pic>
        <p:nvPicPr>
          <p:cNvPr id="41" name="图片 40"/>
          <p:cNvPicPr>
            <a:picLocks noChangeAspect="1"/>
          </p:cNvPicPr>
          <p:nvPr/>
        </p:nvPicPr>
        <p:blipFill rotWithShape="1">
          <a:blip r:embed="rId3" cstate="screen"/>
          <a:srcRect/>
          <a:stretch>
            <a:fillRect/>
          </a:stretch>
        </p:blipFill>
        <p:spPr>
          <a:xfrm>
            <a:off x="2310731" y="3553326"/>
            <a:ext cx="1555416" cy="1130969"/>
          </a:xfrm>
          <a:prstGeom prst="rect">
            <a:avLst/>
          </a:prstGeom>
          <a:effectLst>
            <a:outerShdw blurRad="50800" dist="38100" algn="l" rotWithShape="0">
              <a:prstClr val="black">
                <a:alpha val="40000"/>
              </a:prstClr>
            </a:outerShdw>
          </a:effectLst>
        </p:spPr>
      </p:pic>
      <p:sp>
        <p:nvSpPr>
          <p:cNvPr id="42" name="矩形 41"/>
          <p:cNvSpPr/>
          <p:nvPr/>
        </p:nvSpPr>
        <p:spPr>
          <a:xfrm>
            <a:off x="7817382" y="3845914"/>
            <a:ext cx="1960279" cy="954107"/>
          </a:xfrm>
          <a:prstGeom prst="rect">
            <a:avLst/>
          </a:prstGeom>
        </p:spPr>
        <p:txBody>
          <a:bodyPr wrap="square">
            <a:spAutoFit/>
          </a:bodyPr>
          <a:lstStyle/>
          <a:p>
            <a:r>
              <a:rPr lang="en-US" altLang="zh-CN" sz="2800" dirty="0">
                <a:solidFill>
                  <a:schemeClr val="bg1"/>
                </a:solidFill>
                <a:cs typeface="+mn-ea"/>
                <a:sym typeface="+mn-lt"/>
              </a:rPr>
              <a:t>YOUR TEXT</a:t>
            </a:r>
            <a:r>
              <a:rPr lang="zh-CN" altLang="en-US" sz="2800" dirty="0">
                <a:solidFill>
                  <a:schemeClr val="bg1"/>
                </a:solidFill>
                <a:cs typeface="+mn-ea"/>
                <a:sym typeface="+mn-lt"/>
              </a:rPr>
              <a:t> </a:t>
            </a:r>
            <a:endParaRPr lang="zh-CN" altLang="en-US" sz="2800" dirty="0">
              <a:solidFill>
                <a:schemeClr val="bg1"/>
              </a:solidFill>
              <a:cs typeface="+mn-ea"/>
              <a:sym typeface="+mn-lt"/>
            </a:endParaRPr>
          </a:p>
        </p:txBody>
      </p:sp>
      <p:sp>
        <p:nvSpPr>
          <p:cNvPr id="43" name="矩形 42"/>
          <p:cNvSpPr/>
          <p:nvPr/>
        </p:nvSpPr>
        <p:spPr>
          <a:xfrm>
            <a:off x="7833424" y="5401998"/>
            <a:ext cx="1960279" cy="954107"/>
          </a:xfrm>
          <a:prstGeom prst="rect">
            <a:avLst/>
          </a:prstGeom>
        </p:spPr>
        <p:txBody>
          <a:bodyPr wrap="square">
            <a:spAutoFit/>
          </a:bodyPr>
          <a:lstStyle/>
          <a:p>
            <a:r>
              <a:rPr lang="en-US" altLang="zh-CN" sz="2800" dirty="0">
                <a:solidFill>
                  <a:schemeClr val="bg1"/>
                </a:solidFill>
                <a:cs typeface="+mn-ea"/>
                <a:sym typeface="+mn-lt"/>
              </a:rPr>
              <a:t>YOUR TEXT</a:t>
            </a:r>
            <a:r>
              <a:rPr lang="zh-CN" altLang="en-US" sz="2800" dirty="0">
                <a:solidFill>
                  <a:schemeClr val="bg1"/>
                </a:solidFill>
                <a:cs typeface="+mn-ea"/>
                <a:sym typeface="+mn-lt"/>
              </a:rPr>
              <a:t> </a:t>
            </a:r>
            <a:endParaRPr lang="zh-CN" altLang="en-US" sz="2800" dirty="0">
              <a:solidFill>
                <a:schemeClr val="bg1"/>
              </a:solidFill>
              <a:cs typeface="+mn-ea"/>
              <a:sym typeface="+mn-lt"/>
            </a:endParaRPr>
          </a:p>
        </p:txBody>
      </p:sp>
      <p:pic>
        <p:nvPicPr>
          <p:cNvPr id="45" name="图片 44"/>
          <p:cNvPicPr>
            <a:picLocks noChangeAspect="1"/>
          </p:cNvPicPr>
          <p:nvPr/>
        </p:nvPicPr>
        <p:blipFill rotWithShape="1">
          <a:blip r:embed="rId4" cstate="screen"/>
          <a:srcRect/>
          <a:stretch>
            <a:fillRect/>
          </a:stretch>
        </p:blipFill>
        <p:spPr>
          <a:xfrm rot="631255">
            <a:off x="5380344" y="1769889"/>
            <a:ext cx="782487" cy="650602"/>
          </a:xfrm>
          <a:prstGeom prst="rect">
            <a:avLst/>
          </a:prstGeom>
        </p:spPr>
      </p:pic>
      <p:pic>
        <p:nvPicPr>
          <p:cNvPr id="49" name="图片 48"/>
          <p:cNvPicPr>
            <a:picLocks noChangeAspect="1"/>
          </p:cNvPicPr>
          <p:nvPr/>
        </p:nvPicPr>
        <p:blipFill rotWithShape="1">
          <a:blip r:embed="rId5" cstate="screen"/>
          <a:srcRect/>
          <a:stretch>
            <a:fillRect/>
          </a:stretch>
        </p:blipFill>
        <p:spPr>
          <a:xfrm rot="21349381">
            <a:off x="5392698" y="4845637"/>
            <a:ext cx="835930" cy="541030"/>
          </a:xfrm>
          <a:prstGeom prst="rect">
            <a:avLst/>
          </a:prstGeom>
        </p:spPr>
      </p:pic>
      <p:pic>
        <p:nvPicPr>
          <p:cNvPr id="51" name="图片 50"/>
          <p:cNvPicPr>
            <a:picLocks noChangeAspect="1"/>
          </p:cNvPicPr>
          <p:nvPr/>
        </p:nvPicPr>
        <p:blipFill>
          <a:blip r:embed="rId6" cstate="screen"/>
          <a:stretch>
            <a:fillRect/>
          </a:stretch>
        </p:blipFill>
        <p:spPr>
          <a:xfrm rot="865187">
            <a:off x="7349444" y="3194825"/>
            <a:ext cx="1055142" cy="877042"/>
          </a:xfrm>
          <a:prstGeom prst="rect">
            <a:avLst/>
          </a:prstGeom>
        </p:spPr>
      </p:pic>
      <p:sp>
        <p:nvSpPr>
          <p:cNvPr id="52" name="立方体 51"/>
          <p:cNvSpPr/>
          <p:nvPr/>
        </p:nvSpPr>
        <p:spPr>
          <a:xfrm>
            <a:off x="1604210" y="2005264"/>
            <a:ext cx="320843" cy="320843"/>
          </a:xfrm>
          <a:prstGeom prst="cube">
            <a:avLst/>
          </a:prstGeom>
          <a:solidFill>
            <a:schemeClr val="bg1">
              <a:alpha val="69000"/>
            </a:schemeClr>
          </a:solidFill>
          <a:ln>
            <a:noFill/>
          </a:ln>
          <a:effectLst>
            <a:outerShdw blurRad="50800" dist="1016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立方体 53"/>
          <p:cNvSpPr/>
          <p:nvPr/>
        </p:nvSpPr>
        <p:spPr>
          <a:xfrm>
            <a:off x="1604210" y="2397405"/>
            <a:ext cx="320843" cy="320843"/>
          </a:xfrm>
          <a:prstGeom prst="cube">
            <a:avLst/>
          </a:prstGeom>
          <a:solidFill>
            <a:schemeClr val="bg1">
              <a:alpha val="69000"/>
            </a:schemeClr>
          </a:solidFill>
          <a:ln>
            <a:noFill/>
          </a:ln>
          <a:effectLst>
            <a:outerShdw blurRad="50800" dist="1016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立方体 54"/>
          <p:cNvSpPr/>
          <p:nvPr/>
        </p:nvSpPr>
        <p:spPr>
          <a:xfrm>
            <a:off x="1604210" y="2789547"/>
            <a:ext cx="320843" cy="320843"/>
          </a:xfrm>
          <a:prstGeom prst="cube">
            <a:avLst/>
          </a:prstGeom>
          <a:solidFill>
            <a:schemeClr val="bg1">
              <a:alpha val="69000"/>
            </a:schemeClr>
          </a:solidFill>
          <a:ln>
            <a:noFill/>
          </a:ln>
          <a:effectLst>
            <a:outerShdw blurRad="50800" dist="1016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立方体 55"/>
          <p:cNvSpPr/>
          <p:nvPr/>
        </p:nvSpPr>
        <p:spPr>
          <a:xfrm>
            <a:off x="10692063" y="5013159"/>
            <a:ext cx="320843" cy="320843"/>
          </a:xfrm>
          <a:prstGeom prst="cube">
            <a:avLst/>
          </a:prstGeom>
          <a:solidFill>
            <a:schemeClr val="bg1">
              <a:alpha val="70000"/>
            </a:schemeClr>
          </a:solidFill>
          <a:ln>
            <a:noFill/>
          </a:ln>
          <a:effectLst>
            <a:outerShdw blurRad="50800" dist="101600" dir="13500000" algn="br" rotWithShape="0">
              <a:prstClr val="black">
                <a:alpha val="40000"/>
              </a:prstClr>
            </a:outerShdw>
            <a:reflection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立方体 56"/>
          <p:cNvSpPr/>
          <p:nvPr/>
        </p:nvSpPr>
        <p:spPr>
          <a:xfrm>
            <a:off x="10692063" y="5405300"/>
            <a:ext cx="320843" cy="320843"/>
          </a:xfrm>
          <a:prstGeom prst="cube">
            <a:avLst/>
          </a:prstGeom>
          <a:solidFill>
            <a:schemeClr val="bg1">
              <a:alpha val="70000"/>
            </a:schemeClr>
          </a:solidFill>
          <a:ln>
            <a:noFill/>
          </a:ln>
          <a:effectLst>
            <a:outerShdw blurRad="50800" dist="101600" dir="13500000" algn="br" rotWithShape="0">
              <a:prstClr val="black">
                <a:alpha val="40000"/>
              </a:prstClr>
            </a:outerShdw>
            <a:reflection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立方体 57"/>
          <p:cNvSpPr/>
          <p:nvPr/>
        </p:nvSpPr>
        <p:spPr>
          <a:xfrm>
            <a:off x="10692063" y="5797442"/>
            <a:ext cx="320843" cy="320843"/>
          </a:xfrm>
          <a:prstGeom prst="cube">
            <a:avLst/>
          </a:prstGeom>
          <a:solidFill>
            <a:schemeClr val="bg1">
              <a:alpha val="70000"/>
            </a:schemeClr>
          </a:solidFill>
          <a:ln>
            <a:noFill/>
          </a:ln>
          <a:effectLst>
            <a:outerShdw blurRad="50800" dist="101600" dir="13500000" algn="br" rotWithShape="0">
              <a:prstClr val="black">
                <a:alpha val="40000"/>
              </a:prstClr>
            </a:outerShdw>
            <a:reflection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2163679" y="824163"/>
            <a:ext cx="585536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grpSp>
        <p:nvGrpSpPr>
          <p:cNvPr id="44" name="组合 43"/>
          <p:cNvGrpSpPr/>
          <p:nvPr/>
        </p:nvGrpSpPr>
        <p:grpSpPr>
          <a:xfrm>
            <a:off x="0" y="0"/>
            <a:ext cx="2855495" cy="1715993"/>
            <a:chOff x="0" y="0"/>
            <a:chExt cx="2855495" cy="1715993"/>
          </a:xfrm>
        </p:grpSpPr>
        <p:cxnSp>
          <p:nvCxnSpPr>
            <p:cNvPr id="46" name="直接连接符 45"/>
            <p:cNvCxnSpPr/>
            <p:nvPr/>
          </p:nvCxnSpPr>
          <p:spPr>
            <a:xfrm>
              <a:off x="1092200" y="0"/>
              <a:ext cx="0" cy="850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0" y="1187450"/>
              <a:ext cx="812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48" name="图片 47"/>
            <p:cNvPicPr>
              <a:picLocks noChangeAspect="1"/>
            </p:cNvPicPr>
            <p:nvPr/>
          </p:nvPicPr>
          <p:blipFill>
            <a:blip r:embed="rId7" cstate="screen"/>
            <a:stretch>
              <a:fillRect/>
            </a:stretch>
          </p:blipFill>
          <p:spPr>
            <a:xfrm>
              <a:off x="327130" y="336885"/>
              <a:ext cx="2528365" cy="1379108"/>
            </a:xfrm>
            <a:prstGeom prst="rect">
              <a:avLst/>
            </a:prstGeom>
          </p:spPr>
        </p:pic>
      </p:grpSp>
    </p:spTree>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10222 -0.00023 L -0.10222 -0.00023 L -5.83333E-6 -0.00023 L -5.83333E-6 -0.00023 " pathEditMode="relative" ptsTypes="AAAA">
                                      <p:cBhvr>
                                        <p:cTn id="6" dur="2000" fill="hold"/>
                                        <p:tgtEl>
                                          <p:spTgt spid="44"/>
                                        </p:tgtEl>
                                        <p:attrNameLst>
                                          <p:attrName>ppt_x</p:attrName>
                                          <p:attrName>ppt_y</p:attrName>
                                        </p:attrNameLst>
                                      </p:cBhvr>
                                    </p:animMotion>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40"/>
                                        </p:tgtEl>
                                        <p:attrNameLst>
                                          <p:attrName>style.visibility</p:attrName>
                                        </p:attrNameLst>
                                      </p:cBhvr>
                                      <p:to>
                                        <p:strVal val="visible"/>
                                      </p:to>
                                    </p:set>
                                    <p:anim calcmode="lin" valueType="num">
                                      <p:cBhvr additive="base">
                                        <p:cTn id="10" dur="750" fill="hold"/>
                                        <p:tgtEl>
                                          <p:spTgt spid="40"/>
                                        </p:tgtEl>
                                        <p:attrNameLst>
                                          <p:attrName>ppt_x</p:attrName>
                                        </p:attrNameLst>
                                      </p:cBhvr>
                                      <p:tavLst>
                                        <p:tav tm="0">
                                          <p:val>
                                            <p:strVal val="#ppt_x"/>
                                          </p:val>
                                        </p:tav>
                                        <p:tav tm="100000">
                                          <p:val>
                                            <p:strVal val="#ppt_x"/>
                                          </p:val>
                                        </p:tav>
                                      </p:tavLst>
                                    </p:anim>
                                    <p:anim calcmode="lin" valueType="num">
                                      <p:cBhvr additive="base">
                                        <p:cTn id="11" dur="750" fill="hold"/>
                                        <p:tgtEl>
                                          <p:spTgt spid="40"/>
                                        </p:tgtEl>
                                        <p:attrNameLst>
                                          <p:attrName>ppt_y</p:attrName>
                                        </p:attrNameLst>
                                      </p:cBhvr>
                                      <p:tavLst>
                                        <p:tav tm="0">
                                          <p:val>
                                            <p:strVal val="1+#ppt_h/2"/>
                                          </p:val>
                                        </p:tav>
                                        <p:tav tm="100000">
                                          <p:val>
                                            <p:strVal val="#ppt_y"/>
                                          </p:val>
                                        </p:tav>
                                      </p:tavLst>
                                    </p:anim>
                                  </p:childTnLst>
                                </p:cTn>
                              </p:par>
                            </p:childTnLst>
                          </p:cTn>
                        </p:par>
                        <p:par>
                          <p:cTn id="12" fill="hold">
                            <p:stCondLst>
                              <p:cond delay="3000"/>
                            </p:stCondLst>
                            <p:childTnLst>
                              <p:par>
                                <p:cTn id="13" presetID="2" presetClass="entr" presetSubtype="4"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ppt_x"/>
                                          </p:val>
                                        </p:tav>
                                        <p:tav tm="100000">
                                          <p:val>
                                            <p:strVal val="#ppt_x"/>
                                          </p:val>
                                        </p:tav>
                                      </p:tavLst>
                                    </p:anim>
                                    <p:anim calcmode="lin" valueType="num">
                                      <p:cBhvr additive="base">
                                        <p:cTn id="16" dur="500" fill="hold"/>
                                        <p:tgtEl>
                                          <p:spTgt spid="52"/>
                                        </p:tgtEl>
                                        <p:attrNameLst>
                                          <p:attrName>ppt_y</p:attrName>
                                        </p:attrNameLst>
                                      </p:cBhvr>
                                      <p:tavLst>
                                        <p:tav tm="0">
                                          <p:val>
                                            <p:strVal val="1+#ppt_h/2"/>
                                          </p:val>
                                        </p:tav>
                                        <p:tav tm="100000">
                                          <p:val>
                                            <p:strVal val="#ppt_y"/>
                                          </p:val>
                                        </p:tav>
                                      </p:tavLst>
                                    </p:anim>
                                  </p:childTnLst>
                                </p:cTn>
                              </p:par>
                            </p:childTnLst>
                          </p:cTn>
                        </p:par>
                        <p:par>
                          <p:cTn id="17" fill="hold">
                            <p:stCondLst>
                              <p:cond delay="3500"/>
                            </p:stCondLst>
                            <p:childTnLst>
                              <p:par>
                                <p:cTn id="18" presetID="2" presetClass="entr" presetSubtype="4" fill="hold" grpId="0"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ppt_x"/>
                                          </p:val>
                                        </p:tav>
                                        <p:tav tm="100000">
                                          <p:val>
                                            <p:strVal val="#ppt_x"/>
                                          </p:val>
                                        </p:tav>
                                      </p:tavLst>
                                    </p:anim>
                                    <p:anim calcmode="lin" valueType="num">
                                      <p:cBhvr additive="base">
                                        <p:cTn id="21" dur="500" fill="hold"/>
                                        <p:tgtEl>
                                          <p:spTgt spid="54"/>
                                        </p:tgtEl>
                                        <p:attrNameLst>
                                          <p:attrName>ppt_y</p:attrName>
                                        </p:attrNameLst>
                                      </p:cBhvr>
                                      <p:tavLst>
                                        <p:tav tm="0">
                                          <p:val>
                                            <p:strVal val="1+#ppt_h/2"/>
                                          </p:val>
                                        </p:tav>
                                        <p:tav tm="100000">
                                          <p:val>
                                            <p:strVal val="#ppt_y"/>
                                          </p:val>
                                        </p:tav>
                                      </p:tavLst>
                                    </p:anim>
                                  </p:childTnLst>
                                </p:cTn>
                              </p:par>
                            </p:childTnLst>
                          </p:cTn>
                        </p:par>
                        <p:par>
                          <p:cTn id="22" fill="hold">
                            <p:stCondLst>
                              <p:cond delay="4000"/>
                            </p:stCondLst>
                            <p:childTnLst>
                              <p:par>
                                <p:cTn id="23" presetID="2" presetClass="entr" presetSubtype="4"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 calcmode="lin" valueType="num">
                                      <p:cBhvr additive="base">
                                        <p:cTn id="25" dur="500" fill="hold"/>
                                        <p:tgtEl>
                                          <p:spTgt spid="55"/>
                                        </p:tgtEl>
                                        <p:attrNameLst>
                                          <p:attrName>ppt_x</p:attrName>
                                        </p:attrNameLst>
                                      </p:cBhvr>
                                      <p:tavLst>
                                        <p:tav tm="0">
                                          <p:val>
                                            <p:strVal val="#ppt_x"/>
                                          </p:val>
                                        </p:tav>
                                        <p:tav tm="100000">
                                          <p:val>
                                            <p:strVal val="#ppt_x"/>
                                          </p:val>
                                        </p:tav>
                                      </p:tavLst>
                                    </p:anim>
                                    <p:anim calcmode="lin" valueType="num">
                                      <p:cBhvr additive="base">
                                        <p:cTn id="26" dur="500" fill="hold"/>
                                        <p:tgtEl>
                                          <p:spTgt spid="55"/>
                                        </p:tgtEl>
                                        <p:attrNameLst>
                                          <p:attrName>ppt_y</p:attrName>
                                        </p:attrNameLst>
                                      </p:cBhvr>
                                      <p:tavLst>
                                        <p:tav tm="0">
                                          <p:val>
                                            <p:strVal val="1+#ppt_h/2"/>
                                          </p:val>
                                        </p:tav>
                                        <p:tav tm="100000">
                                          <p:val>
                                            <p:strVal val="#ppt_y"/>
                                          </p:val>
                                        </p:tav>
                                      </p:tavLst>
                                    </p:anim>
                                  </p:childTnLst>
                                </p:cTn>
                              </p:par>
                            </p:childTnLst>
                          </p:cTn>
                        </p:par>
                        <p:par>
                          <p:cTn id="27" fill="hold">
                            <p:stCondLst>
                              <p:cond delay="4500"/>
                            </p:stCondLst>
                            <p:childTnLst>
                              <p:par>
                                <p:cTn id="28" presetID="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750" fill="hold"/>
                                        <p:tgtEl>
                                          <p:spTgt spid="9"/>
                                        </p:tgtEl>
                                        <p:attrNameLst>
                                          <p:attrName>ppt_x</p:attrName>
                                        </p:attrNameLst>
                                      </p:cBhvr>
                                      <p:tavLst>
                                        <p:tav tm="0">
                                          <p:val>
                                            <p:strVal val="#ppt_x"/>
                                          </p:val>
                                        </p:tav>
                                        <p:tav tm="100000">
                                          <p:val>
                                            <p:strVal val="#ppt_x"/>
                                          </p:val>
                                        </p:tav>
                                      </p:tavLst>
                                    </p:anim>
                                    <p:anim calcmode="lin" valueType="num">
                                      <p:cBhvr additive="base">
                                        <p:cTn id="31" dur="750" fill="hold"/>
                                        <p:tgtEl>
                                          <p:spTgt spid="9"/>
                                        </p:tgtEl>
                                        <p:attrNameLst>
                                          <p:attrName>ppt_y</p:attrName>
                                        </p:attrNameLst>
                                      </p:cBhvr>
                                      <p:tavLst>
                                        <p:tav tm="0">
                                          <p:val>
                                            <p:strVal val="1+#ppt_h/2"/>
                                          </p:val>
                                        </p:tav>
                                        <p:tav tm="100000">
                                          <p:val>
                                            <p:strVal val="#ppt_y"/>
                                          </p:val>
                                        </p:tav>
                                      </p:tavLst>
                                    </p:anim>
                                  </p:childTnLst>
                                </p:cTn>
                              </p:par>
                            </p:childTnLst>
                          </p:cTn>
                        </p:par>
                        <p:par>
                          <p:cTn id="32" fill="hold">
                            <p:stCondLst>
                              <p:cond delay="5500"/>
                            </p:stCondLst>
                            <p:childTnLst>
                              <p:par>
                                <p:cTn id="33" presetID="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750" fill="hold"/>
                                        <p:tgtEl>
                                          <p:spTgt spid="10"/>
                                        </p:tgtEl>
                                        <p:attrNameLst>
                                          <p:attrName>ppt_x</p:attrName>
                                        </p:attrNameLst>
                                      </p:cBhvr>
                                      <p:tavLst>
                                        <p:tav tm="0">
                                          <p:val>
                                            <p:strVal val="#ppt_x"/>
                                          </p:val>
                                        </p:tav>
                                        <p:tav tm="100000">
                                          <p:val>
                                            <p:strVal val="#ppt_x"/>
                                          </p:val>
                                        </p:tav>
                                      </p:tavLst>
                                    </p:anim>
                                    <p:anim calcmode="lin" valueType="num">
                                      <p:cBhvr additive="base">
                                        <p:cTn id="36" dur="75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750" fill="hold"/>
                                        <p:tgtEl>
                                          <p:spTgt spid="13"/>
                                        </p:tgtEl>
                                        <p:attrNameLst>
                                          <p:attrName>ppt_x</p:attrName>
                                        </p:attrNameLst>
                                      </p:cBhvr>
                                      <p:tavLst>
                                        <p:tav tm="0">
                                          <p:val>
                                            <p:strVal val="#ppt_x"/>
                                          </p:val>
                                        </p:tav>
                                        <p:tav tm="100000">
                                          <p:val>
                                            <p:strVal val="#ppt_x"/>
                                          </p:val>
                                        </p:tav>
                                      </p:tavLst>
                                    </p:anim>
                                    <p:anim calcmode="lin" valueType="num">
                                      <p:cBhvr additive="base">
                                        <p:cTn id="42" dur="75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750" fill="hold"/>
                                        <p:tgtEl>
                                          <p:spTgt spid="14"/>
                                        </p:tgtEl>
                                        <p:attrNameLst>
                                          <p:attrName>ppt_x</p:attrName>
                                        </p:attrNameLst>
                                      </p:cBhvr>
                                      <p:tavLst>
                                        <p:tav tm="0">
                                          <p:val>
                                            <p:strVal val="#ppt_x"/>
                                          </p:val>
                                        </p:tav>
                                        <p:tav tm="100000">
                                          <p:val>
                                            <p:strVal val="#ppt_x"/>
                                          </p:val>
                                        </p:tav>
                                      </p:tavLst>
                                    </p:anim>
                                    <p:anim calcmode="lin" valueType="num">
                                      <p:cBhvr additive="base">
                                        <p:cTn id="46"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750" fill="hold"/>
                                        <p:tgtEl>
                                          <p:spTgt spid="24"/>
                                        </p:tgtEl>
                                        <p:attrNameLst>
                                          <p:attrName>ppt_x</p:attrName>
                                        </p:attrNameLst>
                                      </p:cBhvr>
                                      <p:tavLst>
                                        <p:tav tm="0">
                                          <p:val>
                                            <p:strVal val="#ppt_x"/>
                                          </p:val>
                                        </p:tav>
                                        <p:tav tm="100000">
                                          <p:val>
                                            <p:strVal val="#ppt_x"/>
                                          </p:val>
                                        </p:tav>
                                      </p:tavLst>
                                    </p:anim>
                                    <p:anim calcmode="lin" valueType="num">
                                      <p:cBhvr additive="base">
                                        <p:cTn id="52" dur="75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750" fill="hold"/>
                                        <p:tgtEl>
                                          <p:spTgt spid="45"/>
                                        </p:tgtEl>
                                        <p:attrNameLst>
                                          <p:attrName>ppt_x</p:attrName>
                                        </p:attrNameLst>
                                      </p:cBhvr>
                                      <p:tavLst>
                                        <p:tav tm="0">
                                          <p:val>
                                            <p:strVal val="#ppt_x"/>
                                          </p:val>
                                        </p:tav>
                                        <p:tav tm="100000">
                                          <p:val>
                                            <p:strVal val="#ppt_x"/>
                                          </p:val>
                                        </p:tav>
                                      </p:tavLst>
                                    </p:anim>
                                    <p:anim calcmode="lin" valueType="num">
                                      <p:cBhvr additive="base">
                                        <p:cTn id="56" dur="750" fill="hold"/>
                                        <p:tgtEl>
                                          <p:spTgt spid="45"/>
                                        </p:tgtEl>
                                        <p:attrNameLst>
                                          <p:attrName>ppt_y</p:attrName>
                                        </p:attrNameLst>
                                      </p:cBhvr>
                                      <p:tavLst>
                                        <p:tav tm="0">
                                          <p:val>
                                            <p:strVal val="1+#ppt_h/2"/>
                                          </p:val>
                                        </p:tav>
                                        <p:tav tm="100000">
                                          <p:val>
                                            <p:strVal val="#ppt_y"/>
                                          </p:val>
                                        </p:tav>
                                      </p:tavLst>
                                    </p:anim>
                                  </p:childTnLst>
                                </p:cTn>
                              </p:par>
                            </p:childTnLst>
                          </p:cTn>
                        </p:par>
                        <p:par>
                          <p:cTn id="57" fill="hold">
                            <p:stCondLst>
                              <p:cond delay="1000"/>
                            </p:stCondLst>
                            <p:childTnLst>
                              <p:par>
                                <p:cTn id="58" presetID="2" presetClass="entr" presetSubtype="4"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ppt_x"/>
                                          </p:val>
                                        </p:tav>
                                        <p:tav tm="100000">
                                          <p:val>
                                            <p:strVal val="#ppt_x"/>
                                          </p:val>
                                        </p:tav>
                                      </p:tavLst>
                                    </p:anim>
                                    <p:anim calcmode="lin" valueType="num">
                                      <p:cBhvr additive="base">
                                        <p:cTn id="61" dur="500" fill="hold"/>
                                        <p:tgtEl>
                                          <p:spTgt spid="34"/>
                                        </p:tgtEl>
                                        <p:attrNameLst>
                                          <p:attrName>ppt_y</p:attrName>
                                        </p:attrNameLst>
                                      </p:cBhvr>
                                      <p:tavLst>
                                        <p:tav tm="0">
                                          <p:val>
                                            <p:strVal val="1+#ppt_h/2"/>
                                          </p:val>
                                        </p:tav>
                                        <p:tav tm="100000">
                                          <p:val>
                                            <p:strVal val="#ppt_y"/>
                                          </p:val>
                                        </p:tav>
                                      </p:tavLst>
                                    </p:anim>
                                  </p:childTnLst>
                                </p:cTn>
                              </p:par>
                            </p:childTnLst>
                          </p:cTn>
                        </p:par>
                        <p:par>
                          <p:cTn id="62" fill="hold">
                            <p:stCondLst>
                              <p:cond delay="1500"/>
                            </p:stCondLst>
                            <p:childTnLst>
                              <p:par>
                                <p:cTn id="63" presetID="2" presetClass="entr" presetSubtype="4" fill="hold"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500" fill="hold"/>
                                        <p:tgtEl>
                                          <p:spTgt spid="38"/>
                                        </p:tgtEl>
                                        <p:attrNameLst>
                                          <p:attrName>ppt_x</p:attrName>
                                        </p:attrNameLst>
                                      </p:cBhvr>
                                      <p:tavLst>
                                        <p:tav tm="0">
                                          <p:val>
                                            <p:strVal val="#ppt_x"/>
                                          </p:val>
                                        </p:tav>
                                        <p:tav tm="100000">
                                          <p:val>
                                            <p:strVal val="#ppt_x"/>
                                          </p:val>
                                        </p:tav>
                                      </p:tavLst>
                                    </p:anim>
                                    <p:anim calcmode="lin" valueType="num">
                                      <p:cBhvr additive="base">
                                        <p:cTn id="66" dur="500" fill="hold"/>
                                        <p:tgtEl>
                                          <p:spTgt spid="38"/>
                                        </p:tgtEl>
                                        <p:attrNameLst>
                                          <p:attrName>ppt_y</p:attrName>
                                        </p:attrNameLst>
                                      </p:cBhvr>
                                      <p:tavLst>
                                        <p:tav tm="0">
                                          <p:val>
                                            <p:strVal val="1+#ppt_h/2"/>
                                          </p:val>
                                        </p:tav>
                                        <p:tav tm="100000">
                                          <p:val>
                                            <p:strVal val="#ppt_y"/>
                                          </p:val>
                                        </p:tav>
                                      </p:tavLst>
                                    </p:anim>
                                  </p:childTnLst>
                                </p:cTn>
                              </p:par>
                            </p:childTnLst>
                          </p:cTn>
                        </p:par>
                        <p:par>
                          <p:cTn id="67" fill="hold">
                            <p:stCondLst>
                              <p:cond delay="2000"/>
                            </p:stCondLst>
                            <p:childTnLst>
                              <p:par>
                                <p:cTn id="68" presetID="2" presetClass="entr" presetSubtype="4"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ppt_x"/>
                                          </p:val>
                                        </p:tav>
                                        <p:tav tm="100000">
                                          <p:val>
                                            <p:strVal val="#ppt_x"/>
                                          </p:val>
                                        </p:tav>
                                      </p:tavLst>
                                    </p:anim>
                                    <p:anim calcmode="lin" valueType="num">
                                      <p:cBhvr additive="base">
                                        <p:cTn id="71" dur="500" fill="hold"/>
                                        <p:tgtEl>
                                          <p:spTgt spid="19"/>
                                        </p:tgtEl>
                                        <p:attrNameLst>
                                          <p:attrName>ppt_y</p:attrName>
                                        </p:attrNameLst>
                                      </p:cBhvr>
                                      <p:tavLst>
                                        <p:tav tm="0">
                                          <p:val>
                                            <p:strVal val="1+#ppt_h/2"/>
                                          </p:val>
                                        </p:tav>
                                        <p:tav tm="100000">
                                          <p:val>
                                            <p:strVal val="#ppt_y"/>
                                          </p:val>
                                        </p:tav>
                                      </p:tavLst>
                                    </p:anim>
                                  </p:childTnLst>
                                </p:cTn>
                              </p:par>
                            </p:childTnLst>
                          </p:cTn>
                        </p:par>
                        <p:par>
                          <p:cTn id="72" fill="hold">
                            <p:stCondLst>
                              <p:cond delay="2500"/>
                            </p:stCondLst>
                            <p:childTnLst>
                              <p:par>
                                <p:cTn id="73" presetID="2" presetClass="entr" presetSubtype="4"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1+#ppt_h/2"/>
                                          </p:val>
                                        </p:tav>
                                        <p:tav tm="100000">
                                          <p:val>
                                            <p:strVal val="#ppt_y"/>
                                          </p:val>
                                        </p:tav>
                                      </p:tavLst>
                                    </p:anim>
                                  </p:childTnLst>
                                </p:cTn>
                              </p:par>
                            </p:childTnLst>
                          </p:cTn>
                        </p:par>
                        <p:par>
                          <p:cTn id="77" fill="hold">
                            <p:stCondLst>
                              <p:cond delay="3000"/>
                            </p:stCondLst>
                            <p:childTnLst>
                              <p:par>
                                <p:cTn id="78" presetID="2" presetClass="entr" presetSubtype="4"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ppt_x"/>
                                          </p:val>
                                        </p:tav>
                                        <p:tav tm="100000">
                                          <p:val>
                                            <p:strVal val="#ppt_x"/>
                                          </p:val>
                                        </p:tav>
                                      </p:tavLst>
                                    </p:anim>
                                    <p:anim calcmode="lin" valueType="num">
                                      <p:cBhvr additive="base">
                                        <p:cTn id="81" dur="500" fill="hold"/>
                                        <p:tgtEl>
                                          <p:spTgt spid="28"/>
                                        </p:tgtEl>
                                        <p:attrNameLst>
                                          <p:attrName>ppt_y</p:attrName>
                                        </p:attrNameLst>
                                      </p:cBhvr>
                                      <p:tavLst>
                                        <p:tav tm="0">
                                          <p:val>
                                            <p:strVal val="1+#ppt_h/2"/>
                                          </p:val>
                                        </p:tav>
                                        <p:tav tm="100000">
                                          <p:val>
                                            <p:strVal val="#ppt_y"/>
                                          </p:val>
                                        </p:tav>
                                      </p:tavLst>
                                    </p:anim>
                                  </p:childTnLst>
                                </p:cTn>
                              </p:par>
                            </p:childTnLst>
                          </p:cTn>
                        </p:par>
                        <p:par>
                          <p:cTn id="82" fill="hold">
                            <p:stCondLst>
                              <p:cond delay="3500"/>
                            </p:stCondLst>
                            <p:childTnLst>
                              <p:par>
                                <p:cTn id="83" presetID="2" presetClass="entr" presetSubtype="4"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ppt_x"/>
                                          </p:val>
                                        </p:tav>
                                        <p:tav tm="100000">
                                          <p:val>
                                            <p:strVal val="#ppt_x"/>
                                          </p:val>
                                        </p:tav>
                                      </p:tavLst>
                                    </p:anim>
                                    <p:anim calcmode="lin" valueType="num">
                                      <p:cBhvr additive="base">
                                        <p:cTn id="86" dur="500" fill="hold"/>
                                        <p:tgtEl>
                                          <p:spTgt spid="32"/>
                                        </p:tgtEl>
                                        <p:attrNameLst>
                                          <p:attrName>ppt_y</p:attrName>
                                        </p:attrNameLst>
                                      </p:cBhvr>
                                      <p:tavLst>
                                        <p:tav tm="0">
                                          <p:val>
                                            <p:strVal val="1+#ppt_h/2"/>
                                          </p:val>
                                        </p:tav>
                                        <p:tav tm="100000">
                                          <p:val>
                                            <p:strVal val="#ppt_y"/>
                                          </p:val>
                                        </p:tav>
                                      </p:tavLst>
                                    </p:anim>
                                  </p:childTnLst>
                                </p:cTn>
                              </p:par>
                            </p:childTnLst>
                          </p:cTn>
                        </p:par>
                        <p:par>
                          <p:cTn id="87" fill="hold">
                            <p:stCondLst>
                              <p:cond delay="4000"/>
                            </p:stCondLst>
                            <p:childTnLst>
                              <p:par>
                                <p:cTn id="88" presetID="2" presetClass="entr" presetSubtype="4" fill="hold" grpId="0" nodeType="afterEffect">
                                  <p:stCondLst>
                                    <p:cond delay="0"/>
                                  </p:stCondLst>
                                  <p:childTnLst>
                                    <p:set>
                                      <p:cBhvr>
                                        <p:cTn id="89" dur="1" fill="hold">
                                          <p:stCondLst>
                                            <p:cond delay="0"/>
                                          </p:stCondLst>
                                        </p:cTn>
                                        <p:tgtEl>
                                          <p:spTgt spid="33"/>
                                        </p:tgtEl>
                                        <p:attrNameLst>
                                          <p:attrName>style.visibility</p:attrName>
                                        </p:attrNameLst>
                                      </p:cBhvr>
                                      <p:to>
                                        <p:strVal val="visible"/>
                                      </p:to>
                                    </p:set>
                                    <p:anim calcmode="lin" valueType="num">
                                      <p:cBhvr additive="base">
                                        <p:cTn id="90" dur="500" fill="hold"/>
                                        <p:tgtEl>
                                          <p:spTgt spid="33"/>
                                        </p:tgtEl>
                                        <p:attrNameLst>
                                          <p:attrName>ppt_x</p:attrName>
                                        </p:attrNameLst>
                                      </p:cBhvr>
                                      <p:tavLst>
                                        <p:tav tm="0">
                                          <p:val>
                                            <p:strVal val="#ppt_x"/>
                                          </p:val>
                                        </p:tav>
                                        <p:tav tm="100000">
                                          <p:val>
                                            <p:strVal val="#ppt_x"/>
                                          </p:val>
                                        </p:tav>
                                      </p:tavLst>
                                    </p:anim>
                                    <p:anim calcmode="lin" valueType="num">
                                      <p:cBhvr additive="base">
                                        <p:cTn id="91" dur="500" fill="hold"/>
                                        <p:tgtEl>
                                          <p:spTgt spid="33"/>
                                        </p:tgtEl>
                                        <p:attrNameLst>
                                          <p:attrName>ppt_y</p:attrName>
                                        </p:attrNameLst>
                                      </p:cBhvr>
                                      <p:tavLst>
                                        <p:tav tm="0">
                                          <p:val>
                                            <p:strVal val="1+#ppt_h/2"/>
                                          </p:val>
                                        </p:tav>
                                        <p:tav tm="100000">
                                          <p:val>
                                            <p:strVal val="#ppt_y"/>
                                          </p:val>
                                        </p:tav>
                                      </p:tavLst>
                                    </p:anim>
                                  </p:childTnLst>
                                </p:cTn>
                              </p:par>
                            </p:childTnLst>
                          </p:cTn>
                        </p:par>
                        <p:par>
                          <p:cTn id="92" fill="hold">
                            <p:stCondLst>
                              <p:cond delay="4500"/>
                            </p:stCondLst>
                            <p:childTnLst>
                              <p:par>
                                <p:cTn id="93" presetID="2" presetClass="entr" presetSubtype="4" fill="hold" nodeType="afterEffect">
                                  <p:stCondLst>
                                    <p:cond delay="0"/>
                                  </p:stCondLst>
                                  <p:childTnLst>
                                    <p:set>
                                      <p:cBhvr>
                                        <p:cTn id="94" dur="1" fill="hold">
                                          <p:stCondLst>
                                            <p:cond delay="0"/>
                                          </p:stCondLst>
                                        </p:cTn>
                                        <p:tgtEl>
                                          <p:spTgt spid="51"/>
                                        </p:tgtEl>
                                        <p:attrNameLst>
                                          <p:attrName>style.visibility</p:attrName>
                                        </p:attrNameLst>
                                      </p:cBhvr>
                                      <p:to>
                                        <p:strVal val="visible"/>
                                      </p:to>
                                    </p:set>
                                    <p:anim calcmode="lin" valueType="num">
                                      <p:cBhvr additive="base">
                                        <p:cTn id="95" dur="500" fill="hold"/>
                                        <p:tgtEl>
                                          <p:spTgt spid="51"/>
                                        </p:tgtEl>
                                        <p:attrNameLst>
                                          <p:attrName>ppt_x</p:attrName>
                                        </p:attrNameLst>
                                      </p:cBhvr>
                                      <p:tavLst>
                                        <p:tav tm="0">
                                          <p:val>
                                            <p:strVal val="#ppt_x"/>
                                          </p:val>
                                        </p:tav>
                                        <p:tav tm="100000">
                                          <p:val>
                                            <p:strVal val="#ppt_x"/>
                                          </p:val>
                                        </p:tav>
                                      </p:tavLst>
                                    </p:anim>
                                    <p:anim calcmode="lin" valueType="num">
                                      <p:cBhvr additive="base">
                                        <p:cTn id="96" dur="500" fill="hold"/>
                                        <p:tgtEl>
                                          <p:spTgt spid="51"/>
                                        </p:tgtEl>
                                        <p:attrNameLst>
                                          <p:attrName>ppt_y</p:attrName>
                                        </p:attrNameLst>
                                      </p:cBhvr>
                                      <p:tavLst>
                                        <p:tav tm="0">
                                          <p:val>
                                            <p:strVal val="1+#ppt_h/2"/>
                                          </p:val>
                                        </p:tav>
                                        <p:tav tm="100000">
                                          <p:val>
                                            <p:strVal val="#ppt_y"/>
                                          </p:val>
                                        </p:tav>
                                      </p:tavLst>
                                    </p:anim>
                                  </p:childTnLst>
                                </p:cTn>
                              </p:par>
                            </p:childTnLst>
                          </p:cTn>
                        </p:par>
                        <p:par>
                          <p:cTn id="97" fill="hold">
                            <p:stCondLst>
                              <p:cond delay="5000"/>
                            </p:stCondLst>
                            <p:childTnLst>
                              <p:par>
                                <p:cTn id="98" presetID="2" presetClass="entr" presetSubtype="4"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childTnLst>
                          </p:cTn>
                        </p:par>
                        <p:par>
                          <p:cTn id="102" fill="hold">
                            <p:stCondLst>
                              <p:cond delay="5500"/>
                            </p:stCondLst>
                            <p:childTnLst>
                              <p:par>
                                <p:cTn id="103" presetID="2" presetClass="entr" presetSubtype="4" fill="hold" grpId="0" nodeType="afterEffect">
                                  <p:stCondLst>
                                    <p:cond delay="0"/>
                                  </p:stCondLst>
                                  <p:childTnLst>
                                    <p:set>
                                      <p:cBhvr>
                                        <p:cTn id="104" dur="1" fill="hold">
                                          <p:stCondLst>
                                            <p:cond delay="0"/>
                                          </p:stCondLst>
                                        </p:cTn>
                                        <p:tgtEl>
                                          <p:spTgt spid="42"/>
                                        </p:tgtEl>
                                        <p:attrNameLst>
                                          <p:attrName>style.visibility</p:attrName>
                                        </p:attrNameLst>
                                      </p:cBhvr>
                                      <p:to>
                                        <p:strVal val="visible"/>
                                      </p:to>
                                    </p:set>
                                    <p:anim calcmode="lin" valueType="num">
                                      <p:cBhvr additive="base">
                                        <p:cTn id="105" dur="500" fill="hold"/>
                                        <p:tgtEl>
                                          <p:spTgt spid="42"/>
                                        </p:tgtEl>
                                        <p:attrNameLst>
                                          <p:attrName>ppt_x</p:attrName>
                                        </p:attrNameLst>
                                      </p:cBhvr>
                                      <p:tavLst>
                                        <p:tav tm="0">
                                          <p:val>
                                            <p:strVal val="#ppt_x"/>
                                          </p:val>
                                        </p:tav>
                                        <p:tav tm="100000">
                                          <p:val>
                                            <p:strVal val="#ppt_x"/>
                                          </p:val>
                                        </p:tav>
                                      </p:tavLst>
                                    </p:anim>
                                    <p:anim calcmode="lin" valueType="num">
                                      <p:cBhvr additive="base">
                                        <p:cTn id="106" dur="500" fill="hold"/>
                                        <p:tgtEl>
                                          <p:spTgt spid="42"/>
                                        </p:tgtEl>
                                        <p:attrNameLst>
                                          <p:attrName>ppt_y</p:attrName>
                                        </p:attrNameLst>
                                      </p:cBhvr>
                                      <p:tavLst>
                                        <p:tav tm="0">
                                          <p:val>
                                            <p:strVal val="1+#ppt_h/2"/>
                                          </p:val>
                                        </p:tav>
                                        <p:tav tm="100000">
                                          <p:val>
                                            <p:strVal val="#ppt_y"/>
                                          </p:val>
                                        </p:tav>
                                      </p:tavLst>
                                    </p:anim>
                                  </p:childTnLst>
                                </p:cTn>
                              </p:par>
                            </p:childTnLst>
                          </p:cTn>
                        </p:par>
                        <p:par>
                          <p:cTn id="107" fill="hold">
                            <p:stCondLst>
                              <p:cond delay="6000"/>
                            </p:stCondLst>
                            <p:childTnLst>
                              <p:par>
                                <p:cTn id="108" presetID="2" presetClass="entr" presetSubtype="4" fill="hold" nodeType="afterEffect">
                                  <p:stCondLst>
                                    <p:cond delay="0"/>
                                  </p:stCondLst>
                                  <p:childTnLst>
                                    <p:set>
                                      <p:cBhvr>
                                        <p:cTn id="109" dur="1" fill="hold">
                                          <p:stCondLst>
                                            <p:cond delay="0"/>
                                          </p:stCondLst>
                                        </p:cTn>
                                        <p:tgtEl>
                                          <p:spTgt spid="41"/>
                                        </p:tgtEl>
                                        <p:attrNameLst>
                                          <p:attrName>style.visibility</p:attrName>
                                        </p:attrNameLst>
                                      </p:cBhvr>
                                      <p:to>
                                        <p:strVal val="visible"/>
                                      </p:to>
                                    </p:set>
                                    <p:anim calcmode="lin" valueType="num">
                                      <p:cBhvr additive="base">
                                        <p:cTn id="110" dur="500" fill="hold"/>
                                        <p:tgtEl>
                                          <p:spTgt spid="41"/>
                                        </p:tgtEl>
                                        <p:attrNameLst>
                                          <p:attrName>ppt_x</p:attrName>
                                        </p:attrNameLst>
                                      </p:cBhvr>
                                      <p:tavLst>
                                        <p:tav tm="0">
                                          <p:val>
                                            <p:strVal val="#ppt_x"/>
                                          </p:val>
                                        </p:tav>
                                        <p:tav tm="100000">
                                          <p:val>
                                            <p:strVal val="#ppt_x"/>
                                          </p:val>
                                        </p:tav>
                                      </p:tavLst>
                                    </p:anim>
                                    <p:anim calcmode="lin" valueType="num">
                                      <p:cBhvr additive="base">
                                        <p:cTn id="111" dur="500" fill="hold"/>
                                        <p:tgtEl>
                                          <p:spTgt spid="41"/>
                                        </p:tgtEl>
                                        <p:attrNameLst>
                                          <p:attrName>ppt_y</p:attrName>
                                        </p:attrNameLst>
                                      </p:cBhvr>
                                      <p:tavLst>
                                        <p:tav tm="0">
                                          <p:val>
                                            <p:strVal val="1+#ppt_h/2"/>
                                          </p:val>
                                        </p:tav>
                                        <p:tav tm="100000">
                                          <p:val>
                                            <p:strVal val="#ppt_y"/>
                                          </p:val>
                                        </p:tav>
                                      </p:tavLst>
                                    </p:anim>
                                  </p:childTnLst>
                                </p:cTn>
                              </p:par>
                            </p:childTnLst>
                          </p:cTn>
                        </p:par>
                        <p:par>
                          <p:cTn id="112" fill="hold">
                            <p:stCondLst>
                              <p:cond delay="6500"/>
                            </p:stCondLst>
                            <p:childTnLst>
                              <p:par>
                                <p:cTn id="113" presetID="2" presetClass="entr" presetSubtype="4" fill="hold" grpId="0" nodeType="after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additive="base">
                                        <p:cTn id="115" dur="500" fill="hold"/>
                                        <p:tgtEl>
                                          <p:spTgt spid="21"/>
                                        </p:tgtEl>
                                        <p:attrNameLst>
                                          <p:attrName>ppt_x</p:attrName>
                                        </p:attrNameLst>
                                      </p:cBhvr>
                                      <p:tavLst>
                                        <p:tav tm="0">
                                          <p:val>
                                            <p:strVal val="#ppt_x"/>
                                          </p:val>
                                        </p:tav>
                                        <p:tav tm="100000">
                                          <p:val>
                                            <p:strVal val="#ppt_x"/>
                                          </p:val>
                                        </p:tav>
                                      </p:tavLst>
                                    </p:anim>
                                    <p:anim calcmode="lin" valueType="num">
                                      <p:cBhvr additive="base">
                                        <p:cTn id="116" dur="500" fill="hold"/>
                                        <p:tgtEl>
                                          <p:spTgt spid="21"/>
                                        </p:tgtEl>
                                        <p:attrNameLst>
                                          <p:attrName>ppt_y</p:attrName>
                                        </p:attrNameLst>
                                      </p:cBhvr>
                                      <p:tavLst>
                                        <p:tav tm="0">
                                          <p:val>
                                            <p:strVal val="1+#ppt_h/2"/>
                                          </p:val>
                                        </p:tav>
                                        <p:tav tm="100000">
                                          <p:val>
                                            <p:strVal val="#ppt_y"/>
                                          </p:val>
                                        </p:tav>
                                      </p:tavLst>
                                    </p:anim>
                                  </p:childTnLst>
                                </p:cTn>
                              </p:par>
                            </p:childTnLst>
                          </p:cTn>
                        </p:par>
                        <p:par>
                          <p:cTn id="117" fill="hold">
                            <p:stCondLst>
                              <p:cond delay="7000"/>
                            </p:stCondLst>
                            <p:childTnLst>
                              <p:par>
                                <p:cTn id="118" presetID="2" presetClass="entr" presetSubtype="4" fill="hold" grpId="0" nodeType="afterEffect">
                                  <p:stCondLst>
                                    <p:cond delay="0"/>
                                  </p:stCondLst>
                                  <p:childTnLst>
                                    <p:set>
                                      <p:cBhvr>
                                        <p:cTn id="119" dur="1" fill="hold">
                                          <p:stCondLst>
                                            <p:cond delay="0"/>
                                          </p:stCondLst>
                                        </p:cTn>
                                        <p:tgtEl>
                                          <p:spTgt spid="22"/>
                                        </p:tgtEl>
                                        <p:attrNameLst>
                                          <p:attrName>style.visibility</p:attrName>
                                        </p:attrNameLst>
                                      </p:cBhvr>
                                      <p:to>
                                        <p:strVal val="visible"/>
                                      </p:to>
                                    </p:set>
                                    <p:anim calcmode="lin" valueType="num">
                                      <p:cBhvr additive="base">
                                        <p:cTn id="120" dur="500" fill="hold"/>
                                        <p:tgtEl>
                                          <p:spTgt spid="22"/>
                                        </p:tgtEl>
                                        <p:attrNameLst>
                                          <p:attrName>ppt_x</p:attrName>
                                        </p:attrNameLst>
                                      </p:cBhvr>
                                      <p:tavLst>
                                        <p:tav tm="0">
                                          <p:val>
                                            <p:strVal val="#ppt_x"/>
                                          </p:val>
                                        </p:tav>
                                        <p:tav tm="100000">
                                          <p:val>
                                            <p:strVal val="#ppt_x"/>
                                          </p:val>
                                        </p:tav>
                                      </p:tavLst>
                                    </p:anim>
                                    <p:anim calcmode="lin" valueType="num">
                                      <p:cBhvr additive="base">
                                        <p:cTn id="121" dur="500" fill="hold"/>
                                        <p:tgtEl>
                                          <p:spTgt spid="22"/>
                                        </p:tgtEl>
                                        <p:attrNameLst>
                                          <p:attrName>ppt_y</p:attrName>
                                        </p:attrNameLst>
                                      </p:cBhvr>
                                      <p:tavLst>
                                        <p:tav tm="0">
                                          <p:val>
                                            <p:strVal val="1+#ppt_h/2"/>
                                          </p:val>
                                        </p:tav>
                                        <p:tav tm="100000">
                                          <p:val>
                                            <p:strVal val="#ppt_y"/>
                                          </p:val>
                                        </p:tav>
                                      </p:tavLst>
                                    </p:anim>
                                  </p:childTnLst>
                                </p:cTn>
                              </p:par>
                            </p:childTnLst>
                          </p:cTn>
                        </p:par>
                        <p:par>
                          <p:cTn id="122" fill="hold">
                            <p:stCondLst>
                              <p:cond delay="7500"/>
                            </p:stCondLst>
                            <p:childTnLst>
                              <p:par>
                                <p:cTn id="123" presetID="2" presetClass="entr" presetSubtype="4" fill="hold" grpId="0" nodeType="afterEffect">
                                  <p:stCondLst>
                                    <p:cond delay="0"/>
                                  </p:stCondLst>
                                  <p:childTnLst>
                                    <p:set>
                                      <p:cBhvr>
                                        <p:cTn id="124" dur="1" fill="hold">
                                          <p:stCondLst>
                                            <p:cond delay="0"/>
                                          </p:stCondLst>
                                        </p:cTn>
                                        <p:tgtEl>
                                          <p:spTgt spid="30"/>
                                        </p:tgtEl>
                                        <p:attrNameLst>
                                          <p:attrName>style.visibility</p:attrName>
                                        </p:attrNameLst>
                                      </p:cBhvr>
                                      <p:to>
                                        <p:strVal val="visible"/>
                                      </p:to>
                                    </p:set>
                                    <p:anim calcmode="lin" valueType="num">
                                      <p:cBhvr additive="base">
                                        <p:cTn id="125" dur="500" fill="hold"/>
                                        <p:tgtEl>
                                          <p:spTgt spid="30"/>
                                        </p:tgtEl>
                                        <p:attrNameLst>
                                          <p:attrName>ppt_x</p:attrName>
                                        </p:attrNameLst>
                                      </p:cBhvr>
                                      <p:tavLst>
                                        <p:tav tm="0">
                                          <p:val>
                                            <p:strVal val="#ppt_x"/>
                                          </p:val>
                                        </p:tav>
                                        <p:tav tm="100000">
                                          <p:val>
                                            <p:strVal val="#ppt_x"/>
                                          </p:val>
                                        </p:tav>
                                      </p:tavLst>
                                    </p:anim>
                                    <p:anim calcmode="lin" valueType="num">
                                      <p:cBhvr additive="base">
                                        <p:cTn id="126" dur="500" fill="hold"/>
                                        <p:tgtEl>
                                          <p:spTgt spid="30"/>
                                        </p:tgtEl>
                                        <p:attrNameLst>
                                          <p:attrName>ppt_y</p:attrName>
                                        </p:attrNameLst>
                                      </p:cBhvr>
                                      <p:tavLst>
                                        <p:tav tm="0">
                                          <p:val>
                                            <p:strVal val="1+#ppt_h/2"/>
                                          </p:val>
                                        </p:tav>
                                        <p:tav tm="100000">
                                          <p:val>
                                            <p:strVal val="#ppt_y"/>
                                          </p:val>
                                        </p:tav>
                                      </p:tavLst>
                                    </p:anim>
                                  </p:childTnLst>
                                </p:cTn>
                              </p:par>
                            </p:childTnLst>
                          </p:cTn>
                        </p:par>
                        <p:par>
                          <p:cTn id="127" fill="hold">
                            <p:stCondLst>
                              <p:cond delay="8000"/>
                            </p:stCondLst>
                            <p:childTnLst>
                              <p:par>
                                <p:cTn id="128" presetID="2" presetClass="entr" presetSubtype="4" fill="hold" grpId="0" nodeType="afterEffect">
                                  <p:stCondLst>
                                    <p:cond delay="0"/>
                                  </p:stCondLst>
                                  <p:childTnLst>
                                    <p:set>
                                      <p:cBhvr>
                                        <p:cTn id="129" dur="1" fill="hold">
                                          <p:stCondLst>
                                            <p:cond delay="0"/>
                                          </p:stCondLst>
                                        </p:cTn>
                                        <p:tgtEl>
                                          <p:spTgt spid="31"/>
                                        </p:tgtEl>
                                        <p:attrNameLst>
                                          <p:attrName>style.visibility</p:attrName>
                                        </p:attrNameLst>
                                      </p:cBhvr>
                                      <p:to>
                                        <p:strVal val="visible"/>
                                      </p:to>
                                    </p:set>
                                    <p:anim calcmode="lin" valueType="num">
                                      <p:cBhvr additive="base">
                                        <p:cTn id="130" dur="500" fill="hold"/>
                                        <p:tgtEl>
                                          <p:spTgt spid="31"/>
                                        </p:tgtEl>
                                        <p:attrNameLst>
                                          <p:attrName>ppt_x</p:attrName>
                                        </p:attrNameLst>
                                      </p:cBhvr>
                                      <p:tavLst>
                                        <p:tav tm="0">
                                          <p:val>
                                            <p:strVal val="#ppt_x"/>
                                          </p:val>
                                        </p:tav>
                                        <p:tav tm="100000">
                                          <p:val>
                                            <p:strVal val="#ppt_x"/>
                                          </p:val>
                                        </p:tav>
                                      </p:tavLst>
                                    </p:anim>
                                    <p:anim calcmode="lin" valueType="num">
                                      <p:cBhvr additive="base">
                                        <p:cTn id="131" dur="500" fill="hold"/>
                                        <p:tgtEl>
                                          <p:spTgt spid="31"/>
                                        </p:tgtEl>
                                        <p:attrNameLst>
                                          <p:attrName>ppt_y</p:attrName>
                                        </p:attrNameLst>
                                      </p:cBhvr>
                                      <p:tavLst>
                                        <p:tav tm="0">
                                          <p:val>
                                            <p:strVal val="1+#ppt_h/2"/>
                                          </p:val>
                                        </p:tav>
                                        <p:tav tm="100000">
                                          <p:val>
                                            <p:strVal val="#ppt_y"/>
                                          </p:val>
                                        </p:tav>
                                      </p:tavLst>
                                    </p:anim>
                                  </p:childTnLst>
                                </p:cTn>
                              </p:par>
                            </p:childTnLst>
                          </p:cTn>
                        </p:par>
                        <p:par>
                          <p:cTn id="132" fill="hold">
                            <p:stCondLst>
                              <p:cond delay="8500"/>
                            </p:stCondLst>
                            <p:childTnLst>
                              <p:par>
                                <p:cTn id="133" presetID="2" presetClass="entr" presetSubtype="4" fill="hold" grpId="0" nodeType="afterEffect">
                                  <p:stCondLst>
                                    <p:cond delay="0"/>
                                  </p:stCondLst>
                                  <p:childTnLst>
                                    <p:set>
                                      <p:cBhvr>
                                        <p:cTn id="134" dur="1" fill="hold">
                                          <p:stCondLst>
                                            <p:cond delay="0"/>
                                          </p:stCondLst>
                                        </p:cTn>
                                        <p:tgtEl>
                                          <p:spTgt spid="29"/>
                                        </p:tgtEl>
                                        <p:attrNameLst>
                                          <p:attrName>style.visibility</p:attrName>
                                        </p:attrNameLst>
                                      </p:cBhvr>
                                      <p:to>
                                        <p:strVal val="visible"/>
                                      </p:to>
                                    </p:set>
                                    <p:anim calcmode="lin" valueType="num">
                                      <p:cBhvr additive="base">
                                        <p:cTn id="135" dur="500" fill="hold"/>
                                        <p:tgtEl>
                                          <p:spTgt spid="29"/>
                                        </p:tgtEl>
                                        <p:attrNameLst>
                                          <p:attrName>ppt_x</p:attrName>
                                        </p:attrNameLst>
                                      </p:cBhvr>
                                      <p:tavLst>
                                        <p:tav tm="0">
                                          <p:val>
                                            <p:strVal val="#ppt_x"/>
                                          </p:val>
                                        </p:tav>
                                        <p:tav tm="100000">
                                          <p:val>
                                            <p:strVal val="#ppt_x"/>
                                          </p:val>
                                        </p:tav>
                                      </p:tavLst>
                                    </p:anim>
                                    <p:anim calcmode="lin" valueType="num">
                                      <p:cBhvr additive="base">
                                        <p:cTn id="136" dur="500" fill="hold"/>
                                        <p:tgtEl>
                                          <p:spTgt spid="29"/>
                                        </p:tgtEl>
                                        <p:attrNameLst>
                                          <p:attrName>ppt_y</p:attrName>
                                        </p:attrNameLst>
                                      </p:cBhvr>
                                      <p:tavLst>
                                        <p:tav tm="0">
                                          <p:val>
                                            <p:strVal val="1+#ppt_h/2"/>
                                          </p:val>
                                        </p:tav>
                                        <p:tav tm="100000">
                                          <p:val>
                                            <p:strVal val="#ppt_y"/>
                                          </p:val>
                                        </p:tav>
                                      </p:tavLst>
                                    </p:anim>
                                  </p:childTnLst>
                                </p:cTn>
                              </p:par>
                            </p:childTnLst>
                          </p:cTn>
                        </p:par>
                        <p:par>
                          <p:cTn id="137" fill="hold">
                            <p:stCondLst>
                              <p:cond delay="9000"/>
                            </p:stCondLst>
                            <p:childTnLst>
                              <p:par>
                                <p:cTn id="138" presetID="2" presetClass="entr" presetSubtype="4" fill="hold" nodeType="afterEffect">
                                  <p:stCondLst>
                                    <p:cond delay="0"/>
                                  </p:stCondLst>
                                  <p:childTnLst>
                                    <p:set>
                                      <p:cBhvr>
                                        <p:cTn id="139" dur="1" fill="hold">
                                          <p:stCondLst>
                                            <p:cond delay="0"/>
                                          </p:stCondLst>
                                        </p:cTn>
                                        <p:tgtEl>
                                          <p:spTgt spid="49"/>
                                        </p:tgtEl>
                                        <p:attrNameLst>
                                          <p:attrName>style.visibility</p:attrName>
                                        </p:attrNameLst>
                                      </p:cBhvr>
                                      <p:to>
                                        <p:strVal val="visible"/>
                                      </p:to>
                                    </p:set>
                                    <p:anim calcmode="lin" valueType="num">
                                      <p:cBhvr additive="base">
                                        <p:cTn id="140" dur="500" fill="hold"/>
                                        <p:tgtEl>
                                          <p:spTgt spid="49"/>
                                        </p:tgtEl>
                                        <p:attrNameLst>
                                          <p:attrName>ppt_x</p:attrName>
                                        </p:attrNameLst>
                                      </p:cBhvr>
                                      <p:tavLst>
                                        <p:tav tm="0">
                                          <p:val>
                                            <p:strVal val="#ppt_x"/>
                                          </p:val>
                                        </p:tav>
                                        <p:tav tm="100000">
                                          <p:val>
                                            <p:strVal val="#ppt_x"/>
                                          </p:val>
                                        </p:tav>
                                      </p:tavLst>
                                    </p:anim>
                                    <p:anim calcmode="lin" valueType="num">
                                      <p:cBhvr additive="base">
                                        <p:cTn id="141" dur="500" fill="hold"/>
                                        <p:tgtEl>
                                          <p:spTgt spid="49"/>
                                        </p:tgtEl>
                                        <p:attrNameLst>
                                          <p:attrName>ppt_y</p:attrName>
                                        </p:attrNameLst>
                                      </p:cBhvr>
                                      <p:tavLst>
                                        <p:tav tm="0">
                                          <p:val>
                                            <p:strVal val="1+#ppt_h/2"/>
                                          </p:val>
                                        </p:tav>
                                        <p:tav tm="100000">
                                          <p:val>
                                            <p:strVal val="#ppt_y"/>
                                          </p:val>
                                        </p:tav>
                                      </p:tavLst>
                                    </p:anim>
                                  </p:childTnLst>
                                </p:cTn>
                              </p:par>
                            </p:childTnLst>
                          </p:cTn>
                        </p:par>
                        <p:par>
                          <p:cTn id="142" fill="hold">
                            <p:stCondLst>
                              <p:cond delay="9500"/>
                            </p:stCondLst>
                            <p:childTnLst>
                              <p:par>
                                <p:cTn id="143" presetID="2" presetClass="entr" presetSubtype="4" fill="hold" nodeType="afterEffect">
                                  <p:stCondLst>
                                    <p:cond delay="0"/>
                                  </p:stCondLst>
                                  <p:childTnLst>
                                    <p:set>
                                      <p:cBhvr>
                                        <p:cTn id="144" dur="1" fill="hold">
                                          <p:stCondLst>
                                            <p:cond delay="0"/>
                                          </p:stCondLst>
                                        </p:cTn>
                                        <p:tgtEl>
                                          <p:spTgt spid="39"/>
                                        </p:tgtEl>
                                        <p:attrNameLst>
                                          <p:attrName>style.visibility</p:attrName>
                                        </p:attrNameLst>
                                      </p:cBhvr>
                                      <p:to>
                                        <p:strVal val="visible"/>
                                      </p:to>
                                    </p:set>
                                    <p:anim calcmode="lin" valueType="num">
                                      <p:cBhvr additive="base">
                                        <p:cTn id="145" dur="500" fill="hold"/>
                                        <p:tgtEl>
                                          <p:spTgt spid="39"/>
                                        </p:tgtEl>
                                        <p:attrNameLst>
                                          <p:attrName>ppt_x</p:attrName>
                                        </p:attrNameLst>
                                      </p:cBhvr>
                                      <p:tavLst>
                                        <p:tav tm="0">
                                          <p:val>
                                            <p:strVal val="#ppt_x"/>
                                          </p:val>
                                        </p:tav>
                                        <p:tav tm="100000">
                                          <p:val>
                                            <p:strVal val="#ppt_x"/>
                                          </p:val>
                                        </p:tav>
                                      </p:tavLst>
                                    </p:anim>
                                    <p:anim calcmode="lin" valueType="num">
                                      <p:cBhvr additive="base">
                                        <p:cTn id="146" dur="500" fill="hold"/>
                                        <p:tgtEl>
                                          <p:spTgt spid="39"/>
                                        </p:tgtEl>
                                        <p:attrNameLst>
                                          <p:attrName>ppt_y</p:attrName>
                                        </p:attrNameLst>
                                      </p:cBhvr>
                                      <p:tavLst>
                                        <p:tav tm="0">
                                          <p:val>
                                            <p:strVal val="1+#ppt_h/2"/>
                                          </p:val>
                                        </p:tav>
                                        <p:tav tm="100000">
                                          <p:val>
                                            <p:strVal val="#ppt_y"/>
                                          </p:val>
                                        </p:tav>
                                      </p:tavLst>
                                    </p:anim>
                                  </p:childTnLst>
                                </p:cTn>
                              </p:par>
                            </p:childTnLst>
                          </p:cTn>
                        </p:par>
                        <p:par>
                          <p:cTn id="147" fill="hold">
                            <p:stCondLst>
                              <p:cond delay="10000"/>
                            </p:stCondLst>
                            <p:childTnLst>
                              <p:par>
                                <p:cTn id="148" presetID="2" presetClass="entr" presetSubtype="4" fill="hold" grpId="0" nodeType="afterEffect">
                                  <p:stCondLst>
                                    <p:cond delay="0"/>
                                  </p:stCondLst>
                                  <p:childTnLst>
                                    <p:set>
                                      <p:cBhvr>
                                        <p:cTn id="149" dur="1" fill="hold">
                                          <p:stCondLst>
                                            <p:cond delay="0"/>
                                          </p:stCondLst>
                                        </p:cTn>
                                        <p:tgtEl>
                                          <p:spTgt spid="43"/>
                                        </p:tgtEl>
                                        <p:attrNameLst>
                                          <p:attrName>style.visibility</p:attrName>
                                        </p:attrNameLst>
                                      </p:cBhvr>
                                      <p:to>
                                        <p:strVal val="visible"/>
                                      </p:to>
                                    </p:set>
                                    <p:anim calcmode="lin" valueType="num">
                                      <p:cBhvr additive="base">
                                        <p:cTn id="150" dur="500" fill="hold"/>
                                        <p:tgtEl>
                                          <p:spTgt spid="43"/>
                                        </p:tgtEl>
                                        <p:attrNameLst>
                                          <p:attrName>ppt_x</p:attrName>
                                        </p:attrNameLst>
                                      </p:cBhvr>
                                      <p:tavLst>
                                        <p:tav tm="0">
                                          <p:val>
                                            <p:strVal val="#ppt_x"/>
                                          </p:val>
                                        </p:tav>
                                        <p:tav tm="100000">
                                          <p:val>
                                            <p:strVal val="#ppt_x"/>
                                          </p:val>
                                        </p:tav>
                                      </p:tavLst>
                                    </p:anim>
                                    <p:anim calcmode="lin" valueType="num">
                                      <p:cBhvr additive="base">
                                        <p:cTn id="151" dur="500" fill="hold"/>
                                        <p:tgtEl>
                                          <p:spTgt spid="43"/>
                                        </p:tgtEl>
                                        <p:attrNameLst>
                                          <p:attrName>ppt_y</p:attrName>
                                        </p:attrNameLst>
                                      </p:cBhvr>
                                      <p:tavLst>
                                        <p:tav tm="0">
                                          <p:val>
                                            <p:strVal val="1+#ppt_h/2"/>
                                          </p:val>
                                        </p:tav>
                                        <p:tav tm="100000">
                                          <p:val>
                                            <p:strVal val="#ppt_y"/>
                                          </p:val>
                                        </p:tav>
                                      </p:tavLst>
                                    </p:anim>
                                  </p:childTnLst>
                                </p:cTn>
                              </p:par>
                            </p:childTnLst>
                          </p:cTn>
                        </p:par>
                        <p:par>
                          <p:cTn id="152" fill="hold">
                            <p:stCondLst>
                              <p:cond delay="10500"/>
                            </p:stCondLst>
                            <p:childTnLst>
                              <p:par>
                                <p:cTn id="153" presetID="2" presetClass="entr" presetSubtype="4" fill="hold" grpId="0" nodeType="afterEffect">
                                  <p:stCondLst>
                                    <p:cond delay="0"/>
                                  </p:stCondLst>
                                  <p:childTnLst>
                                    <p:set>
                                      <p:cBhvr>
                                        <p:cTn id="154" dur="1" fill="hold">
                                          <p:stCondLst>
                                            <p:cond delay="0"/>
                                          </p:stCondLst>
                                        </p:cTn>
                                        <p:tgtEl>
                                          <p:spTgt spid="56"/>
                                        </p:tgtEl>
                                        <p:attrNameLst>
                                          <p:attrName>style.visibility</p:attrName>
                                        </p:attrNameLst>
                                      </p:cBhvr>
                                      <p:to>
                                        <p:strVal val="visible"/>
                                      </p:to>
                                    </p:set>
                                    <p:anim calcmode="lin" valueType="num">
                                      <p:cBhvr additive="base">
                                        <p:cTn id="155" dur="500" fill="hold"/>
                                        <p:tgtEl>
                                          <p:spTgt spid="56"/>
                                        </p:tgtEl>
                                        <p:attrNameLst>
                                          <p:attrName>ppt_x</p:attrName>
                                        </p:attrNameLst>
                                      </p:cBhvr>
                                      <p:tavLst>
                                        <p:tav tm="0">
                                          <p:val>
                                            <p:strVal val="#ppt_x"/>
                                          </p:val>
                                        </p:tav>
                                        <p:tav tm="100000">
                                          <p:val>
                                            <p:strVal val="#ppt_x"/>
                                          </p:val>
                                        </p:tav>
                                      </p:tavLst>
                                    </p:anim>
                                    <p:anim calcmode="lin" valueType="num">
                                      <p:cBhvr additive="base">
                                        <p:cTn id="156" dur="500" fill="hold"/>
                                        <p:tgtEl>
                                          <p:spTgt spid="56"/>
                                        </p:tgtEl>
                                        <p:attrNameLst>
                                          <p:attrName>ppt_y</p:attrName>
                                        </p:attrNameLst>
                                      </p:cBhvr>
                                      <p:tavLst>
                                        <p:tav tm="0">
                                          <p:val>
                                            <p:strVal val="1+#ppt_h/2"/>
                                          </p:val>
                                        </p:tav>
                                        <p:tav tm="100000">
                                          <p:val>
                                            <p:strVal val="#ppt_y"/>
                                          </p:val>
                                        </p:tav>
                                      </p:tavLst>
                                    </p:anim>
                                  </p:childTnLst>
                                </p:cTn>
                              </p:par>
                            </p:childTnLst>
                          </p:cTn>
                        </p:par>
                        <p:par>
                          <p:cTn id="157" fill="hold">
                            <p:stCondLst>
                              <p:cond delay="11000"/>
                            </p:stCondLst>
                            <p:childTnLst>
                              <p:par>
                                <p:cTn id="158" presetID="2" presetClass="entr" presetSubtype="4" fill="hold" grpId="0" nodeType="afterEffect">
                                  <p:stCondLst>
                                    <p:cond delay="0"/>
                                  </p:stCondLst>
                                  <p:childTnLst>
                                    <p:set>
                                      <p:cBhvr>
                                        <p:cTn id="159" dur="1" fill="hold">
                                          <p:stCondLst>
                                            <p:cond delay="0"/>
                                          </p:stCondLst>
                                        </p:cTn>
                                        <p:tgtEl>
                                          <p:spTgt spid="57"/>
                                        </p:tgtEl>
                                        <p:attrNameLst>
                                          <p:attrName>style.visibility</p:attrName>
                                        </p:attrNameLst>
                                      </p:cBhvr>
                                      <p:to>
                                        <p:strVal val="visible"/>
                                      </p:to>
                                    </p:set>
                                    <p:anim calcmode="lin" valueType="num">
                                      <p:cBhvr additive="base">
                                        <p:cTn id="160" dur="500" fill="hold"/>
                                        <p:tgtEl>
                                          <p:spTgt spid="57"/>
                                        </p:tgtEl>
                                        <p:attrNameLst>
                                          <p:attrName>ppt_x</p:attrName>
                                        </p:attrNameLst>
                                      </p:cBhvr>
                                      <p:tavLst>
                                        <p:tav tm="0">
                                          <p:val>
                                            <p:strVal val="#ppt_x"/>
                                          </p:val>
                                        </p:tav>
                                        <p:tav tm="100000">
                                          <p:val>
                                            <p:strVal val="#ppt_x"/>
                                          </p:val>
                                        </p:tav>
                                      </p:tavLst>
                                    </p:anim>
                                    <p:anim calcmode="lin" valueType="num">
                                      <p:cBhvr additive="base">
                                        <p:cTn id="161" dur="500" fill="hold"/>
                                        <p:tgtEl>
                                          <p:spTgt spid="57"/>
                                        </p:tgtEl>
                                        <p:attrNameLst>
                                          <p:attrName>ppt_y</p:attrName>
                                        </p:attrNameLst>
                                      </p:cBhvr>
                                      <p:tavLst>
                                        <p:tav tm="0">
                                          <p:val>
                                            <p:strVal val="1+#ppt_h/2"/>
                                          </p:val>
                                        </p:tav>
                                        <p:tav tm="100000">
                                          <p:val>
                                            <p:strVal val="#ppt_y"/>
                                          </p:val>
                                        </p:tav>
                                      </p:tavLst>
                                    </p:anim>
                                  </p:childTnLst>
                                </p:cTn>
                              </p:par>
                            </p:childTnLst>
                          </p:cTn>
                        </p:par>
                        <p:par>
                          <p:cTn id="162" fill="hold">
                            <p:stCondLst>
                              <p:cond delay="11500"/>
                            </p:stCondLst>
                            <p:childTnLst>
                              <p:par>
                                <p:cTn id="163" presetID="2" presetClass="entr" presetSubtype="4" fill="hold" grpId="0" nodeType="after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ppt_x"/>
                                          </p:val>
                                        </p:tav>
                                        <p:tav tm="100000">
                                          <p:val>
                                            <p:strVal val="#ppt_x"/>
                                          </p:val>
                                        </p:tav>
                                      </p:tavLst>
                                    </p:anim>
                                    <p:anim calcmode="lin" valueType="num">
                                      <p:cBhvr additive="base">
                                        <p:cTn id="16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p:bldP spid="14" grpId="0"/>
      <p:bldP spid="19" grpId="0" animBg="1"/>
      <p:bldP spid="20" grpId="0"/>
      <p:bldP spid="21" grpId="0" animBg="1"/>
      <p:bldP spid="22" grpId="0"/>
      <p:bldP spid="24" grpId="0" animBg="1"/>
      <p:bldP spid="26" grpId="0" animBg="1"/>
      <p:bldP spid="28" grpId="0" animBg="1"/>
      <p:bldP spid="29" grpId="0" animBg="1"/>
      <p:bldP spid="30" grpId="0"/>
      <p:bldP spid="31" grpId="0"/>
      <p:bldP spid="32" grpId="0"/>
      <p:bldP spid="33" grpId="0"/>
      <p:bldP spid="34" grpId="0"/>
      <p:bldP spid="42" grpId="0"/>
      <p:bldP spid="43" grpId="0"/>
      <p:bldP spid="52" grpId="0" animBg="1"/>
      <p:bldP spid="54" grpId="0" animBg="1"/>
      <p:bldP spid="55" grpId="0" animBg="1"/>
      <p:bldP spid="56" grpId="0" animBg="1"/>
      <p:bldP spid="57" grpId="0" animBg="1"/>
      <p:bldP spid="58" grpId="0" animBg="1"/>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grpSp>
        <p:nvGrpSpPr>
          <p:cNvPr id="7" name="组合 6"/>
          <p:cNvGrpSpPr/>
          <p:nvPr/>
        </p:nvGrpSpPr>
        <p:grpSpPr>
          <a:xfrm>
            <a:off x="654389" y="1957136"/>
            <a:ext cx="2248291" cy="3197402"/>
            <a:chOff x="952108" y="1957136"/>
            <a:chExt cx="2248291" cy="3197402"/>
          </a:xfrm>
        </p:grpSpPr>
        <p:sp>
          <p:nvSpPr>
            <p:cNvPr id="10" name="矩形 9"/>
            <p:cNvSpPr/>
            <p:nvPr/>
          </p:nvSpPr>
          <p:spPr>
            <a:xfrm>
              <a:off x="962527" y="1957136"/>
              <a:ext cx="2195343" cy="2942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等腰三角形 10"/>
            <p:cNvSpPr/>
            <p:nvPr/>
          </p:nvSpPr>
          <p:spPr>
            <a:xfrm flipV="1">
              <a:off x="1913675" y="4903287"/>
              <a:ext cx="457386" cy="251251"/>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13" name="直接连接符 12"/>
            <p:cNvCxnSpPr/>
            <p:nvPr/>
          </p:nvCxnSpPr>
          <p:spPr>
            <a:xfrm>
              <a:off x="952108" y="2243579"/>
              <a:ext cx="48076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282045" y="2139885"/>
              <a:ext cx="235670" cy="23567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5" name="矩形 14"/>
            <p:cNvSpPr/>
            <p:nvPr/>
          </p:nvSpPr>
          <p:spPr>
            <a:xfrm>
              <a:off x="1352014" y="2170939"/>
              <a:ext cx="402357" cy="40235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6" name="文本框 15"/>
            <p:cNvSpPr txBox="1"/>
            <p:nvPr/>
          </p:nvSpPr>
          <p:spPr>
            <a:xfrm>
              <a:off x="1297171" y="2179674"/>
              <a:ext cx="174374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0000"/>
                  </a:solidFill>
                  <a:effectLst/>
                  <a:uLnTx/>
                  <a:uFillTx/>
                  <a:cs typeface="+mn-ea"/>
                  <a:sym typeface="+mn-lt"/>
                </a:rPr>
                <a:t>KEY </a:t>
              </a:r>
              <a:r>
                <a:rPr kumimoji="0" lang="en-US" altLang="zh-CN" sz="2000" b="1" i="0" u="none" strike="noStrike" kern="1200" cap="none" spc="0" normalizeH="0" baseline="0" noProof="0" dirty="0">
                  <a:ln>
                    <a:noFill/>
                  </a:ln>
                  <a:solidFill>
                    <a:schemeClr val="bg1"/>
                  </a:solidFill>
                  <a:effectLst/>
                  <a:uLnTx/>
                  <a:uFillTx/>
                  <a:cs typeface="+mn-ea"/>
                  <a:sym typeface="+mn-lt"/>
                </a:rPr>
                <a:t>WORD</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pic>
          <p:nvPicPr>
            <p:cNvPr id="20" name="图片 19"/>
            <p:cNvPicPr>
              <a:picLocks noChangeAspect="1"/>
            </p:cNvPicPr>
            <p:nvPr/>
          </p:nvPicPr>
          <p:blipFill>
            <a:blip r:embed="rId2" cstate="screen"/>
            <a:srcRect/>
            <a:stretch>
              <a:fillRect/>
            </a:stretch>
          </p:blipFill>
          <p:spPr>
            <a:xfrm rot="20804530">
              <a:off x="1448052" y="2679231"/>
              <a:ext cx="1264505" cy="1222189"/>
            </a:xfrm>
            <a:custGeom>
              <a:avLst/>
              <a:gdLst>
                <a:gd name="connsiteX0" fmla="*/ 0 w 5401339"/>
                <a:gd name="connsiteY0" fmla="*/ 0 h 5220586"/>
                <a:gd name="connsiteX1" fmla="*/ 5401339 w 5401339"/>
                <a:gd name="connsiteY1" fmla="*/ 0 h 5220586"/>
                <a:gd name="connsiteX2" fmla="*/ 5401339 w 5401339"/>
                <a:gd name="connsiteY2" fmla="*/ 5220586 h 5220586"/>
                <a:gd name="connsiteX3" fmla="*/ 0 w 5401339"/>
                <a:gd name="connsiteY3" fmla="*/ 5220586 h 5220586"/>
              </a:gdLst>
              <a:ahLst/>
              <a:cxnLst>
                <a:cxn ang="0">
                  <a:pos x="connsiteX0" y="connsiteY0"/>
                </a:cxn>
                <a:cxn ang="0">
                  <a:pos x="connsiteX1" y="connsiteY1"/>
                </a:cxn>
                <a:cxn ang="0">
                  <a:pos x="connsiteX2" y="connsiteY2"/>
                </a:cxn>
                <a:cxn ang="0">
                  <a:pos x="connsiteX3" y="connsiteY3"/>
                </a:cxn>
              </a:cxnLst>
              <a:rect l="l" t="t" r="r" b="b"/>
              <a:pathLst>
                <a:path w="5401339" h="5220586">
                  <a:moveTo>
                    <a:pt x="0" y="0"/>
                  </a:moveTo>
                  <a:lnTo>
                    <a:pt x="5401339" y="0"/>
                  </a:lnTo>
                  <a:lnTo>
                    <a:pt x="5401339" y="5220586"/>
                  </a:lnTo>
                  <a:lnTo>
                    <a:pt x="0" y="5220586"/>
                  </a:lnTo>
                  <a:close/>
                </a:path>
              </a:pathLst>
            </a:custGeom>
          </p:spPr>
        </p:pic>
        <p:sp>
          <p:nvSpPr>
            <p:cNvPr id="21" name="矩形 20"/>
            <p:cNvSpPr/>
            <p:nvPr/>
          </p:nvSpPr>
          <p:spPr>
            <a:xfrm>
              <a:off x="1013006" y="4105569"/>
              <a:ext cx="2187393" cy="400110"/>
            </a:xfrm>
            <a:prstGeom prst="rect">
              <a:avLst/>
            </a:prstGeom>
          </p:spPr>
          <p:txBody>
            <a:bodyPr wrap="square">
              <a:spAutoFit/>
            </a:bodyPr>
            <a:lstStyle/>
            <a:p>
              <a:pPr lvl="0">
                <a:defRPr/>
              </a:pPr>
              <a:r>
                <a:rPr lang="en-US" altLang="zh-CN" sz="2000" dirty="0">
                  <a:solidFill>
                    <a:srgbClr val="FFFFFF"/>
                  </a:solidFill>
                  <a:cs typeface="+mn-ea"/>
                  <a:sym typeface="+mn-lt"/>
                </a:rPr>
                <a:t>Click to add Text</a:t>
              </a:r>
              <a:endParaRPr lang="en-US" altLang="zh-CN" sz="2000" dirty="0">
                <a:solidFill>
                  <a:srgbClr val="FFFFFF"/>
                </a:solidFill>
                <a:cs typeface="+mn-ea"/>
                <a:sym typeface="+mn-lt"/>
              </a:endParaRPr>
            </a:p>
          </p:txBody>
        </p:sp>
      </p:grpSp>
      <p:sp>
        <p:nvSpPr>
          <p:cNvPr id="22" name="文本框 21"/>
          <p:cNvSpPr txBox="1"/>
          <p:nvPr/>
        </p:nvSpPr>
        <p:spPr>
          <a:xfrm>
            <a:off x="769078" y="5213498"/>
            <a:ext cx="210170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grpSp>
        <p:nvGrpSpPr>
          <p:cNvPr id="27" name="组合 26"/>
          <p:cNvGrpSpPr/>
          <p:nvPr/>
        </p:nvGrpSpPr>
        <p:grpSpPr>
          <a:xfrm>
            <a:off x="2806987" y="1957136"/>
            <a:ext cx="2248291" cy="3197402"/>
            <a:chOff x="952108" y="1957136"/>
            <a:chExt cx="2248291" cy="3197402"/>
          </a:xfrm>
          <a:scene3d>
            <a:camera prst="perspectiveLeft"/>
            <a:lightRig rig="threePt" dir="t"/>
          </a:scene3d>
        </p:grpSpPr>
        <p:sp>
          <p:nvSpPr>
            <p:cNvPr id="38" name="矩形 37"/>
            <p:cNvSpPr/>
            <p:nvPr/>
          </p:nvSpPr>
          <p:spPr>
            <a:xfrm>
              <a:off x="962527" y="1957136"/>
              <a:ext cx="2195343" cy="29428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39" name="等腰三角形 38"/>
            <p:cNvSpPr/>
            <p:nvPr/>
          </p:nvSpPr>
          <p:spPr>
            <a:xfrm flipV="1">
              <a:off x="1913675" y="4903287"/>
              <a:ext cx="457386" cy="25125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40" name="直接连接符 39"/>
            <p:cNvCxnSpPr/>
            <p:nvPr/>
          </p:nvCxnSpPr>
          <p:spPr>
            <a:xfrm>
              <a:off x="952108" y="2243579"/>
              <a:ext cx="48076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1282045" y="2139885"/>
              <a:ext cx="235670" cy="23567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2" name="矩形 41"/>
            <p:cNvSpPr/>
            <p:nvPr/>
          </p:nvSpPr>
          <p:spPr>
            <a:xfrm>
              <a:off x="1352014" y="2170939"/>
              <a:ext cx="402357" cy="40235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3" name="文本框 42"/>
            <p:cNvSpPr txBox="1"/>
            <p:nvPr/>
          </p:nvSpPr>
          <p:spPr>
            <a:xfrm>
              <a:off x="1297171" y="2179674"/>
              <a:ext cx="174374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0000"/>
                  </a:solidFill>
                  <a:effectLst/>
                  <a:uLnTx/>
                  <a:uFillTx/>
                  <a:cs typeface="+mn-ea"/>
                  <a:sym typeface="+mn-lt"/>
                </a:rPr>
                <a:t>KEY </a:t>
              </a:r>
              <a:r>
                <a:rPr kumimoji="0" lang="en-US" altLang="zh-CN" sz="2000" b="1" i="0" u="none" strike="noStrike" kern="1200" cap="none" spc="0" normalizeH="0" baseline="0" noProof="0" dirty="0">
                  <a:ln>
                    <a:noFill/>
                  </a:ln>
                  <a:solidFill>
                    <a:schemeClr val="bg1"/>
                  </a:solidFill>
                  <a:effectLst/>
                  <a:uLnTx/>
                  <a:uFillTx/>
                  <a:cs typeface="+mn-ea"/>
                  <a:sym typeface="+mn-lt"/>
                </a:rPr>
                <a:t>WORD</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pic>
          <p:nvPicPr>
            <p:cNvPr id="44" name="图片 43"/>
            <p:cNvPicPr>
              <a:picLocks noChangeAspect="1"/>
            </p:cNvPicPr>
            <p:nvPr/>
          </p:nvPicPr>
          <p:blipFill>
            <a:blip r:embed="rId2" cstate="screen"/>
            <a:srcRect/>
            <a:stretch>
              <a:fillRect/>
            </a:stretch>
          </p:blipFill>
          <p:spPr>
            <a:xfrm rot="20804530">
              <a:off x="1448052" y="2679231"/>
              <a:ext cx="1264505" cy="1222189"/>
            </a:xfrm>
            <a:custGeom>
              <a:avLst/>
              <a:gdLst>
                <a:gd name="connsiteX0" fmla="*/ 0 w 5401339"/>
                <a:gd name="connsiteY0" fmla="*/ 0 h 5220586"/>
                <a:gd name="connsiteX1" fmla="*/ 5401339 w 5401339"/>
                <a:gd name="connsiteY1" fmla="*/ 0 h 5220586"/>
                <a:gd name="connsiteX2" fmla="*/ 5401339 w 5401339"/>
                <a:gd name="connsiteY2" fmla="*/ 5220586 h 5220586"/>
                <a:gd name="connsiteX3" fmla="*/ 0 w 5401339"/>
                <a:gd name="connsiteY3" fmla="*/ 5220586 h 5220586"/>
              </a:gdLst>
              <a:ahLst/>
              <a:cxnLst>
                <a:cxn ang="0">
                  <a:pos x="connsiteX0" y="connsiteY0"/>
                </a:cxn>
                <a:cxn ang="0">
                  <a:pos x="connsiteX1" y="connsiteY1"/>
                </a:cxn>
                <a:cxn ang="0">
                  <a:pos x="connsiteX2" y="connsiteY2"/>
                </a:cxn>
                <a:cxn ang="0">
                  <a:pos x="connsiteX3" y="connsiteY3"/>
                </a:cxn>
              </a:cxnLst>
              <a:rect l="l" t="t" r="r" b="b"/>
              <a:pathLst>
                <a:path w="5401339" h="5220586">
                  <a:moveTo>
                    <a:pt x="0" y="0"/>
                  </a:moveTo>
                  <a:lnTo>
                    <a:pt x="5401339" y="0"/>
                  </a:lnTo>
                  <a:lnTo>
                    <a:pt x="5401339" y="5220586"/>
                  </a:lnTo>
                  <a:lnTo>
                    <a:pt x="0" y="5220586"/>
                  </a:lnTo>
                  <a:close/>
                </a:path>
              </a:pathLst>
            </a:custGeom>
          </p:spPr>
        </p:pic>
        <p:sp>
          <p:nvSpPr>
            <p:cNvPr id="45" name="矩形 44"/>
            <p:cNvSpPr/>
            <p:nvPr/>
          </p:nvSpPr>
          <p:spPr>
            <a:xfrm>
              <a:off x="1013006" y="4105569"/>
              <a:ext cx="2187393" cy="400110"/>
            </a:xfrm>
            <a:prstGeom prst="rect">
              <a:avLst/>
            </a:prstGeom>
          </p:spPr>
          <p:txBody>
            <a:bodyPr wrap="square">
              <a:spAutoFit/>
            </a:bodyPr>
            <a:lstStyle/>
            <a:p>
              <a:pPr lvl="0">
                <a:defRPr/>
              </a:pPr>
              <a:r>
                <a:rPr lang="en-US" altLang="zh-CN" sz="2000" dirty="0">
                  <a:solidFill>
                    <a:srgbClr val="FFFFFF"/>
                  </a:solidFill>
                  <a:cs typeface="+mn-ea"/>
                  <a:sym typeface="+mn-lt"/>
                </a:rPr>
                <a:t>Click to add Text</a:t>
              </a:r>
              <a:endParaRPr lang="en-US" altLang="zh-CN" sz="2000" dirty="0">
                <a:solidFill>
                  <a:srgbClr val="FFFFFF"/>
                </a:solidFill>
                <a:cs typeface="+mn-ea"/>
                <a:sym typeface="+mn-lt"/>
              </a:endParaRPr>
            </a:p>
          </p:txBody>
        </p:sp>
      </p:grpSp>
      <p:grpSp>
        <p:nvGrpSpPr>
          <p:cNvPr id="46" name="组合 45"/>
          <p:cNvGrpSpPr/>
          <p:nvPr/>
        </p:nvGrpSpPr>
        <p:grpSpPr>
          <a:xfrm>
            <a:off x="4991483" y="1957136"/>
            <a:ext cx="2248291" cy="3197402"/>
            <a:chOff x="952108" y="1957136"/>
            <a:chExt cx="2248291" cy="3197402"/>
          </a:xfrm>
          <a:scene3d>
            <a:camera prst="perspectiveRight"/>
            <a:lightRig rig="threePt" dir="t"/>
          </a:scene3d>
        </p:grpSpPr>
        <p:sp>
          <p:nvSpPr>
            <p:cNvPr id="47" name="矩形 46"/>
            <p:cNvSpPr/>
            <p:nvPr/>
          </p:nvSpPr>
          <p:spPr>
            <a:xfrm>
              <a:off x="962527" y="1957136"/>
              <a:ext cx="2195343" cy="29428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48" name="等腰三角形 47"/>
            <p:cNvSpPr/>
            <p:nvPr/>
          </p:nvSpPr>
          <p:spPr>
            <a:xfrm flipV="1">
              <a:off x="1913675" y="4903287"/>
              <a:ext cx="457386" cy="2512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49" name="直接连接符 48"/>
            <p:cNvCxnSpPr/>
            <p:nvPr/>
          </p:nvCxnSpPr>
          <p:spPr>
            <a:xfrm>
              <a:off x="952108" y="2243579"/>
              <a:ext cx="48076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282045" y="2139885"/>
              <a:ext cx="235670" cy="23567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1" name="矩形 50"/>
            <p:cNvSpPr/>
            <p:nvPr/>
          </p:nvSpPr>
          <p:spPr>
            <a:xfrm>
              <a:off x="1352014" y="2170939"/>
              <a:ext cx="402357" cy="402357"/>
            </a:xfrm>
            <a:prstGeom prst="rect">
              <a:avLst/>
            </a:prstGeom>
            <a:solidFill>
              <a:schemeClr val="bg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2" name="文本框 51"/>
            <p:cNvSpPr txBox="1"/>
            <p:nvPr/>
          </p:nvSpPr>
          <p:spPr>
            <a:xfrm>
              <a:off x="1297171" y="2179674"/>
              <a:ext cx="1743741"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0000"/>
                  </a:solidFill>
                  <a:effectLst/>
                  <a:uLnTx/>
                  <a:uFillTx/>
                  <a:cs typeface="+mn-ea"/>
                  <a:sym typeface="+mn-lt"/>
                </a:rPr>
                <a:t>KEY </a:t>
              </a:r>
              <a:r>
                <a:rPr kumimoji="0" lang="en-US" altLang="zh-CN" sz="2000" b="1" i="0" u="none" strike="noStrike" kern="1200" cap="none" spc="0" normalizeH="0" baseline="0" noProof="0" dirty="0">
                  <a:ln>
                    <a:noFill/>
                  </a:ln>
                  <a:solidFill>
                    <a:schemeClr val="bg1"/>
                  </a:solidFill>
                  <a:effectLst/>
                  <a:uLnTx/>
                  <a:uFillTx/>
                  <a:cs typeface="+mn-ea"/>
                  <a:sym typeface="+mn-lt"/>
                </a:rPr>
                <a:t>WORD</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pic>
          <p:nvPicPr>
            <p:cNvPr id="53" name="图片 52"/>
            <p:cNvPicPr>
              <a:picLocks noChangeAspect="1"/>
            </p:cNvPicPr>
            <p:nvPr/>
          </p:nvPicPr>
          <p:blipFill>
            <a:blip r:embed="rId2" cstate="screen"/>
            <a:srcRect/>
            <a:stretch>
              <a:fillRect/>
            </a:stretch>
          </p:blipFill>
          <p:spPr>
            <a:xfrm rot="20804530">
              <a:off x="1448052" y="2679231"/>
              <a:ext cx="1264505" cy="1222189"/>
            </a:xfrm>
            <a:custGeom>
              <a:avLst/>
              <a:gdLst>
                <a:gd name="connsiteX0" fmla="*/ 0 w 5401339"/>
                <a:gd name="connsiteY0" fmla="*/ 0 h 5220586"/>
                <a:gd name="connsiteX1" fmla="*/ 5401339 w 5401339"/>
                <a:gd name="connsiteY1" fmla="*/ 0 h 5220586"/>
                <a:gd name="connsiteX2" fmla="*/ 5401339 w 5401339"/>
                <a:gd name="connsiteY2" fmla="*/ 5220586 h 5220586"/>
                <a:gd name="connsiteX3" fmla="*/ 0 w 5401339"/>
                <a:gd name="connsiteY3" fmla="*/ 5220586 h 5220586"/>
              </a:gdLst>
              <a:ahLst/>
              <a:cxnLst>
                <a:cxn ang="0">
                  <a:pos x="connsiteX0" y="connsiteY0"/>
                </a:cxn>
                <a:cxn ang="0">
                  <a:pos x="connsiteX1" y="connsiteY1"/>
                </a:cxn>
                <a:cxn ang="0">
                  <a:pos x="connsiteX2" y="connsiteY2"/>
                </a:cxn>
                <a:cxn ang="0">
                  <a:pos x="connsiteX3" y="connsiteY3"/>
                </a:cxn>
              </a:cxnLst>
              <a:rect l="l" t="t" r="r" b="b"/>
              <a:pathLst>
                <a:path w="5401339" h="5220586">
                  <a:moveTo>
                    <a:pt x="0" y="0"/>
                  </a:moveTo>
                  <a:lnTo>
                    <a:pt x="5401339" y="0"/>
                  </a:lnTo>
                  <a:lnTo>
                    <a:pt x="5401339" y="5220586"/>
                  </a:lnTo>
                  <a:lnTo>
                    <a:pt x="0" y="5220586"/>
                  </a:lnTo>
                  <a:close/>
                </a:path>
              </a:pathLst>
            </a:custGeom>
          </p:spPr>
        </p:pic>
        <p:sp>
          <p:nvSpPr>
            <p:cNvPr id="54" name="矩形 53"/>
            <p:cNvSpPr/>
            <p:nvPr/>
          </p:nvSpPr>
          <p:spPr>
            <a:xfrm>
              <a:off x="1013006" y="4105569"/>
              <a:ext cx="2187393" cy="400110"/>
            </a:xfrm>
            <a:prstGeom prst="rect">
              <a:avLst/>
            </a:prstGeom>
          </p:spPr>
          <p:txBody>
            <a:bodyPr wrap="square">
              <a:spAutoFit/>
            </a:bodyPr>
            <a:lstStyle/>
            <a:p>
              <a:pPr lvl="0">
                <a:defRPr/>
              </a:pPr>
              <a:r>
                <a:rPr lang="en-US" altLang="zh-CN" sz="2000" dirty="0">
                  <a:solidFill>
                    <a:srgbClr val="FFFFFF"/>
                  </a:solidFill>
                  <a:cs typeface="+mn-ea"/>
                  <a:sym typeface="+mn-lt"/>
                </a:rPr>
                <a:t>Click to add Text</a:t>
              </a:r>
              <a:endParaRPr lang="en-US" altLang="zh-CN" sz="2000" dirty="0">
                <a:solidFill>
                  <a:srgbClr val="FFFFFF"/>
                </a:solidFill>
                <a:cs typeface="+mn-ea"/>
                <a:sym typeface="+mn-lt"/>
              </a:endParaRPr>
            </a:p>
          </p:txBody>
        </p:sp>
      </p:grpSp>
      <p:grpSp>
        <p:nvGrpSpPr>
          <p:cNvPr id="9" name="组合 8"/>
          <p:cNvGrpSpPr/>
          <p:nvPr/>
        </p:nvGrpSpPr>
        <p:grpSpPr>
          <a:xfrm>
            <a:off x="7048387" y="1967769"/>
            <a:ext cx="2248291" cy="3197402"/>
            <a:chOff x="7346106" y="1967769"/>
            <a:chExt cx="2248291" cy="3197402"/>
          </a:xfrm>
        </p:grpSpPr>
        <p:sp>
          <p:nvSpPr>
            <p:cNvPr id="56" name="矩形 55"/>
            <p:cNvSpPr/>
            <p:nvPr/>
          </p:nvSpPr>
          <p:spPr>
            <a:xfrm>
              <a:off x="7356525" y="1967769"/>
              <a:ext cx="2195343" cy="2942895"/>
            </a:xfrm>
            <a:prstGeom prst="rect">
              <a:avLst/>
            </a:prstGeom>
            <a:solidFill>
              <a:schemeClr val="tx2"/>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57" name="等腰三角形 56"/>
            <p:cNvSpPr/>
            <p:nvPr/>
          </p:nvSpPr>
          <p:spPr>
            <a:xfrm flipV="1">
              <a:off x="8307673" y="4913920"/>
              <a:ext cx="457386" cy="251251"/>
            </a:xfrm>
            <a:prstGeom prst="triangle">
              <a:avLst/>
            </a:prstGeom>
            <a:solidFill>
              <a:schemeClr val="tx2"/>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cxnSp>
          <p:nvCxnSpPr>
            <p:cNvPr id="58" name="直接连接符 57"/>
            <p:cNvCxnSpPr/>
            <p:nvPr/>
          </p:nvCxnSpPr>
          <p:spPr>
            <a:xfrm>
              <a:off x="7346106" y="2254212"/>
              <a:ext cx="480767" cy="0"/>
            </a:xfrm>
            <a:prstGeom prst="line">
              <a:avLst/>
            </a:prstGeom>
            <a:ln>
              <a:solidFill>
                <a:schemeClr val="bg1"/>
              </a:solidFill>
            </a:ln>
            <a:scene3d>
              <a:camera prst="perspectiveLeft"/>
              <a:lightRig rig="threePt" dir="t"/>
            </a:scene3d>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7676043" y="2150518"/>
              <a:ext cx="235670" cy="235670"/>
            </a:xfrm>
            <a:prstGeom prst="rect">
              <a:avLst/>
            </a:prstGeom>
            <a:solidFill>
              <a:schemeClr val="bg2">
                <a:lumMod val="90000"/>
              </a:schemeClr>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0" name="矩形 59"/>
            <p:cNvSpPr/>
            <p:nvPr/>
          </p:nvSpPr>
          <p:spPr>
            <a:xfrm>
              <a:off x="7746012" y="2181572"/>
              <a:ext cx="402357" cy="402357"/>
            </a:xfrm>
            <a:prstGeom prst="rect">
              <a:avLst/>
            </a:prstGeom>
            <a:solidFill>
              <a:schemeClr val="bg1">
                <a:alpha val="64000"/>
              </a:schemeClr>
            </a:solidFill>
            <a:ln>
              <a:noFill/>
            </a:ln>
            <a:scene3d>
              <a:camera prst="perspectiveLef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1" name="文本框 60"/>
            <p:cNvSpPr txBox="1"/>
            <p:nvPr/>
          </p:nvSpPr>
          <p:spPr>
            <a:xfrm>
              <a:off x="7601017" y="2190307"/>
              <a:ext cx="1743741" cy="400110"/>
            </a:xfrm>
            <a:prstGeom prst="rect">
              <a:avLst/>
            </a:prstGeom>
            <a:noFill/>
            <a:scene3d>
              <a:camera prst="perspectiveLeft"/>
              <a:lightRig rig="threePt" dir="t"/>
            </a:scene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0000"/>
                  </a:solidFill>
                  <a:effectLst/>
                  <a:uLnTx/>
                  <a:uFillTx/>
                  <a:cs typeface="+mn-ea"/>
                  <a:sym typeface="+mn-lt"/>
                </a:rPr>
                <a:t>KEY </a:t>
              </a:r>
              <a:r>
                <a:rPr kumimoji="0" lang="en-US" altLang="zh-CN" sz="2000" b="1" i="0" u="none" strike="noStrike" kern="1200" cap="none" spc="0" normalizeH="0" baseline="0" noProof="0" dirty="0">
                  <a:ln>
                    <a:noFill/>
                  </a:ln>
                  <a:solidFill>
                    <a:schemeClr val="bg1"/>
                  </a:solidFill>
                  <a:effectLst/>
                  <a:uLnTx/>
                  <a:uFillTx/>
                  <a:cs typeface="+mn-ea"/>
                  <a:sym typeface="+mn-lt"/>
                </a:rPr>
                <a:t>WORD</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pic>
          <p:nvPicPr>
            <p:cNvPr id="62" name="图片 61"/>
            <p:cNvPicPr>
              <a:picLocks noChangeAspect="1"/>
            </p:cNvPicPr>
            <p:nvPr/>
          </p:nvPicPr>
          <p:blipFill>
            <a:blip r:embed="rId2" cstate="screen"/>
            <a:srcRect/>
            <a:stretch>
              <a:fillRect/>
            </a:stretch>
          </p:blipFill>
          <p:spPr>
            <a:xfrm rot="20804530">
              <a:off x="7842050" y="2689864"/>
              <a:ext cx="1264505" cy="1222189"/>
            </a:xfrm>
            <a:custGeom>
              <a:avLst/>
              <a:gdLst>
                <a:gd name="connsiteX0" fmla="*/ 0 w 5401339"/>
                <a:gd name="connsiteY0" fmla="*/ 0 h 5220586"/>
                <a:gd name="connsiteX1" fmla="*/ 5401339 w 5401339"/>
                <a:gd name="connsiteY1" fmla="*/ 0 h 5220586"/>
                <a:gd name="connsiteX2" fmla="*/ 5401339 w 5401339"/>
                <a:gd name="connsiteY2" fmla="*/ 5220586 h 5220586"/>
                <a:gd name="connsiteX3" fmla="*/ 0 w 5401339"/>
                <a:gd name="connsiteY3" fmla="*/ 5220586 h 5220586"/>
              </a:gdLst>
              <a:ahLst/>
              <a:cxnLst>
                <a:cxn ang="0">
                  <a:pos x="connsiteX0" y="connsiteY0"/>
                </a:cxn>
                <a:cxn ang="0">
                  <a:pos x="connsiteX1" y="connsiteY1"/>
                </a:cxn>
                <a:cxn ang="0">
                  <a:pos x="connsiteX2" y="connsiteY2"/>
                </a:cxn>
                <a:cxn ang="0">
                  <a:pos x="connsiteX3" y="connsiteY3"/>
                </a:cxn>
              </a:cxnLst>
              <a:rect l="l" t="t" r="r" b="b"/>
              <a:pathLst>
                <a:path w="5401339" h="5220586">
                  <a:moveTo>
                    <a:pt x="0" y="0"/>
                  </a:moveTo>
                  <a:lnTo>
                    <a:pt x="5401339" y="0"/>
                  </a:lnTo>
                  <a:lnTo>
                    <a:pt x="5401339" y="5220586"/>
                  </a:lnTo>
                  <a:lnTo>
                    <a:pt x="0" y="5220586"/>
                  </a:lnTo>
                  <a:close/>
                </a:path>
              </a:pathLst>
            </a:custGeom>
            <a:scene3d>
              <a:camera prst="perspectiveLeft"/>
              <a:lightRig rig="threePt" dir="t"/>
            </a:scene3d>
          </p:spPr>
        </p:pic>
        <p:sp>
          <p:nvSpPr>
            <p:cNvPr id="63" name="矩形 62"/>
            <p:cNvSpPr/>
            <p:nvPr/>
          </p:nvSpPr>
          <p:spPr>
            <a:xfrm>
              <a:off x="7407004" y="4116202"/>
              <a:ext cx="2187393" cy="400110"/>
            </a:xfrm>
            <a:prstGeom prst="rect">
              <a:avLst/>
            </a:prstGeom>
            <a:scene3d>
              <a:camera prst="perspectiveLeft"/>
              <a:lightRig rig="threePt" dir="t"/>
            </a:scene3d>
          </p:spPr>
          <p:txBody>
            <a:bodyPr wrap="square">
              <a:spAutoFit/>
            </a:bodyPr>
            <a:lstStyle/>
            <a:p>
              <a:pPr lvl="0">
                <a:defRPr/>
              </a:pPr>
              <a:r>
                <a:rPr lang="en-US" altLang="zh-CN" sz="2000" dirty="0">
                  <a:solidFill>
                    <a:srgbClr val="FFFFFF"/>
                  </a:solidFill>
                  <a:cs typeface="+mn-ea"/>
                  <a:sym typeface="+mn-lt"/>
                </a:rPr>
                <a:t>Click to add Text</a:t>
              </a:r>
              <a:endParaRPr lang="en-US" altLang="zh-CN" sz="2000" dirty="0">
                <a:solidFill>
                  <a:srgbClr val="FFFFFF"/>
                </a:solidFill>
                <a:cs typeface="+mn-ea"/>
                <a:sym typeface="+mn-lt"/>
              </a:endParaRPr>
            </a:p>
          </p:txBody>
        </p:sp>
      </p:grpSp>
      <p:grpSp>
        <p:nvGrpSpPr>
          <p:cNvPr id="8" name="组合 7"/>
          <p:cNvGrpSpPr/>
          <p:nvPr/>
        </p:nvGrpSpPr>
        <p:grpSpPr>
          <a:xfrm>
            <a:off x="9254148" y="1989034"/>
            <a:ext cx="2248291" cy="3197402"/>
            <a:chOff x="9551867" y="1989034"/>
            <a:chExt cx="2248291" cy="3197402"/>
          </a:xfrm>
        </p:grpSpPr>
        <p:sp>
          <p:nvSpPr>
            <p:cNvPr id="65" name="矩形 64"/>
            <p:cNvSpPr/>
            <p:nvPr/>
          </p:nvSpPr>
          <p:spPr>
            <a:xfrm>
              <a:off x="9562286" y="1989034"/>
              <a:ext cx="2195343" cy="2942895"/>
            </a:xfrm>
            <a:prstGeom prst="rect">
              <a:avLst/>
            </a:prstGeom>
            <a:solidFill>
              <a:schemeClr val="accent1"/>
            </a:solidFill>
            <a:ln>
              <a:noFill/>
            </a:ln>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66" name="等腰三角形 65"/>
            <p:cNvSpPr/>
            <p:nvPr/>
          </p:nvSpPr>
          <p:spPr>
            <a:xfrm flipV="1">
              <a:off x="10513434" y="4935185"/>
              <a:ext cx="457386" cy="251251"/>
            </a:xfrm>
            <a:prstGeom prst="triangle">
              <a:avLst/>
            </a:prstGeom>
            <a:solidFill>
              <a:schemeClr val="accent1"/>
            </a:solidFill>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cxnSp>
          <p:nvCxnSpPr>
            <p:cNvPr id="67" name="直接连接符 66"/>
            <p:cNvCxnSpPr/>
            <p:nvPr/>
          </p:nvCxnSpPr>
          <p:spPr>
            <a:xfrm>
              <a:off x="9551867" y="2275477"/>
              <a:ext cx="480767" cy="0"/>
            </a:xfrm>
            <a:prstGeom prst="line">
              <a:avLst/>
            </a:prstGeom>
            <a:ln>
              <a:solidFill>
                <a:schemeClr val="bg1"/>
              </a:solidFill>
            </a:ln>
            <a:scene3d>
              <a:camera prst="perspectiveRight"/>
              <a:lightRig rig="threePt" dir="t"/>
            </a:scene3d>
          </p:spPr>
          <p:style>
            <a:lnRef idx="1">
              <a:schemeClr val="accent1"/>
            </a:lnRef>
            <a:fillRef idx="0">
              <a:schemeClr val="accent1"/>
            </a:fillRef>
            <a:effectRef idx="0">
              <a:schemeClr val="accent1"/>
            </a:effectRef>
            <a:fontRef idx="minor">
              <a:schemeClr val="tx1"/>
            </a:fontRef>
          </p:style>
        </p:cxnSp>
        <p:sp>
          <p:nvSpPr>
            <p:cNvPr id="68" name="矩形 67"/>
            <p:cNvSpPr/>
            <p:nvPr/>
          </p:nvSpPr>
          <p:spPr>
            <a:xfrm>
              <a:off x="9881804" y="2171783"/>
              <a:ext cx="235670" cy="235670"/>
            </a:xfrm>
            <a:prstGeom prst="rect">
              <a:avLst/>
            </a:prstGeom>
            <a:solidFill>
              <a:schemeClr val="accent1">
                <a:lumMod val="20000"/>
                <a:lumOff val="80000"/>
              </a:schemeClr>
            </a:solidFill>
            <a:ln>
              <a:noFill/>
            </a:ln>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69" name="矩形 68"/>
            <p:cNvSpPr/>
            <p:nvPr/>
          </p:nvSpPr>
          <p:spPr>
            <a:xfrm>
              <a:off x="9951773" y="2202837"/>
              <a:ext cx="402357" cy="402357"/>
            </a:xfrm>
            <a:prstGeom prst="rect">
              <a:avLst/>
            </a:prstGeom>
            <a:solidFill>
              <a:schemeClr val="bg1">
                <a:alpha val="64000"/>
              </a:schemeClr>
            </a:solidFill>
            <a:ln>
              <a:noFill/>
            </a:ln>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70" name="文本框 69"/>
            <p:cNvSpPr txBox="1"/>
            <p:nvPr/>
          </p:nvSpPr>
          <p:spPr>
            <a:xfrm>
              <a:off x="9845415" y="2198693"/>
              <a:ext cx="1743741" cy="400110"/>
            </a:xfrm>
            <a:prstGeom prst="rect">
              <a:avLst/>
            </a:prstGeom>
            <a:noFill/>
            <a:scene3d>
              <a:camera prst="perspectiveRight"/>
              <a:lightRig rig="threePt" dir="t"/>
            </a:scene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000000"/>
                  </a:solidFill>
                  <a:effectLst/>
                  <a:uLnTx/>
                  <a:uFillTx/>
                  <a:cs typeface="+mn-ea"/>
                  <a:sym typeface="+mn-lt"/>
                </a:rPr>
                <a:t>KEY </a:t>
              </a:r>
              <a:r>
                <a:rPr kumimoji="0" lang="en-US" altLang="zh-CN" sz="2000" b="1" i="0" u="none" strike="noStrike" kern="1200" cap="none" spc="0" normalizeH="0" baseline="0" noProof="0" dirty="0">
                  <a:ln>
                    <a:noFill/>
                  </a:ln>
                  <a:solidFill>
                    <a:schemeClr val="bg1"/>
                  </a:solidFill>
                  <a:effectLst/>
                  <a:uLnTx/>
                  <a:uFillTx/>
                  <a:cs typeface="+mn-ea"/>
                  <a:sym typeface="+mn-lt"/>
                </a:rPr>
                <a:t>WORD</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pic>
          <p:nvPicPr>
            <p:cNvPr id="71" name="图片 70"/>
            <p:cNvPicPr>
              <a:picLocks noChangeAspect="1"/>
            </p:cNvPicPr>
            <p:nvPr/>
          </p:nvPicPr>
          <p:blipFill>
            <a:blip r:embed="rId2" cstate="screen"/>
            <a:srcRect/>
            <a:stretch>
              <a:fillRect/>
            </a:stretch>
          </p:blipFill>
          <p:spPr>
            <a:xfrm rot="20804530">
              <a:off x="10047811" y="2711129"/>
              <a:ext cx="1264505" cy="1222189"/>
            </a:xfrm>
            <a:custGeom>
              <a:avLst/>
              <a:gdLst>
                <a:gd name="connsiteX0" fmla="*/ 0 w 5401339"/>
                <a:gd name="connsiteY0" fmla="*/ 0 h 5220586"/>
                <a:gd name="connsiteX1" fmla="*/ 5401339 w 5401339"/>
                <a:gd name="connsiteY1" fmla="*/ 0 h 5220586"/>
                <a:gd name="connsiteX2" fmla="*/ 5401339 w 5401339"/>
                <a:gd name="connsiteY2" fmla="*/ 5220586 h 5220586"/>
                <a:gd name="connsiteX3" fmla="*/ 0 w 5401339"/>
                <a:gd name="connsiteY3" fmla="*/ 5220586 h 5220586"/>
              </a:gdLst>
              <a:ahLst/>
              <a:cxnLst>
                <a:cxn ang="0">
                  <a:pos x="connsiteX0" y="connsiteY0"/>
                </a:cxn>
                <a:cxn ang="0">
                  <a:pos x="connsiteX1" y="connsiteY1"/>
                </a:cxn>
                <a:cxn ang="0">
                  <a:pos x="connsiteX2" y="connsiteY2"/>
                </a:cxn>
                <a:cxn ang="0">
                  <a:pos x="connsiteX3" y="connsiteY3"/>
                </a:cxn>
              </a:cxnLst>
              <a:rect l="l" t="t" r="r" b="b"/>
              <a:pathLst>
                <a:path w="5401339" h="5220586">
                  <a:moveTo>
                    <a:pt x="0" y="0"/>
                  </a:moveTo>
                  <a:lnTo>
                    <a:pt x="5401339" y="0"/>
                  </a:lnTo>
                  <a:lnTo>
                    <a:pt x="5401339" y="5220586"/>
                  </a:lnTo>
                  <a:lnTo>
                    <a:pt x="0" y="5220586"/>
                  </a:lnTo>
                  <a:close/>
                </a:path>
              </a:pathLst>
            </a:custGeom>
            <a:scene3d>
              <a:camera prst="perspectiveRight"/>
              <a:lightRig rig="threePt" dir="t"/>
            </a:scene3d>
          </p:spPr>
        </p:pic>
        <p:sp>
          <p:nvSpPr>
            <p:cNvPr id="72" name="矩形 71"/>
            <p:cNvSpPr/>
            <p:nvPr/>
          </p:nvSpPr>
          <p:spPr>
            <a:xfrm>
              <a:off x="9612765" y="4137467"/>
              <a:ext cx="2187393" cy="400110"/>
            </a:xfrm>
            <a:prstGeom prst="rect">
              <a:avLst/>
            </a:prstGeom>
            <a:scene3d>
              <a:camera prst="perspectiveRight"/>
              <a:lightRig rig="threePt" dir="t"/>
            </a:scene3d>
          </p:spPr>
          <p:txBody>
            <a:bodyPr wrap="square">
              <a:spAutoFit/>
            </a:bodyPr>
            <a:lstStyle/>
            <a:p>
              <a:pPr lvl="0">
                <a:defRPr/>
              </a:pPr>
              <a:r>
                <a:rPr lang="en-US" altLang="zh-CN" sz="2000" dirty="0">
                  <a:solidFill>
                    <a:srgbClr val="FFFFFF"/>
                  </a:solidFill>
                  <a:cs typeface="+mn-ea"/>
                  <a:sym typeface="+mn-lt"/>
                </a:rPr>
                <a:t>Click to add Text</a:t>
              </a:r>
              <a:endParaRPr lang="en-US" altLang="zh-CN" sz="2000" dirty="0">
                <a:solidFill>
                  <a:srgbClr val="FFFFFF"/>
                </a:solidFill>
                <a:cs typeface="+mn-ea"/>
                <a:sym typeface="+mn-lt"/>
              </a:endParaRPr>
            </a:p>
          </p:txBody>
        </p:sp>
      </p:grpSp>
      <p:sp>
        <p:nvSpPr>
          <p:cNvPr id="73" name="文本框 72"/>
          <p:cNvSpPr txBox="1"/>
          <p:nvPr/>
        </p:nvSpPr>
        <p:spPr>
          <a:xfrm>
            <a:off x="3004513" y="5213498"/>
            <a:ext cx="210170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74" name="文本框 73"/>
          <p:cNvSpPr txBox="1"/>
          <p:nvPr/>
        </p:nvSpPr>
        <p:spPr>
          <a:xfrm>
            <a:off x="5239948" y="5213498"/>
            <a:ext cx="210170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75" name="文本框 74"/>
          <p:cNvSpPr txBox="1"/>
          <p:nvPr/>
        </p:nvSpPr>
        <p:spPr>
          <a:xfrm>
            <a:off x="7475383" y="5213498"/>
            <a:ext cx="210170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76" name="文本框 75"/>
          <p:cNvSpPr txBox="1"/>
          <p:nvPr/>
        </p:nvSpPr>
        <p:spPr>
          <a:xfrm>
            <a:off x="9710817" y="5213498"/>
            <a:ext cx="210170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64" name="文本框 63"/>
          <p:cNvSpPr txBox="1"/>
          <p:nvPr/>
        </p:nvSpPr>
        <p:spPr>
          <a:xfrm>
            <a:off x="2163679" y="824163"/>
            <a:ext cx="585536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grpSp>
        <p:nvGrpSpPr>
          <p:cNvPr id="77" name="组合 76"/>
          <p:cNvGrpSpPr/>
          <p:nvPr/>
        </p:nvGrpSpPr>
        <p:grpSpPr>
          <a:xfrm>
            <a:off x="0" y="0"/>
            <a:ext cx="2855495" cy="1715993"/>
            <a:chOff x="0" y="0"/>
            <a:chExt cx="2855495" cy="1715993"/>
          </a:xfrm>
        </p:grpSpPr>
        <p:cxnSp>
          <p:nvCxnSpPr>
            <p:cNvPr id="78" name="直接连接符 77"/>
            <p:cNvCxnSpPr/>
            <p:nvPr/>
          </p:nvCxnSpPr>
          <p:spPr>
            <a:xfrm>
              <a:off x="1092200" y="0"/>
              <a:ext cx="0" cy="850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0" y="1187450"/>
              <a:ext cx="812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80" name="图片 79"/>
            <p:cNvPicPr>
              <a:picLocks noChangeAspect="1"/>
            </p:cNvPicPr>
            <p:nvPr/>
          </p:nvPicPr>
          <p:blipFill>
            <a:blip r:embed="rId3" cstate="screen"/>
            <a:stretch>
              <a:fillRect/>
            </a:stretch>
          </p:blipFill>
          <p:spPr>
            <a:xfrm>
              <a:off x="327130" y="336885"/>
              <a:ext cx="2528365" cy="1379108"/>
            </a:xfrm>
            <a:prstGeom prst="rect">
              <a:avLst/>
            </a:prstGeom>
          </p:spPr>
        </p:pic>
      </p:grpSp>
    </p:spTree>
  </p:cSld>
  <p:clrMapOvr>
    <a:masterClrMapping/>
  </p:clrMapOvr>
  <p:transition spd="slow" advClick="0" advTm="1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10222 -0.00023 L -0.10222 -0.00023 L -5.83333E-6 -0.00023 L -5.83333E-6 -0.00023 " pathEditMode="relative" ptsTypes="AAAA">
                                      <p:cBhvr>
                                        <p:cTn id="6" dur="2000" fill="hold"/>
                                        <p:tgtEl>
                                          <p:spTgt spid="77"/>
                                        </p:tgtEl>
                                        <p:attrNameLst>
                                          <p:attrName>ppt_x</p:attrName>
                                          <p:attrName>ppt_y</p:attrName>
                                        </p:attrNameLst>
                                      </p:cBhvr>
                                    </p:animMotion>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64"/>
                                        </p:tgtEl>
                                        <p:attrNameLst>
                                          <p:attrName>style.visibility</p:attrName>
                                        </p:attrNameLst>
                                      </p:cBhvr>
                                      <p:to>
                                        <p:strVal val="visible"/>
                                      </p:to>
                                    </p:set>
                                    <p:anim calcmode="lin" valueType="num">
                                      <p:cBhvr additive="base">
                                        <p:cTn id="10" dur="750" fill="hold"/>
                                        <p:tgtEl>
                                          <p:spTgt spid="64"/>
                                        </p:tgtEl>
                                        <p:attrNameLst>
                                          <p:attrName>ppt_x</p:attrName>
                                        </p:attrNameLst>
                                      </p:cBhvr>
                                      <p:tavLst>
                                        <p:tav tm="0">
                                          <p:val>
                                            <p:strVal val="#ppt_x"/>
                                          </p:val>
                                        </p:tav>
                                        <p:tav tm="100000">
                                          <p:val>
                                            <p:strVal val="#ppt_x"/>
                                          </p:val>
                                        </p:tav>
                                      </p:tavLst>
                                    </p:anim>
                                    <p:anim calcmode="lin" valueType="num">
                                      <p:cBhvr additive="base">
                                        <p:cTn id="11" dur="750" fill="hold"/>
                                        <p:tgtEl>
                                          <p:spTgt spid="64"/>
                                        </p:tgtEl>
                                        <p:attrNameLst>
                                          <p:attrName>ppt_y</p:attrName>
                                        </p:attrNameLst>
                                      </p:cBhvr>
                                      <p:tavLst>
                                        <p:tav tm="0">
                                          <p:val>
                                            <p:strVal val="1+#ppt_h/2"/>
                                          </p:val>
                                        </p:tav>
                                        <p:tav tm="100000">
                                          <p:val>
                                            <p:strVal val="#ppt_y"/>
                                          </p:val>
                                        </p:tav>
                                      </p:tavLst>
                                    </p:anim>
                                  </p:childTnLst>
                                </p:cTn>
                              </p:par>
                            </p:childTnLst>
                          </p:cTn>
                        </p:par>
                        <p:par>
                          <p:cTn id="12" fill="hold">
                            <p:stCondLst>
                              <p:cond delay="3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3500"/>
                            </p:stCondLst>
                            <p:childTnLst>
                              <p:par>
                                <p:cTn id="18" presetID="2" presetClass="entr" presetSubtype="4"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4000"/>
                            </p:stCondLst>
                            <p:childTnLst>
                              <p:par>
                                <p:cTn id="23" presetID="2" presetClass="entr" presetSubtype="4"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par>
                          <p:cTn id="27" fill="hold">
                            <p:stCondLst>
                              <p:cond delay="4500"/>
                            </p:stCondLst>
                            <p:childTnLst>
                              <p:par>
                                <p:cTn id="28" presetID="2" presetClass="entr" presetSubtype="4" fill="hold" grpId="0"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fill="hold"/>
                                        <p:tgtEl>
                                          <p:spTgt spid="73"/>
                                        </p:tgtEl>
                                        <p:attrNameLst>
                                          <p:attrName>ppt_x</p:attrName>
                                        </p:attrNameLst>
                                      </p:cBhvr>
                                      <p:tavLst>
                                        <p:tav tm="0">
                                          <p:val>
                                            <p:strVal val="#ppt_x"/>
                                          </p:val>
                                        </p:tav>
                                        <p:tav tm="100000">
                                          <p:val>
                                            <p:strVal val="#ppt_x"/>
                                          </p:val>
                                        </p:tav>
                                      </p:tavLst>
                                    </p:anim>
                                    <p:anim calcmode="lin" valueType="num">
                                      <p:cBhvr additive="base">
                                        <p:cTn id="31" dur="500" fill="hold"/>
                                        <p:tgtEl>
                                          <p:spTgt spid="73"/>
                                        </p:tgtEl>
                                        <p:attrNameLst>
                                          <p:attrName>ppt_y</p:attrName>
                                        </p:attrNameLst>
                                      </p:cBhvr>
                                      <p:tavLst>
                                        <p:tav tm="0">
                                          <p:val>
                                            <p:strVal val="1+#ppt_h/2"/>
                                          </p:val>
                                        </p:tav>
                                        <p:tav tm="100000">
                                          <p:val>
                                            <p:strVal val="#ppt_y"/>
                                          </p:val>
                                        </p:tav>
                                      </p:tavLst>
                                    </p:anim>
                                  </p:childTnLst>
                                </p:cTn>
                              </p:par>
                            </p:childTnLst>
                          </p:cTn>
                        </p:par>
                        <p:par>
                          <p:cTn id="32" fill="hold">
                            <p:stCondLst>
                              <p:cond delay="5000"/>
                            </p:stCondLst>
                            <p:childTnLst>
                              <p:par>
                                <p:cTn id="33" presetID="2" presetClass="entr" presetSubtype="4"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childTnLst>
                          </p:cTn>
                        </p:par>
                        <p:par>
                          <p:cTn id="37" fill="hold">
                            <p:stCondLst>
                              <p:cond delay="5500"/>
                            </p:stCondLst>
                            <p:childTnLst>
                              <p:par>
                                <p:cTn id="38" presetID="2" presetClass="entr" presetSubtype="4" fill="hold" grpId="0" nodeType="afterEffect">
                                  <p:stCondLst>
                                    <p:cond delay="0"/>
                                  </p:stCondLst>
                                  <p:childTnLst>
                                    <p:set>
                                      <p:cBhvr>
                                        <p:cTn id="39" dur="1" fill="hold">
                                          <p:stCondLst>
                                            <p:cond delay="0"/>
                                          </p:stCondLst>
                                        </p:cTn>
                                        <p:tgtEl>
                                          <p:spTgt spid="74"/>
                                        </p:tgtEl>
                                        <p:attrNameLst>
                                          <p:attrName>style.visibility</p:attrName>
                                        </p:attrNameLst>
                                      </p:cBhvr>
                                      <p:to>
                                        <p:strVal val="visible"/>
                                      </p:to>
                                    </p:set>
                                    <p:anim calcmode="lin" valueType="num">
                                      <p:cBhvr additive="base">
                                        <p:cTn id="40" dur="500" fill="hold"/>
                                        <p:tgtEl>
                                          <p:spTgt spid="74"/>
                                        </p:tgtEl>
                                        <p:attrNameLst>
                                          <p:attrName>ppt_x</p:attrName>
                                        </p:attrNameLst>
                                      </p:cBhvr>
                                      <p:tavLst>
                                        <p:tav tm="0">
                                          <p:val>
                                            <p:strVal val="#ppt_x"/>
                                          </p:val>
                                        </p:tav>
                                        <p:tav tm="100000">
                                          <p:val>
                                            <p:strVal val="#ppt_x"/>
                                          </p:val>
                                        </p:tav>
                                      </p:tavLst>
                                    </p:anim>
                                    <p:anim calcmode="lin" valueType="num">
                                      <p:cBhvr additive="base">
                                        <p:cTn id="41" dur="500" fill="hold"/>
                                        <p:tgtEl>
                                          <p:spTgt spid="74"/>
                                        </p:tgtEl>
                                        <p:attrNameLst>
                                          <p:attrName>ppt_y</p:attrName>
                                        </p:attrNameLst>
                                      </p:cBhvr>
                                      <p:tavLst>
                                        <p:tav tm="0">
                                          <p:val>
                                            <p:strVal val="1+#ppt_h/2"/>
                                          </p:val>
                                        </p:tav>
                                        <p:tav tm="100000">
                                          <p:val>
                                            <p:strVal val="#ppt_y"/>
                                          </p:val>
                                        </p:tav>
                                      </p:tavLst>
                                    </p:anim>
                                  </p:childTnLst>
                                </p:cTn>
                              </p:par>
                            </p:childTnLst>
                          </p:cTn>
                        </p:par>
                        <p:par>
                          <p:cTn id="42" fill="hold">
                            <p:stCondLst>
                              <p:cond delay="6000"/>
                            </p:stCondLst>
                            <p:childTnLst>
                              <p:par>
                                <p:cTn id="43" presetID="2" presetClass="entr" presetSubtype="4"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par>
                          <p:cTn id="47" fill="hold">
                            <p:stCondLst>
                              <p:cond delay="6500"/>
                            </p:stCondLst>
                            <p:childTnLst>
                              <p:par>
                                <p:cTn id="48" presetID="2" presetClass="entr" presetSubtype="4" fill="hold" grpId="0" nodeType="after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additive="base">
                                        <p:cTn id="50" dur="500" fill="hold"/>
                                        <p:tgtEl>
                                          <p:spTgt spid="75"/>
                                        </p:tgtEl>
                                        <p:attrNameLst>
                                          <p:attrName>ppt_x</p:attrName>
                                        </p:attrNameLst>
                                      </p:cBhvr>
                                      <p:tavLst>
                                        <p:tav tm="0">
                                          <p:val>
                                            <p:strVal val="#ppt_x"/>
                                          </p:val>
                                        </p:tav>
                                        <p:tav tm="100000">
                                          <p:val>
                                            <p:strVal val="#ppt_x"/>
                                          </p:val>
                                        </p:tav>
                                      </p:tavLst>
                                    </p:anim>
                                    <p:anim calcmode="lin" valueType="num">
                                      <p:cBhvr additive="base">
                                        <p:cTn id="51" dur="500" fill="hold"/>
                                        <p:tgtEl>
                                          <p:spTgt spid="75"/>
                                        </p:tgtEl>
                                        <p:attrNameLst>
                                          <p:attrName>ppt_y</p:attrName>
                                        </p:attrNameLst>
                                      </p:cBhvr>
                                      <p:tavLst>
                                        <p:tav tm="0">
                                          <p:val>
                                            <p:strVal val="1+#ppt_h/2"/>
                                          </p:val>
                                        </p:tav>
                                        <p:tav tm="100000">
                                          <p:val>
                                            <p:strVal val="#ppt_y"/>
                                          </p:val>
                                        </p:tav>
                                      </p:tavLst>
                                    </p:anim>
                                  </p:childTnLst>
                                </p:cTn>
                              </p:par>
                            </p:childTnLst>
                          </p:cTn>
                        </p:par>
                        <p:par>
                          <p:cTn id="52" fill="hold">
                            <p:stCondLst>
                              <p:cond delay="7000"/>
                            </p:stCondLst>
                            <p:childTnLst>
                              <p:par>
                                <p:cTn id="53" presetID="2" presetClass="entr" presetSubtype="4"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par>
                          <p:cTn id="57" fill="hold">
                            <p:stCondLst>
                              <p:cond delay="7500"/>
                            </p:stCondLst>
                            <p:childTnLst>
                              <p:par>
                                <p:cTn id="58" presetID="2" presetClass="entr" presetSubtype="4" fill="hold" grpId="0" nodeType="afterEffect">
                                  <p:stCondLst>
                                    <p:cond delay="0"/>
                                  </p:stCondLst>
                                  <p:childTnLst>
                                    <p:set>
                                      <p:cBhvr>
                                        <p:cTn id="59" dur="1" fill="hold">
                                          <p:stCondLst>
                                            <p:cond delay="0"/>
                                          </p:stCondLst>
                                        </p:cTn>
                                        <p:tgtEl>
                                          <p:spTgt spid="76"/>
                                        </p:tgtEl>
                                        <p:attrNameLst>
                                          <p:attrName>style.visibility</p:attrName>
                                        </p:attrNameLst>
                                      </p:cBhvr>
                                      <p:to>
                                        <p:strVal val="visible"/>
                                      </p:to>
                                    </p:set>
                                    <p:anim calcmode="lin" valueType="num">
                                      <p:cBhvr additive="base">
                                        <p:cTn id="60" dur="500" fill="hold"/>
                                        <p:tgtEl>
                                          <p:spTgt spid="76"/>
                                        </p:tgtEl>
                                        <p:attrNameLst>
                                          <p:attrName>ppt_x</p:attrName>
                                        </p:attrNameLst>
                                      </p:cBhvr>
                                      <p:tavLst>
                                        <p:tav tm="0">
                                          <p:val>
                                            <p:strVal val="#ppt_x"/>
                                          </p:val>
                                        </p:tav>
                                        <p:tav tm="100000">
                                          <p:val>
                                            <p:strVal val="#ppt_x"/>
                                          </p:val>
                                        </p:tav>
                                      </p:tavLst>
                                    </p:anim>
                                    <p:anim calcmode="lin" valueType="num">
                                      <p:cBhvr additive="base">
                                        <p:cTn id="61"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73" grpId="0"/>
      <p:bldP spid="74" grpId="0"/>
      <p:bldP spid="75" grpId="0"/>
      <p:bldP spid="76" grpId="0"/>
      <p:bldP spid="6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4" name="图片 93"/>
          <p:cNvPicPr>
            <a:picLocks noChangeAspect="1"/>
          </p:cNvPicPr>
          <p:nvPr/>
        </p:nvPicPr>
        <p:blipFill>
          <a:blip r:embed="rId2"/>
          <a:srcRect/>
          <a:stretch>
            <a:fillRect/>
          </a:stretch>
        </p:blipFill>
        <p:spPr>
          <a:xfrm>
            <a:off x="5099977" y="1907973"/>
            <a:ext cx="1371719" cy="1194920"/>
          </a:xfrm>
          <a:custGeom>
            <a:avLst/>
            <a:gdLst>
              <a:gd name="connsiteX0" fmla="*/ 901465 w 1371719"/>
              <a:gd name="connsiteY0" fmla="*/ 0 h 1194920"/>
              <a:gd name="connsiteX1" fmla="*/ 1371719 w 1371719"/>
              <a:gd name="connsiteY1" fmla="*/ 0 h 1194920"/>
              <a:gd name="connsiteX2" fmla="*/ 1371719 w 1371719"/>
              <a:gd name="connsiteY2" fmla="*/ 1194920 h 1194920"/>
              <a:gd name="connsiteX3" fmla="*/ 901465 w 1371719"/>
              <a:gd name="connsiteY3" fmla="*/ 1194920 h 1194920"/>
              <a:gd name="connsiteX4" fmla="*/ 0 w 1371719"/>
              <a:gd name="connsiteY4" fmla="*/ 0 h 1194920"/>
              <a:gd name="connsiteX5" fmla="*/ 837669 w 1371719"/>
              <a:gd name="connsiteY5" fmla="*/ 0 h 1194920"/>
              <a:gd name="connsiteX6" fmla="*/ 837669 w 1371719"/>
              <a:gd name="connsiteY6" fmla="*/ 1194920 h 1194920"/>
              <a:gd name="connsiteX7" fmla="*/ 0 w 1371719"/>
              <a:gd name="connsiteY7" fmla="*/ 1194920 h 1194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1719" h="1194920">
                <a:moveTo>
                  <a:pt x="901465" y="0"/>
                </a:moveTo>
                <a:lnTo>
                  <a:pt x="1371719" y="0"/>
                </a:lnTo>
                <a:lnTo>
                  <a:pt x="1371719" y="1194920"/>
                </a:lnTo>
                <a:lnTo>
                  <a:pt x="901465" y="1194920"/>
                </a:lnTo>
                <a:close/>
                <a:moveTo>
                  <a:pt x="0" y="0"/>
                </a:moveTo>
                <a:lnTo>
                  <a:pt x="837669" y="0"/>
                </a:lnTo>
                <a:lnTo>
                  <a:pt x="837669" y="1194920"/>
                </a:lnTo>
                <a:lnTo>
                  <a:pt x="0" y="1194920"/>
                </a:lnTo>
                <a:close/>
              </a:path>
            </a:pathLst>
          </a:custGeom>
        </p:spPr>
      </p:pic>
      <p:cxnSp>
        <p:nvCxnSpPr>
          <p:cNvPr id="49" name="直接连接符 48"/>
          <p:cNvCxnSpPr/>
          <p:nvPr/>
        </p:nvCxnSpPr>
        <p:spPr>
          <a:xfrm>
            <a:off x="5982539" y="1869263"/>
            <a:ext cx="0" cy="4369981"/>
          </a:xfrm>
          <a:prstGeom prst="line">
            <a:avLst/>
          </a:prstGeom>
          <a:ln w="15875">
            <a:solidFill>
              <a:schemeClr val="bg1">
                <a:lumMod val="95000"/>
              </a:schemeClr>
            </a:solidFill>
            <a:prstDash val="dashDot"/>
            <a:tailEnd type="triangle"/>
          </a:ln>
          <a:effectLst>
            <a:outerShdw blurRad="50800" dist="635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5" name="图片 94"/>
          <p:cNvPicPr>
            <a:picLocks noChangeAspect="1"/>
          </p:cNvPicPr>
          <p:nvPr/>
        </p:nvPicPr>
        <p:blipFill>
          <a:blip r:embed="rId3"/>
          <a:srcRect/>
          <a:stretch>
            <a:fillRect/>
          </a:stretch>
        </p:blipFill>
        <p:spPr>
          <a:xfrm>
            <a:off x="5557201" y="3302826"/>
            <a:ext cx="1377815" cy="1408298"/>
          </a:xfrm>
          <a:custGeom>
            <a:avLst/>
            <a:gdLst>
              <a:gd name="connsiteX0" fmla="*/ 444241 w 1377815"/>
              <a:gd name="connsiteY0" fmla="*/ 0 h 1408298"/>
              <a:gd name="connsiteX1" fmla="*/ 1377815 w 1377815"/>
              <a:gd name="connsiteY1" fmla="*/ 0 h 1408298"/>
              <a:gd name="connsiteX2" fmla="*/ 1377815 w 1377815"/>
              <a:gd name="connsiteY2" fmla="*/ 1408298 h 1408298"/>
              <a:gd name="connsiteX3" fmla="*/ 444241 w 1377815"/>
              <a:gd name="connsiteY3" fmla="*/ 1408298 h 1408298"/>
              <a:gd name="connsiteX4" fmla="*/ 0 w 1377815"/>
              <a:gd name="connsiteY4" fmla="*/ 0 h 1408298"/>
              <a:gd name="connsiteX5" fmla="*/ 380445 w 1377815"/>
              <a:gd name="connsiteY5" fmla="*/ 0 h 1408298"/>
              <a:gd name="connsiteX6" fmla="*/ 380445 w 1377815"/>
              <a:gd name="connsiteY6" fmla="*/ 1408298 h 1408298"/>
              <a:gd name="connsiteX7" fmla="*/ 0 w 1377815"/>
              <a:gd name="connsiteY7" fmla="*/ 1408298 h 140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7815" h="1408298">
                <a:moveTo>
                  <a:pt x="444241" y="0"/>
                </a:moveTo>
                <a:lnTo>
                  <a:pt x="1377815" y="0"/>
                </a:lnTo>
                <a:lnTo>
                  <a:pt x="1377815" y="1408298"/>
                </a:lnTo>
                <a:lnTo>
                  <a:pt x="444241" y="1408298"/>
                </a:lnTo>
                <a:close/>
                <a:moveTo>
                  <a:pt x="0" y="0"/>
                </a:moveTo>
                <a:lnTo>
                  <a:pt x="380445" y="0"/>
                </a:lnTo>
                <a:lnTo>
                  <a:pt x="380445" y="1408298"/>
                </a:lnTo>
                <a:lnTo>
                  <a:pt x="0" y="1408298"/>
                </a:lnTo>
                <a:close/>
              </a:path>
            </a:pathLst>
          </a:custGeom>
        </p:spPr>
      </p:pic>
      <p:pic>
        <p:nvPicPr>
          <p:cNvPr id="96" name="图片 95"/>
          <p:cNvPicPr>
            <a:picLocks noChangeAspect="1"/>
          </p:cNvPicPr>
          <p:nvPr/>
        </p:nvPicPr>
        <p:blipFill>
          <a:blip r:embed="rId4"/>
          <a:srcRect/>
          <a:stretch>
            <a:fillRect/>
          </a:stretch>
        </p:blipFill>
        <p:spPr>
          <a:xfrm>
            <a:off x="4741147" y="4763132"/>
            <a:ext cx="1755800" cy="1536325"/>
          </a:xfrm>
          <a:custGeom>
            <a:avLst/>
            <a:gdLst>
              <a:gd name="connsiteX0" fmla="*/ 0 w 1755800"/>
              <a:gd name="connsiteY0" fmla="*/ 0 h 1536325"/>
              <a:gd name="connsiteX1" fmla="*/ 1196499 w 1755800"/>
              <a:gd name="connsiteY1" fmla="*/ 0 h 1536325"/>
              <a:gd name="connsiteX2" fmla="*/ 1196499 w 1755800"/>
              <a:gd name="connsiteY2" fmla="*/ 1492061 h 1536325"/>
              <a:gd name="connsiteX3" fmla="*/ 1260295 w 1755800"/>
              <a:gd name="connsiteY3" fmla="*/ 1492061 h 1536325"/>
              <a:gd name="connsiteX4" fmla="*/ 1260295 w 1755800"/>
              <a:gd name="connsiteY4" fmla="*/ 0 h 1536325"/>
              <a:gd name="connsiteX5" fmla="*/ 1755800 w 1755800"/>
              <a:gd name="connsiteY5" fmla="*/ 0 h 1536325"/>
              <a:gd name="connsiteX6" fmla="*/ 1755800 w 1755800"/>
              <a:gd name="connsiteY6" fmla="*/ 1536325 h 1536325"/>
              <a:gd name="connsiteX7" fmla="*/ 0 w 1755800"/>
              <a:gd name="connsiteY7" fmla="*/ 1536325 h 153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5800" h="1536325">
                <a:moveTo>
                  <a:pt x="0" y="0"/>
                </a:moveTo>
                <a:lnTo>
                  <a:pt x="1196499" y="0"/>
                </a:lnTo>
                <a:lnTo>
                  <a:pt x="1196499" y="1492061"/>
                </a:lnTo>
                <a:lnTo>
                  <a:pt x="1260295" y="1492061"/>
                </a:lnTo>
                <a:lnTo>
                  <a:pt x="1260295" y="0"/>
                </a:lnTo>
                <a:lnTo>
                  <a:pt x="1755800" y="0"/>
                </a:lnTo>
                <a:lnTo>
                  <a:pt x="1755800" y="1536325"/>
                </a:lnTo>
                <a:lnTo>
                  <a:pt x="0" y="1536325"/>
                </a:lnTo>
                <a:close/>
              </a:path>
            </a:pathLst>
          </a:custGeom>
        </p:spPr>
      </p:pic>
      <p:sp>
        <p:nvSpPr>
          <p:cNvPr id="97" name="文本框 96"/>
          <p:cNvSpPr txBox="1"/>
          <p:nvPr/>
        </p:nvSpPr>
        <p:spPr>
          <a:xfrm>
            <a:off x="6339485" y="2228998"/>
            <a:ext cx="210170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98" name="矩形 97"/>
          <p:cNvSpPr/>
          <p:nvPr/>
        </p:nvSpPr>
        <p:spPr>
          <a:xfrm>
            <a:off x="6294020" y="2507734"/>
            <a:ext cx="5238935" cy="400110"/>
          </a:xfrm>
          <a:prstGeom prst="rect">
            <a:avLst/>
          </a:prstGeom>
        </p:spPr>
        <p:txBody>
          <a:bodyPr wrap="none">
            <a:spAutoFit/>
          </a:bodyPr>
          <a:lstStyle/>
          <a:p>
            <a:pPr lvl="0">
              <a:defRPr/>
            </a:pPr>
            <a:r>
              <a:rPr lang="en-US" altLang="zh-CN" sz="2000" dirty="0">
                <a:solidFill>
                  <a:srgbClr val="FFFFFF"/>
                </a:solidFill>
                <a:cs typeface="+mn-ea"/>
                <a:sym typeface="+mn-lt"/>
              </a:rPr>
              <a:t>This text can be replaced with your own text.</a:t>
            </a:r>
            <a:endParaRPr lang="zh-CN" altLang="en-US" sz="2000" dirty="0">
              <a:solidFill>
                <a:srgbClr val="FFFFFF"/>
              </a:solidFill>
              <a:cs typeface="+mn-ea"/>
              <a:sym typeface="+mn-lt"/>
            </a:endParaRPr>
          </a:p>
        </p:txBody>
      </p:sp>
      <p:sp>
        <p:nvSpPr>
          <p:cNvPr id="99" name="文本框 98"/>
          <p:cNvSpPr txBox="1"/>
          <p:nvPr/>
        </p:nvSpPr>
        <p:spPr>
          <a:xfrm>
            <a:off x="3481985" y="3829198"/>
            <a:ext cx="2101704"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100" name="矩形 99"/>
          <p:cNvSpPr/>
          <p:nvPr/>
        </p:nvSpPr>
        <p:spPr>
          <a:xfrm>
            <a:off x="440731" y="4146034"/>
            <a:ext cx="5238934" cy="400110"/>
          </a:xfrm>
          <a:prstGeom prst="rect">
            <a:avLst/>
          </a:prstGeom>
        </p:spPr>
        <p:txBody>
          <a:bodyPr wrap="none">
            <a:spAutoFit/>
          </a:bodyPr>
          <a:lstStyle/>
          <a:p>
            <a:pPr lvl="0" algn="r">
              <a:defRPr/>
            </a:pPr>
            <a:r>
              <a:rPr lang="en-US" altLang="zh-CN" sz="2000" dirty="0">
                <a:solidFill>
                  <a:srgbClr val="FFFFFF"/>
                </a:solidFill>
                <a:cs typeface="+mn-ea"/>
                <a:sym typeface="+mn-lt"/>
              </a:rPr>
              <a:t>This text can be replaced with your own text.</a:t>
            </a:r>
            <a:endParaRPr lang="zh-CN" altLang="en-US" sz="2000" dirty="0">
              <a:solidFill>
                <a:srgbClr val="FFFFFF"/>
              </a:solidFill>
              <a:cs typeface="+mn-ea"/>
              <a:sym typeface="+mn-lt"/>
            </a:endParaRPr>
          </a:p>
        </p:txBody>
      </p:sp>
      <p:sp>
        <p:nvSpPr>
          <p:cNvPr id="103" name="文本框 102"/>
          <p:cNvSpPr txBox="1"/>
          <p:nvPr/>
        </p:nvSpPr>
        <p:spPr>
          <a:xfrm>
            <a:off x="6339485" y="5137298"/>
            <a:ext cx="210170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FFFFFF"/>
                </a:solidFill>
                <a:effectLst/>
                <a:uLnTx/>
                <a:uFillTx/>
                <a:cs typeface="+mn-ea"/>
                <a:sym typeface="+mn-lt"/>
              </a:rPr>
              <a:t>YOUR </a:t>
            </a:r>
            <a:r>
              <a:rPr kumimoji="0" lang="en-US" altLang="zh-CN" sz="2400" b="1" i="0" u="none" strike="noStrike" kern="1200" cap="none" spc="0" normalizeH="0" baseline="0" noProof="0" dirty="0" smtClean="0">
                <a:ln>
                  <a:noFill/>
                </a:ln>
                <a:solidFill>
                  <a:srgbClr val="FFFFFF"/>
                </a:solidFill>
                <a:effectLst/>
                <a:uLnTx/>
                <a:uFillTx/>
                <a:cs typeface="+mn-ea"/>
                <a:sym typeface="+mn-lt"/>
              </a:rPr>
              <a:t>TITLE</a:t>
            </a:r>
            <a:endParaRPr kumimoji="0" lang="zh-CN" altLang="en-US" sz="2400" b="1" i="0" u="none" strike="noStrike" kern="1200" cap="none" spc="0" normalizeH="0" baseline="0" noProof="0" dirty="0">
              <a:ln>
                <a:noFill/>
              </a:ln>
              <a:solidFill>
                <a:srgbClr val="FFFFFF"/>
              </a:solidFill>
              <a:effectLst/>
              <a:uLnTx/>
              <a:uFillTx/>
              <a:cs typeface="+mn-ea"/>
              <a:sym typeface="+mn-lt"/>
            </a:endParaRPr>
          </a:p>
        </p:txBody>
      </p:sp>
      <p:sp>
        <p:nvSpPr>
          <p:cNvPr id="104" name="矩形 103"/>
          <p:cNvSpPr/>
          <p:nvPr/>
        </p:nvSpPr>
        <p:spPr>
          <a:xfrm>
            <a:off x="6294020" y="5416034"/>
            <a:ext cx="5238935" cy="400110"/>
          </a:xfrm>
          <a:prstGeom prst="rect">
            <a:avLst/>
          </a:prstGeom>
        </p:spPr>
        <p:txBody>
          <a:bodyPr wrap="none">
            <a:spAutoFit/>
          </a:bodyPr>
          <a:lstStyle/>
          <a:p>
            <a:pPr lvl="0">
              <a:defRPr/>
            </a:pPr>
            <a:r>
              <a:rPr lang="en-US" altLang="zh-CN" sz="2000" dirty="0">
                <a:solidFill>
                  <a:srgbClr val="FFFFFF"/>
                </a:solidFill>
                <a:cs typeface="+mn-ea"/>
                <a:sym typeface="+mn-lt"/>
              </a:rPr>
              <a:t>This text can be replaced with your own text.</a:t>
            </a:r>
            <a:endParaRPr lang="zh-CN" altLang="en-US" sz="2000" dirty="0">
              <a:solidFill>
                <a:srgbClr val="FFFFFF"/>
              </a:solidFill>
              <a:cs typeface="+mn-ea"/>
              <a:sym typeface="+mn-lt"/>
            </a:endParaRPr>
          </a:p>
        </p:txBody>
      </p:sp>
      <p:sp>
        <p:nvSpPr>
          <p:cNvPr id="17" name="文本框 16"/>
          <p:cNvSpPr txBox="1"/>
          <p:nvPr/>
        </p:nvSpPr>
        <p:spPr>
          <a:xfrm>
            <a:off x="2163679" y="824163"/>
            <a:ext cx="585536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grpSp>
        <p:nvGrpSpPr>
          <p:cNvPr id="18" name="组合 17"/>
          <p:cNvGrpSpPr/>
          <p:nvPr/>
        </p:nvGrpSpPr>
        <p:grpSpPr>
          <a:xfrm>
            <a:off x="0" y="0"/>
            <a:ext cx="2855495" cy="1715993"/>
            <a:chOff x="0" y="0"/>
            <a:chExt cx="2855495" cy="1715993"/>
          </a:xfrm>
        </p:grpSpPr>
        <p:cxnSp>
          <p:nvCxnSpPr>
            <p:cNvPr id="19" name="直接连接符 18"/>
            <p:cNvCxnSpPr/>
            <p:nvPr/>
          </p:nvCxnSpPr>
          <p:spPr>
            <a:xfrm>
              <a:off x="1092200" y="0"/>
              <a:ext cx="0" cy="850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0" y="1187450"/>
              <a:ext cx="812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5" cstate="screen"/>
            <a:stretch>
              <a:fillRect/>
            </a:stretch>
          </p:blipFill>
          <p:spPr>
            <a:xfrm>
              <a:off x="327130" y="336885"/>
              <a:ext cx="2528365" cy="137910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250" advClick="0" advTm="1000">
        <p14:switch dir="r"/>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10222 -0.00023 L -0.10222 -0.00023 L -5.83333E-6 -0.00023 L -5.83333E-6 -0.00023 " pathEditMode="relative" ptsTypes="AAAA">
                                      <p:cBhvr>
                                        <p:cTn id="6" dur="2000" fill="hold"/>
                                        <p:tgtEl>
                                          <p:spTgt spid="18"/>
                                        </p:tgtEl>
                                        <p:attrNameLst>
                                          <p:attrName>ppt_x</p:attrName>
                                          <p:attrName>ppt_y</p:attrName>
                                        </p:attrNameLst>
                                      </p:cBhvr>
                                    </p:animMotion>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750" fill="hold"/>
                                        <p:tgtEl>
                                          <p:spTgt spid="17"/>
                                        </p:tgtEl>
                                        <p:attrNameLst>
                                          <p:attrName>ppt_x</p:attrName>
                                        </p:attrNameLst>
                                      </p:cBhvr>
                                      <p:tavLst>
                                        <p:tav tm="0">
                                          <p:val>
                                            <p:strVal val="#ppt_x"/>
                                          </p:val>
                                        </p:tav>
                                        <p:tav tm="100000">
                                          <p:val>
                                            <p:strVal val="#ppt_x"/>
                                          </p:val>
                                        </p:tav>
                                      </p:tavLst>
                                    </p:anim>
                                    <p:anim calcmode="lin" valueType="num">
                                      <p:cBhvr additive="base">
                                        <p:cTn id="11" dur="750" fill="hold"/>
                                        <p:tgtEl>
                                          <p:spTgt spid="17"/>
                                        </p:tgtEl>
                                        <p:attrNameLst>
                                          <p:attrName>ppt_y</p:attrName>
                                        </p:attrNameLst>
                                      </p:cBhvr>
                                      <p:tavLst>
                                        <p:tav tm="0">
                                          <p:val>
                                            <p:strVal val="1+#ppt_h/2"/>
                                          </p:val>
                                        </p:tav>
                                        <p:tav tm="100000">
                                          <p:val>
                                            <p:strVal val="#ppt_y"/>
                                          </p:val>
                                        </p:tav>
                                      </p:tavLst>
                                    </p:anim>
                                  </p:childTnLst>
                                </p:cTn>
                              </p:par>
                            </p:childTnLst>
                          </p:cTn>
                        </p:par>
                        <p:par>
                          <p:cTn id="12" fill="hold">
                            <p:stCondLst>
                              <p:cond delay="3000"/>
                            </p:stCondLst>
                            <p:childTnLst>
                              <p:par>
                                <p:cTn id="13" presetID="2" presetClass="entr" presetSubtype="4"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ppt_x"/>
                                          </p:val>
                                        </p:tav>
                                        <p:tav tm="100000">
                                          <p:val>
                                            <p:strVal val="#ppt_x"/>
                                          </p:val>
                                        </p:tav>
                                      </p:tavLst>
                                    </p:anim>
                                    <p:anim calcmode="lin" valueType="num">
                                      <p:cBhvr additive="base">
                                        <p:cTn id="1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4"/>
                                        </p:tgtEl>
                                        <p:attrNameLst>
                                          <p:attrName>style.visibility</p:attrName>
                                        </p:attrNameLst>
                                      </p:cBhvr>
                                      <p:to>
                                        <p:strVal val="visible"/>
                                      </p:to>
                                    </p:set>
                                    <p:anim calcmode="lin" valueType="num">
                                      <p:cBhvr additive="base">
                                        <p:cTn id="21" dur="500" fill="hold"/>
                                        <p:tgtEl>
                                          <p:spTgt spid="94"/>
                                        </p:tgtEl>
                                        <p:attrNameLst>
                                          <p:attrName>ppt_x</p:attrName>
                                        </p:attrNameLst>
                                      </p:cBhvr>
                                      <p:tavLst>
                                        <p:tav tm="0">
                                          <p:val>
                                            <p:strVal val="#ppt_x"/>
                                          </p:val>
                                        </p:tav>
                                        <p:tav tm="100000">
                                          <p:val>
                                            <p:strVal val="#ppt_x"/>
                                          </p:val>
                                        </p:tav>
                                      </p:tavLst>
                                    </p:anim>
                                    <p:anim calcmode="lin" valueType="num">
                                      <p:cBhvr additive="base">
                                        <p:cTn id="22" dur="500" fill="hold"/>
                                        <p:tgtEl>
                                          <p:spTgt spid="94"/>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2" presetClass="entr" presetSubtype="4"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 calcmode="lin" valueType="num">
                                      <p:cBhvr additive="base">
                                        <p:cTn id="26" dur="500" fill="hold"/>
                                        <p:tgtEl>
                                          <p:spTgt spid="97"/>
                                        </p:tgtEl>
                                        <p:attrNameLst>
                                          <p:attrName>ppt_x</p:attrName>
                                        </p:attrNameLst>
                                      </p:cBhvr>
                                      <p:tavLst>
                                        <p:tav tm="0">
                                          <p:val>
                                            <p:strVal val="#ppt_x"/>
                                          </p:val>
                                        </p:tav>
                                        <p:tav tm="100000">
                                          <p:val>
                                            <p:strVal val="#ppt_x"/>
                                          </p:val>
                                        </p:tav>
                                      </p:tavLst>
                                    </p:anim>
                                    <p:anim calcmode="lin" valueType="num">
                                      <p:cBhvr additive="base">
                                        <p:cTn id="27" dur="500" fill="hold"/>
                                        <p:tgtEl>
                                          <p:spTgt spid="97"/>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4"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ppt_x"/>
                                          </p:val>
                                        </p:tav>
                                        <p:tav tm="100000">
                                          <p:val>
                                            <p:strVal val="#ppt_x"/>
                                          </p:val>
                                        </p:tav>
                                      </p:tavLst>
                                    </p:anim>
                                    <p:anim calcmode="lin" valueType="num">
                                      <p:cBhvr additive="base">
                                        <p:cTn id="32" dur="500" fill="hold"/>
                                        <p:tgtEl>
                                          <p:spTgt spid="98"/>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2" presetClass="entr" presetSubtype="4" fill="hold" nodeType="afterEffect">
                                  <p:stCondLst>
                                    <p:cond delay="0"/>
                                  </p:stCondLst>
                                  <p:childTnLst>
                                    <p:set>
                                      <p:cBhvr>
                                        <p:cTn id="35" dur="1" fill="hold">
                                          <p:stCondLst>
                                            <p:cond delay="0"/>
                                          </p:stCondLst>
                                        </p:cTn>
                                        <p:tgtEl>
                                          <p:spTgt spid="95"/>
                                        </p:tgtEl>
                                        <p:attrNameLst>
                                          <p:attrName>style.visibility</p:attrName>
                                        </p:attrNameLst>
                                      </p:cBhvr>
                                      <p:to>
                                        <p:strVal val="visible"/>
                                      </p:to>
                                    </p:set>
                                    <p:anim calcmode="lin" valueType="num">
                                      <p:cBhvr additive="base">
                                        <p:cTn id="36" dur="500" fill="hold"/>
                                        <p:tgtEl>
                                          <p:spTgt spid="95"/>
                                        </p:tgtEl>
                                        <p:attrNameLst>
                                          <p:attrName>ppt_x</p:attrName>
                                        </p:attrNameLst>
                                      </p:cBhvr>
                                      <p:tavLst>
                                        <p:tav tm="0">
                                          <p:val>
                                            <p:strVal val="#ppt_x"/>
                                          </p:val>
                                        </p:tav>
                                        <p:tav tm="100000">
                                          <p:val>
                                            <p:strVal val="#ppt_x"/>
                                          </p:val>
                                        </p:tav>
                                      </p:tavLst>
                                    </p:anim>
                                    <p:anim calcmode="lin" valueType="num">
                                      <p:cBhvr additive="base">
                                        <p:cTn id="37" dur="500" fill="hold"/>
                                        <p:tgtEl>
                                          <p:spTgt spid="9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99"/>
                                        </p:tgtEl>
                                        <p:attrNameLst>
                                          <p:attrName>style.visibility</p:attrName>
                                        </p:attrNameLst>
                                      </p:cBhvr>
                                      <p:to>
                                        <p:strVal val="visible"/>
                                      </p:to>
                                    </p:set>
                                    <p:anim calcmode="lin" valueType="num">
                                      <p:cBhvr additive="base">
                                        <p:cTn id="41" dur="500" fill="hold"/>
                                        <p:tgtEl>
                                          <p:spTgt spid="99"/>
                                        </p:tgtEl>
                                        <p:attrNameLst>
                                          <p:attrName>ppt_x</p:attrName>
                                        </p:attrNameLst>
                                      </p:cBhvr>
                                      <p:tavLst>
                                        <p:tav tm="0">
                                          <p:val>
                                            <p:strVal val="#ppt_x"/>
                                          </p:val>
                                        </p:tav>
                                        <p:tav tm="100000">
                                          <p:val>
                                            <p:strVal val="#ppt_x"/>
                                          </p:val>
                                        </p:tav>
                                      </p:tavLst>
                                    </p:anim>
                                    <p:anim calcmode="lin" valueType="num">
                                      <p:cBhvr additive="base">
                                        <p:cTn id="42" dur="500" fill="hold"/>
                                        <p:tgtEl>
                                          <p:spTgt spid="99"/>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100"/>
                                        </p:tgtEl>
                                        <p:attrNameLst>
                                          <p:attrName>style.visibility</p:attrName>
                                        </p:attrNameLst>
                                      </p:cBhvr>
                                      <p:to>
                                        <p:strVal val="visible"/>
                                      </p:to>
                                    </p:set>
                                    <p:anim calcmode="lin" valueType="num">
                                      <p:cBhvr additive="base">
                                        <p:cTn id="46" dur="500" fill="hold"/>
                                        <p:tgtEl>
                                          <p:spTgt spid="100"/>
                                        </p:tgtEl>
                                        <p:attrNameLst>
                                          <p:attrName>ppt_x</p:attrName>
                                        </p:attrNameLst>
                                      </p:cBhvr>
                                      <p:tavLst>
                                        <p:tav tm="0">
                                          <p:val>
                                            <p:strVal val="#ppt_x"/>
                                          </p:val>
                                        </p:tav>
                                        <p:tav tm="100000">
                                          <p:val>
                                            <p:strVal val="#ppt_x"/>
                                          </p:val>
                                        </p:tav>
                                      </p:tavLst>
                                    </p:anim>
                                    <p:anim calcmode="lin" valueType="num">
                                      <p:cBhvr additive="base">
                                        <p:cTn id="47" dur="500" fill="hold"/>
                                        <p:tgtEl>
                                          <p:spTgt spid="100"/>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4" fill="hold"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additive="base">
                                        <p:cTn id="51" dur="500" fill="hold"/>
                                        <p:tgtEl>
                                          <p:spTgt spid="96"/>
                                        </p:tgtEl>
                                        <p:attrNameLst>
                                          <p:attrName>ppt_x</p:attrName>
                                        </p:attrNameLst>
                                      </p:cBhvr>
                                      <p:tavLst>
                                        <p:tav tm="0">
                                          <p:val>
                                            <p:strVal val="#ppt_x"/>
                                          </p:val>
                                        </p:tav>
                                        <p:tav tm="100000">
                                          <p:val>
                                            <p:strVal val="#ppt_x"/>
                                          </p:val>
                                        </p:tav>
                                      </p:tavLst>
                                    </p:anim>
                                    <p:anim calcmode="lin" valueType="num">
                                      <p:cBhvr additive="base">
                                        <p:cTn id="52" dur="500" fill="hold"/>
                                        <p:tgtEl>
                                          <p:spTgt spid="96"/>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2" presetClass="entr" presetSubtype="4" fill="hold" grpId="0" nodeType="afterEffect">
                                  <p:stCondLst>
                                    <p:cond delay="0"/>
                                  </p:stCondLst>
                                  <p:childTnLst>
                                    <p:set>
                                      <p:cBhvr>
                                        <p:cTn id="55" dur="1" fill="hold">
                                          <p:stCondLst>
                                            <p:cond delay="0"/>
                                          </p:stCondLst>
                                        </p:cTn>
                                        <p:tgtEl>
                                          <p:spTgt spid="103"/>
                                        </p:tgtEl>
                                        <p:attrNameLst>
                                          <p:attrName>style.visibility</p:attrName>
                                        </p:attrNameLst>
                                      </p:cBhvr>
                                      <p:to>
                                        <p:strVal val="visible"/>
                                      </p:to>
                                    </p:set>
                                    <p:anim calcmode="lin" valueType="num">
                                      <p:cBhvr additive="base">
                                        <p:cTn id="56" dur="500" fill="hold"/>
                                        <p:tgtEl>
                                          <p:spTgt spid="103"/>
                                        </p:tgtEl>
                                        <p:attrNameLst>
                                          <p:attrName>ppt_x</p:attrName>
                                        </p:attrNameLst>
                                      </p:cBhvr>
                                      <p:tavLst>
                                        <p:tav tm="0">
                                          <p:val>
                                            <p:strVal val="#ppt_x"/>
                                          </p:val>
                                        </p:tav>
                                        <p:tav tm="100000">
                                          <p:val>
                                            <p:strVal val="#ppt_x"/>
                                          </p:val>
                                        </p:tav>
                                      </p:tavLst>
                                    </p:anim>
                                    <p:anim calcmode="lin" valueType="num">
                                      <p:cBhvr additive="base">
                                        <p:cTn id="57" dur="500" fill="hold"/>
                                        <p:tgtEl>
                                          <p:spTgt spid="103"/>
                                        </p:tgtEl>
                                        <p:attrNameLst>
                                          <p:attrName>ppt_y</p:attrName>
                                        </p:attrNameLst>
                                      </p:cBhvr>
                                      <p:tavLst>
                                        <p:tav tm="0">
                                          <p:val>
                                            <p:strVal val="1+#ppt_h/2"/>
                                          </p:val>
                                        </p:tav>
                                        <p:tav tm="100000">
                                          <p:val>
                                            <p:strVal val="#ppt_y"/>
                                          </p:val>
                                        </p:tav>
                                      </p:tavLst>
                                    </p:anim>
                                  </p:childTnLst>
                                </p:cTn>
                              </p:par>
                            </p:childTnLst>
                          </p:cTn>
                        </p:par>
                        <p:par>
                          <p:cTn id="58" fill="hold">
                            <p:stCondLst>
                              <p:cond delay="4000"/>
                            </p:stCondLst>
                            <p:childTnLst>
                              <p:par>
                                <p:cTn id="59" presetID="2" presetClass="entr" presetSubtype="4" fill="hold" grpId="0" nodeType="afterEffect">
                                  <p:stCondLst>
                                    <p:cond delay="0"/>
                                  </p:stCondLst>
                                  <p:childTnLst>
                                    <p:set>
                                      <p:cBhvr>
                                        <p:cTn id="60" dur="1" fill="hold">
                                          <p:stCondLst>
                                            <p:cond delay="0"/>
                                          </p:stCondLst>
                                        </p:cTn>
                                        <p:tgtEl>
                                          <p:spTgt spid="104"/>
                                        </p:tgtEl>
                                        <p:attrNameLst>
                                          <p:attrName>style.visibility</p:attrName>
                                        </p:attrNameLst>
                                      </p:cBhvr>
                                      <p:to>
                                        <p:strVal val="visible"/>
                                      </p:to>
                                    </p:set>
                                    <p:anim calcmode="lin" valueType="num">
                                      <p:cBhvr additive="base">
                                        <p:cTn id="61" dur="500" fill="hold"/>
                                        <p:tgtEl>
                                          <p:spTgt spid="104"/>
                                        </p:tgtEl>
                                        <p:attrNameLst>
                                          <p:attrName>ppt_x</p:attrName>
                                        </p:attrNameLst>
                                      </p:cBhvr>
                                      <p:tavLst>
                                        <p:tav tm="0">
                                          <p:val>
                                            <p:strVal val="#ppt_x"/>
                                          </p:val>
                                        </p:tav>
                                        <p:tav tm="100000">
                                          <p:val>
                                            <p:strVal val="#ppt_x"/>
                                          </p:val>
                                        </p:tav>
                                      </p:tavLst>
                                    </p:anim>
                                    <p:anim calcmode="lin" valueType="num">
                                      <p:cBhvr additive="base">
                                        <p:cTn id="62"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99" grpId="0"/>
      <p:bldP spid="100" grpId="0"/>
      <p:bldP spid="103" grpId="0"/>
      <p:bldP spid="104"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组合 6"/>
          <p:cNvGrpSpPr/>
          <p:nvPr/>
        </p:nvGrpSpPr>
        <p:grpSpPr>
          <a:xfrm>
            <a:off x="5211328" y="3062844"/>
            <a:ext cx="1949243" cy="2253630"/>
            <a:chOff x="5211328" y="3062844"/>
            <a:chExt cx="1949243" cy="2253630"/>
          </a:xfrm>
        </p:grpSpPr>
        <p:pic>
          <p:nvPicPr>
            <p:cNvPr id="31" name="图片 30"/>
            <p:cNvPicPr>
              <a:picLocks noChangeAspect="1"/>
            </p:cNvPicPr>
            <p:nvPr/>
          </p:nvPicPr>
          <p:blipFill rotWithShape="1">
            <a:blip r:embed="rId2" cstate="screen"/>
            <a:srcRect/>
            <a:stretch>
              <a:fillRect/>
            </a:stretch>
          </p:blipFill>
          <p:spPr>
            <a:xfrm>
              <a:off x="5211328" y="3062844"/>
              <a:ext cx="1949243" cy="2253630"/>
            </a:xfrm>
            <a:prstGeom prst="rect">
              <a:avLst/>
            </a:prstGeom>
          </p:spPr>
        </p:pic>
        <p:sp>
          <p:nvSpPr>
            <p:cNvPr id="33" name="文本框 32"/>
            <p:cNvSpPr txBox="1"/>
            <p:nvPr/>
          </p:nvSpPr>
          <p:spPr>
            <a:xfrm rot="368330">
              <a:off x="5280062" y="4098566"/>
              <a:ext cx="1256701" cy="830997"/>
            </a:xfrm>
            <a:prstGeom prst="rect">
              <a:avLst/>
            </a:prstGeom>
            <a:noFill/>
          </p:spPr>
          <p:txBody>
            <a:bodyPr wrap="square" rtlCol="0">
              <a:spAutoFit/>
            </a:bodyPr>
            <a:lstStyle/>
            <a:p>
              <a:pPr algn="ctr"/>
              <a:r>
                <a:rPr lang="en-US" altLang="zh-CN" sz="2400" b="1" dirty="0">
                  <a:solidFill>
                    <a:schemeClr val="bg1"/>
                  </a:solidFill>
                  <a:cs typeface="+mn-ea"/>
                  <a:sym typeface="+mn-lt"/>
                </a:rPr>
                <a:t>YOUR TEXT</a:t>
              </a:r>
              <a:endParaRPr lang="zh-CN" altLang="en-US" sz="2400" b="1" dirty="0">
                <a:solidFill>
                  <a:schemeClr val="bg1"/>
                </a:solidFill>
                <a:cs typeface="+mn-ea"/>
                <a:sym typeface="+mn-lt"/>
              </a:endParaRPr>
            </a:p>
          </p:txBody>
        </p:sp>
      </p:grpSp>
      <p:grpSp>
        <p:nvGrpSpPr>
          <p:cNvPr id="8" name="组合 7"/>
          <p:cNvGrpSpPr/>
          <p:nvPr/>
        </p:nvGrpSpPr>
        <p:grpSpPr>
          <a:xfrm>
            <a:off x="4483148" y="2175787"/>
            <a:ext cx="1764950" cy="1656386"/>
            <a:chOff x="4483148" y="2175787"/>
            <a:chExt cx="1764950" cy="1656386"/>
          </a:xfrm>
        </p:grpSpPr>
        <p:pic>
          <p:nvPicPr>
            <p:cNvPr id="12" name="图片 11"/>
            <p:cNvPicPr>
              <a:picLocks noChangeAspect="1"/>
            </p:cNvPicPr>
            <p:nvPr/>
          </p:nvPicPr>
          <p:blipFill rotWithShape="1">
            <a:blip r:embed="rId3" cstate="screen"/>
            <a:srcRect/>
            <a:stretch>
              <a:fillRect/>
            </a:stretch>
          </p:blipFill>
          <p:spPr>
            <a:xfrm rot="20051093">
              <a:off x="4486696" y="2175787"/>
              <a:ext cx="1761402" cy="1656386"/>
            </a:xfrm>
            <a:prstGeom prst="rect">
              <a:avLst/>
            </a:prstGeom>
          </p:spPr>
        </p:pic>
        <p:sp>
          <p:nvSpPr>
            <p:cNvPr id="34" name="文本框 33"/>
            <p:cNvSpPr txBox="1"/>
            <p:nvPr/>
          </p:nvSpPr>
          <p:spPr>
            <a:xfrm>
              <a:off x="4483148" y="2623254"/>
              <a:ext cx="1079601" cy="707886"/>
            </a:xfrm>
            <a:prstGeom prst="rect">
              <a:avLst/>
            </a:prstGeom>
            <a:noFill/>
          </p:spPr>
          <p:txBody>
            <a:bodyPr wrap="square" rtlCol="0">
              <a:spAutoFit/>
            </a:bodyPr>
            <a:lstStyle/>
            <a:p>
              <a:pPr algn="ctr"/>
              <a:r>
                <a:rPr lang="en-US" altLang="zh-CN" sz="4000" dirty="0">
                  <a:cs typeface="+mn-ea"/>
                  <a:sym typeface="+mn-lt"/>
                </a:rPr>
                <a:t>01</a:t>
              </a:r>
              <a:endParaRPr lang="zh-CN" altLang="en-US" sz="4000" dirty="0">
                <a:cs typeface="+mn-ea"/>
                <a:sym typeface="+mn-lt"/>
              </a:endParaRPr>
            </a:p>
          </p:txBody>
        </p:sp>
      </p:grpSp>
      <p:grpSp>
        <p:nvGrpSpPr>
          <p:cNvPr id="10" name="组合 9"/>
          <p:cNvGrpSpPr/>
          <p:nvPr/>
        </p:nvGrpSpPr>
        <p:grpSpPr>
          <a:xfrm>
            <a:off x="4133509" y="4261772"/>
            <a:ext cx="1512046" cy="1761401"/>
            <a:chOff x="4133509" y="4261772"/>
            <a:chExt cx="1512046" cy="1761401"/>
          </a:xfrm>
        </p:grpSpPr>
        <p:pic>
          <p:nvPicPr>
            <p:cNvPr id="16" name="图片 15"/>
            <p:cNvPicPr>
              <a:picLocks noChangeAspect="1"/>
            </p:cNvPicPr>
            <p:nvPr/>
          </p:nvPicPr>
          <p:blipFill rotWithShape="1">
            <a:blip r:embed="rId4" cstate="screen"/>
            <a:srcRect/>
            <a:stretch>
              <a:fillRect/>
            </a:stretch>
          </p:blipFill>
          <p:spPr>
            <a:xfrm rot="4752101">
              <a:off x="4008831" y="4386450"/>
              <a:ext cx="1761401" cy="1512046"/>
            </a:xfrm>
            <a:prstGeom prst="rect">
              <a:avLst/>
            </a:prstGeom>
            <a:effectLst>
              <a:outerShdw blurRad="863600" dist="1816100" dir="5400000" algn="t" rotWithShape="0">
                <a:prstClr val="black">
                  <a:alpha val="40000"/>
                </a:prstClr>
              </a:outerShdw>
            </a:effectLst>
          </p:spPr>
        </p:pic>
        <p:sp>
          <p:nvSpPr>
            <p:cNvPr id="35" name="文本框 34"/>
            <p:cNvSpPr txBox="1"/>
            <p:nvPr/>
          </p:nvSpPr>
          <p:spPr>
            <a:xfrm rot="1783116">
              <a:off x="4448828" y="5064431"/>
              <a:ext cx="1079601" cy="707886"/>
            </a:xfrm>
            <a:prstGeom prst="rect">
              <a:avLst/>
            </a:prstGeom>
            <a:noFill/>
          </p:spPr>
          <p:txBody>
            <a:bodyPr wrap="square" rtlCol="0">
              <a:spAutoFit/>
            </a:bodyPr>
            <a:lstStyle/>
            <a:p>
              <a:pPr algn="ctr"/>
              <a:r>
                <a:rPr lang="en-US" altLang="zh-CN" sz="4000" dirty="0">
                  <a:cs typeface="+mn-ea"/>
                  <a:sym typeface="+mn-lt"/>
                </a:rPr>
                <a:t>02</a:t>
              </a:r>
              <a:endParaRPr lang="zh-CN" altLang="en-US" sz="4000" dirty="0">
                <a:cs typeface="+mn-ea"/>
                <a:sym typeface="+mn-lt"/>
              </a:endParaRPr>
            </a:p>
          </p:txBody>
        </p:sp>
      </p:grpSp>
      <p:grpSp>
        <p:nvGrpSpPr>
          <p:cNvPr id="13" name="组合 12"/>
          <p:cNvGrpSpPr/>
          <p:nvPr/>
        </p:nvGrpSpPr>
        <p:grpSpPr>
          <a:xfrm>
            <a:off x="6282691" y="2012301"/>
            <a:ext cx="1729948" cy="1627724"/>
            <a:chOff x="6282691" y="2012301"/>
            <a:chExt cx="1729948" cy="1627724"/>
          </a:xfrm>
        </p:grpSpPr>
        <p:pic>
          <p:nvPicPr>
            <p:cNvPr id="18" name="图片 17"/>
            <p:cNvPicPr>
              <a:picLocks noChangeAspect="1"/>
            </p:cNvPicPr>
            <p:nvPr/>
          </p:nvPicPr>
          <p:blipFill rotWithShape="1">
            <a:blip r:embed="rId5" cstate="screen"/>
            <a:srcRect/>
            <a:stretch>
              <a:fillRect/>
            </a:stretch>
          </p:blipFill>
          <p:spPr>
            <a:xfrm rot="16844537">
              <a:off x="6333803" y="1961189"/>
              <a:ext cx="1627724" cy="1729948"/>
            </a:xfrm>
            <a:prstGeom prst="rect">
              <a:avLst/>
            </a:prstGeom>
          </p:spPr>
        </p:pic>
        <p:sp>
          <p:nvSpPr>
            <p:cNvPr id="36" name="文本框 35"/>
            <p:cNvSpPr txBox="1"/>
            <p:nvPr/>
          </p:nvSpPr>
          <p:spPr>
            <a:xfrm rot="3050576">
              <a:off x="7016605" y="2428014"/>
              <a:ext cx="1079601" cy="707886"/>
            </a:xfrm>
            <a:prstGeom prst="rect">
              <a:avLst/>
            </a:prstGeom>
            <a:noFill/>
          </p:spPr>
          <p:txBody>
            <a:bodyPr wrap="square" rtlCol="0">
              <a:spAutoFit/>
            </a:bodyPr>
            <a:lstStyle/>
            <a:p>
              <a:pPr algn="ctr"/>
              <a:r>
                <a:rPr lang="en-US" altLang="zh-CN" sz="4000" dirty="0">
                  <a:cs typeface="+mn-ea"/>
                  <a:sym typeface="+mn-lt"/>
                </a:rPr>
                <a:t>03</a:t>
              </a:r>
              <a:endParaRPr lang="zh-CN" altLang="en-US" sz="4000" dirty="0">
                <a:cs typeface="+mn-ea"/>
                <a:sym typeface="+mn-lt"/>
              </a:endParaRPr>
            </a:p>
          </p:txBody>
        </p:sp>
      </p:grpSp>
      <p:grpSp>
        <p:nvGrpSpPr>
          <p:cNvPr id="15" name="组合 14"/>
          <p:cNvGrpSpPr/>
          <p:nvPr/>
        </p:nvGrpSpPr>
        <p:grpSpPr>
          <a:xfrm>
            <a:off x="6006380" y="4593978"/>
            <a:ext cx="2072855" cy="2026515"/>
            <a:chOff x="6006380" y="4593978"/>
            <a:chExt cx="2072855" cy="2026515"/>
          </a:xfrm>
        </p:grpSpPr>
        <p:pic>
          <p:nvPicPr>
            <p:cNvPr id="23" name="图片 22"/>
            <p:cNvPicPr>
              <a:picLocks noChangeAspect="1"/>
            </p:cNvPicPr>
            <p:nvPr/>
          </p:nvPicPr>
          <p:blipFill rotWithShape="1">
            <a:blip r:embed="rId6" cstate="screen"/>
            <a:srcRect/>
            <a:stretch>
              <a:fillRect/>
            </a:stretch>
          </p:blipFill>
          <p:spPr>
            <a:xfrm rot="6236732">
              <a:off x="6029550" y="4570808"/>
              <a:ext cx="2026515" cy="2072855"/>
            </a:xfrm>
            <a:prstGeom prst="rect">
              <a:avLst/>
            </a:prstGeom>
            <a:effectLst>
              <a:outerShdw blurRad="927100" dist="1778000" dir="5400000" algn="t" rotWithShape="0">
                <a:prstClr val="black">
                  <a:alpha val="40000"/>
                </a:prstClr>
              </a:outerShdw>
            </a:effectLst>
          </p:spPr>
        </p:pic>
        <p:sp>
          <p:nvSpPr>
            <p:cNvPr id="37" name="文本框 36"/>
            <p:cNvSpPr txBox="1"/>
            <p:nvPr/>
          </p:nvSpPr>
          <p:spPr>
            <a:xfrm rot="20346430">
              <a:off x="6411323" y="5089390"/>
              <a:ext cx="1079601" cy="707886"/>
            </a:xfrm>
            <a:prstGeom prst="rect">
              <a:avLst/>
            </a:prstGeom>
            <a:noFill/>
          </p:spPr>
          <p:txBody>
            <a:bodyPr wrap="square" rtlCol="0">
              <a:spAutoFit/>
            </a:bodyPr>
            <a:lstStyle/>
            <a:p>
              <a:pPr algn="ctr"/>
              <a:r>
                <a:rPr lang="en-US" altLang="zh-CN" sz="4000" dirty="0">
                  <a:cs typeface="+mn-ea"/>
                  <a:sym typeface="+mn-lt"/>
                </a:rPr>
                <a:t>04</a:t>
              </a:r>
              <a:endParaRPr lang="zh-CN" altLang="en-US" sz="4000" dirty="0">
                <a:cs typeface="+mn-ea"/>
                <a:sym typeface="+mn-lt"/>
              </a:endParaRPr>
            </a:p>
          </p:txBody>
        </p:sp>
      </p:grpSp>
      <p:grpSp>
        <p:nvGrpSpPr>
          <p:cNvPr id="11" name="组合 10"/>
          <p:cNvGrpSpPr/>
          <p:nvPr/>
        </p:nvGrpSpPr>
        <p:grpSpPr>
          <a:xfrm>
            <a:off x="3468387" y="4157056"/>
            <a:ext cx="1299237" cy="313730"/>
            <a:chOff x="3468387" y="4157056"/>
            <a:chExt cx="1299237" cy="313730"/>
          </a:xfrm>
        </p:grpSpPr>
        <p:cxnSp>
          <p:nvCxnSpPr>
            <p:cNvPr id="39" name="直接连接符 38"/>
            <p:cNvCxnSpPr/>
            <p:nvPr/>
          </p:nvCxnSpPr>
          <p:spPr>
            <a:xfrm>
              <a:off x="4615978" y="4173568"/>
              <a:ext cx="151646" cy="297218"/>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468387" y="4157056"/>
              <a:ext cx="1135207" cy="0"/>
            </a:xfrm>
            <a:prstGeom prst="line">
              <a:avLst/>
            </a:prstGeom>
            <a:ln>
              <a:solidFill>
                <a:schemeClr val="bg1"/>
              </a:solidFill>
              <a:prstDash val="dash"/>
              <a:headEnd type="diamond"/>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167099" y="4522386"/>
            <a:ext cx="1153783" cy="388035"/>
            <a:chOff x="7167099" y="4522386"/>
            <a:chExt cx="1153783" cy="388035"/>
          </a:xfrm>
        </p:grpSpPr>
        <p:cxnSp>
          <p:nvCxnSpPr>
            <p:cNvPr id="46" name="直接连接符 45"/>
            <p:cNvCxnSpPr/>
            <p:nvPr/>
          </p:nvCxnSpPr>
          <p:spPr>
            <a:xfrm>
              <a:off x="7167099" y="4536834"/>
              <a:ext cx="120686" cy="37358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185675" y="4522386"/>
              <a:ext cx="1135207" cy="0"/>
            </a:xfrm>
            <a:prstGeom prst="line">
              <a:avLst/>
            </a:prstGeom>
            <a:ln>
              <a:solidFill>
                <a:schemeClr val="bg1"/>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7499406" y="1766929"/>
            <a:ext cx="1302391" cy="365329"/>
            <a:chOff x="7499406" y="1766929"/>
            <a:chExt cx="1302391" cy="365329"/>
          </a:xfrm>
        </p:grpSpPr>
        <p:cxnSp>
          <p:nvCxnSpPr>
            <p:cNvPr id="49" name="直接连接符 48"/>
            <p:cNvCxnSpPr/>
            <p:nvPr/>
          </p:nvCxnSpPr>
          <p:spPr>
            <a:xfrm flipV="1">
              <a:off x="7499406" y="1775185"/>
              <a:ext cx="167184" cy="35707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666590" y="1766929"/>
              <a:ext cx="1135207" cy="0"/>
            </a:xfrm>
            <a:prstGeom prst="line">
              <a:avLst/>
            </a:prstGeom>
            <a:ln>
              <a:solidFill>
                <a:schemeClr val="bg1"/>
              </a:solidFill>
              <a:prstDash val="dash"/>
              <a:headEnd type="none"/>
              <a:tailEnd type="diamon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714004" y="2024931"/>
            <a:ext cx="1339546" cy="274513"/>
            <a:chOff x="3714004" y="2024931"/>
            <a:chExt cx="1339546" cy="274513"/>
          </a:xfrm>
        </p:grpSpPr>
        <p:cxnSp>
          <p:nvCxnSpPr>
            <p:cNvPr id="52" name="直接连接符 51"/>
            <p:cNvCxnSpPr/>
            <p:nvPr/>
          </p:nvCxnSpPr>
          <p:spPr>
            <a:xfrm>
              <a:off x="4861596" y="2041443"/>
              <a:ext cx="191954" cy="258001"/>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714004" y="2024931"/>
              <a:ext cx="1135207" cy="0"/>
            </a:xfrm>
            <a:prstGeom prst="line">
              <a:avLst/>
            </a:prstGeom>
            <a:ln>
              <a:solidFill>
                <a:schemeClr val="bg1"/>
              </a:solidFill>
              <a:prstDash val="dash"/>
              <a:headEnd type="diamond"/>
            </a:ln>
          </p:spPr>
          <p:style>
            <a:lnRef idx="1">
              <a:schemeClr val="accent1"/>
            </a:lnRef>
            <a:fillRef idx="0">
              <a:schemeClr val="accent1"/>
            </a:fillRef>
            <a:effectRef idx="0">
              <a:schemeClr val="accent1"/>
            </a:effectRef>
            <a:fontRef idx="minor">
              <a:schemeClr val="tx1"/>
            </a:fontRef>
          </p:style>
        </p:cxnSp>
      </p:grpSp>
      <p:sp>
        <p:nvSpPr>
          <p:cNvPr id="55" name="文本框 54"/>
          <p:cNvSpPr txBox="1"/>
          <p:nvPr/>
        </p:nvSpPr>
        <p:spPr>
          <a:xfrm>
            <a:off x="1346997" y="1818730"/>
            <a:ext cx="27295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56" name="矩形 55"/>
          <p:cNvSpPr/>
          <p:nvPr/>
        </p:nvSpPr>
        <p:spPr>
          <a:xfrm>
            <a:off x="1275010" y="2097465"/>
            <a:ext cx="2844892"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58" name="文本框 57"/>
          <p:cNvSpPr txBox="1"/>
          <p:nvPr/>
        </p:nvSpPr>
        <p:spPr>
          <a:xfrm>
            <a:off x="1103498" y="3979064"/>
            <a:ext cx="27295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59" name="矩形 58"/>
          <p:cNvSpPr/>
          <p:nvPr/>
        </p:nvSpPr>
        <p:spPr>
          <a:xfrm>
            <a:off x="1031511" y="4257799"/>
            <a:ext cx="2844892"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62" name="文本框 61"/>
          <p:cNvSpPr txBox="1"/>
          <p:nvPr/>
        </p:nvSpPr>
        <p:spPr>
          <a:xfrm>
            <a:off x="8405345" y="4319462"/>
            <a:ext cx="27295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63" name="矩形 62"/>
          <p:cNvSpPr/>
          <p:nvPr/>
        </p:nvSpPr>
        <p:spPr>
          <a:xfrm>
            <a:off x="8333358" y="4598197"/>
            <a:ext cx="2844892"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64" name="文本框 63"/>
          <p:cNvSpPr txBox="1"/>
          <p:nvPr/>
        </p:nvSpPr>
        <p:spPr>
          <a:xfrm>
            <a:off x="8934913" y="1551536"/>
            <a:ext cx="27295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srgbClr val="FFFFFF"/>
                </a:solidFill>
                <a:effectLst/>
                <a:uLnTx/>
                <a:uFillTx/>
                <a:cs typeface="+mn-ea"/>
                <a:sym typeface="+mn-lt"/>
              </a:rPr>
              <a:t>YOUR TITLE HERE</a:t>
            </a:r>
            <a:endParaRPr kumimoji="0" lang="zh-CN" altLang="en-US" sz="2000" b="1" i="0" u="none" strike="noStrike" kern="1200" cap="none" spc="0" normalizeH="0" baseline="0" noProof="0" dirty="0">
              <a:ln>
                <a:noFill/>
              </a:ln>
              <a:solidFill>
                <a:srgbClr val="FFFFFF"/>
              </a:solidFill>
              <a:effectLst/>
              <a:uLnTx/>
              <a:uFillTx/>
              <a:cs typeface="+mn-ea"/>
              <a:sym typeface="+mn-lt"/>
            </a:endParaRPr>
          </a:p>
        </p:txBody>
      </p:sp>
      <p:sp>
        <p:nvSpPr>
          <p:cNvPr id="65" name="矩形 64"/>
          <p:cNvSpPr/>
          <p:nvPr/>
        </p:nvSpPr>
        <p:spPr>
          <a:xfrm>
            <a:off x="8862926" y="1830271"/>
            <a:ext cx="2844892" cy="646331"/>
          </a:xfrm>
          <a:prstGeom prst="rect">
            <a:avLst/>
          </a:prstGeom>
        </p:spPr>
        <p:txBody>
          <a:bodyPr wrap="square">
            <a:spAutoFit/>
          </a:bodyPr>
          <a:lstStyle/>
          <a:p>
            <a:pPr lvl="0">
              <a:defRPr/>
            </a:pPr>
            <a:r>
              <a:rPr lang="en-US" altLang="zh-CN" dirty="0">
                <a:solidFill>
                  <a:srgbClr val="FFFFFF"/>
                </a:solidFill>
                <a:cs typeface="+mn-ea"/>
                <a:sym typeface="+mn-lt"/>
              </a:rPr>
              <a:t>This text can be replaced with your own text.</a:t>
            </a:r>
            <a:endParaRPr lang="zh-CN" altLang="en-US" dirty="0">
              <a:solidFill>
                <a:srgbClr val="FFFFFF"/>
              </a:solidFill>
              <a:cs typeface="+mn-ea"/>
              <a:sym typeface="+mn-lt"/>
            </a:endParaRPr>
          </a:p>
        </p:txBody>
      </p:sp>
      <p:sp>
        <p:nvSpPr>
          <p:cNvPr id="38" name="文本框 37"/>
          <p:cNvSpPr txBox="1"/>
          <p:nvPr/>
        </p:nvSpPr>
        <p:spPr>
          <a:xfrm>
            <a:off x="2163679" y="824163"/>
            <a:ext cx="5855369"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prstClr val="white"/>
                </a:solidFill>
                <a:effectLst/>
                <a:uLnTx/>
                <a:uFillTx/>
                <a:cs typeface="+mn-ea"/>
                <a:sym typeface="+mn-lt"/>
              </a:rPr>
              <a:t>请输入一级标题</a:t>
            </a:r>
            <a:endParaRPr kumimoji="0" lang="zh-CN" altLang="en-US" sz="4400" b="0" i="0" u="none" strike="noStrike" kern="1200" cap="none" spc="0" normalizeH="0" baseline="0" noProof="0" dirty="0">
              <a:ln>
                <a:noFill/>
              </a:ln>
              <a:solidFill>
                <a:prstClr val="white"/>
              </a:solidFill>
              <a:effectLst/>
              <a:uLnTx/>
              <a:uFillTx/>
              <a:cs typeface="+mn-ea"/>
              <a:sym typeface="+mn-lt"/>
            </a:endParaRPr>
          </a:p>
        </p:txBody>
      </p:sp>
      <p:grpSp>
        <p:nvGrpSpPr>
          <p:cNvPr id="40" name="组合 39"/>
          <p:cNvGrpSpPr/>
          <p:nvPr/>
        </p:nvGrpSpPr>
        <p:grpSpPr>
          <a:xfrm>
            <a:off x="0" y="0"/>
            <a:ext cx="2855495" cy="1715993"/>
            <a:chOff x="0" y="0"/>
            <a:chExt cx="2855495" cy="1715993"/>
          </a:xfrm>
        </p:grpSpPr>
        <p:cxnSp>
          <p:nvCxnSpPr>
            <p:cNvPr id="41" name="直接连接符 40"/>
            <p:cNvCxnSpPr/>
            <p:nvPr/>
          </p:nvCxnSpPr>
          <p:spPr>
            <a:xfrm>
              <a:off x="1092200" y="0"/>
              <a:ext cx="0" cy="8509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0" y="1187450"/>
              <a:ext cx="8128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43" name="图片 42"/>
            <p:cNvPicPr>
              <a:picLocks noChangeAspect="1"/>
            </p:cNvPicPr>
            <p:nvPr/>
          </p:nvPicPr>
          <p:blipFill>
            <a:blip r:embed="rId7" cstate="screen"/>
            <a:stretch>
              <a:fillRect/>
            </a:stretch>
          </p:blipFill>
          <p:spPr>
            <a:xfrm>
              <a:off x="327130" y="336885"/>
              <a:ext cx="2528365" cy="1379108"/>
            </a:xfrm>
            <a:prstGeom prst="rect">
              <a:avLst/>
            </a:prstGeom>
          </p:spPr>
        </p:pic>
      </p:grpSp>
    </p:spTree>
  </p:cSld>
  <p:clrMapOvr>
    <a:masterClrMapping/>
  </p:clrMapOvr>
  <p:transition spd="slow" advClick="0" advTm="1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10222 -0.00023 L -0.10222 -0.00023 L -5.83333E-6 -0.00023 L -5.83333E-6 -0.00023 " pathEditMode="relative" ptsTypes="AAAA">
                                      <p:cBhvr>
                                        <p:cTn id="6" dur="2000" fill="hold"/>
                                        <p:tgtEl>
                                          <p:spTgt spid="40"/>
                                        </p:tgtEl>
                                        <p:attrNameLst>
                                          <p:attrName>ppt_x</p:attrName>
                                          <p:attrName>ppt_y</p:attrName>
                                        </p:attrNameLst>
                                      </p:cBhvr>
                                    </p:animMotion>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additive="base">
                                        <p:cTn id="10" dur="750" fill="hold"/>
                                        <p:tgtEl>
                                          <p:spTgt spid="38"/>
                                        </p:tgtEl>
                                        <p:attrNameLst>
                                          <p:attrName>ppt_x</p:attrName>
                                        </p:attrNameLst>
                                      </p:cBhvr>
                                      <p:tavLst>
                                        <p:tav tm="0">
                                          <p:val>
                                            <p:strVal val="#ppt_x"/>
                                          </p:val>
                                        </p:tav>
                                        <p:tav tm="100000">
                                          <p:val>
                                            <p:strVal val="#ppt_x"/>
                                          </p:val>
                                        </p:tav>
                                      </p:tavLst>
                                    </p:anim>
                                    <p:anim calcmode="lin" valueType="num">
                                      <p:cBhvr additive="base">
                                        <p:cTn id="11" dur="75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500" fill="hold"/>
                                        <p:tgtEl>
                                          <p:spTgt spid="55"/>
                                        </p:tgtEl>
                                        <p:attrNameLst>
                                          <p:attrName>ppt_x</p:attrName>
                                        </p:attrNameLst>
                                      </p:cBhvr>
                                      <p:tavLst>
                                        <p:tav tm="0">
                                          <p:val>
                                            <p:strVal val="#ppt_x"/>
                                          </p:val>
                                        </p:tav>
                                        <p:tav tm="100000">
                                          <p:val>
                                            <p:strVal val="#ppt_x"/>
                                          </p:val>
                                        </p:tav>
                                      </p:tavLst>
                                    </p:anim>
                                    <p:anim calcmode="lin" valueType="num">
                                      <p:cBhvr additive="base">
                                        <p:cTn id="32" dur="500" fill="hold"/>
                                        <p:tgtEl>
                                          <p:spTgt spid="55"/>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ppt_x"/>
                                          </p:val>
                                        </p:tav>
                                        <p:tav tm="100000">
                                          <p:val>
                                            <p:strVal val="#ppt_x"/>
                                          </p:val>
                                        </p:tav>
                                      </p:tavLst>
                                    </p:anim>
                                    <p:anim calcmode="lin" valueType="num">
                                      <p:cBhvr additive="base">
                                        <p:cTn id="37" dur="500" fill="hold"/>
                                        <p:tgtEl>
                                          <p:spTgt spid="56"/>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fill="hold"/>
                                        <p:tgtEl>
                                          <p:spTgt spid="58"/>
                                        </p:tgtEl>
                                        <p:attrNameLst>
                                          <p:attrName>ppt_x</p:attrName>
                                        </p:attrNameLst>
                                      </p:cBhvr>
                                      <p:tavLst>
                                        <p:tav tm="0">
                                          <p:val>
                                            <p:strVal val="#ppt_x"/>
                                          </p:val>
                                        </p:tav>
                                        <p:tav tm="100000">
                                          <p:val>
                                            <p:strVal val="#ppt_x"/>
                                          </p:val>
                                        </p:tav>
                                      </p:tavLst>
                                    </p:anim>
                                    <p:anim calcmode="lin" valueType="num">
                                      <p:cBhvr additive="base">
                                        <p:cTn id="52" dur="500" fill="hold"/>
                                        <p:tgtEl>
                                          <p:spTgt spid="58"/>
                                        </p:tgtEl>
                                        <p:attrNameLst>
                                          <p:attrName>ppt_y</p:attrName>
                                        </p:attrNameLst>
                                      </p:cBhvr>
                                      <p:tavLst>
                                        <p:tav tm="0">
                                          <p:val>
                                            <p:strVal val="1+#ppt_h/2"/>
                                          </p:val>
                                        </p:tav>
                                        <p:tav tm="100000">
                                          <p:val>
                                            <p:strVal val="#ppt_y"/>
                                          </p:val>
                                        </p:tav>
                                      </p:tavLst>
                                    </p:anim>
                                  </p:childTnLst>
                                </p:cTn>
                              </p:par>
                            </p:childTnLst>
                          </p:cTn>
                        </p:par>
                        <p:par>
                          <p:cTn id="53" fill="hold">
                            <p:stCondLst>
                              <p:cond delay="4000"/>
                            </p:stCondLst>
                            <p:childTnLst>
                              <p:par>
                                <p:cTn id="54" presetID="2" presetClass="entr" presetSubtype="4"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additive="base">
                                        <p:cTn id="56" dur="500" fill="hold"/>
                                        <p:tgtEl>
                                          <p:spTgt spid="59"/>
                                        </p:tgtEl>
                                        <p:attrNameLst>
                                          <p:attrName>ppt_x</p:attrName>
                                        </p:attrNameLst>
                                      </p:cBhvr>
                                      <p:tavLst>
                                        <p:tav tm="0">
                                          <p:val>
                                            <p:strVal val="#ppt_x"/>
                                          </p:val>
                                        </p:tav>
                                        <p:tav tm="100000">
                                          <p:val>
                                            <p:strVal val="#ppt_x"/>
                                          </p:val>
                                        </p:tav>
                                      </p:tavLst>
                                    </p:anim>
                                    <p:anim calcmode="lin" valueType="num">
                                      <p:cBhvr additive="base">
                                        <p:cTn id="57" dur="500" fill="hold"/>
                                        <p:tgtEl>
                                          <p:spTgt spid="59"/>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2" presetClass="entr" presetSubtype="4"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par>
                          <p:cTn id="63" fill="hold">
                            <p:stCondLst>
                              <p:cond delay="5000"/>
                            </p:stCondLst>
                            <p:childTnLst>
                              <p:par>
                                <p:cTn id="64" presetID="2" presetClass="entr" presetSubtype="4"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ppt_x"/>
                                          </p:val>
                                        </p:tav>
                                        <p:tav tm="100000">
                                          <p:val>
                                            <p:strVal val="#ppt_x"/>
                                          </p:val>
                                        </p:tav>
                                      </p:tavLst>
                                    </p:anim>
                                    <p:anim calcmode="lin" valueType="num">
                                      <p:cBhvr additive="base">
                                        <p:cTn id="67" dur="500" fill="hold"/>
                                        <p:tgtEl>
                                          <p:spTgt spid="14"/>
                                        </p:tgtEl>
                                        <p:attrNameLst>
                                          <p:attrName>ppt_y</p:attrName>
                                        </p:attrNameLst>
                                      </p:cBhvr>
                                      <p:tavLst>
                                        <p:tav tm="0">
                                          <p:val>
                                            <p:strVal val="1+#ppt_h/2"/>
                                          </p:val>
                                        </p:tav>
                                        <p:tav tm="100000">
                                          <p:val>
                                            <p:strVal val="#ppt_y"/>
                                          </p:val>
                                        </p:tav>
                                      </p:tavLst>
                                    </p:anim>
                                  </p:childTnLst>
                                </p:cTn>
                              </p:par>
                            </p:childTnLst>
                          </p:cTn>
                        </p:par>
                        <p:par>
                          <p:cTn id="68" fill="hold">
                            <p:stCondLst>
                              <p:cond delay="5500"/>
                            </p:stCondLst>
                            <p:childTnLst>
                              <p:par>
                                <p:cTn id="69" presetID="2" presetClass="entr" presetSubtype="4" fill="hold" grpId="0" nodeType="after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500" fill="hold"/>
                                        <p:tgtEl>
                                          <p:spTgt spid="64"/>
                                        </p:tgtEl>
                                        <p:attrNameLst>
                                          <p:attrName>ppt_x</p:attrName>
                                        </p:attrNameLst>
                                      </p:cBhvr>
                                      <p:tavLst>
                                        <p:tav tm="0">
                                          <p:val>
                                            <p:strVal val="#ppt_x"/>
                                          </p:val>
                                        </p:tav>
                                        <p:tav tm="100000">
                                          <p:val>
                                            <p:strVal val="#ppt_x"/>
                                          </p:val>
                                        </p:tav>
                                      </p:tavLst>
                                    </p:anim>
                                    <p:anim calcmode="lin" valueType="num">
                                      <p:cBhvr additive="base">
                                        <p:cTn id="72" dur="500" fill="hold"/>
                                        <p:tgtEl>
                                          <p:spTgt spid="64"/>
                                        </p:tgtEl>
                                        <p:attrNameLst>
                                          <p:attrName>ppt_y</p:attrName>
                                        </p:attrNameLst>
                                      </p:cBhvr>
                                      <p:tavLst>
                                        <p:tav tm="0">
                                          <p:val>
                                            <p:strVal val="1+#ppt_h/2"/>
                                          </p:val>
                                        </p:tav>
                                        <p:tav tm="100000">
                                          <p:val>
                                            <p:strVal val="#ppt_y"/>
                                          </p:val>
                                        </p:tav>
                                      </p:tavLst>
                                    </p:anim>
                                  </p:childTnLst>
                                </p:cTn>
                              </p:par>
                            </p:childTnLst>
                          </p:cTn>
                        </p:par>
                        <p:par>
                          <p:cTn id="73" fill="hold">
                            <p:stCondLst>
                              <p:cond delay="6000"/>
                            </p:stCondLst>
                            <p:childTnLst>
                              <p:par>
                                <p:cTn id="74" presetID="2" presetClass="entr" presetSubtype="4"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 calcmode="lin" valueType="num">
                                      <p:cBhvr additive="base">
                                        <p:cTn id="76" dur="500" fill="hold"/>
                                        <p:tgtEl>
                                          <p:spTgt spid="65"/>
                                        </p:tgtEl>
                                        <p:attrNameLst>
                                          <p:attrName>ppt_x</p:attrName>
                                        </p:attrNameLst>
                                      </p:cBhvr>
                                      <p:tavLst>
                                        <p:tav tm="0">
                                          <p:val>
                                            <p:strVal val="#ppt_x"/>
                                          </p:val>
                                        </p:tav>
                                        <p:tav tm="100000">
                                          <p:val>
                                            <p:strVal val="#ppt_x"/>
                                          </p:val>
                                        </p:tav>
                                      </p:tavLst>
                                    </p:anim>
                                    <p:anim calcmode="lin" valueType="num">
                                      <p:cBhvr additive="base">
                                        <p:cTn id="77" dur="500" fill="hold"/>
                                        <p:tgtEl>
                                          <p:spTgt spid="65"/>
                                        </p:tgtEl>
                                        <p:attrNameLst>
                                          <p:attrName>ppt_y</p:attrName>
                                        </p:attrNameLst>
                                      </p:cBhvr>
                                      <p:tavLst>
                                        <p:tav tm="0">
                                          <p:val>
                                            <p:strVal val="1+#ppt_h/2"/>
                                          </p:val>
                                        </p:tav>
                                        <p:tav tm="100000">
                                          <p:val>
                                            <p:strVal val="#ppt_y"/>
                                          </p:val>
                                        </p:tav>
                                      </p:tavLst>
                                    </p:anim>
                                  </p:childTnLst>
                                </p:cTn>
                              </p:par>
                            </p:childTnLst>
                          </p:cTn>
                        </p:par>
                        <p:par>
                          <p:cTn id="78" fill="hold">
                            <p:stCondLst>
                              <p:cond delay="6500"/>
                            </p:stCondLst>
                            <p:childTnLst>
                              <p:par>
                                <p:cTn id="79" presetID="2" presetClass="entr" presetSubtype="4" fill="hold" nodeType="after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ppt_x"/>
                                          </p:val>
                                        </p:tav>
                                        <p:tav tm="100000">
                                          <p:val>
                                            <p:strVal val="#ppt_x"/>
                                          </p:val>
                                        </p:tav>
                                      </p:tavLst>
                                    </p:anim>
                                    <p:anim calcmode="lin" valueType="num">
                                      <p:cBhvr additive="base">
                                        <p:cTn id="82" dur="500" fill="hold"/>
                                        <p:tgtEl>
                                          <p:spTgt spid="15"/>
                                        </p:tgtEl>
                                        <p:attrNameLst>
                                          <p:attrName>ppt_y</p:attrName>
                                        </p:attrNameLst>
                                      </p:cBhvr>
                                      <p:tavLst>
                                        <p:tav tm="0">
                                          <p:val>
                                            <p:strVal val="1+#ppt_h/2"/>
                                          </p:val>
                                        </p:tav>
                                        <p:tav tm="100000">
                                          <p:val>
                                            <p:strVal val="#ppt_y"/>
                                          </p:val>
                                        </p:tav>
                                      </p:tavLst>
                                    </p:anim>
                                  </p:childTnLst>
                                </p:cTn>
                              </p:par>
                            </p:childTnLst>
                          </p:cTn>
                        </p:par>
                        <p:par>
                          <p:cTn id="83" fill="hold">
                            <p:stCondLst>
                              <p:cond delay="7000"/>
                            </p:stCondLst>
                            <p:childTnLst>
                              <p:par>
                                <p:cTn id="84" presetID="2" presetClass="entr" presetSubtype="4"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ppt_x"/>
                                          </p:val>
                                        </p:tav>
                                        <p:tav tm="100000">
                                          <p:val>
                                            <p:strVal val="#ppt_x"/>
                                          </p:val>
                                        </p:tav>
                                      </p:tavLst>
                                    </p:anim>
                                    <p:anim calcmode="lin" valueType="num">
                                      <p:cBhvr additive="base">
                                        <p:cTn id="87" dur="500" fill="hold"/>
                                        <p:tgtEl>
                                          <p:spTgt spid="17"/>
                                        </p:tgtEl>
                                        <p:attrNameLst>
                                          <p:attrName>ppt_y</p:attrName>
                                        </p:attrNameLst>
                                      </p:cBhvr>
                                      <p:tavLst>
                                        <p:tav tm="0">
                                          <p:val>
                                            <p:strVal val="1+#ppt_h/2"/>
                                          </p:val>
                                        </p:tav>
                                        <p:tav tm="100000">
                                          <p:val>
                                            <p:strVal val="#ppt_y"/>
                                          </p:val>
                                        </p:tav>
                                      </p:tavLst>
                                    </p:anim>
                                  </p:childTnLst>
                                </p:cTn>
                              </p:par>
                            </p:childTnLst>
                          </p:cTn>
                        </p:par>
                        <p:par>
                          <p:cTn id="88" fill="hold">
                            <p:stCondLst>
                              <p:cond delay="7500"/>
                            </p:stCondLst>
                            <p:childTnLst>
                              <p:par>
                                <p:cTn id="89" presetID="2" presetClass="entr" presetSubtype="4" fill="hold" grpId="0" nodeType="afterEffect">
                                  <p:stCondLst>
                                    <p:cond delay="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500" fill="hold"/>
                                        <p:tgtEl>
                                          <p:spTgt spid="62"/>
                                        </p:tgtEl>
                                        <p:attrNameLst>
                                          <p:attrName>ppt_x</p:attrName>
                                        </p:attrNameLst>
                                      </p:cBhvr>
                                      <p:tavLst>
                                        <p:tav tm="0">
                                          <p:val>
                                            <p:strVal val="#ppt_x"/>
                                          </p:val>
                                        </p:tav>
                                        <p:tav tm="100000">
                                          <p:val>
                                            <p:strVal val="#ppt_x"/>
                                          </p:val>
                                        </p:tav>
                                      </p:tavLst>
                                    </p:anim>
                                    <p:anim calcmode="lin" valueType="num">
                                      <p:cBhvr additive="base">
                                        <p:cTn id="92" dur="500" fill="hold"/>
                                        <p:tgtEl>
                                          <p:spTgt spid="62"/>
                                        </p:tgtEl>
                                        <p:attrNameLst>
                                          <p:attrName>ppt_y</p:attrName>
                                        </p:attrNameLst>
                                      </p:cBhvr>
                                      <p:tavLst>
                                        <p:tav tm="0">
                                          <p:val>
                                            <p:strVal val="1+#ppt_h/2"/>
                                          </p:val>
                                        </p:tav>
                                        <p:tav tm="100000">
                                          <p:val>
                                            <p:strVal val="#ppt_y"/>
                                          </p:val>
                                        </p:tav>
                                      </p:tavLst>
                                    </p:anim>
                                  </p:childTnLst>
                                </p:cTn>
                              </p:par>
                            </p:childTnLst>
                          </p:cTn>
                        </p:par>
                        <p:par>
                          <p:cTn id="93" fill="hold">
                            <p:stCondLst>
                              <p:cond delay="8000"/>
                            </p:stCondLst>
                            <p:childTnLst>
                              <p:par>
                                <p:cTn id="94" presetID="2" presetClass="entr" presetSubtype="4" fill="hold" grpId="0" nodeType="after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additive="base">
                                        <p:cTn id="96" dur="500" fill="hold"/>
                                        <p:tgtEl>
                                          <p:spTgt spid="63"/>
                                        </p:tgtEl>
                                        <p:attrNameLst>
                                          <p:attrName>ppt_x</p:attrName>
                                        </p:attrNameLst>
                                      </p:cBhvr>
                                      <p:tavLst>
                                        <p:tav tm="0">
                                          <p:val>
                                            <p:strVal val="#ppt_x"/>
                                          </p:val>
                                        </p:tav>
                                        <p:tav tm="100000">
                                          <p:val>
                                            <p:strVal val="#ppt_x"/>
                                          </p:val>
                                        </p:tav>
                                      </p:tavLst>
                                    </p:anim>
                                    <p:anim calcmode="lin" valueType="num">
                                      <p:cBhvr additive="base">
                                        <p:cTn id="97"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8" grpId="0"/>
      <p:bldP spid="59" grpId="0"/>
      <p:bldP spid="62" grpId="0"/>
      <p:bldP spid="63" grpId="0"/>
      <p:bldP spid="64" grpId="0"/>
      <p:bldP spid="65" grpId="0"/>
      <p:bldP spid="38" grpId="0"/>
    </p:bldLst>
  </p:timing>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培训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ioovzvsi">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3517</Words>
  <Application>WPS 演示</Application>
  <PresentationFormat>自定义</PresentationFormat>
  <Paragraphs>426</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vt:lpstr>
      <vt:lpstr>宋体</vt:lpstr>
      <vt:lpstr>Wingdings</vt:lpstr>
      <vt:lpstr>Calibri</vt:lpstr>
      <vt:lpstr>微软雅黑</vt:lpstr>
      <vt:lpstr>Arial Unicode MS</vt:lpstr>
      <vt:lpstr>Arial</vt:lpstr>
      <vt:lpstr>培训PPT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情感营销</dc:title>
  <dc:creator>第一PPT</dc:creator>
  <cp:keywords>www.1ppt.com</cp:keywords>
  <dc:description>www.1ppt.com</dc:description>
  <cp:lastModifiedBy>铭</cp:lastModifiedBy>
  <cp:revision>89</cp:revision>
  <dcterms:created xsi:type="dcterms:W3CDTF">2018-04-06T06:28:00Z</dcterms:created>
  <dcterms:modified xsi:type="dcterms:W3CDTF">2022-03-03T03:20:59Z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CD332370FDBB4F81B30F9E94AF58086B</vt:lpwstr>
  </property>
  <property fmtid="{D5CDD505-2E9C-101B-9397-08002B2CF9AE}" pid="3" name="KSOProductBuildVer">
    <vt:lpwstr>2052-11.1.0.11045</vt:lpwstr>
  </property>
</Properties>
</file>