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5"/>
  </p:notesMasterIdLst>
  <p:sldIdLst>
    <p:sldId id="258" r:id="rId3"/>
    <p:sldId id="256" r:id="rId4"/>
    <p:sldId id="259" r:id="rId6"/>
    <p:sldId id="264" r:id="rId7"/>
    <p:sldId id="265" r:id="rId8"/>
    <p:sldId id="267" r:id="rId9"/>
    <p:sldId id="266" r:id="rId10"/>
    <p:sldId id="260" r:id="rId11"/>
    <p:sldId id="269" r:id="rId12"/>
    <p:sldId id="268" r:id="rId13"/>
    <p:sldId id="270" r:id="rId14"/>
    <p:sldId id="271" r:id="rId15"/>
    <p:sldId id="272" r:id="rId16"/>
    <p:sldId id="261" r:id="rId17"/>
    <p:sldId id="273" r:id="rId18"/>
    <p:sldId id="274" r:id="rId19"/>
    <p:sldId id="275" r:id="rId20"/>
    <p:sldId id="276" r:id="rId21"/>
    <p:sldId id="262" r:id="rId22"/>
    <p:sldId id="277" r:id="rId23"/>
    <p:sldId id="278" r:id="rId24"/>
    <p:sldId id="279" r:id="rId25"/>
    <p:sldId id="280" r:id="rId26"/>
    <p:sldId id="263"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B656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834" autoAdjust="0"/>
    <p:restoredTop sz="94660" autoAdjust="0"/>
  </p:normalViewPr>
  <p:slideViewPr>
    <p:cSldViewPr snapToGrid="0">
      <p:cViewPr varScale="1">
        <p:scale>
          <a:sx n="61" d="100"/>
          <a:sy n="61" d="100"/>
        </p:scale>
        <p:origin x="-72" y="-1464"/>
      </p:cViewPr>
      <p:guideLst>
        <p:guide orient="horz" pos="2160"/>
        <p:guide pos="3840"/>
      </p:guideLst>
    </p:cSldViewPr>
  </p:slideViewPr>
  <p:outlineViewPr>
    <p:cViewPr>
      <p:scale>
        <a:sx n="33" d="100"/>
        <a:sy n="33" d="100"/>
      </p:scale>
      <p:origin x="0" y="366"/>
    </p:cViewPr>
  </p:outlin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0" Type="http://schemas.openxmlformats.org/officeDocument/2006/relationships/tableStyles" Target="tableStyles.xml"/><Relationship Id="rId3" Type="http://schemas.openxmlformats.org/officeDocument/2006/relationships/slide" Target="slides/slide1.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F25A8C7-CC1A-4A08-9B4B-31F43B054C7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9E1B693-632D-4080-9CF6-EA28B66DC80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122363"/>
            <a:ext cx="9144000" cy="2387600"/>
          </a:xfrm>
        </p:spPr>
        <p:txBody>
          <a:bodyPr anchor="b">
            <a:normAutofit/>
          </a:bodyPr>
          <a:lstStyle>
            <a:lvl1pPr algn="ctr">
              <a:defRPr sz="7200" b="0"/>
            </a:lvl1pPr>
          </a:lstStyle>
          <a:p>
            <a:r>
              <a:rPr lang="zh-CN" altLang="en-US" dirty="0"/>
              <a:t>单击此处编辑标题</a:t>
            </a:r>
            <a:endParaRPr lang="zh-CN" altLang="en-US" dirty="0"/>
          </a:p>
        </p:txBody>
      </p:sp>
      <p:sp>
        <p:nvSpPr>
          <p:cNvPr id="3" name="副标题 2"/>
          <p:cNvSpPr>
            <a:spLocks noGrp="1"/>
          </p:cNvSpPr>
          <p:nvPr>
            <p:ph type="subTitle" idx="1"/>
          </p:nvPr>
        </p:nvSpPr>
        <p:spPr>
          <a:xfrm>
            <a:off x="1524000" y="3602038"/>
            <a:ext cx="9144000" cy="1655762"/>
          </a:xfrm>
        </p:spPr>
        <p:txBody>
          <a:bodyPr>
            <a:normAutofit/>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4" name="日期占位符 3"/>
          <p:cNvSpPr>
            <a:spLocks noGrp="1"/>
          </p:cNvSpPr>
          <p:nvPr>
            <p:ph type="dt" sz="half" idx="10"/>
          </p:nvPr>
        </p:nvSpPr>
        <p:spPr>
          <a:xfrm>
            <a:off x="838200" y="6356350"/>
            <a:ext cx="2743200" cy="365125"/>
          </a:xfrm>
        </p:spPr>
        <p:txBody>
          <a:bodyPr/>
          <a:lstStyle/>
          <a:p>
            <a:fld id="{D997B5FA-0921-464F-AAE1-844C04324D75}" type="datetimeFigureOut">
              <a:rPr lang="zh-CN" altLang="en-US" smtClean="0"/>
            </a:fld>
            <a:endParaRPr lang="zh-CN" altLang="en-US" dirty="0"/>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565CE74E-AB26-4998-AD42-012C4C1AD076}" type="slidenum">
              <a:rPr lang="zh-CN" altLang="en-US" smtClean="0"/>
            </a:fld>
            <a:endParaRPr lang="zh-CN" altLang="en-US"/>
          </a:p>
        </p:txBody>
      </p:sp>
    </p:spTree>
  </p:cSld>
  <p:clrMapOvr>
    <a:masterClrMapping/>
  </p:clrMapOvr>
  <p:transition spd="slow" advClick="0" advTm="0">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a:xfrm>
            <a:off x="838200" y="6356350"/>
            <a:ext cx="2743200" cy="365125"/>
          </a:xfrm>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transition spd="slow" advClick="0" advTm="0">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nchor="ctr" anchorCtr="0"/>
          <a:lstStyle/>
          <a:p>
            <a:r>
              <a:rPr lang="zh-CN" altLang="en-US" dirty="0"/>
              <a:t>单击此处编辑母版标题样式</a:t>
            </a:r>
            <a:endParaRPr lang="zh-CN" altLang="en-US" dirty="0"/>
          </a:p>
        </p:txBody>
      </p:sp>
      <p:sp>
        <p:nvSpPr>
          <p:cNvPr id="3" name="内容占位符 2"/>
          <p:cNvSpPr>
            <a:spLocks noGrp="1"/>
          </p:cNvSpPr>
          <p:nvPr>
            <p:ph idx="1"/>
          </p:nvPr>
        </p:nvSpPr>
        <p:spPr>
          <a:xfrm>
            <a:off x="838200" y="1825625"/>
            <a:ext cx="10515600" cy="4351338"/>
          </a:xfrm>
        </p:spPr>
        <p:txBody>
          <a:bodyPr/>
          <a:lstStyle>
            <a:lvl1pPr>
              <a:defRPr sz="2400"/>
            </a:lvl1pPr>
            <a:lvl2pPr>
              <a:defRPr sz="2000"/>
            </a:lvl2pPr>
            <a:lvl3pPr>
              <a:defRPr sz="1800"/>
            </a:lvl3pPr>
            <a:lvl4pPr>
              <a:defRPr sz="1800"/>
            </a:lvl4pPr>
            <a:lvl5pPr>
              <a:defRPr sz="18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a:xfrm>
            <a:off x="838200" y="6356350"/>
            <a:ext cx="2743200" cy="365125"/>
          </a:xfrm>
        </p:spPr>
        <p:txBody>
          <a:bodyPr/>
          <a:lstStyle/>
          <a:p>
            <a:fld id="{760FBDFE-C587-4B4C-A407-44438C67B59E}" type="datetimeFigureOut">
              <a:rPr lang="zh-CN" altLang="en-US" smtClean="0"/>
            </a:fld>
            <a:endParaRPr lang="zh-CN" altLang="en-US" dirty="0"/>
          </a:p>
        </p:txBody>
      </p:sp>
      <p:sp>
        <p:nvSpPr>
          <p:cNvPr id="5" name="页脚占位符 4"/>
          <p:cNvSpPr>
            <a:spLocks noGrp="1"/>
          </p:cNvSpPr>
          <p:nvPr>
            <p:ph type="ftr" sz="quarter" idx="11"/>
          </p:nvPr>
        </p:nvSpPr>
        <p:spPr>
          <a:xfrm>
            <a:off x="4038600" y="6356350"/>
            <a:ext cx="4114800" cy="365125"/>
          </a:xfrm>
        </p:spPr>
        <p:txBody>
          <a:bodyPr/>
          <a:lstStyle/>
          <a:p>
            <a:endParaRPr lang="zh-CN" altLang="en-US" dirty="0"/>
          </a:p>
        </p:txBody>
      </p:sp>
      <p:sp>
        <p:nvSpPr>
          <p:cNvPr id="6" name="灯片编号占位符 5"/>
          <p:cNvSpPr>
            <a:spLocks noGrp="1"/>
          </p:cNvSpPr>
          <p:nvPr>
            <p:ph type="sldNum" sz="quarter" idx="12"/>
          </p:nvPr>
        </p:nvSpPr>
        <p:spPr>
          <a:xfrm>
            <a:off x="8610600" y="6356350"/>
            <a:ext cx="2743200" cy="365125"/>
          </a:xfrm>
        </p:spPr>
        <p:txBody>
          <a:bodyPr/>
          <a:lstStyle/>
          <a:p>
            <a:fld id="{49AE70B2-8BF9-45C0-BB95-33D1B9D3A854}" type="slidenum">
              <a:rPr lang="zh-CN" altLang="en-US" smtClean="0"/>
            </a:fld>
            <a:endParaRPr lang="zh-CN" altLang="en-US"/>
          </a:p>
        </p:txBody>
      </p:sp>
    </p:spTree>
  </p:cSld>
  <p:clrMapOvr>
    <a:masterClrMapping/>
  </p:clrMapOvr>
  <p:transition spd="slow" advClick="0" advTm="0">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a:xfrm>
            <a:off x="838200" y="6356350"/>
            <a:ext cx="2743200" cy="365125"/>
          </a:xfrm>
        </p:spPr>
        <p:txBody>
          <a:bodyPr/>
          <a:lstStyle/>
          <a:p>
            <a:fld id="{5CAADBD5-FF6F-4F1F-AF78-B518D2CD176F}"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E21C2A10-E97F-46DF-9873-696D05EB38D6}" type="slidenum">
              <a:rPr lang="zh-CN" altLang="en-US" smtClean="0"/>
            </a:fld>
            <a:endParaRPr lang="zh-CN" altLang="en-US"/>
          </a:p>
        </p:txBody>
      </p:sp>
    </p:spTree>
  </p:cSld>
  <p:clrMapOvr>
    <a:masterClrMapping/>
  </p:clrMapOvr>
  <p:transition spd="slow" advClick="0" advTm="0">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nchor="ctr" anchorCtr="0"/>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6172200" y="1825625"/>
            <a:ext cx="5181600" cy="4351338"/>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a:xfrm>
            <a:off x="838200" y="6356350"/>
            <a:ext cx="2743200" cy="365125"/>
          </a:xfrm>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p:spPr>
        <p:txBody>
          <a:bodyPr/>
          <a:lstStyle/>
          <a:p>
            <a:fld id="{49AE70B2-8BF9-45C0-BB95-33D1B9D3A854}" type="slidenum">
              <a:rPr lang="zh-CN" altLang="en-US" smtClean="0"/>
            </a:fld>
            <a:endParaRPr lang="zh-CN" altLang="en-US"/>
          </a:p>
        </p:txBody>
      </p:sp>
    </p:spTree>
  </p:cSld>
  <p:clrMapOvr>
    <a:masterClrMapping/>
  </p:clrMapOvr>
  <p:transition spd="slow" advClick="0" advTm="0">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nchor="ctr" anchorCtr="0"/>
          <a:lstStyle/>
          <a:p>
            <a:r>
              <a:rPr lang="zh-CN" altLang="en-US"/>
              <a:t>单击此处编辑母版标题样式</a:t>
            </a:r>
            <a:endParaRPr lang="zh-CN" altLang="en-US"/>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a:xfrm>
            <a:off x="838200" y="6356350"/>
            <a:ext cx="2743200" cy="365125"/>
          </a:xfrm>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a:xfrm>
            <a:off x="4038600" y="6356350"/>
            <a:ext cx="4114800" cy="365125"/>
          </a:xfr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p:spPr>
        <p:txBody>
          <a:bodyPr/>
          <a:lstStyle/>
          <a:p>
            <a:fld id="{49AE70B2-8BF9-45C0-BB95-33D1B9D3A854}" type="slidenum">
              <a:rPr lang="zh-CN" altLang="en-US" smtClean="0"/>
            </a:fld>
            <a:endParaRPr lang="zh-CN" altLang="en-US"/>
          </a:p>
        </p:txBody>
      </p:sp>
      <p:sp>
        <p:nvSpPr>
          <p:cNvPr id="11" name="矩形 10"/>
          <p:cNvSpPr/>
          <p:nvPr userDrawn="1"/>
        </p:nvSpPr>
        <p:spPr>
          <a:xfrm>
            <a:off x="8325228" y="6576421"/>
            <a:ext cx="775136" cy="246221"/>
          </a:xfrm>
          <a:prstGeom prst="rect">
            <a:avLst/>
          </a:prstGeom>
        </p:spPr>
        <p:txBody>
          <a:bodyPr wrap="square">
            <a:spAutoFit/>
          </a:bodyPr>
          <a:lstStyle/>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模板下载：</a:t>
            </a:r>
            <a:r>
              <a:rPr lang="en-US" altLang="zh-CN" sz="100" dirty="0">
                <a:solidFill>
                  <a:prstClr val="white"/>
                </a:solidFill>
                <a:latin typeface="Calibri" panose="020F0502020204030204"/>
                <a:ea typeface="宋体" panose="02010600030101010101" pitchFamily="2" charset="-122"/>
              </a:rPr>
              <a:t>www.1ppt.com/moban/     </a:t>
            </a:r>
            <a:r>
              <a:rPr lang="zh-CN" altLang="en-US" sz="100" dirty="0">
                <a:solidFill>
                  <a:prstClr val="white"/>
                </a:solidFill>
                <a:latin typeface="Calibri" panose="020F0502020204030204"/>
                <a:ea typeface="宋体" panose="02010600030101010101" pitchFamily="2" charset="-122"/>
              </a:rPr>
              <a:t>行业</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www.1ppt.com/hangye/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节日</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www.1ppt.com/jieri/           PPT</a:t>
            </a:r>
            <a:r>
              <a:rPr lang="zh-CN" altLang="en-US" sz="100" dirty="0">
                <a:solidFill>
                  <a:prstClr val="white"/>
                </a:solidFill>
                <a:latin typeface="Calibri" panose="020F0502020204030204"/>
                <a:ea typeface="宋体" panose="02010600030101010101" pitchFamily="2" charset="-122"/>
              </a:rPr>
              <a:t>素材下载：</a:t>
            </a:r>
            <a:r>
              <a:rPr lang="en-US" altLang="zh-CN" sz="100" dirty="0">
                <a:solidFill>
                  <a:prstClr val="white"/>
                </a:solidFill>
                <a:latin typeface="Calibri" panose="020F0502020204030204"/>
                <a:ea typeface="宋体" panose="02010600030101010101" pitchFamily="2" charset="-122"/>
              </a:rPr>
              <a:t>www.1ppt.com/sucai/</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背景图片：</a:t>
            </a:r>
            <a:r>
              <a:rPr lang="en-US" altLang="zh-CN" sz="100" dirty="0">
                <a:solidFill>
                  <a:prstClr val="white"/>
                </a:solidFill>
                <a:latin typeface="Calibri" panose="020F0502020204030204"/>
                <a:ea typeface="宋体" panose="02010600030101010101" pitchFamily="2" charset="-122"/>
              </a:rPr>
              <a:t>www.1ppt.com/beijing/      PPT</a:t>
            </a:r>
            <a:r>
              <a:rPr lang="zh-CN" altLang="en-US" sz="100" dirty="0">
                <a:solidFill>
                  <a:prstClr val="white"/>
                </a:solidFill>
                <a:latin typeface="Calibri" panose="020F0502020204030204"/>
                <a:ea typeface="宋体" panose="02010600030101010101" pitchFamily="2" charset="-122"/>
              </a:rPr>
              <a:t>图表下载：</a:t>
            </a:r>
            <a:r>
              <a:rPr lang="en-US" altLang="zh-CN" sz="100" dirty="0">
                <a:solidFill>
                  <a:prstClr val="white"/>
                </a:solidFill>
                <a:latin typeface="Calibri" panose="020F0502020204030204"/>
                <a:ea typeface="宋体" panose="02010600030101010101" pitchFamily="2" charset="-122"/>
              </a:rPr>
              <a:t>www.1ppt.com/tubiao/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优秀</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下载：</a:t>
            </a:r>
            <a:r>
              <a:rPr lang="en-US" altLang="zh-CN" sz="100" dirty="0">
                <a:solidFill>
                  <a:prstClr val="white"/>
                </a:solidFill>
                <a:latin typeface="Calibri" panose="020F0502020204030204"/>
                <a:ea typeface="宋体" panose="02010600030101010101" pitchFamily="2" charset="-122"/>
              </a:rPr>
              <a:t>www.1ppt.com/xiazai/        PPT</a:t>
            </a:r>
            <a:r>
              <a:rPr lang="zh-CN" altLang="en-US" sz="100" dirty="0">
                <a:solidFill>
                  <a:prstClr val="white"/>
                </a:solidFill>
                <a:latin typeface="Calibri" panose="020F0502020204030204"/>
                <a:ea typeface="宋体" panose="02010600030101010101" pitchFamily="2" charset="-122"/>
              </a:rPr>
              <a:t>教程： </a:t>
            </a:r>
            <a:r>
              <a:rPr lang="en-US" altLang="zh-CN" sz="100" dirty="0">
                <a:solidFill>
                  <a:prstClr val="white"/>
                </a:solidFill>
                <a:latin typeface="Calibri" panose="020F0502020204030204"/>
                <a:ea typeface="宋体" panose="02010600030101010101" pitchFamily="2" charset="-122"/>
              </a:rPr>
              <a:t>www.1ppt.com/powerpoint/      </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Word</a:t>
            </a:r>
            <a:r>
              <a:rPr lang="zh-CN" altLang="en-US" sz="100" dirty="0">
                <a:solidFill>
                  <a:prstClr val="white"/>
                </a:solidFill>
                <a:latin typeface="Calibri" panose="020F0502020204030204"/>
                <a:ea typeface="宋体" panose="02010600030101010101" pitchFamily="2" charset="-122"/>
              </a:rPr>
              <a:t>教程： </a:t>
            </a:r>
            <a:r>
              <a:rPr lang="en-US" altLang="zh-CN" sz="100" dirty="0">
                <a:solidFill>
                  <a:prstClr val="white"/>
                </a:solidFill>
                <a:latin typeface="Calibri" panose="020F0502020204030204"/>
                <a:ea typeface="宋体" panose="02010600030101010101" pitchFamily="2" charset="-122"/>
              </a:rPr>
              <a:t>www.1ppt.com/word/              Excel</a:t>
            </a:r>
            <a:r>
              <a:rPr lang="zh-CN" altLang="en-US" sz="100" dirty="0">
                <a:solidFill>
                  <a:prstClr val="white"/>
                </a:solidFill>
                <a:latin typeface="Calibri" panose="020F0502020204030204"/>
                <a:ea typeface="宋体" panose="02010600030101010101" pitchFamily="2" charset="-122"/>
              </a:rPr>
              <a:t>教程：</a:t>
            </a:r>
            <a:r>
              <a:rPr lang="en-US" altLang="zh-CN" sz="100" dirty="0">
                <a:solidFill>
                  <a:prstClr val="white"/>
                </a:solidFill>
                <a:latin typeface="Calibri" panose="020F0502020204030204"/>
                <a:ea typeface="宋体" panose="02010600030101010101" pitchFamily="2" charset="-122"/>
              </a:rPr>
              <a:t>www.1ppt.com/excel/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资料下载：</a:t>
            </a:r>
            <a:r>
              <a:rPr lang="en-US" altLang="zh-CN" sz="100" dirty="0">
                <a:solidFill>
                  <a:prstClr val="white"/>
                </a:solidFill>
                <a:latin typeface="Calibri" panose="020F0502020204030204"/>
                <a:ea typeface="宋体" panose="02010600030101010101" pitchFamily="2" charset="-122"/>
              </a:rPr>
              <a:t>www.1ppt.com/ziliao/                PPT</a:t>
            </a:r>
            <a:r>
              <a:rPr lang="zh-CN" altLang="en-US" sz="100" dirty="0">
                <a:solidFill>
                  <a:prstClr val="white"/>
                </a:solidFill>
                <a:latin typeface="Calibri" panose="020F0502020204030204"/>
                <a:ea typeface="宋体" panose="02010600030101010101" pitchFamily="2" charset="-122"/>
              </a:rPr>
              <a:t>课件下载：</a:t>
            </a:r>
            <a:r>
              <a:rPr lang="en-US" altLang="zh-CN" sz="100" dirty="0">
                <a:solidFill>
                  <a:prstClr val="white"/>
                </a:solidFill>
                <a:latin typeface="Calibri" panose="020F0502020204030204"/>
                <a:ea typeface="宋体" panose="02010600030101010101" pitchFamily="2" charset="-122"/>
              </a:rPr>
              <a:t>www.1ppt.com/kejian/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范文下载：</a:t>
            </a:r>
            <a:r>
              <a:rPr lang="en-US" altLang="zh-CN" sz="100" dirty="0">
                <a:solidFill>
                  <a:prstClr val="white"/>
                </a:solidFill>
                <a:latin typeface="Calibri" panose="020F0502020204030204"/>
                <a:ea typeface="宋体" panose="02010600030101010101" pitchFamily="2" charset="-122"/>
              </a:rPr>
              <a:t>www.1ppt.com/fanwen/             </a:t>
            </a:r>
            <a:r>
              <a:rPr lang="zh-CN" altLang="en-US" sz="100" dirty="0">
                <a:solidFill>
                  <a:prstClr val="white"/>
                </a:solidFill>
                <a:latin typeface="Calibri" panose="020F0502020204030204"/>
                <a:ea typeface="宋体" panose="02010600030101010101" pitchFamily="2" charset="-122"/>
              </a:rPr>
              <a:t>试卷下载：</a:t>
            </a:r>
            <a:r>
              <a:rPr lang="en-US" altLang="zh-CN" sz="100" dirty="0">
                <a:solidFill>
                  <a:prstClr val="white"/>
                </a:solidFill>
                <a:latin typeface="Calibri" panose="020F0502020204030204"/>
                <a:ea typeface="宋体" panose="02010600030101010101" pitchFamily="2" charset="-122"/>
              </a:rPr>
              <a:t>www.1ppt.com/shiti/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教案下载：</a:t>
            </a:r>
            <a:r>
              <a:rPr lang="en-US" altLang="zh-CN" sz="100" dirty="0">
                <a:solidFill>
                  <a:prstClr val="white"/>
                </a:solidFill>
                <a:latin typeface="Calibri" panose="020F0502020204030204"/>
                <a:ea typeface="宋体" panose="02010600030101010101" pitchFamily="2" charset="-122"/>
              </a:rPr>
              <a:t>www.1ppt.com/jiaoan/  </a:t>
            </a:r>
            <a:r>
              <a:rPr lang="en-US" altLang="zh-CN" sz="100" dirty="0" smtClean="0">
                <a:solidFill>
                  <a:prstClr val="white"/>
                </a:solidFill>
                <a:latin typeface="Calibri" panose="020F0502020204030204"/>
                <a:ea typeface="宋体" panose="02010600030101010101" pitchFamily="2" charset="-122"/>
              </a:rPr>
              <a:t>      </a:t>
            </a:r>
            <a:endParaRPr lang="en-US" altLang="zh-CN" sz="100" dirty="0">
              <a:solidFill>
                <a:prstClr val="white"/>
              </a:solidFill>
              <a:latin typeface="Calibri" panose="020F0502020204030204"/>
              <a:ea typeface="宋体" panose="02010600030101010101" pitchFamily="2" charset="-122"/>
            </a:endParaRPr>
          </a:p>
          <a:p>
            <a:r>
              <a:rPr lang="zh-CN" altLang="en-US" sz="100" dirty="0" smtClean="0">
                <a:solidFill>
                  <a:prstClr val="white"/>
                </a:solidFill>
                <a:latin typeface="Calibri" panose="020F0502020204030204"/>
                <a:ea typeface="宋体" panose="02010600030101010101" pitchFamily="2" charset="-122"/>
              </a:rPr>
              <a:t>字体下载：</a:t>
            </a:r>
            <a:r>
              <a:rPr lang="en-US" altLang="zh-CN" sz="100" dirty="0" smtClean="0">
                <a:solidFill>
                  <a:prstClr val="white"/>
                </a:solidFill>
                <a:latin typeface="Calibri" panose="020F0502020204030204"/>
                <a:ea typeface="宋体" panose="02010600030101010101" pitchFamily="2" charset="-122"/>
              </a:rPr>
              <a:t>www.1ppt.com/ziti/</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 </a:t>
            </a:r>
            <a:endParaRPr lang="zh-CN" altLang="en-US" sz="100" dirty="0">
              <a:solidFill>
                <a:prstClr val="white"/>
              </a:solidFill>
              <a:latin typeface="Calibri" panose="020F0502020204030204"/>
              <a:ea typeface="宋体" panose="02010600030101010101" pitchFamily="2" charset="-122"/>
            </a:endParaRPr>
          </a:p>
        </p:txBody>
      </p:sp>
    </p:spTree>
  </p:cSld>
  <p:clrMapOvr>
    <a:masterClrMapping/>
  </p:clrMapOvr>
  <p:transition spd="slow" advClick="0" advTm="0">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5CAADBD5-FF6F-4F1F-AF78-B518D2CD176F}"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21C2A10-E97F-46DF-9873-696D05EB38D6}" type="slidenum">
              <a:rPr lang="zh-CN" altLang="en-US" smtClean="0"/>
            </a:fld>
            <a:endParaRPr lang="zh-CN" altLang="en-US"/>
          </a:p>
        </p:txBody>
      </p:sp>
    </p:spTree>
  </p:cSld>
  <p:clrMapOvr>
    <a:masterClrMapping/>
  </p:clrMapOvr>
  <p:transition spd="slow" advClick="0" advTm="0">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49AE70B2-8BF9-45C0-BB95-33D1B9D3A854}" type="slidenum">
              <a:rPr lang="zh-CN" altLang="en-US" smtClean="0"/>
            </a:fld>
            <a:endParaRPr lang="zh-CN" altLang="en-US"/>
          </a:p>
        </p:txBody>
      </p:sp>
    </p:spTree>
  </p:cSld>
  <p:clrMapOvr>
    <a:masterClrMapping/>
  </p:clrMapOvr>
  <p:transition spd="slow" advClick="0" advTm="0">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8200" y="713673"/>
            <a:ext cx="4681654" cy="1428161"/>
          </a:xfrm>
        </p:spPr>
        <p:txBody>
          <a:bodyPr anchor="t" anchorCtr="0">
            <a:normAutofit/>
          </a:bodyPr>
          <a:lstStyle>
            <a:lvl1pPr>
              <a:defRPr sz="3600"/>
            </a:lvl1pPr>
          </a:lstStyle>
          <a:p>
            <a:r>
              <a:rPr lang="zh-CN" altLang="en-US" dirty="0"/>
              <a:t>单击此处编辑标题</a:t>
            </a:r>
            <a:endParaRPr lang="zh-CN" altLang="en-US" dirty="0"/>
          </a:p>
        </p:txBody>
      </p:sp>
      <p:sp>
        <p:nvSpPr>
          <p:cNvPr id="3" name="图片占位符 2"/>
          <p:cNvSpPr>
            <a:spLocks noGrp="1" noChangeAspect="1"/>
          </p:cNvSpPr>
          <p:nvPr>
            <p:ph type="pic" idx="1"/>
          </p:nvPr>
        </p:nvSpPr>
        <p:spPr>
          <a:xfrm>
            <a:off x="5642517" y="713673"/>
            <a:ext cx="5711882"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838200" y="2313873"/>
            <a:ext cx="4681654" cy="3811588"/>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a:xfrm>
            <a:off x="838200" y="6356350"/>
            <a:ext cx="2743200" cy="365125"/>
          </a:xfrm>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a:xfrm>
            <a:off x="4038600" y="6356350"/>
            <a:ext cx="4114800" cy="365125"/>
          </a:xfrm>
        </p:spPr>
        <p:txBody>
          <a:bodyPr/>
          <a:lstStyle/>
          <a:p>
            <a:endParaRPr lang="zh-CN" altLang="en-US" dirty="0"/>
          </a:p>
        </p:txBody>
      </p:sp>
      <p:sp>
        <p:nvSpPr>
          <p:cNvPr id="7" name="灯片编号占位符 6"/>
          <p:cNvSpPr>
            <a:spLocks noGrp="1"/>
          </p:cNvSpPr>
          <p:nvPr>
            <p:ph type="sldNum" sz="quarter" idx="12"/>
          </p:nvPr>
        </p:nvSpPr>
        <p:spPr>
          <a:xfrm>
            <a:off x="8610600" y="6356350"/>
            <a:ext cx="2743200" cy="365125"/>
          </a:xfrm>
        </p:spPr>
        <p:txBody>
          <a:bodyPr/>
          <a:lstStyle/>
          <a:p>
            <a:fld id="{FABC47A4-756D-490B-A52F-7D9E2C9FC05F}" type="slidenum">
              <a:rPr lang="zh-CN" altLang="en-US" smtClean="0"/>
            </a:fld>
            <a:endParaRPr lang="zh-CN" altLang="en-US"/>
          </a:p>
        </p:txBody>
      </p:sp>
    </p:spTree>
  </p:cSld>
  <p:clrMapOvr>
    <a:masterClrMapping/>
  </p:clrMapOvr>
  <p:transition spd="slow" advClick="0" advTm="0">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nvPr>
        </p:nvSpPr>
        <p:spPr>
          <a:xfrm>
            <a:off x="10444898" y="365125"/>
            <a:ext cx="908901" cy="5811838"/>
          </a:xfrm>
        </p:spPr>
        <p:txBody>
          <a:bodyPr vert="eaVert">
            <a:normAutofit/>
          </a:bodyPr>
          <a:lstStyle>
            <a:lvl1pPr>
              <a:defRPr sz="4400"/>
            </a:lvl1pPr>
          </a:lstStyle>
          <a:p>
            <a:r>
              <a:rPr lang="zh-CN" altLang="en-US" dirty="0"/>
              <a:t>单击此处编辑标题</a:t>
            </a:r>
            <a:endParaRPr lang="zh-CN" altLang="en-US" dirty="0"/>
          </a:p>
        </p:txBody>
      </p:sp>
      <p:sp>
        <p:nvSpPr>
          <p:cNvPr id="3" name="竖排文字占位符 2"/>
          <p:cNvSpPr>
            <a:spLocks noGrp="1"/>
          </p:cNvSpPr>
          <p:nvPr>
            <p:ph type="body" orient="vert" idx="1"/>
          </p:nvPr>
        </p:nvSpPr>
        <p:spPr>
          <a:xfrm>
            <a:off x="838199" y="365125"/>
            <a:ext cx="9446443" cy="5811838"/>
          </a:xfrm>
        </p:spPr>
        <p:txBody>
          <a:bodyPr vert="eaVert"/>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a:xfrm>
            <a:off x="838200" y="6356350"/>
            <a:ext cx="2743200" cy="365125"/>
          </a:xfrm>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49AE70B2-8BF9-45C0-BB95-33D1B9D3A854}" type="slidenum">
              <a:rPr lang="zh-CN" altLang="en-US" smtClean="0"/>
            </a:fld>
            <a:endParaRPr lang="zh-CN" altLang="en-US"/>
          </a:p>
        </p:txBody>
      </p:sp>
    </p:spTree>
  </p:cSld>
  <p:clrMapOvr>
    <a:masterClrMapping/>
  </p:clrMapOvr>
  <p:transition spd="slow" advClick="0" advTm="0">
    <p:random/>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png"/><Relationship Id="rId11" Type="http://schemas.openxmlformats.org/officeDocument/2006/relationships/tags" Target="../tags/tag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KSO_TEMPLATE" hidden="1"/>
          <p:cNvSpPr/>
          <p:nvPr userDrawn="1">
            <p:custDataLst>
              <p:tags r:id="rId1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userDrawn="1"/>
        </p:nvPicPr>
        <p:blipFill>
          <a:blip r:embed="rId12" cstate="screen"/>
          <a:stretch>
            <a:fillRect/>
          </a:stretch>
        </p:blipFill>
        <p:spPr>
          <a:xfrm>
            <a:off x="0" y="1870678"/>
            <a:ext cx="12192000" cy="4987322"/>
          </a:xfrm>
          <a:prstGeom prst="rect">
            <a:avLst/>
          </a:prstGeom>
        </p:spPr>
      </p:pic>
      <p:sp>
        <p:nvSpPr>
          <p:cNvPr id="4" name="矩形 3"/>
          <p:cNvSpPr/>
          <p:nvPr userDrawn="1"/>
        </p:nvSpPr>
        <p:spPr>
          <a:xfrm>
            <a:off x="8890" y="-12700"/>
            <a:ext cx="12201525" cy="6910705"/>
          </a:xfrm>
          <a:prstGeom prst="rect">
            <a:avLst/>
          </a:pr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ransition spd="slow" advClick="0" advTm="0">
    <p:random/>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8.png"/><Relationship Id="rId7" Type="http://schemas.openxmlformats.org/officeDocument/2006/relationships/image" Target="../media/image7.png"/><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10.xml"/><Relationship Id="rId5" Type="http://schemas.openxmlformats.org/officeDocument/2006/relationships/image" Target="../media/image14.jpeg"/><Relationship Id="rId4" Type="http://schemas.openxmlformats.org/officeDocument/2006/relationships/image" Target="../media/image16.png"/><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image" Target="../media/image4.png"/></Relationships>
</file>

<file path=ppt/slides/_rels/slide11.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11.xml"/><Relationship Id="rId5" Type="http://schemas.openxmlformats.org/officeDocument/2006/relationships/image" Target="../media/image17.png"/><Relationship Id="rId4" Type="http://schemas.openxmlformats.org/officeDocument/2006/relationships/image" Target="../media/image14.jpeg"/><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image" Target="../media/image4.png"/></Relationships>
</file>

<file path=ppt/slides/_rels/slide12.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12.xml"/><Relationship Id="rId5" Type="http://schemas.openxmlformats.org/officeDocument/2006/relationships/image" Target="../media/image18.jpeg"/><Relationship Id="rId4" Type="http://schemas.openxmlformats.org/officeDocument/2006/relationships/image" Target="../media/image14.jpeg"/><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image" Target="../media/image4.png"/></Relationships>
</file>

<file path=ppt/slides/_rels/slide13.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13.xml"/><Relationship Id="rId5" Type="http://schemas.openxmlformats.org/officeDocument/2006/relationships/image" Target="../media/image19.png"/><Relationship Id="rId4" Type="http://schemas.openxmlformats.org/officeDocument/2006/relationships/image" Target="../media/image14.jpeg"/><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image" Target="../media/image4.png"/></Relationships>
</file>

<file path=ppt/slides/_rels/slide14.xml.rels><?xml version="1.0" encoding="UTF-8" standalone="yes"?>
<Relationships xmlns="http://schemas.openxmlformats.org/package/2006/relationships"><Relationship Id="rId8" Type="http://schemas.openxmlformats.org/officeDocument/2006/relationships/notesSlide" Target="../notesSlides/notesSlide4.xml"/><Relationship Id="rId7" Type="http://schemas.openxmlformats.org/officeDocument/2006/relationships/slideLayout" Target="../slideLayouts/slideLayout1.xml"/><Relationship Id="rId6" Type="http://schemas.openxmlformats.org/officeDocument/2006/relationships/tags" Target="../tags/tag14.xml"/><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1.png"/></Relationships>
</file>

<file path=ppt/slides/_rels/slide15.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15.xml"/><Relationship Id="rId5" Type="http://schemas.openxmlformats.org/officeDocument/2006/relationships/image" Target="../media/image21.png"/><Relationship Id="rId4" Type="http://schemas.openxmlformats.org/officeDocument/2006/relationships/image" Target="../media/image20.png"/><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image" Target="../media/image4.png"/></Relationships>
</file>

<file path=ppt/slides/_rels/slide16.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16.xml"/><Relationship Id="rId5" Type="http://schemas.openxmlformats.org/officeDocument/2006/relationships/image" Target="../media/image21.png"/><Relationship Id="rId4" Type="http://schemas.openxmlformats.org/officeDocument/2006/relationships/image" Target="../media/image22.png"/><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image" Target="../media/image4.png"/></Relationships>
</file>

<file path=ppt/slides/_rels/slide17.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17.xml"/><Relationship Id="rId5" Type="http://schemas.openxmlformats.org/officeDocument/2006/relationships/image" Target="../media/image24.emf"/><Relationship Id="rId4" Type="http://schemas.openxmlformats.org/officeDocument/2006/relationships/image" Target="../media/image23.png"/><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image" Target="../media/image4.png"/></Relationships>
</file>

<file path=ppt/slides/_rels/slide18.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18.xml"/><Relationship Id="rId4" Type="http://schemas.openxmlformats.org/officeDocument/2006/relationships/image" Target="../media/image25.png"/><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image" Target="../media/image4.png"/></Relationships>
</file>

<file path=ppt/slides/_rels/slide19.xml.rels><?xml version="1.0" encoding="UTF-8" standalone="yes"?>
<Relationships xmlns="http://schemas.openxmlformats.org/package/2006/relationships"><Relationship Id="rId8" Type="http://schemas.openxmlformats.org/officeDocument/2006/relationships/notesSlide" Target="../notesSlides/notesSlide5.xml"/><Relationship Id="rId7" Type="http://schemas.openxmlformats.org/officeDocument/2006/relationships/slideLayout" Target="../slideLayouts/slideLayout1.xml"/><Relationship Id="rId6" Type="http://schemas.openxmlformats.org/officeDocument/2006/relationships/tags" Target="../tags/tag19.xml"/><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8" Type="http://schemas.openxmlformats.org/officeDocument/2006/relationships/notesSlide" Target="../notesSlides/notesSlide1.xml"/><Relationship Id="rId7" Type="http://schemas.openxmlformats.org/officeDocument/2006/relationships/slideLayout" Target="../slideLayouts/slideLayout1.xml"/><Relationship Id="rId6" Type="http://schemas.openxmlformats.org/officeDocument/2006/relationships/tags" Target="../tags/tag2.xml"/><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20.xml"/><Relationship Id="rId4" Type="http://schemas.openxmlformats.org/officeDocument/2006/relationships/image" Target="../media/image26.png"/><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image" Target="../media/image4.png"/></Relationships>
</file>

<file path=ppt/slides/_rels/slide21.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21.xml"/><Relationship Id="rId4" Type="http://schemas.openxmlformats.org/officeDocument/2006/relationships/image" Target="../media/image27.png"/><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image" Target="../media/image4.png"/></Relationships>
</file>

<file path=ppt/slides/_rels/slide22.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22.xml"/><Relationship Id="rId4" Type="http://schemas.openxmlformats.org/officeDocument/2006/relationships/image" Target="../media/image28.png"/><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image" Target="../media/image4.png"/></Relationships>
</file>

<file path=ppt/slides/_rels/slide23.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23.xml"/><Relationship Id="rId4" Type="http://schemas.openxmlformats.org/officeDocument/2006/relationships/image" Target="../media/image9.png"/><Relationship Id="rId3" Type="http://schemas.openxmlformats.org/officeDocument/2006/relationships/image" Target="../media/image29.jpeg"/><Relationship Id="rId2" Type="http://schemas.openxmlformats.org/officeDocument/2006/relationships/image" Target="../media/image6.png"/><Relationship Id="rId1" Type="http://schemas.openxmlformats.org/officeDocument/2006/relationships/image" Target="../media/image4.png"/></Relationships>
</file>

<file path=ppt/slides/_rels/slide24.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8.png"/><Relationship Id="rId7" Type="http://schemas.openxmlformats.org/officeDocument/2006/relationships/image" Target="../media/image7.png"/><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8" Type="http://schemas.openxmlformats.org/officeDocument/2006/relationships/notesSlide" Target="../notesSlides/notesSlide2.xml"/><Relationship Id="rId7" Type="http://schemas.openxmlformats.org/officeDocument/2006/relationships/slideLayout" Target="../slideLayouts/slideLayout1.xml"/><Relationship Id="rId6" Type="http://schemas.openxmlformats.org/officeDocument/2006/relationships/tags" Target="../tags/tag3.xml"/><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4.xml"/><Relationship Id="rId4" Type="http://schemas.openxmlformats.org/officeDocument/2006/relationships/image" Target="../media/image10.png"/><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5.xml"/><Relationship Id="rId4" Type="http://schemas.openxmlformats.org/officeDocument/2006/relationships/image" Target="../media/image11.png"/><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6.xml"/><Relationship Id="rId4" Type="http://schemas.openxmlformats.org/officeDocument/2006/relationships/image" Target="../media/image12.png"/><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image" Target="../media/image4.png"/></Relationships>
</file>

<file path=ppt/slides/_rels/slide7.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7.xml"/><Relationship Id="rId4" Type="http://schemas.openxmlformats.org/officeDocument/2006/relationships/image" Target="../media/image13.png"/><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8" Type="http://schemas.openxmlformats.org/officeDocument/2006/relationships/notesSlide" Target="../notesSlides/notesSlide3.xml"/><Relationship Id="rId7" Type="http://schemas.openxmlformats.org/officeDocument/2006/relationships/slideLayout" Target="../slideLayouts/slideLayout1.xml"/><Relationship Id="rId6" Type="http://schemas.openxmlformats.org/officeDocument/2006/relationships/tags" Target="../tags/tag8.xml"/><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9.xml"/><Relationship Id="rId5" Type="http://schemas.openxmlformats.org/officeDocument/2006/relationships/image" Target="../media/image15.png"/><Relationship Id="rId4" Type="http://schemas.openxmlformats.org/officeDocument/2006/relationships/image" Target="../media/image14.jpeg"/><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a:stretch>
            <a:fillRect/>
          </a:stretch>
        </p:blipFill>
        <p:spPr>
          <a:xfrm>
            <a:off x="0" y="4791"/>
            <a:ext cx="12192000" cy="6858000"/>
          </a:xfrm>
          <a:prstGeom prst="rect">
            <a:avLst/>
          </a:prstGeom>
        </p:spPr>
      </p:pic>
      <p:pic>
        <p:nvPicPr>
          <p:cNvPr id="4" name="图片 3"/>
          <p:cNvPicPr>
            <a:picLocks noChangeAspect="1"/>
          </p:cNvPicPr>
          <p:nvPr/>
        </p:nvPicPr>
        <p:blipFill>
          <a:blip r:embed="rId2" cstate="screen"/>
          <a:stretch>
            <a:fillRect/>
          </a:stretch>
        </p:blipFill>
        <p:spPr>
          <a:xfrm>
            <a:off x="0" y="1870678"/>
            <a:ext cx="12192000" cy="4987322"/>
          </a:xfrm>
          <a:prstGeom prst="rect">
            <a:avLst/>
          </a:prstGeom>
        </p:spPr>
      </p:pic>
      <p:pic>
        <p:nvPicPr>
          <p:cNvPr id="5" name="图片 4"/>
          <p:cNvPicPr>
            <a:picLocks noChangeAspect="1"/>
          </p:cNvPicPr>
          <p:nvPr/>
        </p:nvPicPr>
        <p:blipFill>
          <a:blip r:embed="rId3" cstate="screen"/>
          <a:stretch>
            <a:fillRect/>
          </a:stretch>
        </p:blipFill>
        <p:spPr>
          <a:xfrm>
            <a:off x="68580" y="5057748"/>
            <a:ext cx="5675971" cy="2262532"/>
          </a:xfrm>
          <a:prstGeom prst="rect">
            <a:avLst/>
          </a:prstGeom>
        </p:spPr>
      </p:pic>
      <p:pic>
        <p:nvPicPr>
          <p:cNvPr id="6" name="图片 5"/>
          <p:cNvPicPr>
            <a:picLocks noChangeAspect="1"/>
          </p:cNvPicPr>
          <p:nvPr/>
        </p:nvPicPr>
        <p:blipFill>
          <a:blip r:embed="rId4" cstate="screen"/>
          <a:stretch>
            <a:fillRect/>
          </a:stretch>
        </p:blipFill>
        <p:spPr>
          <a:xfrm>
            <a:off x="0" y="4304371"/>
            <a:ext cx="1408299" cy="2553629"/>
          </a:xfrm>
          <a:prstGeom prst="rect">
            <a:avLst/>
          </a:prstGeom>
        </p:spPr>
      </p:pic>
      <p:pic>
        <p:nvPicPr>
          <p:cNvPr id="7" name="图片 6"/>
          <p:cNvPicPr>
            <a:picLocks noChangeAspect="1"/>
          </p:cNvPicPr>
          <p:nvPr/>
        </p:nvPicPr>
        <p:blipFill>
          <a:blip r:embed="rId5" cstate="screen"/>
          <a:stretch>
            <a:fillRect/>
          </a:stretch>
        </p:blipFill>
        <p:spPr>
          <a:xfrm>
            <a:off x="0" y="97634"/>
            <a:ext cx="2056595" cy="4204010"/>
          </a:xfrm>
          <a:prstGeom prst="rect">
            <a:avLst/>
          </a:prstGeom>
        </p:spPr>
      </p:pic>
      <p:pic>
        <p:nvPicPr>
          <p:cNvPr id="8" name="图片 7"/>
          <p:cNvPicPr>
            <a:picLocks noChangeAspect="1"/>
          </p:cNvPicPr>
          <p:nvPr/>
        </p:nvPicPr>
        <p:blipFill>
          <a:blip r:embed="rId5" cstate="screen"/>
          <a:stretch>
            <a:fillRect/>
          </a:stretch>
        </p:blipFill>
        <p:spPr>
          <a:xfrm flipH="1">
            <a:off x="10135405" y="97634"/>
            <a:ext cx="2056595" cy="4204010"/>
          </a:xfrm>
          <a:prstGeom prst="rect">
            <a:avLst/>
          </a:prstGeom>
        </p:spPr>
      </p:pic>
      <p:pic>
        <p:nvPicPr>
          <p:cNvPr id="10" name="图片 9"/>
          <p:cNvPicPr>
            <a:picLocks noChangeAspect="1"/>
          </p:cNvPicPr>
          <p:nvPr/>
        </p:nvPicPr>
        <p:blipFill>
          <a:blip r:embed="rId6" cstate="screen"/>
          <a:stretch>
            <a:fillRect/>
          </a:stretch>
        </p:blipFill>
        <p:spPr>
          <a:xfrm>
            <a:off x="9062110" y="1245475"/>
            <a:ext cx="997461" cy="864160"/>
          </a:xfrm>
          <a:prstGeom prst="rect">
            <a:avLst/>
          </a:prstGeom>
        </p:spPr>
      </p:pic>
      <p:pic>
        <p:nvPicPr>
          <p:cNvPr id="11" name="图片 10"/>
          <p:cNvPicPr>
            <a:picLocks noChangeAspect="1"/>
          </p:cNvPicPr>
          <p:nvPr/>
        </p:nvPicPr>
        <p:blipFill>
          <a:blip r:embed="rId7" cstate="screen"/>
          <a:stretch>
            <a:fillRect/>
          </a:stretch>
        </p:blipFill>
        <p:spPr>
          <a:xfrm>
            <a:off x="2248121" y="201698"/>
            <a:ext cx="2483477" cy="2370848"/>
          </a:xfrm>
          <a:prstGeom prst="rect">
            <a:avLst/>
          </a:prstGeom>
        </p:spPr>
      </p:pic>
      <p:pic>
        <p:nvPicPr>
          <p:cNvPr id="2" name="图片 1" descr="ee9c17547c379470ee06c8d33a292d19"/>
          <p:cNvPicPr>
            <a:picLocks noChangeAspect="1"/>
          </p:cNvPicPr>
          <p:nvPr/>
        </p:nvPicPr>
        <p:blipFill>
          <a:blip r:embed="rId8" cstate="screen"/>
          <a:srcRect/>
          <a:stretch>
            <a:fillRect/>
          </a:stretch>
        </p:blipFill>
        <p:spPr>
          <a:xfrm>
            <a:off x="6416040" y="897890"/>
            <a:ext cx="2350770" cy="5455285"/>
          </a:xfrm>
          <a:prstGeom prst="rect">
            <a:avLst/>
          </a:prstGeom>
        </p:spPr>
      </p:pic>
      <p:sp>
        <p:nvSpPr>
          <p:cNvPr id="3" name="文本框 2"/>
          <p:cNvSpPr txBox="1"/>
          <p:nvPr/>
        </p:nvSpPr>
        <p:spPr>
          <a:xfrm>
            <a:off x="5697855" y="1342390"/>
            <a:ext cx="361950" cy="4831080"/>
          </a:xfrm>
          <a:prstGeom prst="rect">
            <a:avLst/>
          </a:prstGeom>
          <a:noFill/>
        </p:spPr>
        <p:txBody>
          <a:bodyPr wrap="square" rtlCol="0">
            <a:spAutoFit/>
          </a:bodyPr>
          <a:lstStyle/>
          <a:p>
            <a:r>
              <a:rPr lang="zh-CN" altLang="en-US" sz="2800" dirty="0">
                <a:solidFill>
                  <a:srgbClr val="4B6564"/>
                </a:solidFill>
                <a:latin typeface="字酷堂清楷体" panose="02010601030101010101" charset="-122"/>
                <a:ea typeface="字酷堂清楷体" panose="02010601030101010101" charset="-122"/>
              </a:rPr>
              <a:t>帝里重清明 ，人心自愁思</a:t>
            </a:r>
            <a:r>
              <a:rPr lang="zh-CN" altLang="en-US" sz="2800" dirty="0">
                <a:solidFill>
                  <a:srgbClr val="4B6564"/>
                </a:solidFill>
              </a:rPr>
              <a:t>。</a:t>
            </a:r>
            <a:endParaRPr lang="zh-CN" altLang="en-US" sz="2800" dirty="0">
              <a:solidFill>
                <a:srgbClr val="4B6564"/>
              </a:solidFill>
            </a:endParaRPr>
          </a:p>
        </p:txBody>
      </p:sp>
      <p:sp>
        <p:nvSpPr>
          <p:cNvPr id="12" name="泪滴形 11"/>
          <p:cNvSpPr/>
          <p:nvPr/>
        </p:nvSpPr>
        <p:spPr>
          <a:xfrm>
            <a:off x="6076950" y="612140"/>
            <a:ext cx="467360" cy="519430"/>
          </a:xfrm>
          <a:prstGeom prst="teardrop">
            <a:avLst/>
          </a:prstGeom>
          <a:solidFill>
            <a:srgbClr val="4B6564">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泪滴形 12"/>
          <p:cNvSpPr/>
          <p:nvPr/>
        </p:nvSpPr>
        <p:spPr>
          <a:xfrm>
            <a:off x="5744845" y="421640"/>
            <a:ext cx="267970" cy="347980"/>
          </a:xfrm>
          <a:prstGeom prst="teardrop">
            <a:avLst/>
          </a:prstGeom>
          <a:solidFill>
            <a:srgbClr val="4B6564">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泪滴形 13"/>
          <p:cNvSpPr/>
          <p:nvPr/>
        </p:nvSpPr>
        <p:spPr>
          <a:xfrm>
            <a:off x="8413115" y="5825490"/>
            <a:ext cx="267970" cy="347980"/>
          </a:xfrm>
          <a:prstGeom prst="teardrop">
            <a:avLst/>
          </a:prstGeom>
          <a:solidFill>
            <a:srgbClr val="4B6564">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par>
                                <p:cTn id="8" presetID="20" presetClass="entr" presetSubtype="0" fill="hold" grpId="2"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edge">
                                      <p:cBhvr>
                                        <p:cTn id="10" dur="2000"/>
                                        <p:tgtEl>
                                          <p:spTgt spid="12"/>
                                        </p:tgtEl>
                                      </p:cBhvr>
                                    </p:animEffect>
                                  </p:childTnLst>
                                </p:cTn>
                              </p:par>
                              <p:par>
                                <p:cTn id="11" presetID="20" presetClass="entr" presetSubtype="0" fill="hold" grpId="2"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edge">
                                      <p:cBhvr>
                                        <p:cTn id="13" dur="2000"/>
                                        <p:tgtEl>
                                          <p:spTgt spid="13"/>
                                        </p:tgtEl>
                                      </p:cBhvr>
                                    </p:animEffect>
                                  </p:childTnLst>
                                </p:cTn>
                              </p:par>
                              <p:par>
                                <p:cTn id="14" presetID="20" presetClass="entr" presetSubtype="0" fill="hold" grpId="2"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edge">
                                      <p:cBhvr>
                                        <p:cTn id="16" dur="2000"/>
                                        <p:tgtEl>
                                          <p:spTgt spid="14"/>
                                        </p:tgtEl>
                                      </p:cBhvr>
                                    </p:animEffect>
                                  </p:childTnLst>
                                </p:cTn>
                              </p:par>
                            </p:childTnLst>
                          </p:cTn>
                        </p:par>
                        <p:par>
                          <p:cTn id="17" fill="hold">
                            <p:stCondLst>
                              <p:cond delay="2000"/>
                            </p:stCondLst>
                            <p:childTnLst>
                              <p:par>
                                <p:cTn id="18" presetID="3" presetClass="entr" presetSubtype="10"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blinds(horizontal)">
                                      <p:cBhvr>
                                        <p:cTn id="20"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2" grpId="0" animBg="1"/>
      <p:bldP spid="12" grpId="1" animBg="1"/>
      <p:bldP spid="12" grpId="2" animBg="1"/>
      <p:bldP spid="13" grpId="0" animBg="1"/>
      <p:bldP spid="13" grpId="1" animBg="1"/>
      <p:bldP spid="13" grpId="2" animBg="1"/>
      <p:bldP spid="14" grpId="0" animBg="1"/>
      <p:bldP spid="14" grpId="1" animBg="1"/>
      <p:bldP spid="14" grpId="2"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cstate="screen"/>
          <a:stretch>
            <a:fillRect/>
          </a:stretch>
        </p:blipFill>
        <p:spPr>
          <a:xfrm>
            <a:off x="0" y="4304371"/>
            <a:ext cx="1408299" cy="2553629"/>
          </a:xfrm>
          <a:prstGeom prst="rect">
            <a:avLst/>
          </a:prstGeom>
        </p:spPr>
      </p:pic>
      <p:pic>
        <p:nvPicPr>
          <p:cNvPr id="4" name="图片 3"/>
          <p:cNvPicPr>
            <a:picLocks noChangeAspect="1"/>
          </p:cNvPicPr>
          <p:nvPr userDrawn="1"/>
        </p:nvPicPr>
        <p:blipFill>
          <a:blip r:embed="rId2" cstate="screen"/>
          <a:srcRect l="46525" b="54561"/>
          <a:stretch>
            <a:fillRect/>
          </a:stretch>
        </p:blipFill>
        <p:spPr>
          <a:xfrm>
            <a:off x="9865995" y="-19050"/>
            <a:ext cx="2345055" cy="2656840"/>
          </a:xfrm>
          <a:prstGeom prst="rect">
            <a:avLst/>
          </a:prstGeom>
        </p:spPr>
      </p:pic>
      <p:pic>
        <p:nvPicPr>
          <p:cNvPr id="11" name="图片 10"/>
          <p:cNvPicPr>
            <a:picLocks noChangeAspect="1"/>
          </p:cNvPicPr>
          <p:nvPr/>
        </p:nvPicPr>
        <p:blipFill>
          <a:blip r:embed="rId3" cstate="screen"/>
          <a:stretch>
            <a:fillRect/>
          </a:stretch>
        </p:blipFill>
        <p:spPr>
          <a:xfrm flipH="1">
            <a:off x="285140" y="47865"/>
            <a:ext cx="997461" cy="864160"/>
          </a:xfrm>
          <a:prstGeom prst="rect">
            <a:avLst/>
          </a:prstGeom>
        </p:spPr>
      </p:pic>
      <p:sp>
        <p:nvSpPr>
          <p:cNvPr id="16" name="文本框 15"/>
          <p:cNvSpPr txBox="1"/>
          <p:nvPr/>
        </p:nvSpPr>
        <p:spPr>
          <a:xfrm>
            <a:off x="1282509" y="328377"/>
            <a:ext cx="2621280" cy="583565"/>
          </a:xfrm>
          <a:prstGeom prst="rect">
            <a:avLst/>
          </a:prstGeom>
          <a:noFill/>
        </p:spPr>
        <p:txBody>
          <a:bodyPr wrap="none" rtlCol="0">
            <a:spAutoFit/>
          </a:bodyPr>
          <a:lstStyle/>
          <a:p>
            <a:r>
              <a:rPr lang="zh-CN" altLang="en-US" sz="3200" smtClean="0">
                <a:solidFill>
                  <a:srgbClr val="476C83"/>
                </a:solidFill>
                <a:latin typeface="字酷堂清楷体" panose="02010601030101010101" charset="-122"/>
                <a:ea typeface="字酷堂清楷体" panose="02010601030101010101" charset="-122"/>
              </a:rPr>
              <a:t>清明节的习俗</a:t>
            </a:r>
            <a:endParaRPr lang="zh-CN" altLang="en-US" sz="3200" smtClean="0">
              <a:solidFill>
                <a:srgbClr val="476C83"/>
              </a:solidFill>
              <a:latin typeface="字酷堂清楷体" panose="02010601030101010101" charset="-122"/>
              <a:ea typeface="字酷堂清楷体" panose="02010601030101010101" charset="-122"/>
            </a:endParaRPr>
          </a:p>
        </p:txBody>
      </p:sp>
      <p:sp>
        <p:nvSpPr>
          <p:cNvPr id="8197" name="Text Box 5"/>
          <p:cNvSpPr txBox="1"/>
          <p:nvPr/>
        </p:nvSpPr>
        <p:spPr>
          <a:xfrm>
            <a:off x="1282383" y="1173004"/>
            <a:ext cx="4754562" cy="706755"/>
          </a:xfrm>
          <a:prstGeom prst="rect">
            <a:avLst/>
          </a:prstGeom>
          <a:noFill/>
          <a:ln w="9525">
            <a:noFill/>
          </a:ln>
        </p:spPr>
        <p:txBody>
          <a:bodyPr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Font typeface="Wingdings" panose="05000000000000000000" pitchFamily="2" charset="2"/>
              <a:buChar char="l"/>
            </a:pPr>
            <a:r>
              <a:rPr lang="en-US" altLang="zh-CN" sz="4000" b="1" dirty="0">
                <a:solidFill>
                  <a:srgbClr val="4B6564"/>
                </a:solidFill>
                <a:latin typeface="字酷堂清楷体" panose="02010601030101010101" charset="-122"/>
                <a:ea typeface="字酷堂清楷体" panose="02010601030101010101" charset="-122"/>
              </a:rPr>
              <a:t>   </a:t>
            </a:r>
            <a:r>
              <a:rPr lang="zh-CN" altLang="en-US" sz="4000" b="1" dirty="0">
                <a:solidFill>
                  <a:srgbClr val="4B6564"/>
                </a:solidFill>
                <a:latin typeface="字酷堂清楷体" panose="02010601030101010101" charset="-122"/>
                <a:ea typeface="字酷堂清楷体" panose="02010601030101010101" charset="-122"/>
              </a:rPr>
              <a:t>扫墓</a:t>
            </a:r>
            <a:endParaRPr lang="zh-CN" altLang="en-US" sz="4000" b="1" dirty="0">
              <a:solidFill>
                <a:srgbClr val="4B6564"/>
              </a:solidFill>
              <a:latin typeface="字酷堂清楷体" panose="02010601030101010101" charset="-122"/>
              <a:ea typeface="字酷堂清楷体" panose="02010601030101010101" charset="-122"/>
            </a:endParaRPr>
          </a:p>
        </p:txBody>
      </p:sp>
      <p:sp>
        <p:nvSpPr>
          <p:cNvPr id="8199" name="Text Box 7"/>
          <p:cNvSpPr txBox="1"/>
          <p:nvPr/>
        </p:nvSpPr>
        <p:spPr>
          <a:xfrm>
            <a:off x="1682115" y="2012950"/>
            <a:ext cx="4816475" cy="4461510"/>
          </a:xfrm>
          <a:prstGeom prst="rect">
            <a:avLst/>
          </a:prstGeom>
          <a:noFill/>
          <a:ln w="9525">
            <a:noFill/>
          </a:ln>
        </p:spPr>
        <p:txBody>
          <a:bodyPr wrap="squar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Font typeface="Wingdings" panose="05000000000000000000" pitchFamily="2" charset="2"/>
              <a:buNone/>
            </a:pPr>
            <a:r>
              <a:rPr lang="zh-CN" altLang="en-US" sz="2400" b="1" dirty="0">
                <a:solidFill>
                  <a:srgbClr val="4B6564"/>
                </a:solidFill>
                <a:latin typeface="字酷堂清楷体" panose="02010601030101010101" charset="-122"/>
                <a:ea typeface="字酷堂清楷体" panose="02010601030101010101" charset="-122"/>
              </a:rPr>
              <a:t>　 清明节是一个充满怀念的节日。人们向革命先烈纪念碑敬礼，缅怀先人；为逝去的亲人扫墓，寄托哀思。</a:t>
            </a:r>
            <a:br>
              <a:rPr lang="zh-CN" altLang="en-US" sz="2400" b="1" dirty="0">
                <a:solidFill>
                  <a:srgbClr val="4B6564"/>
                </a:solidFill>
                <a:latin typeface="字酷堂清楷体" panose="02010601030101010101" charset="-122"/>
                <a:ea typeface="字酷堂清楷体" panose="02010601030101010101" charset="-122"/>
              </a:rPr>
            </a:br>
            <a:r>
              <a:rPr lang="zh-CN" altLang="en-US" sz="2400" b="1" dirty="0">
                <a:solidFill>
                  <a:srgbClr val="4B6564"/>
                </a:solidFill>
                <a:latin typeface="字酷堂清楷体" panose="02010601030101010101" charset="-122"/>
                <a:ea typeface="字酷堂清楷体" panose="02010601030101010101" charset="-122"/>
              </a:rPr>
              <a:t>      当人们在墓前点香献花时不难发现，种种怀念，在此意义上说，清明节可以算作是中国人自己的“感恩节”。传统节日中“知恩图报”的内涵，在不断提醒着现代人生前尽孝、薄葬厚养，学会感恩，并付诸实践。</a:t>
            </a:r>
            <a:endParaRPr lang="zh-CN" altLang="en-US" sz="2400" b="1" dirty="0">
              <a:solidFill>
                <a:srgbClr val="4B6564"/>
              </a:solidFill>
              <a:latin typeface="字酷堂清楷体" panose="02010601030101010101" charset="-122"/>
              <a:ea typeface="字酷堂清楷体" panose="02010601030101010101" charset="-122"/>
            </a:endParaRPr>
          </a:p>
          <a:p>
            <a:pPr marL="0" lvl="0" indent="0" eaLnBrk="1" hangingPunct="1">
              <a:spcBef>
                <a:spcPct val="0"/>
              </a:spcBef>
              <a:buNone/>
            </a:pPr>
            <a:endParaRPr lang="zh-CN" altLang="en-US" sz="2000" b="1" dirty="0">
              <a:solidFill>
                <a:srgbClr val="4B6564"/>
              </a:solidFill>
              <a:latin typeface="字酷堂清楷体" panose="02010601030101010101" charset="-122"/>
              <a:ea typeface="字酷堂清楷体" panose="02010601030101010101" charset="-122"/>
            </a:endParaRPr>
          </a:p>
        </p:txBody>
      </p:sp>
      <p:sp>
        <p:nvSpPr>
          <p:cNvPr id="2" name="矩形 1"/>
          <p:cNvSpPr/>
          <p:nvPr/>
        </p:nvSpPr>
        <p:spPr>
          <a:xfrm>
            <a:off x="1404620" y="2012950"/>
            <a:ext cx="5093970" cy="4229735"/>
          </a:xfrm>
          <a:prstGeom prst="rect">
            <a:avLst/>
          </a:prstGeom>
          <a:noFill/>
          <a:ln w="25400">
            <a:solidFill>
              <a:srgbClr val="4B65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4"/>
          <a:stretch>
            <a:fillRect/>
          </a:stretch>
        </p:blipFill>
        <p:spPr>
          <a:xfrm>
            <a:off x="6711950" y="2851785"/>
            <a:ext cx="4739640" cy="3390900"/>
          </a:xfrm>
          <a:prstGeom prst="rect">
            <a:avLst/>
          </a:prstGeom>
        </p:spPr>
      </p:pic>
      <p:pic>
        <p:nvPicPr>
          <p:cNvPr id="17" name="图片 16"/>
          <p:cNvPicPr>
            <a:picLocks noChangeAspect="1"/>
          </p:cNvPicPr>
          <p:nvPr/>
        </p:nvPicPr>
        <p:blipFill>
          <a:blip r:embed="rId5" cstate="screen">
            <a:clrChange>
              <a:clrFrom>
                <a:srgbClr val="FFFFFF"/>
              </a:clrFrom>
              <a:clrTo>
                <a:srgbClr val="FFFFFF">
                  <a:alpha val="0"/>
                </a:srgbClr>
              </a:clrTo>
            </a:clrChange>
            <a:biLevel thresh="50000"/>
            <a:grayscl/>
          </a:blip>
          <a:srcRect/>
          <a:stretch>
            <a:fillRect/>
          </a:stretch>
        </p:blipFill>
        <p:spPr bwMode="auto">
          <a:xfrm>
            <a:off x="861735" y="911583"/>
            <a:ext cx="1229707" cy="122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6"/>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8197"/>
                                        </p:tgtEl>
                                        <p:attrNameLst>
                                          <p:attrName>style.visibility</p:attrName>
                                        </p:attrNameLst>
                                      </p:cBhvr>
                                      <p:to>
                                        <p:strVal val="visible"/>
                                      </p:to>
                                    </p:set>
                                    <p:animEffect transition="in" filter="wedge">
                                      <p:cBhvr>
                                        <p:cTn id="7" dur="2000"/>
                                        <p:tgtEl>
                                          <p:spTgt spid="8197"/>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8199">
                                            <p:txEl>
                                              <p:pRg st="0" end="0"/>
                                            </p:txEl>
                                          </p:spTgt>
                                        </p:tgtEl>
                                        <p:attrNameLst>
                                          <p:attrName>style.visibility</p:attrName>
                                        </p:attrNameLst>
                                      </p:cBhvr>
                                      <p:to>
                                        <p:strVal val="visible"/>
                                      </p:to>
                                    </p:set>
                                    <p:animEffect transition="in" filter="wedge">
                                      <p:cBhvr>
                                        <p:cTn id="10" dur="2000"/>
                                        <p:tgtEl>
                                          <p:spTgt spid="8199">
                                            <p:txEl>
                                              <p:pRg st="0" end="0"/>
                                            </p:txEl>
                                          </p:spTgt>
                                        </p:tgtEl>
                                      </p:cBhvr>
                                    </p:animEffect>
                                  </p:childTnLst>
                                </p:cTn>
                              </p:par>
                            </p:childTnLst>
                          </p:cTn>
                        </p:par>
                        <p:par>
                          <p:cTn id="11" fill="hold">
                            <p:stCondLst>
                              <p:cond delay="2000"/>
                            </p:stCondLst>
                            <p:childTnLst>
                              <p:par>
                                <p:cTn id="12" presetID="8" presetClass="entr" presetSubtype="16"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diamond(in)">
                                      <p:cBhvr>
                                        <p:cTn id="14" dur="2000"/>
                                        <p:tgtEl>
                                          <p:spTgt spid="3"/>
                                        </p:tgtEl>
                                      </p:cBhvr>
                                    </p:animEffect>
                                  </p:childTnLst>
                                </p:cTn>
                              </p:par>
                              <p:par>
                                <p:cTn id="15" presetID="55" presetClass="entr" presetSubtype="0" fill="hold" nodeType="with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p:cTn id="17" dur="1000" fill="hold"/>
                                        <p:tgtEl>
                                          <p:spTgt spid="17"/>
                                        </p:tgtEl>
                                        <p:attrNameLst>
                                          <p:attrName>ppt_w</p:attrName>
                                        </p:attrNameLst>
                                      </p:cBhvr>
                                      <p:tavLst>
                                        <p:tav tm="0">
                                          <p:val>
                                            <p:strVal val="#ppt_w*0.70"/>
                                          </p:val>
                                        </p:tav>
                                        <p:tav tm="100000">
                                          <p:val>
                                            <p:strVal val="#ppt_w"/>
                                          </p:val>
                                        </p:tav>
                                      </p:tavLst>
                                    </p:anim>
                                    <p:anim calcmode="lin" valueType="num">
                                      <p:cBhvr>
                                        <p:cTn id="18" dur="1000" fill="hold"/>
                                        <p:tgtEl>
                                          <p:spTgt spid="17"/>
                                        </p:tgtEl>
                                        <p:attrNameLst>
                                          <p:attrName>ppt_h</p:attrName>
                                        </p:attrNameLst>
                                      </p:cBhvr>
                                      <p:tavLst>
                                        <p:tav tm="0">
                                          <p:val>
                                            <p:strVal val="#ppt_h"/>
                                          </p:val>
                                        </p:tav>
                                        <p:tav tm="100000">
                                          <p:val>
                                            <p:strVal val="#ppt_h"/>
                                          </p:val>
                                        </p:tav>
                                      </p:tavLst>
                                    </p:anim>
                                    <p:animEffect transition="in" filter="fade">
                                      <p:cBhvr>
                                        <p:cTn id="19"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7" grpId="0"/>
      <p:bldP spid="8199" grpId="0" bldLvl="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cstate="screen"/>
          <a:stretch>
            <a:fillRect/>
          </a:stretch>
        </p:blipFill>
        <p:spPr>
          <a:xfrm>
            <a:off x="0" y="4304371"/>
            <a:ext cx="1408299" cy="2553629"/>
          </a:xfrm>
          <a:prstGeom prst="rect">
            <a:avLst/>
          </a:prstGeom>
        </p:spPr>
      </p:pic>
      <p:pic>
        <p:nvPicPr>
          <p:cNvPr id="4" name="图片 3"/>
          <p:cNvPicPr>
            <a:picLocks noChangeAspect="1"/>
          </p:cNvPicPr>
          <p:nvPr userDrawn="1"/>
        </p:nvPicPr>
        <p:blipFill>
          <a:blip r:embed="rId2" cstate="screen"/>
          <a:srcRect l="46525" b="54561"/>
          <a:stretch>
            <a:fillRect/>
          </a:stretch>
        </p:blipFill>
        <p:spPr>
          <a:xfrm>
            <a:off x="9865995" y="-19050"/>
            <a:ext cx="2345055" cy="2656840"/>
          </a:xfrm>
          <a:prstGeom prst="rect">
            <a:avLst/>
          </a:prstGeom>
        </p:spPr>
      </p:pic>
      <p:pic>
        <p:nvPicPr>
          <p:cNvPr id="11" name="图片 10"/>
          <p:cNvPicPr>
            <a:picLocks noChangeAspect="1"/>
          </p:cNvPicPr>
          <p:nvPr/>
        </p:nvPicPr>
        <p:blipFill>
          <a:blip r:embed="rId3" cstate="screen"/>
          <a:stretch>
            <a:fillRect/>
          </a:stretch>
        </p:blipFill>
        <p:spPr>
          <a:xfrm flipH="1">
            <a:off x="285140" y="47865"/>
            <a:ext cx="997461" cy="864160"/>
          </a:xfrm>
          <a:prstGeom prst="rect">
            <a:avLst/>
          </a:prstGeom>
        </p:spPr>
      </p:pic>
      <p:sp>
        <p:nvSpPr>
          <p:cNvPr id="16" name="文本框 15"/>
          <p:cNvSpPr txBox="1"/>
          <p:nvPr/>
        </p:nvSpPr>
        <p:spPr>
          <a:xfrm>
            <a:off x="1282509" y="328377"/>
            <a:ext cx="2621280" cy="583565"/>
          </a:xfrm>
          <a:prstGeom prst="rect">
            <a:avLst/>
          </a:prstGeom>
          <a:noFill/>
        </p:spPr>
        <p:txBody>
          <a:bodyPr wrap="none" rtlCol="0">
            <a:spAutoFit/>
          </a:bodyPr>
          <a:lstStyle/>
          <a:p>
            <a:r>
              <a:rPr lang="zh-CN" altLang="en-US" sz="3200" smtClean="0">
                <a:solidFill>
                  <a:srgbClr val="476C83"/>
                </a:solidFill>
                <a:latin typeface="字酷堂清楷体" panose="02010601030101010101" charset="-122"/>
                <a:ea typeface="字酷堂清楷体" panose="02010601030101010101" charset="-122"/>
              </a:rPr>
              <a:t>清明节的习俗</a:t>
            </a:r>
            <a:endParaRPr lang="zh-CN" altLang="en-US" sz="3200" smtClean="0">
              <a:solidFill>
                <a:srgbClr val="476C83"/>
              </a:solidFill>
              <a:latin typeface="字酷堂清楷体" panose="02010601030101010101" charset="-122"/>
              <a:ea typeface="字酷堂清楷体" panose="02010601030101010101" charset="-122"/>
            </a:endParaRPr>
          </a:p>
        </p:txBody>
      </p:sp>
      <p:sp>
        <p:nvSpPr>
          <p:cNvPr id="10245" name="Text Box 5"/>
          <p:cNvSpPr txBox="1"/>
          <p:nvPr/>
        </p:nvSpPr>
        <p:spPr>
          <a:xfrm>
            <a:off x="1090295" y="653098"/>
            <a:ext cx="4968875" cy="1599565"/>
          </a:xfrm>
          <a:prstGeom prst="rect">
            <a:avLst/>
          </a:prstGeom>
          <a:noFill/>
          <a:ln w="9525">
            <a:noFill/>
          </a:ln>
        </p:spPr>
        <p:txBody>
          <a:bodyPr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Font typeface="Wingdings" panose="05000000000000000000" pitchFamily="2" charset="2"/>
              <a:buNone/>
            </a:pPr>
            <a:endParaRPr lang="zh-CN" altLang="en-US" sz="4000" b="1" dirty="0"/>
          </a:p>
          <a:p>
            <a:pPr marL="0" lvl="0" indent="0" eaLnBrk="1" hangingPunct="1">
              <a:spcBef>
                <a:spcPct val="0"/>
              </a:spcBef>
              <a:buFont typeface="Wingdings" panose="05000000000000000000" pitchFamily="2" charset="2"/>
              <a:buChar char="l"/>
            </a:pPr>
            <a:r>
              <a:rPr lang="zh-CN" altLang="en-US" sz="4000" b="1" dirty="0">
                <a:solidFill>
                  <a:srgbClr val="4B6564"/>
                </a:solidFill>
                <a:latin typeface="字酷堂清楷体" panose="02010601030101010101" charset="-122"/>
                <a:ea typeface="字酷堂清楷体" panose="02010601030101010101" charset="-122"/>
              </a:rPr>
              <a:t>  戴柳插柳，植树</a:t>
            </a:r>
            <a:endParaRPr lang="zh-CN" altLang="en-US" sz="4000" b="1" dirty="0">
              <a:solidFill>
                <a:srgbClr val="4B6564"/>
              </a:solidFill>
              <a:latin typeface="字酷堂清楷体" panose="02010601030101010101" charset="-122"/>
              <a:ea typeface="字酷堂清楷体" panose="02010601030101010101" charset="-122"/>
            </a:endParaRPr>
          </a:p>
          <a:p>
            <a:pPr marL="0" lvl="0" indent="0" eaLnBrk="1" hangingPunct="1">
              <a:spcBef>
                <a:spcPct val="0"/>
              </a:spcBef>
              <a:buFont typeface="Wingdings" panose="05000000000000000000" pitchFamily="2" charset="2"/>
              <a:buNone/>
            </a:pPr>
            <a:endParaRPr lang="zh-CN" altLang="en-US" sz="1800" dirty="0"/>
          </a:p>
        </p:txBody>
      </p:sp>
      <p:pic>
        <p:nvPicPr>
          <p:cNvPr id="17" name="图片 16"/>
          <p:cNvPicPr>
            <a:picLocks noChangeAspect="1"/>
          </p:cNvPicPr>
          <p:nvPr/>
        </p:nvPicPr>
        <p:blipFill>
          <a:blip r:embed="rId4" cstate="screen">
            <a:clrChange>
              <a:clrFrom>
                <a:srgbClr val="FFFFFF"/>
              </a:clrFrom>
              <a:clrTo>
                <a:srgbClr val="FFFFFF">
                  <a:alpha val="0"/>
                </a:srgbClr>
              </a:clrTo>
            </a:clrChange>
            <a:biLevel thresh="50000"/>
            <a:grayscl/>
          </a:blip>
          <a:srcRect/>
          <a:stretch>
            <a:fillRect/>
          </a:stretch>
        </p:blipFill>
        <p:spPr bwMode="auto">
          <a:xfrm>
            <a:off x="682030" y="1024613"/>
            <a:ext cx="1229707" cy="122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1"/>
          <p:cNvSpPr txBox="1"/>
          <p:nvPr/>
        </p:nvSpPr>
        <p:spPr>
          <a:xfrm>
            <a:off x="1911985" y="2372995"/>
            <a:ext cx="4663440" cy="3784600"/>
          </a:xfrm>
          <a:prstGeom prst="rect">
            <a:avLst/>
          </a:prstGeom>
          <a:noFill/>
        </p:spPr>
        <p:txBody>
          <a:bodyPr wrap="square" rtlCol="0" anchor="t">
            <a:spAutoFit/>
          </a:bodyPr>
          <a:lstStyle/>
          <a:p>
            <a:r>
              <a:rPr lang="en-US" altLang="zh-CN" sz="2400" b="1">
                <a:solidFill>
                  <a:srgbClr val="4B6564"/>
                </a:solidFill>
                <a:latin typeface="字酷堂清楷体" panose="02010601030101010101" charset="-122"/>
                <a:ea typeface="字酷堂清楷体" panose="02010601030101010101" charset="-122"/>
              </a:rPr>
              <a:t>      </a:t>
            </a:r>
            <a:r>
              <a:rPr lang="zh-CN" altLang="en-US" sz="2400" b="1">
                <a:solidFill>
                  <a:srgbClr val="4B6564"/>
                </a:solidFill>
                <a:latin typeface="字酷堂清楷体" panose="02010601030101010101" charset="-122"/>
                <a:ea typeface="字酷堂清楷体" panose="02010601030101010101" charset="-122"/>
              </a:rPr>
              <a:t>据说，插柳的风俗，也是为了纪念“教民稼穑”的农事祖师神农氏的。有的地方，人们把柳枝插在屋檐下，以预报天气，古谚有“柳条青，雨蒙蒙；柳条干，晴了天”的说法。杨柳有强大的生命力，俗话说：“有心栽花花不发，无心插柳柳成荫。”柳条插土就活，插到哪里，活到哪里，年年插柳，处处成阴</a:t>
            </a:r>
            <a:endParaRPr lang="zh-CN" altLang="en-US" sz="2400" b="1">
              <a:solidFill>
                <a:srgbClr val="4B6564"/>
              </a:solidFill>
              <a:latin typeface="字酷堂清楷体" panose="02010601030101010101" charset="-122"/>
              <a:ea typeface="字酷堂清楷体" panose="02010601030101010101" charset="-122"/>
            </a:endParaRPr>
          </a:p>
        </p:txBody>
      </p:sp>
      <p:sp>
        <p:nvSpPr>
          <p:cNvPr id="3" name="矩形 2"/>
          <p:cNvSpPr/>
          <p:nvPr/>
        </p:nvSpPr>
        <p:spPr>
          <a:xfrm>
            <a:off x="1779905" y="2155190"/>
            <a:ext cx="4795520" cy="4210050"/>
          </a:xfrm>
          <a:prstGeom prst="rect">
            <a:avLst/>
          </a:prstGeom>
          <a:noFill/>
          <a:ln w="25400">
            <a:solidFill>
              <a:srgbClr val="4B65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5"/>
          <a:stretch>
            <a:fillRect/>
          </a:stretch>
        </p:blipFill>
        <p:spPr>
          <a:xfrm>
            <a:off x="6955790" y="2698750"/>
            <a:ext cx="4761865" cy="3666490"/>
          </a:xfrm>
          <a:prstGeom prst="rect">
            <a:avLst/>
          </a:prstGeom>
        </p:spPr>
      </p:pic>
    </p:spTree>
    <p:custDataLst>
      <p:tags r:id="rId6"/>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1000" fill="hold"/>
                                        <p:tgtEl>
                                          <p:spTgt spid="17"/>
                                        </p:tgtEl>
                                        <p:attrNameLst>
                                          <p:attrName>ppt_w</p:attrName>
                                        </p:attrNameLst>
                                      </p:cBhvr>
                                      <p:tavLst>
                                        <p:tav tm="0">
                                          <p:val>
                                            <p:strVal val="#ppt_w*0.70"/>
                                          </p:val>
                                        </p:tav>
                                        <p:tav tm="100000">
                                          <p:val>
                                            <p:strVal val="#ppt_w"/>
                                          </p:val>
                                        </p:tav>
                                      </p:tavLst>
                                    </p:anim>
                                    <p:anim calcmode="lin" valueType="num">
                                      <p:cBhvr>
                                        <p:cTn id="8" dur="1000" fill="hold"/>
                                        <p:tgtEl>
                                          <p:spTgt spid="17"/>
                                        </p:tgtEl>
                                        <p:attrNameLst>
                                          <p:attrName>ppt_h</p:attrName>
                                        </p:attrNameLst>
                                      </p:cBhvr>
                                      <p:tavLst>
                                        <p:tav tm="0">
                                          <p:val>
                                            <p:strVal val="#ppt_h"/>
                                          </p:val>
                                        </p:tav>
                                        <p:tav tm="100000">
                                          <p:val>
                                            <p:strVal val="#ppt_h"/>
                                          </p:val>
                                        </p:tav>
                                      </p:tavLst>
                                    </p:anim>
                                    <p:animEffect transition="in" filter="fade">
                                      <p:cBhvr>
                                        <p:cTn id="9" dur="1000"/>
                                        <p:tgtEl>
                                          <p:spTgt spid="17"/>
                                        </p:tgtEl>
                                      </p:cBhvr>
                                    </p:animEffect>
                                  </p:childTnLst>
                                </p:cTn>
                              </p:par>
                            </p:childTnLst>
                          </p:cTn>
                        </p:par>
                        <p:par>
                          <p:cTn id="10" fill="hold">
                            <p:stCondLst>
                              <p:cond delay="1000"/>
                            </p:stCondLst>
                            <p:childTnLst>
                              <p:par>
                                <p:cTn id="11" presetID="2" presetClass="entr" presetSubtype="4" fill="hold" grpId="0" nodeType="afterEffect">
                                  <p:stCondLst>
                                    <p:cond delay="0"/>
                                  </p:stCondLst>
                                  <p:childTnLst>
                                    <p:set>
                                      <p:cBhvr>
                                        <p:cTn id="12" dur="1" fill="hold">
                                          <p:stCondLst>
                                            <p:cond delay="0"/>
                                          </p:stCondLst>
                                        </p:cTn>
                                        <p:tgtEl>
                                          <p:spTgt spid="10245"/>
                                        </p:tgtEl>
                                        <p:attrNameLst>
                                          <p:attrName>style.visibility</p:attrName>
                                        </p:attrNameLst>
                                      </p:cBhvr>
                                      <p:to>
                                        <p:strVal val="visible"/>
                                      </p:to>
                                    </p:set>
                                    <p:anim calcmode="lin" valueType="num">
                                      <p:cBhvr additive="base">
                                        <p:cTn id="13" dur="500" fill="hold"/>
                                        <p:tgtEl>
                                          <p:spTgt spid="10245"/>
                                        </p:tgtEl>
                                        <p:attrNameLst>
                                          <p:attrName>ppt_x</p:attrName>
                                        </p:attrNameLst>
                                      </p:cBhvr>
                                      <p:tavLst>
                                        <p:tav tm="0">
                                          <p:val>
                                            <p:strVal val="#ppt_x"/>
                                          </p:val>
                                        </p:tav>
                                        <p:tav tm="100000">
                                          <p:val>
                                            <p:strVal val="#ppt_x"/>
                                          </p:val>
                                        </p:tav>
                                      </p:tavLst>
                                    </p:anim>
                                    <p:anim calcmode="lin" valueType="num">
                                      <p:cBhvr additive="base">
                                        <p:cTn id="14" dur="500" fill="hold"/>
                                        <p:tgtEl>
                                          <p:spTgt spid="10245"/>
                                        </p:tgtEl>
                                        <p:attrNameLst>
                                          <p:attrName>ppt_y</p:attrName>
                                        </p:attrNameLst>
                                      </p:cBhvr>
                                      <p:tavLst>
                                        <p:tav tm="0">
                                          <p:val>
                                            <p:strVal val="1+#ppt_h/2"/>
                                          </p:val>
                                        </p:tav>
                                        <p:tav tm="100000">
                                          <p:val>
                                            <p:strVal val="#ppt_y"/>
                                          </p:val>
                                        </p:tav>
                                      </p:tavLst>
                                    </p:anim>
                                  </p:childTnLst>
                                </p:cTn>
                              </p:par>
                            </p:childTnLst>
                          </p:cTn>
                        </p:par>
                        <p:par>
                          <p:cTn id="15" fill="hold">
                            <p:stCondLst>
                              <p:cond delay="1500"/>
                            </p:stCondLst>
                            <p:childTnLst>
                              <p:par>
                                <p:cTn id="16" presetID="3" presetClass="entr" presetSubtype="10"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blinds(horizontal)">
                                      <p:cBhvr>
                                        <p:cTn id="18" dur="500"/>
                                        <p:tgtEl>
                                          <p:spTgt spid="2"/>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blinds(horizontal)">
                                      <p:cBhvr>
                                        <p:cTn id="21" dur="500"/>
                                        <p:tgtEl>
                                          <p:spTgt spid="3"/>
                                        </p:tgtEl>
                                      </p:cBhvr>
                                    </p:animEffect>
                                  </p:childTnLst>
                                </p:cTn>
                              </p:par>
                            </p:childTnLst>
                          </p:cTn>
                        </p:par>
                        <p:par>
                          <p:cTn id="22" fill="hold">
                            <p:stCondLst>
                              <p:cond delay="2000"/>
                            </p:stCondLst>
                            <p:childTnLst>
                              <p:par>
                                <p:cTn id="23" presetID="8" presetClass="entr" presetSubtype="16"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diamond(in)">
                                      <p:cBhvr>
                                        <p:cTn id="25"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5" grpId="0"/>
      <p:bldP spid="2" grpId="0"/>
      <p:bldP spid="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cstate="screen"/>
          <a:stretch>
            <a:fillRect/>
          </a:stretch>
        </p:blipFill>
        <p:spPr>
          <a:xfrm>
            <a:off x="0" y="4304371"/>
            <a:ext cx="1408299" cy="2553629"/>
          </a:xfrm>
          <a:prstGeom prst="rect">
            <a:avLst/>
          </a:prstGeom>
        </p:spPr>
      </p:pic>
      <p:pic>
        <p:nvPicPr>
          <p:cNvPr id="4" name="图片 3"/>
          <p:cNvPicPr>
            <a:picLocks noChangeAspect="1"/>
          </p:cNvPicPr>
          <p:nvPr userDrawn="1"/>
        </p:nvPicPr>
        <p:blipFill>
          <a:blip r:embed="rId2" cstate="screen"/>
          <a:srcRect l="46525" b="54561"/>
          <a:stretch>
            <a:fillRect/>
          </a:stretch>
        </p:blipFill>
        <p:spPr>
          <a:xfrm>
            <a:off x="9855835" y="-22225"/>
            <a:ext cx="2345055" cy="2656840"/>
          </a:xfrm>
          <a:prstGeom prst="rect">
            <a:avLst/>
          </a:prstGeom>
        </p:spPr>
      </p:pic>
      <p:pic>
        <p:nvPicPr>
          <p:cNvPr id="11" name="图片 10"/>
          <p:cNvPicPr>
            <a:picLocks noChangeAspect="1"/>
          </p:cNvPicPr>
          <p:nvPr/>
        </p:nvPicPr>
        <p:blipFill>
          <a:blip r:embed="rId3" cstate="screen"/>
          <a:stretch>
            <a:fillRect/>
          </a:stretch>
        </p:blipFill>
        <p:spPr>
          <a:xfrm flipH="1">
            <a:off x="285140" y="47865"/>
            <a:ext cx="997461" cy="864160"/>
          </a:xfrm>
          <a:prstGeom prst="rect">
            <a:avLst/>
          </a:prstGeom>
        </p:spPr>
      </p:pic>
      <p:sp>
        <p:nvSpPr>
          <p:cNvPr id="16" name="文本框 15"/>
          <p:cNvSpPr txBox="1"/>
          <p:nvPr/>
        </p:nvSpPr>
        <p:spPr>
          <a:xfrm>
            <a:off x="1282509" y="328377"/>
            <a:ext cx="2621280" cy="583565"/>
          </a:xfrm>
          <a:prstGeom prst="rect">
            <a:avLst/>
          </a:prstGeom>
          <a:noFill/>
        </p:spPr>
        <p:txBody>
          <a:bodyPr wrap="none" rtlCol="0">
            <a:spAutoFit/>
          </a:bodyPr>
          <a:lstStyle/>
          <a:p>
            <a:r>
              <a:rPr lang="zh-CN" altLang="en-US" sz="3200" smtClean="0">
                <a:solidFill>
                  <a:srgbClr val="476C83"/>
                </a:solidFill>
                <a:latin typeface="字酷堂清楷体" panose="02010601030101010101" charset="-122"/>
                <a:ea typeface="字酷堂清楷体" panose="02010601030101010101" charset="-122"/>
              </a:rPr>
              <a:t>清明节的习俗</a:t>
            </a:r>
            <a:endParaRPr lang="zh-CN" altLang="en-US" sz="3200" smtClean="0">
              <a:solidFill>
                <a:srgbClr val="476C83"/>
              </a:solidFill>
              <a:latin typeface="字酷堂清楷体" panose="02010601030101010101" charset="-122"/>
              <a:ea typeface="字酷堂清楷体" panose="02010601030101010101" charset="-122"/>
            </a:endParaRPr>
          </a:p>
        </p:txBody>
      </p:sp>
      <p:sp>
        <p:nvSpPr>
          <p:cNvPr id="10245" name="Text Box 5"/>
          <p:cNvSpPr txBox="1"/>
          <p:nvPr/>
        </p:nvSpPr>
        <p:spPr>
          <a:xfrm>
            <a:off x="1090295" y="653098"/>
            <a:ext cx="4968875" cy="1599565"/>
          </a:xfrm>
          <a:prstGeom prst="rect">
            <a:avLst/>
          </a:prstGeom>
          <a:noFill/>
          <a:ln w="9525">
            <a:noFill/>
          </a:ln>
        </p:spPr>
        <p:txBody>
          <a:bodyPr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Font typeface="Wingdings" panose="05000000000000000000" pitchFamily="2" charset="2"/>
              <a:buNone/>
            </a:pPr>
            <a:endParaRPr lang="zh-CN" altLang="en-US" sz="4000" b="1" dirty="0"/>
          </a:p>
          <a:p>
            <a:pPr marL="0" lvl="0" indent="0" eaLnBrk="1" hangingPunct="1">
              <a:spcBef>
                <a:spcPct val="0"/>
              </a:spcBef>
              <a:buFont typeface="Wingdings" panose="05000000000000000000" pitchFamily="2" charset="2"/>
              <a:buChar char="l"/>
            </a:pPr>
            <a:r>
              <a:rPr lang="zh-CN" altLang="en-US" sz="4000" b="1" dirty="0">
                <a:solidFill>
                  <a:srgbClr val="4B6564"/>
                </a:solidFill>
                <a:latin typeface="字酷堂清楷体" panose="02010601030101010101" charset="-122"/>
                <a:ea typeface="字酷堂清楷体" panose="02010601030101010101" charset="-122"/>
              </a:rPr>
              <a:t>   荡秋千</a:t>
            </a:r>
            <a:endParaRPr lang="zh-CN" altLang="en-US" sz="4000" b="1" dirty="0">
              <a:solidFill>
                <a:srgbClr val="4B6564"/>
              </a:solidFill>
              <a:latin typeface="字酷堂清楷体" panose="02010601030101010101" charset="-122"/>
              <a:ea typeface="字酷堂清楷体" panose="02010601030101010101" charset="-122"/>
            </a:endParaRPr>
          </a:p>
          <a:p>
            <a:pPr marL="0" lvl="0" indent="0" eaLnBrk="1" hangingPunct="1">
              <a:spcBef>
                <a:spcPct val="0"/>
              </a:spcBef>
              <a:buFont typeface="Wingdings" panose="05000000000000000000" pitchFamily="2" charset="2"/>
              <a:buNone/>
            </a:pPr>
            <a:endParaRPr lang="zh-CN" altLang="en-US" sz="1800" dirty="0"/>
          </a:p>
        </p:txBody>
      </p:sp>
      <p:pic>
        <p:nvPicPr>
          <p:cNvPr id="17" name="图片 16"/>
          <p:cNvPicPr>
            <a:picLocks noChangeAspect="1"/>
          </p:cNvPicPr>
          <p:nvPr/>
        </p:nvPicPr>
        <p:blipFill>
          <a:blip r:embed="rId4" cstate="screen">
            <a:clrChange>
              <a:clrFrom>
                <a:srgbClr val="FFFFFF"/>
              </a:clrFrom>
              <a:clrTo>
                <a:srgbClr val="FFFFFF">
                  <a:alpha val="0"/>
                </a:srgbClr>
              </a:clrTo>
            </a:clrChange>
            <a:biLevel thresh="50000"/>
            <a:grayscl/>
          </a:blip>
          <a:srcRect/>
          <a:stretch>
            <a:fillRect/>
          </a:stretch>
        </p:blipFill>
        <p:spPr bwMode="auto">
          <a:xfrm>
            <a:off x="682030" y="1024613"/>
            <a:ext cx="1229707" cy="122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1"/>
          <p:cNvSpPr txBox="1"/>
          <p:nvPr/>
        </p:nvSpPr>
        <p:spPr>
          <a:xfrm>
            <a:off x="1911985" y="2165350"/>
            <a:ext cx="4663440" cy="4199890"/>
          </a:xfrm>
          <a:prstGeom prst="rect">
            <a:avLst/>
          </a:prstGeom>
          <a:noFill/>
        </p:spPr>
        <p:txBody>
          <a:bodyPr wrap="square" rtlCol="0" anchor="t">
            <a:spAutoFit/>
          </a:bodyPr>
          <a:lstStyle/>
          <a:p>
            <a:pPr>
              <a:lnSpc>
                <a:spcPct val="150000"/>
              </a:lnSpc>
            </a:pPr>
            <a:r>
              <a:rPr lang="en-US" altLang="zh-CN" sz="2400" b="1">
                <a:solidFill>
                  <a:srgbClr val="4B6564"/>
                </a:solidFill>
                <a:latin typeface="字酷堂清楷体" panose="02010601030101010101" charset="-122"/>
                <a:ea typeface="字酷堂清楷体" panose="02010601030101010101" charset="-122"/>
              </a:rPr>
              <a:t>   </a:t>
            </a:r>
            <a:r>
              <a:rPr lang="en-US" altLang="zh-CN" sz="2200" b="1">
                <a:solidFill>
                  <a:srgbClr val="4B6564"/>
                </a:solidFill>
                <a:latin typeface="字酷堂清楷体" panose="02010601030101010101" charset="-122"/>
                <a:ea typeface="字酷堂清楷体" panose="02010601030101010101" charset="-122"/>
              </a:rPr>
              <a:t>  </a:t>
            </a:r>
            <a:r>
              <a:rPr lang="zh-CN" altLang="en-US" sz="2200" b="1" dirty="0">
                <a:solidFill>
                  <a:srgbClr val="4B6564"/>
                </a:solidFill>
                <a:latin typeface="字酷堂清楷体" panose="02010601030101010101" charset="-122"/>
                <a:ea typeface="字酷堂清楷体" panose="02010601030101010101" charset="-122"/>
                <a:sym typeface="+mn-ea"/>
              </a:rPr>
              <a:t>秋千，意即揪着皮绳而迁移。它的历史很古老，最早叫千秋，后为了避忌讳，改之为秋千。古时的秋千多用树桠枝为架，再拴上彩带做成。后来逐步发展为用两根绳索加上踏板的秋千。荡秋千不仅可以增进健康，而且可以培养勇敢精神，至今为人们特别是儿童所喜爱。</a:t>
            </a:r>
            <a:endParaRPr lang="zh-CN" altLang="en-US" sz="2200" b="1" dirty="0">
              <a:solidFill>
                <a:srgbClr val="4B6564"/>
              </a:solidFill>
              <a:latin typeface="字酷堂清楷体" panose="02010601030101010101" charset="-122"/>
              <a:ea typeface="字酷堂清楷体" panose="02010601030101010101" charset="-122"/>
              <a:sym typeface="+mn-ea"/>
            </a:endParaRPr>
          </a:p>
        </p:txBody>
      </p:sp>
      <p:sp>
        <p:nvSpPr>
          <p:cNvPr id="3" name="矩形 2"/>
          <p:cNvSpPr/>
          <p:nvPr/>
        </p:nvSpPr>
        <p:spPr>
          <a:xfrm>
            <a:off x="1779905" y="2155190"/>
            <a:ext cx="4795520" cy="4319905"/>
          </a:xfrm>
          <a:prstGeom prst="rect">
            <a:avLst/>
          </a:prstGeom>
          <a:noFill/>
          <a:ln w="25400">
            <a:solidFill>
              <a:srgbClr val="4B65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Picture 7" descr="放风筝"/>
          <p:cNvPicPr>
            <a:picLocks noChangeAspect="1"/>
          </p:cNvPicPr>
          <p:nvPr/>
        </p:nvPicPr>
        <p:blipFill>
          <a:blip r:embed="rId5" cstate="screen"/>
          <a:srcRect/>
          <a:stretch>
            <a:fillRect/>
          </a:stretch>
        </p:blipFill>
        <p:spPr>
          <a:xfrm>
            <a:off x="7251065" y="2849880"/>
            <a:ext cx="3649345" cy="3625215"/>
          </a:xfrm>
          <a:prstGeom prst="rect">
            <a:avLst/>
          </a:prstGeom>
          <a:noFill/>
          <a:ln w="57150" cap="flat" cmpd="sng">
            <a:noFill/>
            <a:prstDash val="solid"/>
            <a:miter/>
            <a:headEnd type="none" w="med" len="med"/>
            <a:tailEnd type="none" w="med" len="med"/>
          </a:ln>
        </p:spPr>
      </p:pic>
    </p:spTree>
    <p:custDataLst>
      <p:tags r:id="rId6"/>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1000" fill="hold"/>
                                        <p:tgtEl>
                                          <p:spTgt spid="17"/>
                                        </p:tgtEl>
                                        <p:attrNameLst>
                                          <p:attrName>ppt_w</p:attrName>
                                        </p:attrNameLst>
                                      </p:cBhvr>
                                      <p:tavLst>
                                        <p:tav tm="0">
                                          <p:val>
                                            <p:strVal val="#ppt_w*0.70"/>
                                          </p:val>
                                        </p:tav>
                                        <p:tav tm="100000">
                                          <p:val>
                                            <p:strVal val="#ppt_w"/>
                                          </p:val>
                                        </p:tav>
                                      </p:tavLst>
                                    </p:anim>
                                    <p:anim calcmode="lin" valueType="num">
                                      <p:cBhvr>
                                        <p:cTn id="8" dur="1000" fill="hold"/>
                                        <p:tgtEl>
                                          <p:spTgt spid="17"/>
                                        </p:tgtEl>
                                        <p:attrNameLst>
                                          <p:attrName>ppt_h</p:attrName>
                                        </p:attrNameLst>
                                      </p:cBhvr>
                                      <p:tavLst>
                                        <p:tav tm="0">
                                          <p:val>
                                            <p:strVal val="#ppt_h"/>
                                          </p:val>
                                        </p:tav>
                                        <p:tav tm="100000">
                                          <p:val>
                                            <p:strVal val="#ppt_h"/>
                                          </p:val>
                                        </p:tav>
                                      </p:tavLst>
                                    </p:anim>
                                    <p:animEffect transition="in" filter="fade">
                                      <p:cBhvr>
                                        <p:cTn id="9" dur="1000"/>
                                        <p:tgtEl>
                                          <p:spTgt spid="17"/>
                                        </p:tgtEl>
                                      </p:cBhvr>
                                    </p:animEffect>
                                  </p:childTnLst>
                                </p:cTn>
                              </p:par>
                            </p:childTnLst>
                          </p:cTn>
                        </p:par>
                        <p:par>
                          <p:cTn id="10" fill="hold">
                            <p:stCondLst>
                              <p:cond delay="1000"/>
                            </p:stCondLst>
                            <p:childTnLst>
                              <p:par>
                                <p:cTn id="11" presetID="2" presetClass="entr" presetSubtype="4" fill="hold" grpId="0" nodeType="afterEffect">
                                  <p:stCondLst>
                                    <p:cond delay="0"/>
                                  </p:stCondLst>
                                  <p:childTnLst>
                                    <p:set>
                                      <p:cBhvr>
                                        <p:cTn id="12" dur="1" fill="hold">
                                          <p:stCondLst>
                                            <p:cond delay="0"/>
                                          </p:stCondLst>
                                        </p:cTn>
                                        <p:tgtEl>
                                          <p:spTgt spid="10245"/>
                                        </p:tgtEl>
                                        <p:attrNameLst>
                                          <p:attrName>style.visibility</p:attrName>
                                        </p:attrNameLst>
                                      </p:cBhvr>
                                      <p:to>
                                        <p:strVal val="visible"/>
                                      </p:to>
                                    </p:set>
                                    <p:anim calcmode="lin" valueType="num">
                                      <p:cBhvr additive="base">
                                        <p:cTn id="13" dur="500" fill="hold"/>
                                        <p:tgtEl>
                                          <p:spTgt spid="10245"/>
                                        </p:tgtEl>
                                        <p:attrNameLst>
                                          <p:attrName>ppt_x</p:attrName>
                                        </p:attrNameLst>
                                      </p:cBhvr>
                                      <p:tavLst>
                                        <p:tav tm="0">
                                          <p:val>
                                            <p:strVal val="#ppt_x"/>
                                          </p:val>
                                        </p:tav>
                                        <p:tav tm="100000">
                                          <p:val>
                                            <p:strVal val="#ppt_x"/>
                                          </p:val>
                                        </p:tav>
                                      </p:tavLst>
                                    </p:anim>
                                    <p:anim calcmode="lin" valueType="num">
                                      <p:cBhvr additive="base">
                                        <p:cTn id="14" dur="500" fill="hold"/>
                                        <p:tgtEl>
                                          <p:spTgt spid="10245"/>
                                        </p:tgtEl>
                                        <p:attrNameLst>
                                          <p:attrName>ppt_y</p:attrName>
                                        </p:attrNameLst>
                                      </p:cBhvr>
                                      <p:tavLst>
                                        <p:tav tm="0">
                                          <p:val>
                                            <p:strVal val="1+#ppt_h/2"/>
                                          </p:val>
                                        </p:tav>
                                        <p:tav tm="100000">
                                          <p:val>
                                            <p:strVal val="#ppt_y"/>
                                          </p:val>
                                        </p:tav>
                                      </p:tavLst>
                                    </p:anim>
                                  </p:childTnLst>
                                </p:cTn>
                              </p:par>
                            </p:childTnLst>
                          </p:cTn>
                        </p:par>
                        <p:par>
                          <p:cTn id="15" fill="hold">
                            <p:stCondLst>
                              <p:cond delay="1500"/>
                            </p:stCondLst>
                            <p:childTnLst>
                              <p:par>
                                <p:cTn id="16" presetID="3" presetClass="entr" presetSubtype="10"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blinds(horizontal)">
                                      <p:cBhvr>
                                        <p:cTn id="18" dur="500"/>
                                        <p:tgtEl>
                                          <p:spTgt spid="2"/>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blinds(horizontal)">
                                      <p:cBhvr>
                                        <p:cTn id="21" dur="500"/>
                                        <p:tgtEl>
                                          <p:spTgt spid="3"/>
                                        </p:tgtEl>
                                      </p:cBhvr>
                                    </p:animEffect>
                                  </p:childTnLst>
                                </p:cTn>
                              </p:par>
                            </p:childTnLst>
                          </p:cTn>
                        </p:par>
                        <p:par>
                          <p:cTn id="22" fill="hold">
                            <p:stCondLst>
                              <p:cond delay="2000"/>
                            </p:stCondLst>
                            <p:childTnLst>
                              <p:par>
                                <p:cTn id="23" presetID="42" presetClass="entr" presetSubtype="0"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1000"/>
                                        <p:tgtEl>
                                          <p:spTgt spid="5"/>
                                        </p:tgtEl>
                                      </p:cBhvr>
                                    </p:animEffect>
                                    <p:anim calcmode="lin" valueType="num">
                                      <p:cBhvr>
                                        <p:cTn id="26" dur="1000" fill="hold"/>
                                        <p:tgtEl>
                                          <p:spTgt spid="5"/>
                                        </p:tgtEl>
                                        <p:attrNameLst>
                                          <p:attrName>ppt_x</p:attrName>
                                        </p:attrNameLst>
                                      </p:cBhvr>
                                      <p:tavLst>
                                        <p:tav tm="0">
                                          <p:val>
                                            <p:strVal val="#ppt_x"/>
                                          </p:val>
                                        </p:tav>
                                        <p:tav tm="100000">
                                          <p:val>
                                            <p:strVal val="#ppt_x"/>
                                          </p:val>
                                        </p:tav>
                                      </p:tavLst>
                                    </p:anim>
                                    <p:anim calcmode="lin" valueType="num">
                                      <p:cBhvr>
                                        <p:cTn id="27"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5" grpId="0"/>
      <p:bldP spid="2" grpId="0"/>
      <p:bldP spid="3"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cstate="screen"/>
          <a:stretch>
            <a:fillRect/>
          </a:stretch>
        </p:blipFill>
        <p:spPr>
          <a:xfrm>
            <a:off x="0" y="4304371"/>
            <a:ext cx="1408299" cy="2553629"/>
          </a:xfrm>
          <a:prstGeom prst="rect">
            <a:avLst/>
          </a:prstGeom>
        </p:spPr>
      </p:pic>
      <p:pic>
        <p:nvPicPr>
          <p:cNvPr id="4" name="图片 3"/>
          <p:cNvPicPr>
            <a:picLocks noChangeAspect="1"/>
          </p:cNvPicPr>
          <p:nvPr userDrawn="1"/>
        </p:nvPicPr>
        <p:blipFill>
          <a:blip r:embed="rId2" cstate="screen"/>
          <a:srcRect l="46525" b="54561"/>
          <a:stretch>
            <a:fillRect/>
          </a:stretch>
        </p:blipFill>
        <p:spPr>
          <a:xfrm>
            <a:off x="9865995" y="-19050"/>
            <a:ext cx="2345055" cy="2656840"/>
          </a:xfrm>
          <a:prstGeom prst="rect">
            <a:avLst/>
          </a:prstGeom>
        </p:spPr>
      </p:pic>
      <p:pic>
        <p:nvPicPr>
          <p:cNvPr id="11" name="图片 10"/>
          <p:cNvPicPr>
            <a:picLocks noChangeAspect="1"/>
          </p:cNvPicPr>
          <p:nvPr/>
        </p:nvPicPr>
        <p:blipFill>
          <a:blip r:embed="rId3" cstate="screen"/>
          <a:stretch>
            <a:fillRect/>
          </a:stretch>
        </p:blipFill>
        <p:spPr>
          <a:xfrm flipH="1">
            <a:off x="285140" y="47865"/>
            <a:ext cx="997461" cy="864160"/>
          </a:xfrm>
          <a:prstGeom prst="rect">
            <a:avLst/>
          </a:prstGeom>
        </p:spPr>
      </p:pic>
      <p:sp>
        <p:nvSpPr>
          <p:cNvPr id="16" name="文本框 15"/>
          <p:cNvSpPr txBox="1"/>
          <p:nvPr/>
        </p:nvSpPr>
        <p:spPr>
          <a:xfrm>
            <a:off x="1282509" y="328377"/>
            <a:ext cx="2621280" cy="583565"/>
          </a:xfrm>
          <a:prstGeom prst="rect">
            <a:avLst/>
          </a:prstGeom>
          <a:noFill/>
        </p:spPr>
        <p:txBody>
          <a:bodyPr wrap="none" rtlCol="0">
            <a:spAutoFit/>
          </a:bodyPr>
          <a:lstStyle/>
          <a:p>
            <a:r>
              <a:rPr lang="zh-CN" altLang="en-US" sz="3200" smtClean="0">
                <a:solidFill>
                  <a:srgbClr val="476C83"/>
                </a:solidFill>
                <a:latin typeface="字酷堂清楷体" panose="02010601030101010101" charset="-122"/>
                <a:ea typeface="字酷堂清楷体" panose="02010601030101010101" charset="-122"/>
              </a:rPr>
              <a:t>清明节的习俗</a:t>
            </a:r>
            <a:endParaRPr lang="zh-CN" altLang="en-US" sz="3200" smtClean="0">
              <a:solidFill>
                <a:srgbClr val="476C83"/>
              </a:solidFill>
              <a:latin typeface="字酷堂清楷体" panose="02010601030101010101" charset="-122"/>
              <a:ea typeface="字酷堂清楷体" panose="02010601030101010101" charset="-122"/>
            </a:endParaRPr>
          </a:p>
        </p:txBody>
      </p:sp>
      <p:sp>
        <p:nvSpPr>
          <p:cNvPr id="10245" name="Text Box 5"/>
          <p:cNvSpPr txBox="1"/>
          <p:nvPr/>
        </p:nvSpPr>
        <p:spPr>
          <a:xfrm>
            <a:off x="1090295" y="653098"/>
            <a:ext cx="4968875" cy="1599565"/>
          </a:xfrm>
          <a:prstGeom prst="rect">
            <a:avLst/>
          </a:prstGeom>
          <a:noFill/>
          <a:ln w="9525">
            <a:noFill/>
          </a:ln>
        </p:spPr>
        <p:txBody>
          <a:bodyPr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Font typeface="Wingdings" panose="05000000000000000000" pitchFamily="2" charset="2"/>
              <a:buNone/>
            </a:pPr>
            <a:endParaRPr lang="zh-CN" altLang="en-US" sz="4000" b="1" dirty="0"/>
          </a:p>
          <a:p>
            <a:pPr marL="0" lvl="0" indent="0" eaLnBrk="1" hangingPunct="1">
              <a:spcBef>
                <a:spcPct val="0"/>
              </a:spcBef>
              <a:buFont typeface="Wingdings" panose="05000000000000000000" pitchFamily="2" charset="2"/>
              <a:buChar char="l"/>
            </a:pPr>
            <a:r>
              <a:rPr lang="zh-CN" altLang="en-US" sz="4000" b="1" dirty="0">
                <a:solidFill>
                  <a:srgbClr val="4B6564"/>
                </a:solidFill>
                <a:latin typeface="字酷堂清楷体" panose="02010601030101010101" charset="-122"/>
                <a:ea typeface="字酷堂清楷体" panose="02010601030101010101" charset="-122"/>
              </a:rPr>
              <a:t>   斗鸡</a:t>
            </a:r>
            <a:endParaRPr lang="en-US" altLang="zh-CN" sz="4000" b="1" dirty="0">
              <a:solidFill>
                <a:srgbClr val="4B6564"/>
              </a:solidFill>
              <a:latin typeface="字酷堂清楷体" panose="02010601030101010101" charset="-122"/>
              <a:ea typeface="字酷堂清楷体" panose="02010601030101010101" charset="-122"/>
            </a:endParaRPr>
          </a:p>
          <a:p>
            <a:pPr marL="0" lvl="0" indent="0" eaLnBrk="1" hangingPunct="1">
              <a:spcBef>
                <a:spcPct val="0"/>
              </a:spcBef>
              <a:buFont typeface="Wingdings" panose="05000000000000000000" pitchFamily="2" charset="2"/>
              <a:buNone/>
            </a:pPr>
            <a:endParaRPr lang="zh-CN" altLang="en-US" sz="1800" dirty="0"/>
          </a:p>
        </p:txBody>
      </p:sp>
      <p:pic>
        <p:nvPicPr>
          <p:cNvPr id="17" name="图片 16"/>
          <p:cNvPicPr>
            <a:picLocks noChangeAspect="1"/>
          </p:cNvPicPr>
          <p:nvPr/>
        </p:nvPicPr>
        <p:blipFill>
          <a:blip r:embed="rId4" cstate="screen">
            <a:clrChange>
              <a:clrFrom>
                <a:srgbClr val="FFFFFF"/>
              </a:clrFrom>
              <a:clrTo>
                <a:srgbClr val="FFFFFF">
                  <a:alpha val="0"/>
                </a:srgbClr>
              </a:clrTo>
            </a:clrChange>
            <a:biLevel thresh="50000"/>
            <a:grayscl/>
          </a:blip>
          <a:srcRect/>
          <a:stretch>
            <a:fillRect/>
          </a:stretch>
        </p:blipFill>
        <p:spPr bwMode="auto">
          <a:xfrm>
            <a:off x="682030" y="1024613"/>
            <a:ext cx="1229707" cy="122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1"/>
          <p:cNvSpPr txBox="1"/>
          <p:nvPr/>
        </p:nvSpPr>
        <p:spPr>
          <a:xfrm>
            <a:off x="1911985" y="2534285"/>
            <a:ext cx="4663440" cy="3184525"/>
          </a:xfrm>
          <a:prstGeom prst="rect">
            <a:avLst/>
          </a:prstGeom>
          <a:noFill/>
        </p:spPr>
        <p:txBody>
          <a:bodyPr wrap="square" rtlCol="0" anchor="t">
            <a:spAutoFit/>
          </a:bodyPr>
          <a:lstStyle/>
          <a:p>
            <a:pPr>
              <a:lnSpc>
                <a:spcPct val="150000"/>
              </a:lnSpc>
            </a:pPr>
            <a:r>
              <a:rPr lang="en-US" altLang="zh-CN" sz="2400" b="1">
                <a:solidFill>
                  <a:srgbClr val="4B6564"/>
                </a:solidFill>
                <a:latin typeface="字酷堂清楷体" panose="02010601030101010101" charset="-122"/>
                <a:ea typeface="字酷堂清楷体" panose="02010601030101010101" charset="-122"/>
              </a:rPr>
              <a:t>   </a:t>
            </a:r>
            <a:r>
              <a:rPr lang="en-US" altLang="zh-CN" sz="2200" b="1">
                <a:solidFill>
                  <a:srgbClr val="4B6564"/>
                </a:solidFill>
                <a:latin typeface="字酷堂清楷体" panose="02010601030101010101" charset="-122"/>
                <a:ea typeface="字酷堂清楷体" panose="02010601030101010101" charset="-122"/>
              </a:rPr>
              <a:t>  </a:t>
            </a:r>
            <a:r>
              <a:rPr lang="zh-CN" altLang="en-US" sz="2200" b="1" dirty="0">
                <a:solidFill>
                  <a:srgbClr val="4B6564"/>
                </a:solidFill>
                <a:latin typeface="字酷堂清楷体" panose="02010601030101010101" charset="-122"/>
                <a:ea typeface="字酷堂清楷体" panose="02010601030101010101" charset="-122"/>
                <a:sym typeface="+mn-ea"/>
              </a:rPr>
              <a:t>古代清明盛行斗鸡游戏，斗鸡由清明开始，斗到夏至为止。我国最早的斗鸡记录，见于《左传》。到了唐代，斗鸡成风，不仅是民间斗鸡，连皇上也参加斗鸡。如唐玄宗最喜斗鸡。</a:t>
            </a:r>
            <a:endParaRPr lang="zh-CN" altLang="en-US" sz="2200" b="1" dirty="0">
              <a:solidFill>
                <a:srgbClr val="4B6564"/>
              </a:solidFill>
              <a:latin typeface="字酷堂清楷体" panose="02010601030101010101" charset="-122"/>
              <a:ea typeface="字酷堂清楷体" panose="02010601030101010101" charset="-122"/>
              <a:sym typeface="+mn-ea"/>
            </a:endParaRPr>
          </a:p>
        </p:txBody>
      </p:sp>
      <p:sp>
        <p:nvSpPr>
          <p:cNvPr id="3" name="矩形 2"/>
          <p:cNvSpPr/>
          <p:nvPr/>
        </p:nvSpPr>
        <p:spPr>
          <a:xfrm>
            <a:off x="1779905" y="2404110"/>
            <a:ext cx="4795520" cy="3552825"/>
          </a:xfrm>
          <a:prstGeom prst="rect">
            <a:avLst/>
          </a:prstGeom>
          <a:noFill/>
          <a:ln w="25400">
            <a:solidFill>
              <a:srgbClr val="4B65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5"/>
          <a:stretch>
            <a:fillRect/>
          </a:stretch>
        </p:blipFill>
        <p:spPr>
          <a:xfrm>
            <a:off x="6944360" y="3159125"/>
            <a:ext cx="5278120" cy="2797810"/>
          </a:xfrm>
          <a:prstGeom prst="rect">
            <a:avLst/>
          </a:prstGeom>
        </p:spPr>
      </p:pic>
    </p:spTree>
    <p:custDataLst>
      <p:tags r:id="rId6"/>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1000" fill="hold"/>
                                        <p:tgtEl>
                                          <p:spTgt spid="17"/>
                                        </p:tgtEl>
                                        <p:attrNameLst>
                                          <p:attrName>ppt_w</p:attrName>
                                        </p:attrNameLst>
                                      </p:cBhvr>
                                      <p:tavLst>
                                        <p:tav tm="0">
                                          <p:val>
                                            <p:strVal val="#ppt_w*0.70"/>
                                          </p:val>
                                        </p:tav>
                                        <p:tav tm="100000">
                                          <p:val>
                                            <p:strVal val="#ppt_w"/>
                                          </p:val>
                                        </p:tav>
                                      </p:tavLst>
                                    </p:anim>
                                    <p:anim calcmode="lin" valueType="num">
                                      <p:cBhvr>
                                        <p:cTn id="8" dur="1000" fill="hold"/>
                                        <p:tgtEl>
                                          <p:spTgt spid="17"/>
                                        </p:tgtEl>
                                        <p:attrNameLst>
                                          <p:attrName>ppt_h</p:attrName>
                                        </p:attrNameLst>
                                      </p:cBhvr>
                                      <p:tavLst>
                                        <p:tav tm="0">
                                          <p:val>
                                            <p:strVal val="#ppt_h"/>
                                          </p:val>
                                        </p:tav>
                                        <p:tav tm="100000">
                                          <p:val>
                                            <p:strVal val="#ppt_h"/>
                                          </p:val>
                                        </p:tav>
                                      </p:tavLst>
                                    </p:anim>
                                    <p:animEffect transition="in" filter="fade">
                                      <p:cBhvr>
                                        <p:cTn id="9" dur="1000"/>
                                        <p:tgtEl>
                                          <p:spTgt spid="17"/>
                                        </p:tgtEl>
                                      </p:cBhvr>
                                    </p:animEffect>
                                  </p:childTnLst>
                                </p:cTn>
                              </p:par>
                            </p:childTnLst>
                          </p:cTn>
                        </p:par>
                        <p:par>
                          <p:cTn id="10" fill="hold">
                            <p:stCondLst>
                              <p:cond delay="1000"/>
                            </p:stCondLst>
                            <p:childTnLst>
                              <p:par>
                                <p:cTn id="11" presetID="2" presetClass="entr" presetSubtype="4" fill="hold" grpId="0" nodeType="afterEffect">
                                  <p:stCondLst>
                                    <p:cond delay="0"/>
                                  </p:stCondLst>
                                  <p:childTnLst>
                                    <p:set>
                                      <p:cBhvr>
                                        <p:cTn id="12" dur="1" fill="hold">
                                          <p:stCondLst>
                                            <p:cond delay="0"/>
                                          </p:stCondLst>
                                        </p:cTn>
                                        <p:tgtEl>
                                          <p:spTgt spid="10245"/>
                                        </p:tgtEl>
                                        <p:attrNameLst>
                                          <p:attrName>style.visibility</p:attrName>
                                        </p:attrNameLst>
                                      </p:cBhvr>
                                      <p:to>
                                        <p:strVal val="visible"/>
                                      </p:to>
                                    </p:set>
                                    <p:anim calcmode="lin" valueType="num">
                                      <p:cBhvr additive="base">
                                        <p:cTn id="13" dur="500" fill="hold"/>
                                        <p:tgtEl>
                                          <p:spTgt spid="10245"/>
                                        </p:tgtEl>
                                        <p:attrNameLst>
                                          <p:attrName>ppt_x</p:attrName>
                                        </p:attrNameLst>
                                      </p:cBhvr>
                                      <p:tavLst>
                                        <p:tav tm="0">
                                          <p:val>
                                            <p:strVal val="#ppt_x"/>
                                          </p:val>
                                        </p:tav>
                                        <p:tav tm="100000">
                                          <p:val>
                                            <p:strVal val="#ppt_x"/>
                                          </p:val>
                                        </p:tav>
                                      </p:tavLst>
                                    </p:anim>
                                    <p:anim calcmode="lin" valueType="num">
                                      <p:cBhvr additive="base">
                                        <p:cTn id="14" dur="500" fill="hold"/>
                                        <p:tgtEl>
                                          <p:spTgt spid="10245"/>
                                        </p:tgtEl>
                                        <p:attrNameLst>
                                          <p:attrName>ppt_y</p:attrName>
                                        </p:attrNameLst>
                                      </p:cBhvr>
                                      <p:tavLst>
                                        <p:tav tm="0">
                                          <p:val>
                                            <p:strVal val="1+#ppt_h/2"/>
                                          </p:val>
                                        </p:tav>
                                        <p:tav tm="100000">
                                          <p:val>
                                            <p:strVal val="#ppt_y"/>
                                          </p:val>
                                        </p:tav>
                                      </p:tavLst>
                                    </p:anim>
                                  </p:childTnLst>
                                </p:cTn>
                              </p:par>
                            </p:childTnLst>
                          </p:cTn>
                        </p:par>
                        <p:par>
                          <p:cTn id="15" fill="hold">
                            <p:stCondLst>
                              <p:cond delay="1500"/>
                            </p:stCondLst>
                            <p:childTnLst>
                              <p:par>
                                <p:cTn id="16" presetID="3" presetClass="entr" presetSubtype="10"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blinds(horizontal)">
                                      <p:cBhvr>
                                        <p:cTn id="18" dur="500"/>
                                        <p:tgtEl>
                                          <p:spTgt spid="2"/>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blinds(horizontal)">
                                      <p:cBhvr>
                                        <p:cTn id="21" dur="500"/>
                                        <p:tgtEl>
                                          <p:spTgt spid="3"/>
                                        </p:tgtEl>
                                      </p:cBhvr>
                                    </p:animEffect>
                                  </p:childTnLst>
                                </p:cTn>
                              </p:par>
                            </p:childTnLst>
                          </p:cTn>
                        </p:par>
                        <p:par>
                          <p:cTn id="22" fill="hold">
                            <p:stCondLst>
                              <p:cond delay="2000"/>
                            </p:stCondLst>
                            <p:childTnLst>
                              <p:par>
                                <p:cTn id="23" presetID="5" presetClass="entr" presetSubtype="10"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checkerboard(across)">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5" grpId="0"/>
      <p:bldP spid="2" grpId="0"/>
      <p:bldP spid="3"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screen"/>
          <a:stretch>
            <a:fillRect/>
          </a:stretch>
        </p:blipFill>
        <p:spPr>
          <a:xfrm>
            <a:off x="68580" y="1870678"/>
            <a:ext cx="12192000" cy="4987322"/>
          </a:xfrm>
          <a:prstGeom prst="rect">
            <a:avLst/>
          </a:prstGeom>
        </p:spPr>
      </p:pic>
      <p:pic>
        <p:nvPicPr>
          <p:cNvPr id="7" name="图片 6"/>
          <p:cNvPicPr>
            <a:picLocks noChangeAspect="1"/>
          </p:cNvPicPr>
          <p:nvPr/>
        </p:nvPicPr>
        <p:blipFill>
          <a:blip r:embed="rId2" cstate="screen"/>
          <a:stretch>
            <a:fillRect/>
          </a:stretch>
        </p:blipFill>
        <p:spPr>
          <a:xfrm>
            <a:off x="68580" y="5057748"/>
            <a:ext cx="5675971" cy="2262532"/>
          </a:xfrm>
          <a:prstGeom prst="rect">
            <a:avLst/>
          </a:prstGeom>
        </p:spPr>
      </p:pic>
      <p:pic>
        <p:nvPicPr>
          <p:cNvPr id="8" name="图片 7"/>
          <p:cNvPicPr>
            <a:picLocks noChangeAspect="1"/>
          </p:cNvPicPr>
          <p:nvPr/>
        </p:nvPicPr>
        <p:blipFill>
          <a:blip r:embed="rId3" cstate="screen"/>
          <a:stretch>
            <a:fillRect/>
          </a:stretch>
        </p:blipFill>
        <p:spPr>
          <a:xfrm>
            <a:off x="0" y="4304371"/>
            <a:ext cx="1408299" cy="2553629"/>
          </a:xfrm>
          <a:prstGeom prst="rect">
            <a:avLst/>
          </a:prstGeom>
        </p:spPr>
      </p:pic>
      <p:pic>
        <p:nvPicPr>
          <p:cNvPr id="9" name="图片 8"/>
          <p:cNvPicPr>
            <a:picLocks noChangeAspect="1"/>
          </p:cNvPicPr>
          <p:nvPr/>
        </p:nvPicPr>
        <p:blipFill>
          <a:blip r:embed="rId4" cstate="screen"/>
          <a:stretch>
            <a:fillRect/>
          </a:stretch>
        </p:blipFill>
        <p:spPr>
          <a:xfrm>
            <a:off x="0" y="97634"/>
            <a:ext cx="2056595" cy="4204010"/>
          </a:xfrm>
          <a:prstGeom prst="rect">
            <a:avLst/>
          </a:prstGeom>
        </p:spPr>
      </p:pic>
      <p:pic>
        <p:nvPicPr>
          <p:cNvPr id="10" name="图片 9"/>
          <p:cNvPicPr>
            <a:picLocks noChangeAspect="1"/>
          </p:cNvPicPr>
          <p:nvPr/>
        </p:nvPicPr>
        <p:blipFill>
          <a:blip r:embed="rId4" cstate="screen"/>
          <a:stretch>
            <a:fillRect/>
          </a:stretch>
        </p:blipFill>
        <p:spPr>
          <a:xfrm flipH="1">
            <a:off x="10135405" y="97634"/>
            <a:ext cx="2056595" cy="4204010"/>
          </a:xfrm>
          <a:prstGeom prst="rect">
            <a:avLst/>
          </a:prstGeom>
        </p:spPr>
      </p:pic>
      <p:pic>
        <p:nvPicPr>
          <p:cNvPr id="11" name="图片 10"/>
          <p:cNvPicPr>
            <a:picLocks noChangeAspect="1"/>
          </p:cNvPicPr>
          <p:nvPr/>
        </p:nvPicPr>
        <p:blipFill>
          <a:blip r:embed="rId5" cstate="screen"/>
          <a:stretch>
            <a:fillRect/>
          </a:stretch>
        </p:blipFill>
        <p:spPr>
          <a:xfrm>
            <a:off x="8300110" y="1913495"/>
            <a:ext cx="997461" cy="864160"/>
          </a:xfrm>
          <a:prstGeom prst="rect">
            <a:avLst/>
          </a:prstGeom>
        </p:spPr>
      </p:pic>
      <p:sp>
        <p:nvSpPr>
          <p:cNvPr id="16" name="文本框 15"/>
          <p:cNvSpPr txBox="1"/>
          <p:nvPr/>
        </p:nvSpPr>
        <p:spPr>
          <a:xfrm>
            <a:off x="3090989" y="2653747"/>
            <a:ext cx="5890260" cy="1106805"/>
          </a:xfrm>
          <a:prstGeom prst="rect">
            <a:avLst/>
          </a:prstGeom>
          <a:noFill/>
        </p:spPr>
        <p:txBody>
          <a:bodyPr wrap="none" rtlCol="0">
            <a:spAutoFit/>
          </a:bodyPr>
          <a:lstStyle/>
          <a:p>
            <a:r>
              <a:rPr lang="en-US" altLang="zh-CN" sz="5335" smtClean="0">
                <a:solidFill>
                  <a:srgbClr val="476C83"/>
                </a:solidFill>
                <a:latin typeface="字酷堂清楷体" panose="02010601030101010101" charset="-122"/>
                <a:ea typeface="字酷堂清楷体" panose="02010601030101010101" charset="-122"/>
              </a:rPr>
              <a:t>·</a:t>
            </a:r>
            <a:r>
              <a:rPr lang="zh-CN" altLang="en-US" sz="6600" smtClean="0">
                <a:solidFill>
                  <a:srgbClr val="476C83"/>
                </a:solidFill>
                <a:latin typeface="字酷堂清楷体" panose="02010601030101010101" charset="-122"/>
                <a:ea typeface="字酷堂清楷体" panose="02010601030101010101" charset="-122"/>
              </a:rPr>
              <a:t>各地的清明节</a:t>
            </a:r>
            <a:endParaRPr lang="en-US" altLang="zh-CN" sz="6600" smtClean="0">
              <a:solidFill>
                <a:srgbClr val="476C83"/>
              </a:solidFill>
              <a:latin typeface="字酷堂清楷体" panose="02010601030101010101" charset="-122"/>
              <a:ea typeface="字酷堂清楷体" panose="02010601030101010101" charset="-122"/>
            </a:endParaRPr>
          </a:p>
        </p:txBody>
      </p:sp>
    </p:spTree>
    <p:custDataLst>
      <p:tags r:id="rId6"/>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1000" fill="hold"/>
                                        <p:tgtEl>
                                          <p:spTgt spid="16"/>
                                        </p:tgtEl>
                                        <p:attrNameLst>
                                          <p:attrName>ppt_w</p:attrName>
                                        </p:attrNameLst>
                                      </p:cBhvr>
                                      <p:tavLst>
                                        <p:tav tm="0">
                                          <p:val>
                                            <p:strVal val="#ppt_w*0.70"/>
                                          </p:val>
                                        </p:tav>
                                        <p:tav tm="100000">
                                          <p:val>
                                            <p:strVal val="#ppt_w"/>
                                          </p:val>
                                        </p:tav>
                                      </p:tavLst>
                                    </p:anim>
                                    <p:anim calcmode="lin" valueType="num">
                                      <p:cBhvr>
                                        <p:cTn id="8" dur="1000" fill="hold"/>
                                        <p:tgtEl>
                                          <p:spTgt spid="16"/>
                                        </p:tgtEl>
                                        <p:attrNameLst>
                                          <p:attrName>ppt_h</p:attrName>
                                        </p:attrNameLst>
                                      </p:cBhvr>
                                      <p:tavLst>
                                        <p:tav tm="0">
                                          <p:val>
                                            <p:strVal val="#ppt_h"/>
                                          </p:val>
                                        </p:tav>
                                        <p:tav tm="100000">
                                          <p:val>
                                            <p:strVal val="#ppt_h"/>
                                          </p:val>
                                        </p:tav>
                                      </p:tavLst>
                                    </p:anim>
                                    <p:animEffect transition="in" filter="fade">
                                      <p:cBhvr>
                                        <p:cTn id="9"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cstate="screen"/>
          <a:stretch>
            <a:fillRect/>
          </a:stretch>
        </p:blipFill>
        <p:spPr>
          <a:xfrm>
            <a:off x="0" y="4304371"/>
            <a:ext cx="1408299" cy="2553629"/>
          </a:xfrm>
          <a:prstGeom prst="rect">
            <a:avLst/>
          </a:prstGeom>
        </p:spPr>
      </p:pic>
      <p:pic>
        <p:nvPicPr>
          <p:cNvPr id="4" name="图片 3"/>
          <p:cNvPicPr>
            <a:picLocks noChangeAspect="1"/>
          </p:cNvPicPr>
          <p:nvPr userDrawn="1"/>
        </p:nvPicPr>
        <p:blipFill>
          <a:blip r:embed="rId2" cstate="screen"/>
          <a:srcRect l="46525" b="54561"/>
          <a:stretch>
            <a:fillRect/>
          </a:stretch>
        </p:blipFill>
        <p:spPr>
          <a:xfrm>
            <a:off x="9865995" y="-19050"/>
            <a:ext cx="2345055" cy="2656840"/>
          </a:xfrm>
          <a:prstGeom prst="rect">
            <a:avLst/>
          </a:prstGeom>
        </p:spPr>
      </p:pic>
      <p:pic>
        <p:nvPicPr>
          <p:cNvPr id="11" name="图片 10"/>
          <p:cNvPicPr>
            <a:picLocks noChangeAspect="1"/>
          </p:cNvPicPr>
          <p:nvPr/>
        </p:nvPicPr>
        <p:blipFill>
          <a:blip r:embed="rId3" cstate="screen"/>
          <a:stretch>
            <a:fillRect/>
          </a:stretch>
        </p:blipFill>
        <p:spPr>
          <a:xfrm flipH="1">
            <a:off x="285140" y="47865"/>
            <a:ext cx="997461" cy="864160"/>
          </a:xfrm>
          <a:prstGeom prst="rect">
            <a:avLst/>
          </a:prstGeom>
        </p:spPr>
      </p:pic>
      <p:sp>
        <p:nvSpPr>
          <p:cNvPr id="16" name="文本框 15"/>
          <p:cNvSpPr txBox="1"/>
          <p:nvPr/>
        </p:nvSpPr>
        <p:spPr>
          <a:xfrm>
            <a:off x="1282509" y="328377"/>
            <a:ext cx="2621280" cy="583565"/>
          </a:xfrm>
          <a:prstGeom prst="rect">
            <a:avLst/>
          </a:prstGeom>
          <a:noFill/>
        </p:spPr>
        <p:txBody>
          <a:bodyPr wrap="none" rtlCol="0">
            <a:spAutoFit/>
          </a:bodyPr>
          <a:lstStyle/>
          <a:p>
            <a:r>
              <a:rPr lang="zh-CN" altLang="en-US" sz="3200" smtClean="0">
                <a:solidFill>
                  <a:srgbClr val="476C83"/>
                </a:solidFill>
                <a:latin typeface="字酷堂清楷体" panose="02010601030101010101" charset="-122"/>
                <a:ea typeface="字酷堂清楷体" panose="02010601030101010101" charset="-122"/>
              </a:rPr>
              <a:t>各地的清明节</a:t>
            </a:r>
            <a:endParaRPr lang="zh-CN" altLang="en-US" sz="3200" smtClean="0">
              <a:solidFill>
                <a:srgbClr val="476C83"/>
              </a:solidFill>
              <a:latin typeface="字酷堂清楷体" panose="02010601030101010101" charset="-122"/>
              <a:ea typeface="字酷堂清楷体" panose="02010601030101010101" charset="-122"/>
            </a:endParaRPr>
          </a:p>
        </p:txBody>
      </p:sp>
      <p:sp>
        <p:nvSpPr>
          <p:cNvPr id="3" name="文本框 2"/>
          <p:cNvSpPr txBox="1"/>
          <p:nvPr/>
        </p:nvSpPr>
        <p:spPr>
          <a:xfrm>
            <a:off x="1282065" y="1619885"/>
            <a:ext cx="5774055" cy="3815080"/>
          </a:xfrm>
          <a:prstGeom prst="rect">
            <a:avLst/>
          </a:prstGeom>
          <a:noFill/>
        </p:spPr>
        <p:txBody>
          <a:bodyPr wrap="square" rtlCol="0" anchor="t">
            <a:spAutoFit/>
          </a:bodyPr>
          <a:lstStyle/>
          <a:p>
            <a:pPr>
              <a:lnSpc>
                <a:spcPct val="110000"/>
              </a:lnSpc>
            </a:pPr>
            <a:r>
              <a:rPr lang="en-US" altLang="zh-CN" sz="2000" b="1">
                <a:solidFill>
                  <a:srgbClr val="4B6564"/>
                </a:solidFill>
                <a:latin typeface="字酷堂清楷体" panose="02010601030101010101" charset="-122"/>
                <a:ea typeface="字酷堂清楷体" panose="02010601030101010101" charset="-122"/>
              </a:rPr>
              <a:t>    </a:t>
            </a:r>
            <a:r>
              <a:rPr lang="zh-CN" altLang="en-US" sz="2000" b="1">
                <a:solidFill>
                  <a:srgbClr val="4B6564"/>
                </a:solidFill>
                <a:latin typeface="字酷堂清楷体" panose="02010601030101010101" charset="-122"/>
                <a:ea typeface="字酷堂清楷体" panose="02010601030101010101" charset="-122"/>
              </a:rPr>
              <a:t>上海清明节的主要活动是扫墓、踏青，每年清明前后祭扫出行人次近千万。由于改革开放推动公墓化的兴盛，而相关选址以外省的苏州、嘉兴等地为主。因此前往上述区域的人次达到一百余万之多，从而在清明前后数天往往会造成出省交通的拥挤。</a:t>
            </a:r>
            <a:endParaRPr lang="zh-CN" altLang="en-US" sz="2000" b="1">
              <a:solidFill>
                <a:srgbClr val="4B6564"/>
              </a:solidFill>
              <a:latin typeface="字酷堂清楷体" panose="02010601030101010101" charset="-122"/>
              <a:ea typeface="字酷堂清楷体" panose="02010601030101010101" charset="-122"/>
            </a:endParaRPr>
          </a:p>
          <a:p>
            <a:pPr>
              <a:lnSpc>
                <a:spcPct val="110000"/>
              </a:lnSpc>
            </a:pPr>
            <a:r>
              <a:rPr lang="zh-CN" altLang="en-US" sz="2000" b="1">
                <a:solidFill>
                  <a:srgbClr val="4B6564"/>
                </a:solidFill>
                <a:latin typeface="字酷堂清楷体" panose="02010601030101010101" charset="-122"/>
                <a:ea typeface="字酷堂清楷体" panose="02010601030101010101" charset="-122"/>
              </a:rPr>
              <a:t>    此外，青团是江南地区的清明时令点心。其主体由糯米粉制成，经青艾（草头汁）调和而呈绿色糕团，一般为豆沙馅或芝麻馅。食用时保留了寒食的习惯。对上海人而言，青团是清明祭祖时必不可少的供品。</a:t>
            </a:r>
            <a:endParaRPr lang="zh-CN" altLang="en-US" sz="2000" b="1">
              <a:solidFill>
                <a:srgbClr val="4B6564"/>
              </a:solidFill>
              <a:latin typeface="字酷堂清楷体" panose="02010601030101010101" charset="-122"/>
              <a:ea typeface="字酷堂清楷体" panose="02010601030101010101" charset="-122"/>
            </a:endParaRPr>
          </a:p>
        </p:txBody>
      </p:sp>
      <p:sp>
        <p:nvSpPr>
          <p:cNvPr id="5" name="矩形 4"/>
          <p:cNvSpPr/>
          <p:nvPr/>
        </p:nvSpPr>
        <p:spPr>
          <a:xfrm>
            <a:off x="1141730" y="1367790"/>
            <a:ext cx="5914390" cy="4319905"/>
          </a:xfrm>
          <a:prstGeom prst="rect">
            <a:avLst/>
          </a:prstGeom>
          <a:noFill/>
          <a:ln w="25400">
            <a:solidFill>
              <a:srgbClr val="4B65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a:blip r:embed="rId4"/>
          <a:stretch>
            <a:fillRect/>
          </a:stretch>
        </p:blipFill>
        <p:spPr>
          <a:xfrm>
            <a:off x="7388860" y="3011805"/>
            <a:ext cx="3474720" cy="2675890"/>
          </a:xfrm>
          <a:prstGeom prst="rect">
            <a:avLst/>
          </a:prstGeom>
        </p:spPr>
      </p:pic>
      <p:pic>
        <p:nvPicPr>
          <p:cNvPr id="7" name="图片 6"/>
          <p:cNvPicPr>
            <a:picLocks noChangeAspect="1"/>
          </p:cNvPicPr>
          <p:nvPr userDrawn="1"/>
        </p:nvPicPr>
        <p:blipFill>
          <a:blip r:embed="rId5"/>
          <a:stretch>
            <a:fillRect/>
          </a:stretch>
        </p:blipFill>
        <p:spPr>
          <a:xfrm>
            <a:off x="7614997" y="1715771"/>
            <a:ext cx="2147925" cy="1168170"/>
          </a:xfrm>
          <a:prstGeom prst="rect">
            <a:avLst/>
          </a:prstGeom>
        </p:spPr>
      </p:pic>
    </p:spTree>
    <p:custDataLst>
      <p:tags r:id="rId6"/>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5" presetClass="entr" presetSubtype="10"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checkerboard(across)">
                                      <p:cBhvr>
                                        <p:cTn id="16" dur="500"/>
                                        <p:tgtEl>
                                          <p:spTgt spid="6"/>
                                        </p:tgtEl>
                                      </p:cBhvr>
                                    </p:animEffect>
                                  </p:childTnLst>
                                </p:cTn>
                              </p:par>
                            </p:childTnLst>
                          </p:cTn>
                        </p:par>
                        <p:par>
                          <p:cTn id="17" fill="hold">
                            <p:stCondLst>
                              <p:cond delay="1500"/>
                            </p:stCondLst>
                            <p:childTnLst>
                              <p:par>
                                <p:cTn id="18" presetID="5" presetClass="entr" presetSubtype="10"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checkerboard(across)">
                                      <p:cBhvr>
                                        <p:cTn id="2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cstate="screen"/>
          <a:stretch>
            <a:fillRect/>
          </a:stretch>
        </p:blipFill>
        <p:spPr>
          <a:xfrm>
            <a:off x="0" y="4304371"/>
            <a:ext cx="1408299" cy="2553629"/>
          </a:xfrm>
          <a:prstGeom prst="rect">
            <a:avLst/>
          </a:prstGeom>
        </p:spPr>
      </p:pic>
      <p:pic>
        <p:nvPicPr>
          <p:cNvPr id="4" name="图片 3"/>
          <p:cNvPicPr>
            <a:picLocks noChangeAspect="1"/>
          </p:cNvPicPr>
          <p:nvPr userDrawn="1"/>
        </p:nvPicPr>
        <p:blipFill>
          <a:blip r:embed="rId2" cstate="screen"/>
          <a:srcRect l="46525" b="54561"/>
          <a:stretch>
            <a:fillRect/>
          </a:stretch>
        </p:blipFill>
        <p:spPr>
          <a:xfrm>
            <a:off x="9865995" y="-19050"/>
            <a:ext cx="2345055" cy="2656840"/>
          </a:xfrm>
          <a:prstGeom prst="rect">
            <a:avLst/>
          </a:prstGeom>
        </p:spPr>
      </p:pic>
      <p:pic>
        <p:nvPicPr>
          <p:cNvPr id="11" name="图片 10"/>
          <p:cNvPicPr>
            <a:picLocks noChangeAspect="1"/>
          </p:cNvPicPr>
          <p:nvPr/>
        </p:nvPicPr>
        <p:blipFill>
          <a:blip r:embed="rId3" cstate="screen"/>
          <a:stretch>
            <a:fillRect/>
          </a:stretch>
        </p:blipFill>
        <p:spPr>
          <a:xfrm flipH="1">
            <a:off x="285140" y="47865"/>
            <a:ext cx="997461" cy="864160"/>
          </a:xfrm>
          <a:prstGeom prst="rect">
            <a:avLst/>
          </a:prstGeom>
        </p:spPr>
      </p:pic>
      <p:sp>
        <p:nvSpPr>
          <p:cNvPr id="16" name="文本框 15"/>
          <p:cNvSpPr txBox="1"/>
          <p:nvPr/>
        </p:nvSpPr>
        <p:spPr>
          <a:xfrm>
            <a:off x="1282509" y="328377"/>
            <a:ext cx="2621280" cy="583565"/>
          </a:xfrm>
          <a:prstGeom prst="rect">
            <a:avLst/>
          </a:prstGeom>
          <a:noFill/>
        </p:spPr>
        <p:txBody>
          <a:bodyPr wrap="none" rtlCol="0">
            <a:spAutoFit/>
          </a:bodyPr>
          <a:lstStyle/>
          <a:p>
            <a:r>
              <a:rPr lang="zh-CN" altLang="en-US" sz="3200" smtClean="0">
                <a:solidFill>
                  <a:srgbClr val="476C83"/>
                </a:solidFill>
                <a:latin typeface="字酷堂清楷体" panose="02010601030101010101" charset="-122"/>
                <a:ea typeface="字酷堂清楷体" panose="02010601030101010101" charset="-122"/>
              </a:rPr>
              <a:t>各地的清明节</a:t>
            </a:r>
            <a:endParaRPr lang="zh-CN" altLang="en-US" sz="3200" smtClean="0">
              <a:solidFill>
                <a:srgbClr val="476C83"/>
              </a:solidFill>
              <a:latin typeface="字酷堂清楷体" panose="02010601030101010101" charset="-122"/>
              <a:ea typeface="字酷堂清楷体" panose="02010601030101010101" charset="-122"/>
            </a:endParaRPr>
          </a:p>
        </p:txBody>
      </p:sp>
      <p:sp>
        <p:nvSpPr>
          <p:cNvPr id="2" name="文本框 1"/>
          <p:cNvSpPr txBox="1"/>
          <p:nvPr/>
        </p:nvSpPr>
        <p:spPr>
          <a:xfrm>
            <a:off x="1627505" y="1328420"/>
            <a:ext cx="4982210" cy="4492625"/>
          </a:xfrm>
          <a:prstGeom prst="rect">
            <a:avLst/>
          </a:prstGeom>
          <a:noFill/>
        </p:spPr>
        <p:txBody>
          <a:bodyPr wrap="square" rtlCol="0" anchor="t">
            <a:spAutoFit/>
          </a:bodyPr>
          <a:lstStyle/>
          <a:p>
            <a:r>
              <a:rPr lang="en-US" altLang="zh-CN" sz="2200"/>
              <a:t>     </a:t>
            </a:r>
            <a:r>
              <a:rPr lang="zh-CN" altLang="en-US" sz="2200" b="1">
                <a:solidFill>
                  <a:srgbClr val="4B6564"/>
                </a:solidFill>
                <a:latin typeface="字酷堂清楷体" panose="02010601030101010101" charset="-122"/>
                <a:ea typeface="字酷堂清楷体" panose="02010601030101010101" charset="-122"/>
              </a:rPr>
              <a:t>清明是香港的重要节日，港人会到祖先坟前，焚烧香烛、冥镪，奉祭物多为水果、鲜花、烧猪或白切鸡。港人时常为避免人多挤迫，习惯提早数星期拜山，并不一定恪守清明当日扫墓祭祖的传统。</a:t>
            </a:r>
            <a:endParaRPr lang="zh-CN" altLang="en-US" sz="2200" b="1">
              <a:solidFill>
                <a:srgbClr val="4B6564"/>
              </a:solidFill>
              <a:latin typeface="字酷堂清楷体" panose="02010601030101010101" charset="-122"/>
              <a:ea typeface="字酷堂清楷体" panose="02010601030101010101" charset="-122"/>
            </a:endParaRPr>
          </a:p>
          <a:p>
            <a:r>
              <a:rPr lang="zh-CN" altLang="en-US" sz="2200" b="1">
                <a:solidFill>
                  <a:srgbClr val="4B6564"/>
                </a:solidFill>
                <a:latin typeface="字酷堂清楷体" panose="02010601030101010101" charset="-122"/>
                <a:ea typeface="字酷堂清楷体" panose="02010601030101010101" charset="-122"/>
              </a:rPr>
              <a:t>       早在港英时期，中港边界纵然自从国共内战结束，中共执政之后守护深严，但每逢清明，位处中港边界的沙头角禁区多会有限度地开放，让人到沙岭坟场拜祭；用以接济乡间亲友，粤、港火车票亦会出现抢购潮和抄黄牛票的情况。</a:t>
            </a:r>
            <a:endParaRPr lang="zh-CN" altLang="en-US" sz="2200" b="1">
              <a:solidFill>
                <a:srgbClr val="4B6564"/>
              </a:solidFill>
              <a:latin typeface="字酷堂清楷体" panose="02010601030101010101" charset="-122"/>
              <a:ea typeface="字酷堂清楷体" panose="02010601030101010101" charset="-122"/>
            </a:endParaRPr>
          </a:p>
        </p:txBody>
      </p:sp>
      <p:sp>
        <p:nvSpPr>
          <p:cNvPr id="5" name="矩形 4"/>
          <p:cNvSpPr/>
          <p:nvPr/>
        </p:nvSpPr>
        <p:spPr>
          <a:xfrm>
            <a:off x="1161415" y="1223645"/>
            <a:ext cx="5914390" cy="4597400"/>
          </a:xfrm>
          <a:prstGeom prst="rect">
            <a:avLst/>
          </a:prstGeom>
          <a:noFill/>
          <a:ln w="25400">
            <a:solidFill>
              <a:srgbClr val="4B65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4"/>
          <a:stretch>
            <a:fillRect/>
          </a:stretch>
        </p:blipFill>
        <p:spPr>
          <a:xfrm>
            <a:off x="7572375" y="3383280"/>
            <a:ext cx="3637280" cy="2437765"/>
          </a:xfrm>
          <a:prstGeom prst="rect">
            <a:avLst/>
          </a:prstGeom>
        </p:spPr>
      </p:pic>
      <p:pic>
        <p:nvPicPr>
          <p:cNvPr id="6" name="图片 5"/>
          <p:cNvPicPr>
            <a:picLocks noChangeAspect="1"/>
          </p:cNvPicPr>
          <p:nvPr userDrawn="1"/>
        </p:nvPicPr>
        <p:blipFill>
          <a:blip r:embed="rId5"/>
          <a:stretch>
            <a:fillRect/>
          </a:stretch>
        </p:blipFill>
        <p:spPr>
          <a:xfrm>
            <a:off x="7896937" y="2214881"/>
            <a:ext cx="2147925" cy="1168170"/>
          </a:xfrm>
          <a:prstGeom prst="rect">
            <a:avLst/>
          </a:prstGeom>
        </p:spPr>
      </p:pic>
    </p:spTree>
    <p:custDataLst>
      <p:tags r:id="rId6"/>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checkerboard(across)">
                                      <p:cBhvr>
                                        <p:cTn id="11" dur="500"/>
                                        <p:tgtEl>
                                          <p:spTgt spid="2"/>
                                        </p:tgtEl>
                                      </p:cBhvr>
                                    </p:animEffect>
                                  </p:childTnLst>
                                </p:cTn>
                              </p:par>
                            </p:childTnLst>
                          </p:cTn>
                        </p:par>
                        <p:par>
                          <p:cTn id="12" fill="hold">
                            <p:stCondLst>
                              <p:cond delay="1000"/>
                            </p:stCondLst>
                            <p:childTnLst>
                              <p:par>
                                <p:cTn id="13" presetID="5" presetClass="entr" presetSubtype="1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checkerboard(across)">
                                      <p:cBhvr>
                                        <p:cTn id="15" dur="500"/>
                                        <p:tgtEl>
                                          <p:spTgt spid="3"/>
                                        </p:tgtEl>
                                      </p:cBhvr>
                                    </p:animEffect>
                                  </p:childTnLst>
                                </p:cTn>
                              </p:par>
                              <p:par>
                                <p:cTn id="16" presetID="5" presetClass="entr" presetSubtype="10"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checkerboard(across)">
                                      <p:cBhvr>
                                        <p:cTn id="1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cstate="screen"/>
          <a:stretch>
            <a:fillRect/>
          </a:stretch>
        </p:blipFill>
        <p:spPr>
          <a:xfrm>
            <a:off x="0" y="4304371"/>
            <a:ext cx="1408299" cy="2553629"/>
          </a:xfrm>
          <a:prstGeom prst="rect">
            <a:avLst/>
          </a:prstGeom>
        </p:spPr>
      </p:pic>
      <p:pic>
        <p:nvPicPr>
          <p:cNvPr id="4" name="图片 3"/>
          <p:cNvPicPr>
            <a:picLocks noChangeAspect="1"/>
          </p:cNvPicPr>
          <p:nvPr userDrawn="1"/>
        </p:nvPicPr>
        <p:blipFill>
          <a:blip r:embed="rId2" cstate="screen"/>
          <a:srcRect l="46525" b="54561"/>
          <a:stretch>
            <a:fillRect/>
          </a:stretch>
        </p:blipFill>
        <p:spPr>
          <a:xfrm>
            <a:off x="9865995" y="-19050"/>
            <a:ext cx="2345055" cy="2656840"/>
          </a:xfrm>
          <a:prstGeom prst="rect">
            <a:avLst/>
          </a:prstGeom>
        </p:spPr>
      </p:pic>
      <p:pic>
        <p:nvPicPr>
          <p:cNvPr id="11" name="图片 10"/>
          <p:cNvPicPr>
            <a:picLocks noChangeAspect="1"/>
          </p:cNvPicPr>
          <p:nvPr/>
        </p:nvPicPr>
        <p:blipFill>
          <a:blip r:embed="rId3" cstate="screen"/>
          <a:stretch>
            <a:fillRect/>
          </a:stretch>
        </p:blipFill>
        <p:spPr>
          <a:xfrm flipH="1">
            <a:off x="285140" y="47865"/>
            <a:ext cx="997461" cy="864160"/>
          </a:xfrm>
          <a:prstGeom prst="rect">
            <a:avLst/>
          </a:prstGeom>
        </p:spPr>
      </p:pic>
      <p:sp>
        <p:nvSpPr>
          <p:cNvPr id="16" name="文本框 15"/>
          <p:cNvSpPr txBox="1"/>
          <p:nvPr/>
        </p:nvSpPr>
        <p:spPr>
          <a:xfrm>
            <a:off x="1282509" y="328377"/>
            <a:ext cx="2621280" cy="583565"/>
          </a:xfrm>
          <a:prstGeom prst="rect">
            <a:avLst/>
          </a:prstGeom>
          <a:noFill/>
        </p:spPr>
        <p:txBody>
          <a:bodyPr wrap="none" rtlCol="0">
            <a:spAutoFit/>
          </a:bodyPr>
          <a:lstStyle/>
          <a:p>
            <a:r>
              <a:rPr lang="zh-CN" altLang="en-US" sz="3200" smtClean="0">
                <a:solidFill>
                  <a:srgbClr val="476C83"/>
                </a:solidFill>
                <a:latin typeface="字酷堂清楷体" panose="02010601030101010101" charset="-122"/>
                <a:ea typeface="字酷堂清楷体" panose="02010601030101010101" charset="-122"/>
              </a:rPr>
              <a:t>各地的清明节</a:t>
            </a:r>
            <a:endParaRPr lang="zh-CN" altLang="en-US" sz="3200" smtClean="0">
              <a:solidFill>
                <a:srgbClr val="476C83"/>
              </a:solidFill>
              <a:latin typeface="字酷堂清楷体" panose="02010601030101010101" charset="-122"/>
              <a:ea typeface="字酷堂清楷体" panose="02010601030101010101" charset="-122"/>
            </a:endParaRPr>
          </a:p>
        </p:txBody>
      </p:sp>
      <p:sp>
        <p:nvSpPr>
          <p:cNvPr id="2" name="文本框 1"/>
          <p:cNvSpPr txBox="1"/>
          <p:nvPr/>
        </p:nvSpPr>
        <p:spPr>
          <a:xfrm>
            <a:off x="1282700" y="1536700"/>
            <a:ext cx="5634990" cy="3784600"/>
          </a:xfrm>
          <a:prstGeom prst="rect">
            <a:avLst/>
          </a:prstGeom>
          <a:noFill/>
        </p:spPr>
        <p:txBody>
          <a:bodyPr wrap="square" rtlCol="0" anchor="t">
            <a:spAutoFit/>
          </a:bodyPr>
          <a:lstStyle/>
          <a:p>
            <a:r>
              <a:rPr lang="en-US" altLang="zh-CN" sz="2400" b="1">
                <a:solidFill>
                  <a:srgbClr val="4B6564"/>
                </a:solidFill>
                <a:latin typeface="字酷堂清楷体" panose="02010601030101010101" charset="-122"/>
                <a:ea typeface="字酷堂清楷体" panose="02010601030101010101" charset="-122"/>
              </a:rPr>
              <a:t>       </a:t>
            </a:r>
            <a:r>
              <a:rPr lang="zh-CN" altLang="en-US" sz="2400" b="1">
                <a:solidFill>
                  <a:srgbClr val="4B6564"/>
                </a:solidFill>
                <a:latin typeface="字酷堂清楷体" panose="02010601030101010101" charset="-122"/>
                <a:ea typeface="字酷堂清楷体" panose="02010601030101010101" charset="-122"/>
              </a:rPr>
              <a:t>清明节上坟，山西南部多数地方不燃香、不化纸，要将冥钱等物悬挂坟头，有“清明坟头一片白”的说法。原因是寒食节习惯禁火，而清明节又在寒食节期间。山西北部多数地方却要将冥钱等物全部烧尽，理由是不烧尽就转不到先人手里。晋中的介休等地，上坟时供品为面饼，形如盘蛇。回家后将面饼放在院里，吹晒干以后再吃。老人们讲究可治病，其源盖出于寒食禁火的缘故。</a:t>
            </a:r>
            <a:endParaRPr lang="zh-CN" altLang="en-US" sz="2400" b="1">
              <a:solidFill>
                <a:srgbClr val="4B6564"/>
              </a:solidFill>
              <a:latin typeface="字酷堂清楷体" panose="02010601030101010101" charset="-122"/>
              <a:ea typeface="字酷堂清楷体" panose="02010601030101010101" charset="-122"/>
            </a:endParaRPr>
          </a:p>
        </p:txBody>
      </p:sp>
      <p:sp>
        <p:nvSpPr>
          <p:cNvPr id="5" name="矩形 4"/>
          <p:cNvSpPr/>
          <p:nvPr/>
        </p:nvSpPr>
        <p:spPr>
          <a:xfrm>
            <a:off x="1161415" y="1173480"/>
            <a:ext cx="5756275" cy="4511675"/>
          </a:xfrm>
          <a:prstGeom prst="rect">
            <a:avLst/>
          </a:prstGeom>
          <a:noFill/>
          <a:ln w="25400">
            <a:solidFill>
              <a:srgbClr val="4B65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4" cstate="screen"/>
          <a:srcRect r="17639" b="10247"/>
          <a:stretch>
            <a:fillRect/>
          </a:stretch>
        </p:blipFill>
        <p:spPr>
          <a:xfrm>
            <a:off x="7333615" y="2637790"/>
            <a:ext cx="4447540" cy="3051175"/>
          </a:xfrm>
          <a:prstGeom prst="rect">
            <a:avLst/>
          </a:prstGeom>
        </p:spPr>
      </p:pic>
      <p:pic>
        <p:nvPicPr>
          <p:cNvPr id="6" name="图片 5"/>
          <p:cNvPicPr>
            <a:picLocks noChangeAspect="1"/>
          </p:cNvPicPr>
          <p:nvPr/>
        </p:nvPicPr>
        <p:blipFill>
          <a:blip r:embed="rId5"/>
          <a:stretch>
            <a:fillRect/>
          </a:stretch>
        </p:blipFill>
        <p:spPr>
          <a:xfrm>
            <a:off x="7209790" y="977265"/>
            <a:ext cx="2161540" cy="1660525"/>
          </a:xfrm>
          <a:prstGeom prst="rect">
            <a:avLst/>
          </a:prstGeom>
        </p:spPr>
      </p:pic>
    </p:spTree>
    <p:custDataLst>
      <p:tags r:id="rId6"/>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par>
                          <p:cTn id="8" fill="hold">
                            <p:stCondLst>
                              <p:cond delay="500"/>
                            </p:stCondLst>
                            <p:childTnLst>
                              <p:par>
                                <p:cTn id="9" presetID="8" presetClass="entr" presetSubtype="16"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diamond(in)">
                                      <p:cBhvr>
                                        <p:cTn id="11" dur="2000"/>
                                        <p:tgtEl>
                                          <p:spTgt spid="2"/>
                                        </p:tgtEl>
                                      </p:cBhvr>
                                    </p:animEffect>
                                  </p:childTnLst>
                                </p:cTn>
                              </p:par>
                            </p:childTnLst>
                          </p:cTn>
                        </p:par>
                        <p:par>
                          <p:cTn id="12" fill="hold">
                            <p:stCondLst>
                              <p:cond delay="2500"/>
                            </p:stCondLst>
                            <p:childTnLst>
                              <p:par>
                                <p:cTn id="13" presetID="8" presetClass="entr" presetSubtype="16"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diamond(in)">
                                      <p:cBhvr>
                                        <p:cTn id="15" dur="2000"/>
                                        <p:tgtEl>
                                          <p:spTgt spid="3"/>
                                        </p:tgtEl>
                                      </p:cBhvr>
                                    </p:animEffect>
                                  </p:childTnLst>
                                </p:cTn>
                              </p:par>
                            </p:childTnLst>
                          </p:cTn>
                        </p:par>
                        <p:par>
                          <p:cTn id="16" fill="hold">
                            <p:stCondLst>
                              <p:cond delay="4500"/>
                            </p:stCondLst>
                            <p:childTnLst>
                              <p:par>
                                <p:cTn id="17" presetID="6" presetClass="entr" presetSubtype="16"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circle(in)">
                                      <p:cBhvr>
                                        <p:cTn id="19"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cstate="screen"/>
          <a:stretch>
            <a:fillRect/>
          </a:stretch>
        </p:blipFill>
        <p:spPr>
          <a:xfrm>
            <a:off x="0" y="4304371"/>
            <a:ext cx="1408299" cy="2553629"/>
          </a:xfrm>
          <a:prstGeom prst="rect">
            <a:avLst/>
          </a:prstGeom>
        </p:spPr>
      </p:pic>
      <p:pic>
        <p:nvPicPr>
          <p:cNvPr id="4" name="图片 3"/>
          <p:cNvPicPr>
            <a:picLocks noChangeAspect="1"/>
          </p:cNvPicPr>
          <p:nvPr userDrawn="1"/>
        </p:nvPicPr>
        <p:blipFill>
          <a:blip r:embed="rId2" cstate="screen"/>
          <a:srcRect l="46525" b="54561"/>
          <a:stretch>
            <a:fillRect/>
          </a:stretch>
        </p:blipFill>
        <p:spPr>
          <a:xfrm>
            <a:off x="9865995" y="-19050"/>
            <a:ext cx="2345055" cy="2656840"/>
          </a:xfrm>
          <a:prstGeom prst="rect">
            <a:avLst/>
          </a:prstGeom>
        </p:spPr>
      </p:pic>
      <p:pic>
        <p:nvPicPr>
          <p:cNvPr id="11" name="图片 10"/>
          <p:cNvPicPr>
            <a:picLocks noChangeAspect="1"/>
          </p:cNvPicPr>
          <p:nvPr/>
        </p:nvPicPr>
        <p:blipFill>
          <a:blip r:embed="rId3" cstate="screen"/>
          <a:stretch>
            <a:fillRect/>
          </a:stretch>
        </p:blipFill>
        <p:spPr>
          <a:xfrm flipH="1">
            <a:off x="285140" y="47865"/>
            <a:ext cx="997461" cy="864160"/>
          </a:xfrm>
          <a:prstGeom prst="rect">
            <a:avLst/>
          </a:prstGeom>
        </p:spPr>
      </p:pic>
      <p:sp>
        <p:nvSpPr>
          <p:cNvPr id="16" name="文本框 15"/>
          <p:cNvSpPr txBox="1"/>
          <p:nvPr/>
        </p:nvSpPr>
        <p:spPr>
          <a:xfrm>
            <a:off x="1282509" y="328377"/>
            <a:ext cx="2621280" cy="583565"/>
          </a:xfrm>
          <a:prstGeom prst="rect">
            <a:avLst/>
          </a:prstGeom>
          <a:noFill/>
        </p:spPr>
        <p:txBody>
          <a:bodyPr wrap="none" rtlCol="0">
            <a:spAutoFit/>
          </a:bodyPr>
          <a:lstStyle/>
          <a:p>
            <a:r>
              <a:rPr lang="zh-CN" altLang="en-US" sz="3200" smtClean="0">
                <a:solidFill>
                  <a:srgbClr val="476C83"/>
                </a:solidFill>
                <a:latin typeface="字酷堂清楷体" panose="02010601030101010101" charset="-122"/>
                <a:ea typeface="字酷堂清楷体" panose="02010601030101010101" charset="-122"/>
              </a:rPr>
              <a:t>各地的清明节</a:t>
            </a:r>
            <a:endParaRPr lang="zh-CN" altLang="en-US" sz="3200" smtClean="0">
              <a:solidFill>
                <a:srgbClr val="476C83"/>
              </a:solidFill>
              <a:latin typeface="字酷堂清楷体" panose="02010601030101010101" charset="-122"/>
              <a:ea typeface="字酷堂清楷体" panose="02010601030101010101" charset="-122"/>
            </a:endParaRPr>
          </a:p>
        </p:txBody>
      </p:sp>
      <p:pic>
        <p:nvPicPr>
          <p:cNvPr id="32" name="Picture 3"/>
          <p:cNvPicPr>
            <a:picLocks noChangeAspect="1" noChangeArrowheads="1"/>
          </p:cNvPicPr>
          <p:nvPr/>
        </p:nvPicPr>
        <p:blipFill rotWithShape="1">
          <a:blip r:embed="rId4" cstate="screen"/>
          <a:srcRect r="15586" b="13913"/>
          <a:stretch>
            <a:fillRect/>
          </a:stretch>
        </p:blipFill>
        <p:spPr bwMode="auto">
          <a:xfrm flipH="1">
            <a:off x="8586097" y="2455587"/>
            <a:ext cx="3897064" cy="4402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文本框 1"/>
          <p:cNvSpPr txBox="1"/>
          <p:nvPr/>
        </p:nvSpPr>
        <p:spPr>
          <a:xfrm>
            <a:off x="1731010" y="1181735"/>
            <a:ext cx="5101590" cy="4150360"/>
          </a:xfrm>
          <a:prstGeom prst="rect">
            <a:avLst/>
          </a:prstGeom>
          <a:noFill/>
        </p:spPr>
        <p:txBody>
          <a:bodyPr wrap="square" rtlCol="0" anchor="t">
            <a:spAutoFit/>
          </a:bodyPr>
          <a:lstStyle/>
          <a:p>
            <a:pPr>
              <a:lnSpc>
                <a:spcPct val="110000"/>
              </a:lnSpc>
            </a:pPr>
            <a:r>
              <a:rPr lang="en-US" altLang="zh-CN" sz="2400" b="1">
                <a:solidFill>
                  <a:srgbClr val="4B6564"/>
                </a:solidFill>
                <a:latin typeface="字酷堂清楷体" panose="02010601030101010101" charset="-122"/>
                <a:ea typeface="字酷堂清楷体" panose="02010601030101010101" charset="-122"/>
              </a:rPr>
              <a:t>      </a:t>
            </a:r>
            <a:r>
              <a:rPr lang="zh-CN" altLang="en-US" sz="2400" b="1">
                <a:solidFill>
                  <a:srgbClr val="4B6564"/>
                </a:solidFill>
                <a:latin typeface="字酷堂清楷体" panose="02010601030101010101" charset="-122"/>
                <a:ea typeface="字酷堂清楷体" panose="02010601030101010101" charset="-122"/>
              </a:rPr>
              <a:t>新加坡华人至今仍按照传统仪式扫墓，多半为闽南仪式。每逢清明时节，新加坡华人多会举家出行，亲戚朋友相邀同往。然后把蛤壳丢在坟前，表示子孙已来扫过墓。回中国寻宗认祖、祭拜先人，则是近一二十年新加坡华人兴起的潮流。在清明节前，祖籍海南的新加坡华人见面时往往会用家乡话互相询问：“回屋(家乡)做清明不？”</a:t>
            </a:r>
            <a:endParaRPr lang="zh-CN" altLang="en-US" sz="2400" b="1">
              <a:solidFill>
                <a:srgbClr val="4B6564"/>
              </a:solidFill>
              <a:latin typeface="字酷堂清楷体" panose="02010601030101010101" charset="-122"/>
              <a:ea typeface="字酷堂清楷体" panose="02010601030101010101" charset="-122"/>
            </a:endParaRPr>
          </a:p>
        </p:txBody>
      </p:sp>
      <p:sp>
        <p:nvSpPr>
          <p:cNvPr id="5" name="矩形 4"/>
          <p:cNvSpPr/>
          <p:nvPr/>
        </p:nvSpPr>
        <p:spPr>
          <a:xfrm>
            <a:off x="1403350" y="1087755"/>
            <a:ext cx="5756275" cy="4511675"/>
          </a:xfrm>
          <a:prstGeom prst="rect">
            <a:avLst/>
          </a:prstGeom>
          <a:noFill/>
          <a:ln w="25400">
            <a:solidFill>
              <a:srgbClr val="4B65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5"/>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anim calcmode="lin" valueType="num">
                                      <p:cBhvr>
                                        <p:cTn id="8" dur="1000" fill="hold"/>
                                        <p:tgtEl>
                                          <p:spTgt spid="32"/>
                                        </p:tgtEl>
                                        <p:attrNameLst>
                                          <p:attrName>ppt_x</p:attrName>
                                        </p:attrNameLst>
                                      </p:cBhvr>
                                      <p:tavLst>
                                        <p:tav tm="0">
                                          <p:val>
                                            <p:strVal val="#ppt_x"/>
                                          </p:val>
                                        </p:tav>
                                        <p:tav tm="100000">
                                          <p:val>
                                            <p:strVal val="#ppt_x"/>
                                          </p:val>
                                        </p:tav>
                                      </p:tavLst>
                                    </p:anim>
                                    <p:anim calcmode="lin" valueType="num">
                                      <p:cBhvr>
                                        <p:cTn id="9" dur="1000" fill="hold"/>
                                        <p:tgtEl>
                                          <p:spTgt spid="32"/>
                                        </p:tgtEl>
                                        <p:attrNameLst>
                                          <p:attrName>ppt_y</p:attrName>
                                        </p:attrNameLst>
                                      </p:cBhvr>
                                      <p:tavLst>
                                        <p:tav tm="0">
                                          <p:val>
                                            <p:strVal val="#ppt_y+.1"/>
                                          </p:val>
                                        </p:tav>
                                        <p:tav tm="100000">
                                          <p:val>
                                            <p:strVal val="#ppt_y"/>
                                          </p:val>
                                        </p:tav>
                                      </p:tavLst>
                                    </p:anim>
                                  </p:childTnLst>
                                </p:cTn>
                              </p:par>
                              <p:par>
                                <p:cTn id="10" presetID="3" presetClass="entr" presetSubtype="1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par>
                          <p:cTn id="13" fill="hold">
                            <p:stCondLst>
                              <p:cond delay="1000"/>
                            </p:stCondLst>
                            <p:childTnLst>
                              <p:par>
                                <p:cTn id="14" presetID="5" presetClass="entr" presetSubtype="10"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checkerboard(across)">
                                      <p:cBhvr>
                                        <p:cTn id="1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screen"/>
          <a:stretch>
            <a:fillRect/>
          </a:stretch>
        </p:blipFill>
        <p:spPr>
          <a:xfrm>
            <a:off x="68580" y="1870678"/>
            <a:ext cx="12192000" cy="4987322"/>
          </a:xfrm>
          <a:prstGeom prst="rect">
            <a:avLst/>
          </a:prstGeom>
        </p:spPr>
      </p:pic>
      <p:pic>
        <p:nvPicPr>
          <p:cNvPr id="7" name="图片 6"/>
          <p:cNvPicPr>
            <a:picLocks noChangeAspect="1"/>
          </p:cNvPicPr>
          <p:nvPr/>
        </p:nvPicPr>
        <p:blipFill>
          <a:blip r:embed="rId2" cstate="screen"/>
          <a:stretch>
            <a:fillRect/>
          </a:stretch>
        </p:blipFill>
        <p:spPr>
          <a:xfrm>
            <a:off x="68580" y="5057748"/>
            <a:ext cx="5675971" cy="2262532"/>
          </a:xfrm>
          <a:prstGeom prst="rect">
            <a:avLst/>
          </a:prstGeom>
        </p:spPr>
      </p:pic>
      <p:pic>
        <p:nvPicPr>
          <p:cNvPr id="8" name="图片 7"/>
          <p:cNvPicPr>
            <a:picLocks noChangeAspect="1"/>
          </p:cNvPicPr>
          <p:nvPr/>
        </p:nvPicPr>
        <p:blipFill>
          <a:blip r:embed="rId3" cstate="screen"/>
          <a:stretch>
            <a:fillRect/>
          </a:stretch>
        </p:blipFill>
        <p:spPr>
          <a:xfrm>
            <a:off x="0" y="4304371"/>
            <a:ext cx="1408299" cy="2553629"/>
          </a:xfrm>
          <a:prstGeom prst="rect">
            <a:avLst/>
          </a:prstGeom>
        </p:spPr>
      </p:pic>
      <p:pic>
        <p:nvPicPr>
          <p:cNvPr id="9" name="图片 8"/>
          <p:cNvPicPr>
            <a:picLocks noChangeAspect="1"/>
          </p:cNvPicPr>
          <p:nvPr/>
        </p:nvPicPr>
        <p:blipFill>
          <a:blip r:embed="rId4" cstate="screen"/>
          <a:stretch>
            <a:fillRect/>
          </a:stretch>
        </p:blipFill>
        <p:spPr>
          <a:xfrm>
            <a:off x="0" y="97634"/>
            <a:ext cx="2056595" cy="4204010"/>
          </a:xfrm>
          <a:prstGeom prst="rect">
            <a:avLst/>
          </a:prstGeom>
        </p:spPr>
      </p:pic>
      <p:pic>
        <p:nvPicPr>
          <p:cNvPr id="10" name="图片 9"/>
          <p:cNvPicPr>
            <a:picLocks noChangeAspect="1"/>
          </p:cNvPicPr>
          <p:nvPr/>
        </p:nvPicPr>
        <p:blipFill>
          <a:blip r:embed="rId4" cstate="screen"/>
          <a:stretch>
            <a:fillRect/>
          </a:stretch>
        </p:blipFill>
        <p:spPr>
          <a:xfrm flipH="1">
            <a:off x="10135405" y="97634"/>
            <a:ext cx="2056595" cy="4204010"/>
          </a:xfrm>
          <a:prstGeom prst="rect">
            <a:avLst/>
          </a:prstGeom>
        </p:spPr>
      </p:pic>
      <p:pic>
        <p:nvPicPr>
          <p:cNvPr id="11" name="图片 10"/>
          <p:cNvPicPr>
            <a:picLocks noChangeAspect="1"/>
          </p:cNvPicPr>
          <p:nvPr/>
        </p:nvPicPr>
        <p:blipFill>
          <a:blip r:embed="rId5" cstate="screen"/>
          <a:stretch>
            <a:fillRect/>
          </a:stretch>
        </p:blipFill>
        <p:spPr>
          <a:xfrm>
            <a:off x="8300110" y="1913495"/>
            <a:ext cx="997461" cy="864160"/>
          </a:xfrm>
          <a:prstGeom prst="rect">
            <a:avLst/>
          </a:prstGeom>
        </p:spPr>
      </p:pic>
      <p:sp>
        <p:nvSpPr>
          <p:cNvPr id="16" name="文本框 15"/>
          <p:cNvSpPr txBox="1"/>
          <p:nvPr/>
        </p:nvSpPr>
        <p:spPr>
          <a:xfrm>
            <a:off x="3090989" y="2653747"/>
            <a:ext cx="5890260" cy="1106805"/>
          </a:xfrm>
          <a:prstGeom prst="rect">
            <a:avLst/>
          </a:prstGeom>
          <a:noFill/>
        </p:spPr>
        <p:txBody>
          <a:bodyPr wrap="none" rtlCol="0">
            <a:spAutoFit/>
          </a:bodyPr>
          <a:lstStyle/>
          <a:p>
            <a:r>
              <a:rPr lang="en-US" altLang="zh-CN" sz="5335" smtClean="0">
                <a:solidFill>
                  <a:srgbClr val="476C83"/>
                </a:solidFill>
                <a:latin typeface="字酷堂清楷体" panose="02010601030101010101" charset="-122"/>
                <a:ea typeface="字酷堂清楷体" panose="02010601030101010101" charset="-122"/>
              </a:rPr>
              <a:t>·</a:t>
            </a:r>
            <a:r>
              <a:rPr lang="zh-CN" altLang="en-US" sz="6600" smtClean="0">
                <a:solidFill>
                  <a:srgbClr val="476C83"/>
                </a:solidFill>
                <a:latin typeface="字酷堂清楷体" panose="02010601030101010101" charset="-122"/>
                <a:ea typeface="字酷堂清楷体" panose="02010601030101010101" charset="-122"/>
              </a:rPr>
              <a:t>清明节的美文</a:t>
            </a:r>
            <a:endParaRPr lang="en-US" altLang="zh-CN" sz="6600" smtClean="0">
              <a:solidFill>
                <a:srgbClr val="476C83"/>
              </a:solidFill>
              <a:latin typeface="字酷堂清楷体" panose="02010601030101010101" charset="-122"/>
              <a:ea typeface="字酷堂清楷体" panose="02010601030101010101" charset="-122"/>
            </a:endParaRPr>
          </a:p>
        </p:txBody>
      </p:sp>
    </p:spTree>
    <p:custDataLst>
      <p:tags r:id="rId6"/>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1000" fill="hold"/>
                                        <p:tgtEl>
                                          <p:spTgt spid="16"/>
                                        </p:tgtEl>
                                        <p:attrNameLst>
                                          <p:attrName>ppt_w</p:attrName>
                                        </p:attrNameLst>
                                      </p:cBhvr>
                                      <p:tavLst>
                                        <p:tav tm="0">
                                          <p:val>
                                            <p:strVal val="#ppt_w*0.70"/>
                                          </p:val>
                                        </p:tav>
                                        <p:tav tm="100000">
                                          <p:val>
                                            <p:strVal val="#ppt_w"/>
                                          </p:val>
                                        </p:tav>
                                      </p:tavLst>
                                    </p:anim>
                                    <p:anim calcmode="lin" valueType="num">
                                      <p:cBhvr>
                                        <p:cTn id="8" dur="1000" fill="hold"/>
                                        <p:tgtEl>
                                          <p:spTgt spid="16"/>
                                        </p:tgtEl>
                                        <p:attrNameLst>
                                          <p:attrName>ppt_h</p:attrName>
                                        </p:attrNameLst>
                                      </p:cBhvr>
                                      <p:tavLst>
                                        <p:tav tm="0">
                                          <p:val>
                                            <p:strVal val="#ppt_h"/>
                                          </p:val>
                                        </p:tav>
                                        <p:tav tm="100000">
                                          <p:val>
                                            <p:strVal val="#ppt_h"/>
                                          </p:val>
                                        </p:tav>
                                      </p:tavLst>
                                    </p:anim>
                                    <p:animEffect transition="in" filter="fade">
                                      <p:cBhvr>
                                        <p:cTn id="9"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screen"/>
          <a:stretch>
            <a:fillRect/>
          </a:stretch>
        </p:blipFill>
        <p:spPr>
          <a:xfrm>
            <a:off x="0" y="1870678"/>
            <a:ext cx="12192000" cy="4987322"/>
          </a:xfrm>
          <a:prstGeom prst="rect">
            <a:avLst/>
          </a:prstGeom>
        </p:spPr>
      </p:pic>
      <p:pic>
        <p:nvPicPr>
          <p:cNvPr id="7" name="图片 6"/>
          <p:cNvPicPr>
            <a:picLocks noChangeAspect="1"/>
          </p:cNvPicPr>
          <p:nvPr/>
        </p:nvPicPr>
        <p:blipFill>
          <a:blip r:embed="rId2" cstate="screen"/>
          <a:stretch>
            <a:fillRect/>
          </a:stretch>
        </p:blipFill>
        <p:spPr>
          <a:xfrm>
            <a:off x="68580" y="5057748"/>
            <a:ext cx="5675971" cy="2262532"/>
          </a:xfrm>
          <a:prstGeom prst="rect">
            <a:avLst/>
          </a:prstGeom>
        </p:spPr>
      </p:pic>
      <p:pic>
        <p:nvPicPr>
          <p:cNvPr id="8" name="图片 7"/>
          <p:cNvPicPr>
            <a:picLocks noChangeAspect="1"/>
          </p:cNvPicPr>
          <p:nvPr/>
        </p:nvPicPr>
        <p:blipFill>
          <a:blip r:embed="rId3" cstate="screen"/>
          <a:stretch>
            <a:fillRect/>
          </a:stretch>
        </p:blipFill>
        <p:spPr>
          <a:xfrm>
            <a:off x="0" y="4304371"/>
            <a:ext cx="1408299" cy="2553629"/>
          </a:xfrm>
          <a:prstGeom prst="rect">
            <a:avLst/>
          </a:prstGeom>
        </p:spPr>
      </p:pic>
      <p:pic>
        <p:nvPicPr>
          <p:cNvPr id="9" name="图片 8"/>
          <p:cNvPicPr>
            <a:picLocks noChangeAspect="1"/>
          </p:cNvPicPr>
          <p:nvPr/>
        </p:nvPicPr>
        <p:blipFill>
          <a:blip r:embed="rId4" cstate="screen"/>
          <a:stretch>
            <a:fillRect/>
          </a:stretch>
        </p:blipFill>
        <p:spPr>
          <a:xfrm>
            <a:off x="0" y="97634"/>
            <a:ext cx="2056595" cy="4204010"/>
          </a:xfrm>
          <a:prstGeom prst="rect">
            <a:avLst/>
          </a:prstGeom>
        </p:spPr>
      </p:pic>
      <p:pic>
        <p:nvPicPr>
          <p:cNvPr id="10" name="图片 9"/>
          <p:cNvPicPr>
            <a:picLocks noChangeAspect="1"/>
          </p:cNvPicPr>
          <p:nvPr/>
        </p:nvPicPr>
        <p:blipFill>
          <a:blip r:embed="rId4" cstate="screen"/>
          <a:stretch>
            <a:fillRect/>
          </a:stretch>
        </p:blipFill>
        <p:spPr>
          <a:xfrm flipH="1">
            <a:off x="10135405" y="97634"/>
            <a:ext cx="2056595" cy="4204010"/>
          </a:xfrm>
          <a:prstGeom prst="rect">
            <a:avLst/>
          </a:prstGeom>
        </p:spPr>
      </p:pic>
      <p:pic>
        <p:nvPicPr>
          <p:cNvPr id="11" name="图片 10"/>
          <p:cNvPicPr>
            <a:picLocks noChangeAspect="1"/>
          </p:cNvPicPr>
          <p:nvPr/>
        </p:nvPicPr>
        <p:blipFill>
          <a:blip r:embed="rId5" cstate="screen"/>
          <a:stretch>
            <a:fillRect/>
          </a:stretch>
        </p:blipFill>
        <p:spPr>
          <a:xfrm>
            <a:off x="8681110" y="322820"/>
            <a:ext cx="997461" cy="864160"/>
          </a:xfrm>
          <a:prstGeom prst="rect">
            <a:avLst/>
          </a:prstGeom>
        </p:spPr>
      </p:pic>
      <p:sp>
        <p:nvSpPr>
          <p:cNvPr id="12" name="文本框 11"/>
          <p:cNvSpPr txBox="1"/>
          <p:nvPr/>
        </p:nvSpPr>
        <p:spPr>
          <a:xfrm>
            <a:off x="1967886" y="2878537"/>
            <a:ext cx="1720343" cy="913327"/>
          </a:xfrm>
          <a:prstGeom prst="rect">
            <a:avLst/>
          </a:prstGeom>
          <a:noFill/>
        </p:spPr>
        <p:txBody>
          <a:bodyPr wrap="none" rtlCol="0">
            <a:spAutoFit/>
          </a:bodyPr>
          <a:lstStyle/>
          <a:p>
            <a:r>
              <a:rPr lang="zh-CN" altLang="en-US" sz="5335" smtClean="0">
                <a:solidFill>
                  <a:srgbClr val="476C83"/>
                </a:solidFill>
                <a:latin typeface="华文行楷" panose="02010800040101010101" pitchFamily="2" charset="-122"/>
                <a:ea typeface="华文行楷" panose="02010800040101010101" pitchFamily="2" charset="-122"/>
              </a:rPr>
              <a:t>目 录</a:t>
            </a:r>
            <a:endParaRPr lang="zh-CN" altLang="en-US" sz="5335" smtClean="0">
              <a:solidFill>
                <a:srgbClr val="476C83"/>
              </a:solidFill>
              <a:latin typeface="华文行楷" panose="02010800040101010101" pitchFamily="2" charset="-122"/>
              <a:ea typeface="华文行楷" panose="02010800040101010101" pitchFamily="2" charset="-122"/>
            </a:endParaRPr>
          </a:p>
        </p:txBody>
      </p:sp>
      <p:sp>
        <p:nvSpPr>
          <p:cNvPr id="16" name="文本框 15"/>
          <p:cNvSpPr txBox="1"/>
          <p:nvPr/>
        </p:nvSpPr>
        <p:spPr>
          <a:xfrm>
            <a:off x="4100639" y="1186897"/>
            <a:ext cx="4930140" cy="912495"/>
          </a:xfrm>
          <a:prstGeom prst="rect">
            <a:avLst/>
          </a:prstGeom>
          <a:noFill/>
        </p:spPr>
        <p:txBody>
          <a:bodyPr wrap="none" rtlCol="0">
            <a:spAutoFit/>
          </a:bodyPr>
          <a:lstStyle/>
          <a:p>
            <a:r>
              <a:rPr lang="en-US" altLang="zh-CN" sz="5335" dirty="0" smtClean="0">
                <a:solidFill>
                  <a:srgbClr val="476C83"/>
                </a:solidFill>
                <a:latin typeface="华文行楷" panose="02010800040101010101" pitchFamily="2" charset="-122"/>
                <a:ea typeface="华文行楷" panose="02010800040101010101" pitchFamily="2" charset="-122"/>
              </a:rPr>
              <a:t>·</a:t>
            </a:r>
            <a:r>
              <a:rPr lang="zh-CN" altLang="en-US" sz="5335" dirty="0" smtClean="0">
                <a:solidFill>
                  <a:srgbClr val="476C83"/>
                </a:solidFill>
                <a:latin typeface="华文行楷" panose="02010800040101010101" pitchFamily="2" charset="-122"/>
                <a:ea typeface="华文行楷" panose="02010800040101010101" pitchFamily="2" charset="-122"/>
              </a:rPr>
              <a:t>清明节的由来</a:t>
            </a:r>
            <a:endParaRPr lang="zh-CN" altLang="en-US" sz="5335" dirty="0" smtClean="0">
              <a:solidFill>
                <a:srgbClr val="476C83"/>
              </a:solidFill>
              <a:latin typeface="华文行楷" panose="02010800040101010101" pitchFamily="2" charset="-122"/>
              <a:ea typeface="华文行楷" panose="02010800040101010101" pitchFamily="2" charset="-122"/>
            </a:endParaRPr>
          </a:p>
        </p:txBody>
      </p:sp>
      <p:sp>
        <p:nvSpPr>
          <p:cNvPr id="17" name="文本框 16"/>
          <p:cNvSpPr txBox="1"/>
          <p:nvPr/>
        </p:nvSpPr>
        <p:spPr>
          <a:xfrm>
            <a:off x="4100639" y="2289257"/>
            <a:ext cx="4930140" cy="912495"/>
          </a:xfrm>
          <a:prstGeom prst="rect">
            <a:avLst/>
          </a:prstGeom>
          <a:noFill/>
        </p:spPr>
        <p:txBody>
          <a:bodyPr wrap="none" rtlCol="0">
            <a:spAutoFit/>
          </a:bodyPr>
          <a:lstStyle/>
          <a:p>
            <a:r>
              <a:rPr lang="en-US" altLang="zh-CN" sz="5335" smtClean="0">
                <a:solidFill>
                  <a:srgbClr val="476C83"/>
                </a:solidFill>
                <a:latin typeface="华文行楷" panose="02010800040101010101" pitchFamily="2" charset="-122"/>
                <a:ea typeface="华文行楷" panose="02010800040101010101" pitchFamily="2" charset="-122"/>
              </a:rPr>
              <a:t>·</a:t>
            </a:r>
            <a:r>
              <a:rPr lang="zh-CN" altLang="en-US" sz="5335" smtClean="0">
                <a:solidFill>
                  <a:srgbClr val="476C83"/>
                </a:solidFill>
                <a:latin typeface="华文行楷" panose="02010800040101010101" pitchFamily="2" charset="-122"/>
                <a:ea typeface="华文行楷" panose="02010800040101010101" pitchFamily="2" charset="-122"/>
              </a:rPr>
              <a:t>清明节的习俗</a:t>
            </a:r>
            <a:endParaRPr lang="zh-CN" altLang="en-US" sz="5335" smtClean="0">
              <a:solidFill>
                <a:srgbClr val="476C83"/>
              </a:solidFill>
              <a:latin typeface="华文行楷" panose="02010800040101010101" pitchFamily="2" charset="-122"/>
              <a:ea typeface="华文行楷" panose="02010800040101010101" pitchFamily="2" charset="-122"/>
            </a:endParaRPr>
          </a:p>
        </p:txBody>
      </p:sp>
      <p:sp>
        <p:nvSpPr>
          <p:cNvPr id="18" name="文本框 17"/>
          <p:cNvSpPr txBox="1"/>
          <p:nvPr/>
        </p:nvSpPr>
        <p:spPr>
          <a:xfrm>
            <a:off x="4100639" y="3391617"/>
            <a:ext cx="4930140" cy="912495"/>
          </a:xfrm>
          <a:prstGeom prst="rect">
            <a:avLst/>
          </a:prstGeom>
          <a:noFill/>
        </p:spPr>
        <p:txBody>
          <a:bodyPr wrap="none" rtlCol="0">
            <a:spAutoFit/>
          </a:bodyPr>
          <a:lstStyle/>
          <a:p>
            <a:r>
              <a:rPr lang="en-US" altLang="zh-CN" sz="5335" smtClean="0">
                <a:solidFill>
                  <a:srgbClr val="476C83"/>
                </a:solidFill>
                <a:latin typeface="华文行楷" panose="02010800040101010101" pitchFamily="2" charset="-122"/>
                <a:ea typeface="华文行楷" panose="02010800040101010101" pitchFamily="2" charset="-122"/>
              </a:rPr>
              <a:t>·</a:t>
            </a:r>
            <a:r>
              <a:rPr lang="zh-CN" altLang="en-US" sz="5335" smtClean="0">
                <a:solidFill>
                  <a:srgbClr val="476C83"/>
                </a:solidFill>
                <a:latin typeface="华文行楷" panose="02010800040101010101" pitchFamily="2" charset="-122"/>
                <a:ea typeface="华文行楷" panose="02010800040101010101" pitchFamily="2" charset="-122"/>
              </a:rPr>
              <a:t>各地的清明节</a:t>
            </a:r>
            <a:endParaRPr lang="zh-CN" altLang="en-US" sz="5335" smtClean="0">
              <a:solidFill>
                <a:srgbClr val="476C83"/>
              </a:solidFill>
              <a:latin typeface="华文行楷" panose="02010800040101010101" pitchFamily="2" charset="-122"/>
              <a:ea typeface="华文行楷" panose="02010800040101010101" pitchFamily="2" charset="-122"/>
            </a:endParaRPr>
          </a:p>
        </p:txBody>
      </p:sp>
      <p:sp>
        <p:nvSpPr>
          <p:cNvPr id="19" name="文本框 18"/>
          <p:cNvSpPr txBox="1"/>
          <p:nvPr/>
        </p:nvSpPr>
        <p:spPr>
          <a:xfrm>
            <a:off x="4100639" y="4600657"/>
            <a:ext cx="4930140" cy="912495"/>
          </a:xfrm>
          <a:prstGeom prst="rect">
            <a:avLst/>
          </a:prstGeom>
          <a:noFill/>
        </p:spPr>
        <p:txBody>
          <a:bodyPr wrap="none" rtlCol="0">
            <a:spAutoFit/>
          </a:bodyPr>
          <a:lstStyle/>
          <a:p>
            <a:r>
              <a:rPr lang="en-US" altLang="zh-CN" sz="5335" smtClean="0">
                <a:solidFill>
                  <a:srgbClr val="476C83"/>
                </a:solidFill>
                <a:latin typeface="华文行楷" panose="02010800040101010101" pitchFamily="2" charset="-122"/>
                <a:ea typeface="华文行楷" panose="02010800040101010101" pitchFamily="2" charset="-122"/>
              </a:rPr>
              <a:t>·</a:t>
            </a:r>
            <a:r>
              <a:rPr lang="zh-CN" altLang="en-US" sz="5335" smtClean="0">
                <a:solidFill>
                  <a:srgbClr val="476C83"/>
                </a:solidFill>
                <a:latin typeface="华文行楷" panose="02010800040101010101" pitchFamily="2" charset="-122"/>
                <a:ea typeface="华文行楷" panose="02010800040101010101" pitchFamily="2" charset="-122"/>
              </a:rPr>
              <a:t>清明节的美文</a:t>
            </a:r>
            <a:endParaRPr lang="zh-CN" altLang="en-US" sz="5335" smtClean="0">
              <a:solidFill>
                <a:srgbClr val="476C83"/>
              </a:solidFill>
              <a:latin typeface="华文行楷" panose="02010800040101010101" pitchFamily="2" charset="-122"/>
              <a:ea typeface="华文行楷" panose="02010800040101010101" pitchFamily="2" charset="-122"/>
            </a:endParaRPr>
          </a:p>
        </p:txBody>
      </p:sp>
    </p:spTree>
    <p:custDataLst>
      <p:tags r:id="rId6"/>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ppt_w</p:attrName>
                                        </p:attrNameLst>
                                      </p:cBhvr>
                                      <p:tavLst>
                                        <p:tav tm="0">
                                          <p:val>
                                            <p:strVal val="#ppt_w*0.70"/>
                                          </p:val>
                                        </p:tav>
                                        <p:tav tm="100000">
                                          <p:val>
                                            <p:strVal val="#ppt_w"/>
                                          </p:val>
                                        </p:tav>
                                      </p:tavLst>
                                    </p:anim>
                                    <p:anim calcmode="lin" valueType="num">
                                      <p:cBhvr>
                                        <p:cTn id="8" dur="1000" fill="hold"/>
                                        <p:tgtEl>
                                          <p:spTgt spid="12"/>
                                        </p:tgtEl>
                                        <p:attrNameLst>
                                          <p:attrName>ppt_h</p:attrName>
                                        </p:attrNameLst>
                                      </p:cBhvr>
                                      <p:tavLst>
                                        <p:tav tm="0">
                                          <p:val>
                                            <p:strVal val="#ppt_h"/>
                                          </p:val>
                                        </p:tav>
                                        <p:tav tm="100000">
                                          <p:val>
                                            <p:strVal val="#ppt_h"/>
                                          </p:val>
                                        </p:tav>
                                      </p:tavLst>
                                    </p:anim>
                                    <p:animEffect transition="in" filter="fade">
                                      <p:cBhvr>
                                        <p:cTn id="9" dur="1000"/>
                                        <p:tgtEl>
                                          <p:spTgt spid="12"/>
                                        </p:tgtEl>
                                      </p:cBhvr>
                                    </p:animEffect>
                                  </p:childTnLst>
                                </p:cTn>
                              </p:par>
                            </p:childTnLst>
                          </p:cTn>
                        </p:par>
                        <p:par>
                          <p:cTn id="10" fill="hold">
                            <p:stCondLst>
                              <p:cond delay="1000"/>
                            </p:stCondLst>
                            <p:childTnLst>
                              <p:par>
                                <p:cTn id="11" presetID="55" presetClass="entr" presetSubtype="0"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1000" fill="hold"/>
                                        <p:tgtEl>
                                          <p:spTgt spid="16"/>
                                        </p:tgtEl>
                                        <p:attrNameLst>
                                          <p:attrName>ppt_w</p:attrName>
                                        </p:attrNameLst>
                                      </p:cBhvr>
                                      <p:tavLst>
                                        <p:tav tm="0">
                                          <p:val>
                                            <p:strVal val="#ppt_w*0.70"/>
                                          </p:val>
                                        </p:tav>
                                        <p:tav tm="100000">
                                          <p:val>
                                            <p:strVal val="#ppt_w"/>
                                          </p:val>
                                        </p:tav>
                                      </p:tavLst>
                                    </p:anim>
                                    <p:anim calcmode="lin" valueType="num">
                                      <p:cBhvr>
                                        <p:cTn id="14" dur="1000" fill="hold"/>
                                        <p:tgtEl>
                                          <p:spTgt spid="16"/>
                                        </p:tgtEl>
                                        <p:attrNameLst>
                                          <p:attrName>ppt_h</p:attrName>
                                        </p:attrNameLst>
                                      </p:cBhvr>
                                      <p:tavLst>
                                        <p:tav tm="0">
                                          <p:val>
                                            <p:strVal val="#ppt_h"/>
                                          </p:val>
                                        </p:tav>
                                        <p:tav tm="100000">
                                          <p:val>
                                            <p:strVal val="#ppt_h"/>
                                          </p:val>
                                        </p:tav>
                                      </p:tavLst>
                                    </p:anim>
                                    <p:animEffect transition="in" filter="fade">
                                      <p:cBhvr>
                                        <p:cTn id="15" dur="1000"/>
                                        <p:tgtEl>
                                          <p:spTgt spid="16"/>
                                        </p:tgtEl>
                                      </p:cBhvr>
                                    </p:animEffect>
                                  </p:childTnLst>
                                </p:cTn>
                              </p:par>
                            </p:childTnLst>
                          </p:cTn>
                        </p:par>
                        <p:par>
                          <p:cTn id="16" fill="hold">
                            <p:stCondLst>
                              <p:cond delay="2000"/>
                            </p:stCondLst>
                            <p:childTnLst>
                              <p:par>
                                <p:cTn id="17" presetID="55" presetClass="entr" presetSubtype="0"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p:cTn id="19" dur="1000" fill="hold"/>
                                        <p:tgtEl>
                                          <p:spTgt spid="17"/>
                                        </p:tgtEl>
                                        <p:attrNameLst>
                                          <p:attrName>ppt_w</p:attrName>
                                        </p:attrNameLst>
                                      </p:cBhvr>
                                      <p:tavLst>
                                        <p:tav tm="0">
                                          <p:val>
                                            <p:strVal val="#ppt_w*0.70"/>
                                          </p:val>
                                        </p:tav>
                                        <p:tav tm="100000">
                                          <p:val>
                                            <p:strVal val="#ppt_w"/>
                                          </p:val>
                                        </p:tav>
                                      </p:tavLst>
                                    </p:anim>
                                    <p:anim calcmode="lin" valueType="num">
                                      <p:cBhvr>
                                        <p:cTn id="20" dur="1000" fill="hold"/>
                                        <p:tgtEl>
                                          <p:spTgt spid="17"/>
                                        </p:tgtEl>
                                        <p:attrNameLst>
                                          <p:attrName>ppt_h</p:attrName>
                                        </p:attrNameLst>
                                      </p:cBhvr>
                                      <p:tavLst>
                                        <p:tav tm="0">
                                          <p:val>
                                            <p:strVal val="#ppt_h"/>
                                          </p:val>
                                        </p:tav>
                                        <p:tav tm="100000">
                                          <p:val>
                                            <p:strVal val="#ppt_h"/>
                                          </p:val>
                                        </p:tav>
                                      </p:tavLst>
                                    </p:anim>
                                    <p:animEffect transition="in" filter="fade">
                                      <p:cBhvr>
                                        <p:cTn id="21" dur="1000"/>
                                        <p:tgtEl>
                                          <p:spTgt spid="17"/>
                                        </p:tgtEl>
                                      </p:cBhvr>
                                    </p:animEffect>
                                  </p:childTnLst>
                                </p:cTn>
                              </p:par>
                            </p:childTnLst>
                          </p:cTn>
                        </p:par>
                        <p:par>
                          <p:cTn id="22" fill="hold">
                            <p:stCondLst>
                              <p:cond delay="3000"/>
                            </p:stCondLst>
                            <p:childTnLst>
                              <p:par>
                                <p:cTn id="23" presetID="55" presetClass="entr" presetSubtype="0" fill="hold" grpId="0" nodeType="after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p:cTn id="25" dur="1000" fill="hold"/>
                                        <p:tgtEl>
                                          <p:spTgt spid="18"/>
                                        </p:tgtEl>
                                        <p:attrNameLst>
                                          <p:attrName>ppt_w</p:attrName>
                                        </p:attrNameLst>
                                      </p:cBhvr>
                                      <p:tavLst>
                                        <p:tav tm="0">
                                          <p:val>
                                            <p:strVal val="#ppt_w*0.70"/>
                                          </p:val>
                                        </p:tav>
                                        <p:tav tm="100000">
                                          <p:val>
                                            <p:strVal val="#ppt_w"/>
                                          </p:val>
                                        </p:tav>
                                      </p:tavLst>
                                    </p:anim>
                                    <p:anim calcmode="lin" valueType="num">
                                      <p:cBhvr>
                                        <p:cTn id="26" dur="1000" fill="hold"/>
                                        <p:tgtEl>
                                          <p:spTgt spid="18"/>
                                        </p:tgtEl>
                                        <p:attrNameLst>
                                          <p:attrName>ppt_h</p:attrName>
                                        </p:attrNameLst>
                                      </p:cBhvr>
                                      <p:tavLst>
                                        <p:tav tm="0">
                                          <p:val>
                                            <p:strVal val="#ppt_h"/>
                                          </p:val>
                                        </p:tav>
                                        <p:tav tm="100000">
                                          <p:val>
                                            <p:strVal val="#ppt_h"/>
                                          </p:val>
                                        </p:tav>
                                      </p:tavLst>
                                    </p:anim>
                                    <p:animEffect transition="in" filter="fade">
                                      <p:cBhvr>
                                        <p:cTn id="27" dur="1000"/>
                                        <p:tgtEl>
                                          <p:spTgt spid="18"/>
                                        </p:tgtEl>
                                      </p:cBhvr>
                                    </p:animEffect>
                                  </p:childTnLst>
                                </p:cTn>
                              </p:par>
                            </p:childTnLst>
                          </p:cTn>
                        </p:par>
                        <p:par>
                          <p:cTn id="28" fill="hold">
                            <p:stCondLst>
                              <p:cond delay="4000"/>
                            </p:stCondLst>
                            <p:childTnLst>
                              <p:par>
                                <p:cTn id="29" presetID="55" presetClass="entr" presetSubtype="0"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p:cTn id="31" dur="1000" fill="hold"/>
                                        <p:tgtEl>
                                          <p:spTgt spid="19"/>
                                        </p:tgtEl>
                                        <p:attrNameLst>
                                          <p:attrName>ppt_w</p:attrName>
                                        </p:attrNameLst>
                                      </p:cBhvr>
                                      <p:tavLst>
                                        <p:tav tm="0">
                                          <p:val>
                                            <p:strVal val="#ppt_w*0.70"/>
                                          </p:val>
                                        </p:tav>
                                        <p:tav tm="100000">
                                          <p:val>
                                            <p:strVal val="#ppt_w"/>
                                          </p:val>
                                        </p:tav>
                                      </p:tavLst>
                                    </p:anim>
                                    <p:anim calcmode="lin" valueType="num">
                                      <p:cBhvr>
                                        <p:cTn id="32" dur="1000" fill="hold"/>
                                        <p:tgtEl>
                                          <p:spTgt spid="19"/>
                                        </p:tgtEl>
                                        <p:attrNameLst>
                                          <p:attrName>ppt_h</p:attrName>
                                        </p:attrNameLst>
                                      </p:cBhvr>
                                      <p:tavLst>
                                        <p:tav tm="0">
                                          <p:val>
                                            <p:strVal val="#ppt_h"/>
                                          </p:val>
                                        </p:tav>
                                        <p:tav tm="100000">
                                          <p:val>
                                            <p:strVal val="#ppt_h"/>
                                          </p:val>
                                        </p:tav>
                                      </p:tavLst>
                                    </p:anim>
                                    <p:animEffect transition="in" filter="fade">
                                      <p:cBhvr>
                                        <p:cTn id="33"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6" grpId="0"/>
      <p:bldP spid="17" grpId="0"/>
      <p:bldP spid="18" grpId="0"/>
      <p:bldP spid="1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cstate="screen"/>
          <a:stretch>
            <a:fillRect/>
          </a:stretch>
        </p:blipFill>
        <p:spPr>
          <a:xfrm>
            <a:off x="0" y="4304371"/>
            <a:ext cx="1408299" cy="2553629"/>
          </a:xfrm>
          <a:prstGeom prst="rect">
            <a:avLst/>
          </a:prstGeom>
        </p:spPr>
      </p:pic>
      <p:pic>
        <p:nvPicPr>
          <p:cNvPr id="4" name="图片 3"/>
          <p:cNvPicPr>
            <a:picLocks noChangeAspect="1"/>
          </p:cNvPicPr>
          <p:nvPr userDrawn="1"/>
        </p:nvPicPr>
        <p:blipFill>
          <a:blip r:embed="rId2" cstate="screen"/>
          <a:srcRect l="46525" b="54561"/>
          <a:stretch>
            <a:fillRect/>
          </a:stretch>
        </p:blipFill>
        <p:spPr>
          <a:xfrm>
            <a:off x="9865995" y="-19050"/>
            <a:ext cx="2345055" cy="2656840"/>
          </a:xfrm>
          <a:prstGeom prst="rect">
            <a:avLst/>
          </a:prstGeom>
        </p:spPr>
      </p:pic>
      <p:pic>
        <p:nvPicPr>
          <p:cNvPr id="11" name="图片 10"/>
          <p:cNvPicPr>
            <a:picLocks noChangeAspect="1"/>
          </p:cNvPicPr>
          <p:nvPr/>
        </p:nvPicPr>
        <p:blipFill>
          <a:blip r:embed="rId3" cstate="screen"/>
          <a:stretch>
            <a:fillRect/>
          </a:stretch>
        </p:blipFill>
        <p:spPr>
          <a:xfrm flipH="1">
            <a:off x="285140" y="47865"/>
            <a:ext cx="997461" cy="864160"/>
          </a:xfrm>
          <a:prstGeom prst="rect">
            <a:avLst/>
          </a:prstGeom>
        </p:spPr>
      </p:pic>
      <p:sp>
        <p:nvSpPr>
          <p:cNvPr id="16" name="文本框 15"/>
          <p:cNvSpPr txBox="1"/>
          <p:nvPr/>
        </p:nvSpPr>
        <p:spPr>
          <a:xfrm>
            <a:off x="1282509" y="328377"/>
            <a:ext cx="2621280" cy="583565"/>
          </a:xfrm>
          <a:prstGeom prst="rect">
            <a:avLst/>
          </a:prstGeom>
          <a:noFill/>
        </p:spPr>
        <p:txBody>
          <a:bodyPr wrap="none" rtlCol="0">
            <a:spAutoFit/>
          </a:bodyPr>
          <a:lstStyle/>
          <a:p>
            <a:r>
              <a:rPr lang="zh-CN" altLang="en-US" sz="3200" smtClean="0">
                <a:solidFill>
                  <a:srgbClr val="476C83"/>
                </a:solidFill>
                <a:latin typeface="字酷堂清楷体" panose="02010601030101010101" charset="-122"/>
                <a:ea typeface="字酷堂清楷体" panose="02010601030101010101" charset="-122"/>
              </a:rPr>
              <a:t>清明节的美文</a:t>
            </a:r>
            <a:endParaRPr lang="zh-CN" altLang="en-US" sz="3200" smtClean="0">
              <a:solidFill>
                <a:srgbClr val="476C83"/>
              </a:solidFill>
              <a:latin typeface="字酷堂清楷体" panose="02010601030101010101" charset="-122"/>
              <a:ea typeface="字酷堂清楷体" panose="02010601030101010101" charset="-122"/>
            </a:endParaRPr>
          </a:p>
        </p:txBody>
      </p:sp>
      <p:sp>
        <p:nvSpPr>
          <p:cNvPr id="2" name="文本框 1"/>
          <p:cNvSpPr txBox="1"/>
          <p:nvPr/>
        </p:nvSpPr>
        <p:spPr>
          <a:xfrm>
            <a:off x="4826000" y="2690495"/>
            <a:ext cx="2540000" cy="368300"/>
          </a:xfrm>
          <a:prstGeom prst="rect">
            <a:avLst/>
          </a:prstGeom>
          <a:noFill/>
        </p:spPr>
        <p:txBody>
          <a:bodyPr wrap="square" rtlCol="0" anchor="t">
            <a:spAutoFit/>
          </a:bodyPr>
          <a:lstStyle/>
          <a:p>
            <a:r>
              <a:rPr lang="zh-CN" altLang="en-US"/>
              <a:t>。</a:t>
            </a:r>
            <a:endParaRPr lang="zh-CN" altLang="en-US"/>
          </a:p>
        </p:txBody>
      </p:sp>
      <p:sp>
        <p:nvSpPr>
          <p:cNvPr id="3" name="文本框 2"/>
          <p:cNvSpPr txBox="1"/>
          <p:nvPr/>
        </p:nvSpPr>
        <p:spPr>
          <a:xfrm>
            <a:off x="1704975" y="2143760"/>
            <a:ext cx="10238105" cy="3784600"/>
          </a:xfrm>
          <a:prstGeom prst="rect">
            <a:avLst/>
          </a:prstGeom>
          <a:noFill/>
        </p:spPr>
        <p:txBody>
          <a:bodyPr wrap="square" rtlCol="0">
            <a:spAutoFit/>
          </a:bodyPr>
          <a:lstStyle/>
          <a:p>
            <a:r>
              <a:rPr lang="zh-CN" altLang="en-US" sz="6000">
                <a:solidFill>
                  <a:srgbClr val="4B6564"/>
                </a:solidFill>
                <a:latin typeface="字酷堂清楷体" panose="02010601030101010101" charset="-122"/>
                <a:ea typeface="字酷堂清楷体" panose="02010601030101010101" charset="-122"/>
              </a:rPr>
              <a:t>马上逢寒食，途中属暮春。</a:t>
            </a:r>
            <a:endParaRPr lang="zh-CN" altLang="en-US" sz="6000">
              <a:solidFill>
                <a:srgbClr val="4B6564"/>
              </a:solidFill>
              <a:latin typeface="字酷堂清楷体" panose="02010601030101010101" charset="-122"/>
              <a:ea typeface="字酷堂清楷体" panose="02010601030101010101" charset="-122"/>
            </a:endParaRPr>
          </a:p>
          <a:p>
            <a:r>
              <a:rPr lang="zh-CN" altLang="en-US" sz="6000">
                <a:solidFill>
                  <a:srgbClr val="4B6564"/>
                </a:solidFill>
                <a:latin typeface="字酷堂清楷体" panose="02010601030101010101" charset="-122"/>
                <a:ea typeface="字酷堂清楷体" panose="02010601030101010101" charset="-122"/>
              </a:rPr>
              <a:t>可怜江浦望，不见洛桥人。</a:t>
            </a:r>
            <a:endParaRPr lang="zh-CN" altLang="en-US" sz="6000">
              <a:solidFill>
                <a:srgbClr val="4B6564"/>
              </a:solidFill>
              <a:latin typeface="字酷堂清楷体" panose="02010601030101010101" charset="-122"/>
              <a:ea typeface="字酷堂清楷体" panose="02010601030101010101" charset="-122"/>
            </a:endParaRPr>
          </a:p>
          <a:p>
            <a:r>
              <a:rPr lang="zh-CN" altLang="en-US" sz="6000">
                <a:solidFill>
                  <a:srgbClr val="4B6564"/>
                </a:solidFill>
                <a:latin typeface="字酷堂清楷体" panose="02010601030101010101" charset="-122"/>
                <a:ea typeface="字酷堂清楷体" panose="02010601030101010101" charset="-122"/>
              </a:rPr>
              <a:t>北极怀明主，南溟作逐臣。</a:t>
            </a:r>
            <a:endParaRPr lang="zh-CN" altLang="en-US" sz="6000">
              <a:solidFill>
                <a:srgbClr val="4B6564"/>
              </a:solidFill>
              <a:latin typeface="字酷堂清楷体" panose="02010601030101010101" charset="-122"/>
              <a:ea typeface="字酷堂清楷体" panose="02010601030101010101" charset="-122"/>
            </a:endParaRPr>
          </a:p>
          <a:p>
            <a:r>
              <a:rPr lang="zh-CN" altLang="en-US" sz="6000">
                <a:solidFill>
                  <a:srgbClr val="4B6564"/>
                </a:solidFill>
                <a:latin typeface="字酷堂清楷体" panose="02010601030101010101" charset="-122"/>
                <a:ea typeface="字酷堂清楷体" panose="02010601030101010101" charset="-122"/>
              </a:rPr>
              <a:t>故园肠断处，日夜柳条新。</a:t>
            </a:r>
            <a:endParaRPr lang="zh-CN" altLang="en-US" sz="6000">
              <a:solidFill>
                <a:srgbClr val="4B6564"/>
              </a:solidFill>
              <a:latin typeface="字酷堂清楷体" panose="02010601030101010101" charset="-122"/>
              <a:ea typeface="字酷堂清楷体" panose="02010601030101010101" charset="-122"/>
            </a:endParaRPr>
          </a:p>
        </p:txBody>
      </p:sp>
      <p:sp>
        <p:nvSpPr>
          <p:cNvPr id="5" name="文本框 4"/>
          <p:cNvSpPr txBox="1"/>
          <p:nvPr/>
        </p:nvSpPr>
        <p:spPr>
          <a:xfrm>
            <a:off x="3050540" y="1333500"/>
            <a:ext cx="6670675" cy="706755"/>
          </a:xfrm>
          <a:prstGeom prst="rect">
            <a:avLst/>
          </a:prstGeom>
          <a:noFill/>
        </p:spPr>
        <p:txBody>
          <a:bodyPr wrap="square" rtlCol="0" anchor="t">
            <a:spAutoFit/>
          </a:bodyPr>
          <a:lstStyle/>
          <a:p>
            <a:r>
              <a:rPr lang="zh-CN" altLang="en-US" sz="4000">
                <a:solidFill>
                  <a:srgbClr val="4B6564"/>
                </a:solidFill>
                <a:latin typeface="字酷堂清楷体" panose="02010601030101010101" charset="-122"/>
                <a:ea typeface="字酷堂清楷体" panose="02010601030101010101" charset="-122"/>
              </a:rPr>
              <a:t>《途中寒食》（唐）宋之问</a:t>
            </a:r>
            <a:endParaRPr lang="zh-CN" altLang="en-US" sz="4000">
              <a:solidFill>
                <a:srgbClr val="4B6564"/>
              </a:solidFill>
              <a:latin typeface="字酷堂清楷体" panose="02010601030101010101" charset="-122"/>
              <a:ea typeface="字酷堂清楷体" panose="02010601030101010101" charset="-122"/>
            </a:endParaRPr>
          </a:p>
        </p:txBody>
      </p:sp>
      <p:pic>
        <p:nvPicPr>
          <p:cNvPr id="26" name="图片 25"/>
          <p:cNvPicPr>
            <a:picLocks noChangeAspect="1"/>
          </p:cNvPicPr>
          <p:nvPr/>
        </p:nvPicPr>
        <p:blipFill>
          <a:blip r:embed="rId4" cstate="screen"/>
          <a:stretch>
            <a:fillRect/>
          </a:stretch>
        </p:blipFill>
        <p:spPr>
          <a:xfrm>
            <a:off x="10772908" y="2677163"/>
            <a:ext cx="1419001" cy="4227192"/>
          </a:xfrm>
          <a:prstGeom prst="rect">
            <a:avLst/>
          </a:prstGeom>
        </p:spPr>
      </p:pic>
    </p:spTree>
    <p:custDataLst>
      <p:tags r:id="rId5"/>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diamond(in)">
                                      <p:cBhvr>
                                        <p:cTn id="10" dur="2000"/>
                                        <p:tgtEl>
                                          <p:spTgt spid="3"/>
                                        </p:tgtEl>
                                      </p:cBhvr>
                                    </p:animEffect>
                                  </p:childTnLst>
                                </p:cTn>
                              </p:par>
                              <p:par>
                                <p:cTn id="11" presetID="8" presetClass="entr" presetSubtype="16"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diamond(in)">
                                      <p:cBhvr>
                                        <p:cTn id="13"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cstate="screen"/>
          <a:stretch>
            <a:fillRect/>
          </a:stretch>
        </p:blipFill>
        <p:spPr>
          <a:xfrm>
            <a:off x="0" y="4304371"/>
            <a:ext cx="1408299" cy="2553629"/>
          </a:xfrm>
          <a:prstGeom prst="rect">
            <a:avLst/>
          </a:prstGeom>
        </p:spPr>
      </p:pic>
      <p:pic>
        <p:nvPicPr>
          <p:cNvPr id="4" name="图片 3"/>
          <p:cNvPicPr>
            <a:picLocks noChangeAspect="1"/>
          </p:cNvPicPr>
          <p:nvPr userDrawn="1"/>
        </p:nvPicPr>
        <p:blipFill>
          <a:blip r:embed="rId2" cstate="screen"/>
          <a:srcRect l="46525" b="54561"/>
          <a:stretch>
            <a:fillRect/>
          </a:stretch>
        </p:blipFill>
        <p:spPr>
          <a:xfrm>
            <a:off x="9865995" y="-19050"/>
            <a:ext cx="2345055" cy="2656840"/>
          </a:xfrm>
          <a:prstGeom prst="rect">
            <a:avLst/>
          </a:prstGeom>
        </p:spPr>
      </p:pic>
      <p:pic>
        <p:nvPicPr>
          <p:cNvPr id="11" name="图片 10"/>
          <p:cNvPicPr>
            <a:picLocks noChangeAspect="1"/>
          </p:cNvPicPr>
          <p:nvPr/>
        </p:nvPicPr>
        <p:blipFill>
          <a:blip r:embed="rId3" cstate="screen"/>
          <a:stretch>
            <a:fillRect/>
          </a:stretch>
        </p:blipFill>
        <p:spPr>
          <a:xfrm flipH="1">
            <a:off x="285140" y="47865"/>
            <a:ext cx="997461" cy="864160"/>
          </a:xfrm>
          <a:prstGeom prst="rect">
            <a:avLst/>
          </a:prstGeom>
        </p:spPr>
      </p:pic>
      <p:sp>
        <p:nvSpPr>
          <p:cNvPr id="16" name="文本框 15"/>
          <p:cNvSpPr txBox="1"/>
          <p:nvPr/>
        </p:nvSpPr>
        <p:spPr>
          <a:xfrm>
            <a:off x="1282509" y="328377"/>
            <a:ext cx="2621280" cy="583565"/>
          </a:xfrm>
          <a:prstGeom prst="rect">
            <a:avLst/>
          </a:prstGeom>
          <a:noFill/>
        </p:spPr>
        <p:txBody>
          <a:bodyPr wrap="none" rtlCol="0">
            <a:spAutoFit/>
          </a:bodyPr>
          <a:lstStyle/>
          <a:p>
            <a:r>
              <a:rPr lang="zh-CN" altLang="en-US" sz="3200" smtClean="0">
                <a:solidFill>
                  <a:srgbClr val="476C83"/>
                </a:solidFill>
                <a:latin typeface="字酷堂清楷体" panose="02010601030101010101" charset="-122"/>
                <a:ea typeface="字酷堂清楷体" panose="02010601030101010101" charset="-122"/>
              </a:rPr>
              <a:t>清明节的美文</a:t>
            </a:r>
            <a:endParaRPr lang="zh-CN" altLang="en-US" sz="3200" smtClean="0">
              <a:solidFill>
                <a:srgbClr val="476C83"/>
              </a:solidFill>
              <a:latin typeface="字酷堂清楷体" panose="02010601030101010101" charset="-122"/>
              <a:ea typeface="字酷堂清楷体" panose="02010601030101010101" charset="-122"/>
            </a:endParaRPr>
          </a:p>
        </p:txBody>
      </p:sp>
      <p:sp>
        <p:nvSpPr>
          <p:cNvPr id="3" name="文本框 2"/>
          <p:cNvSpPr txBox="1"/>
          <p:nvPr/>
        </p:nvSpPr>
        <p:spPr>
          <a:xfrm>
            <a:off x="1731010" y="2637790"/>
            <a:ext cx="5635625" cy="2553335"/>
          </a:xfrm>
          <a:prstGeom prst="rect">
            <a:avLst/>
          </a:prstGeom>
          <a:noFill/>
        </p:spPr>
        <p:txBody>
          <a:bodyPr wrap="square" rtlCol="0" anchor="t">
            <a:spAutoFit/>
          </a:bodyPr>
          <a:lstStyle/>
          <a:p>
            <a:r>
              <a:rPr lang="zh-CN" altLang="en-US" sz="3200">
                <a:solidFill>
                  <a:srgbClr val="4B6564"/>
                </a:solidFill>
                <a:latin typeface="字酷堂清楷体" panose="02010601030101010101" charset="-122"/>
                <a:ea typeface="字酷堂清楷体" panose="02010601030101010101" charset="-122"/>
              </a:rPr>
              <a:t>晓日清明天，夜来嵩少雨。 千门尚烟火，九陌无尘土。</a:t>
            </a:r>
            <a:endParaRPr lang="zh-CN" altLang="en-US" sz="3200">
              <a:solidFill>
                <a:srgbClr val="4B6564"/>
              </a:solidFill>
              <a:latin typeface="字酷堂清楷体" panose="02010601030101010101" charset="-122"/>
              <a:ea typeface="字酷堂清楷体" panose="02010601030101010101" charset="-122"/>
            </a:endParaRPr>
          </a:p>
          <a:p>
            <a:endParaRPr lang="zh-CN" altLang="en-US" sz="3200">
              <a:solidFill>
                <a:srgbClr val="4B6564"/>
              </a:solidFill>
              <a:latin typeface="字酷堂清楷体" panose="02010601030101010101" charset="-122"/>
              <a:ea typeface="字酷堂清楷体" panose="02010601030101010101" charset="-122"/>
            </a:endParaRPr>
          </a:p>
          <a:p>
            <a:r>
              <a:rPr lang="zh-CN" altLang="en-US" sz="3200">
                <a:solidFill>
                  <a:srgbClr val="4B6564"/>
                </a:solidFill>
                <a:latin typeface="字酷堂清楷体" panose="02010601030101010101" charset="-122"/>
                <a:ea typeface="字酷堂清楷体" panose="02010601030101010101" charset="-122"/>
              </a:rPr>
              <a:t>酒绿河桥春，漏闲宫殿午。 游人恋芳草，半犯严城鼓。</a:t>
            </a:r>
            <a:endParaRPr lang="zh-CN" altLang="en-US" sz="3200">
              <a:solidFill>
                <a:srgbClr val="4B6564"/>
              </a:solidFill>
              <a:latin typeface="字酷堂清楷体" panose="02010601030101010101" charset="-122"/>
              <a:ea typeface="字酷堂清楷体" panose="02010601030101010101" charset="-122"/>
            </a:endParaRPr>
          </a:p>
        </p:txBody>
      </p:sp>
      <p:sp>
        <p:nvSpPr>
          <p:cNvPr id="5" name="文本框 4"/>
          <p:cNvSpPr txBox="1"/>
          <p:nvPr/>
        </p:nvSpPr>
        <p:spPr>
          <a:xfrm>
            <a:off x="1731010" y="1920240"/>
            <a:ext cx="5301615" cy="460375"/>
          </a:xfrm>
          <a:prstGeom prst="rect">
            <a:avLst/>
          </a:prstGeom>
          <a:noFill/>
        </p:spPr>
        <p:txBody>
          <a:bodyPr wrap="square" rtlCol="0" anchor="t">
            <a:spAutoFit/>
          </a:bodyPr>
          <a:lstStyle/>
          <a:p>
            <a:r>
              <a:rPr lang="zh-CN" altLang="en-US" sz="2400" b="1">
                <a:solidFill>
                  <a:srgbClr val="4B6564"/>
                </a:solidFill>
                <a:latin typeface="字酷堂清楷体" panose="02010601030101010101" charset="-122"/>
                <a:ea typeface="字酷堂清楷体" panose="02010601030101010101" charset="-122"/>
              </a:rPr>
              <a:t>《洛阳清明日雨霁》 (唐)李正封</a:t>
            </a:r>
            <a:endParaRPr lang="zh-CN" altLang="en-US" sz="2400" b="1">
              <a:solidFill>
                <a:srgbClr val="4B6564"/>
              </a:solidFill>
              <a:latin typeface="字酷堂清楷体" panose="02010601030101010101" charset="-122"/>
              <a:ea typeface="字酷堂清楷体" panose="02010601030101010101" charset="-122"/>
            </a:endParaRPr>
          </a:p>
        </p:txBody>
      </p:sp>
      <p:pic>
        <p:nvPicPr>
          <p:cNvPr id="6" name="图片 5"/>
          <p:cNvPicPr>
            <a:picLocks noChangeAspect="1"/>
          </p:cNvPicPr>
          <p:nvPr/>
        </p:nvPicPr>
        <p:blipFill>
          <a:blip r:embed="rId4" cstate="screen"/>
          <a:srcRect/>
          <a:stretch>
            <a:fillRect/>
          </a:stretch>
        </p:blipFill>
        <p:spPr>
          <a:xfrm>
            <a:off x="7366635" y="1796415"/>
            <a:ext cx="2894965" cy="3832225"/>
          </a:xfrm>
          <a:prstGeom prst="rect">
            <a:avLst/>
          </a:prstGeom>
        </p:spPr>
      </p:pic>
    </p:spTree>
    <p:custDataLst>
      <p:tags r:id="rId5"/>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3" presetClass="entr" presetSubtype="10"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blinds(horizontal)">
                                      <p:cBhvr>
                                        <p:cTn id="1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cstate="screen"/>
          <a:stretch>
            <a:fillRect/>
          </a:stretch>
        </p:blipFill>
        <p:spPr>
          <a:xfrm>
            <a:off x="0" y="4304371"/>
            <a:ext cx="1408299" cy="2553629"/>
          </a:xfrm>
          <a:prstGeom prst="rect">
            <a:avLst/>
          </a:prstGeom>
        </p:spPr>
      </p:pic>
      <p:pic>
        <p:nvPicPr>
          <p:cNvPr id="4" name="图片 3"/>
          <p:cNvPicPr>
            <a:picLocks noChangeAspect="1"/>
          </p:cNvPicPr>
          <p:nvPr userDrawn="1"/>
        </p:nvPicPr>
        <p:blipFill>
          <a:blip r:embed="rId2" cstate="screen"/>
          <a:srcRect l="46525" b="54561"/>
          <a:stretch>
            <a:fillRect/>
          </a:stretch>
        </p:blipFill>
        <p:spPr>
          <a:xfrm>
            <a:off x="9865995" y="-19050"/>
            <a:ext cx="2345055" cy="2656840"/>
          </a:xfrm>
          <a:prstGeom prst="rect">
            <a:avLst/>
          </a:prstGeom>
        </p:spPr>
      </p:pic>
      <p:pic>
        <p:nvPicPr>
          <p:cNvPr id="11" name="图片 10"/>
          <p:cNvPicPr>
            <a:picLocks noChangeAspect="1"/>
          </p:cNvPicPr>
          <p:nvPr/>
        </p:nvPicPr>
        <p:blipFill>
          <a:blip r:embed="rId3" cstate="screen"/>
          <a:stretch>
            <a:fillRect/>
          </a:stretch>
        </p:blipFill>
        <p:spPr>
          <a:xfrm flipH="1">
            <a:off x="285140" y="47865"/>
            <a:ext cx="997461" cy="864160"/>
          </a:xfrm>
          <a:prstGeom prst="rect">
            <a:avLst/>
          </a:prstGeom>
        </p:spPr>
      </p:pic>
      <p:sp>
        <p:nvSpPr>
          <p:cNvPr id="16" name="文本框 15"/>
          <p:cNvSpPr txBox="1"/>
          <p:nvPr/>
        </p:nvSpPr>
        <p:spPr>
          <a:xfrm>
            <a:off x="1282509" y="328377"/>
            <a:ext cx="2621280" cy="583565"/>
          </a:xfrm>
          <a:prstGeom prst="rect">
            <a:avLst/>
          </a:prstGeom>
          <a:noFill/>
        </p:spPr>
        <p:txBody>
          <a:bodyPr wrap="none" rtlCol="0">
            <a:spAutoFit/>
          </a:bodyPr>
          <a:lstStyle/>
          <a:p>
            <a:r>
              <a:rPr lang="zh-CN" altLang="en-US" sz="3200" smtClean="0">
                <a:solidFill>
                  <a:srgbClr val="476C83"/>
                </a:solidFill>
                <a:latin typeface="字酷堂清楷体" panose="02010601030101010101" charset="-122"/>
                <a:ea typeface="字酷堂清楷体" panose="02010601030101010101" charset="-122"/>
              </a:rPr>
              <a:t>清明节的美文</a:t>
            </a:r>
            <a:endParaRPr lang="zh-CN" altLang="en-US" sz="3200" smtClean="0">
              <a:solidFill>
                <a:srgbClr val="476C83"/>
              </a:solidFill>
              <a:latin typeface="字酷堂清楷体" panose="02010601030101010101" charset="-122"/>
              <a:ea typeface="字酷堂清楷体" panose="02010601030101010101" charset="-122"/>
            </a:endParaRPr>
          </a:p>
        </p:txBody>
      </p:sp>
      <p:sp>
        <p:nvSpPr>
          <p:cNvPr id="3" name="文本框 2"/>
          <p:cNvSpPr txBox="1"/>
          <p:nvPr/>
        </p:nvSpPr>
        <p:spPr>
          <a:xfrm>
            <a:off x="1408430" y="2313940"/>
            <a:ext cx="10675620" cy="3969385"/>
          </a:xfrm>
          <a:prstGeom prst="rect">
            <a:avLst/>
          </a:prstGeom>
          <a:noFill/>
        </p:spPr>
        <p:txBody>
          <a:bodyPr wrap="square" rtlCol="0">
            <a:spAutoFit/>
          </a:bodyPr>
          <a:lstStyle/>
          <a:p>
            <a:pPr>
              <a:lnSpc>
                <a:spcPct val="60000"/>
              </a:lnSpc>
            </a:pPr>
            <a:r>
              <a:rPr lang="zh-CN" altLang="en-US" sz="6000">
                <a:solidFill>
                  <a:srgbClr val="4B6564"/>
                </a:solidFill>
                <a:latin typeface="字酷堂清楷体" panose="02010601030101010101" charset="-122"/>
                <a:ea typeface="字酷堂清楷体" panose="02010601030101010101" charset="-122"/>
              </a:rPr>
              <a:t>清明时节雨纷纷，</a:t>
            </a:r>
            <a:endParaRPr lang="zh-CN" altLang="en-US" sz="6000">
              <a:solidFill>
                <a:srgbClr val="4B6564"/>
              </a:solidFill>
              <a:latin typeface="字酷堂清楷体" panose="02010601030101010101" charset="-122"/>
              <a:ea typeface="字酷堂清楷体" panose="02010601030101010101" charset="-122"/>
            </a:endParaRPr>
          </a:p>
          <a:p>
            <a:pPr>
              <a:lnSpc>
                <a:spcPct val="60000"/>
              </a:lnSpc>
            </a:pPr>
            <a:endParaRPr lang="zh-CN" altLang="en-US" sz="6000">
              <a:solidFill>
                <a:srgbClr val="4B6564"/>
              </a:solidFill>
              <a:latin typeface="字酷堂清楷体" panose="02010601030101010101" charset="-122"/>
              <a:ea typeface="字酷堂清楷体" panose="02010601030101010101" charset="-122"/>
            </a:endParaRPr>
          </a:p>
          <a:p>
            <a:pPr>
              <a:lnSpc>
                <a:spcPct val="60000"/>
              </a:lnSpc>
            </a:pPr>
            <a:r>
              <a:rPr lang="zh-CN" altLang="en-US" sz="6000">
                <a:solidFill>
                  <a:srgbClr val="4B6564"/>
                </a:solidFill>
                <a:latin typeface="字酷堂清楷体" panose="02010601030101010101" charset="-122"/>
                <a:ea typeface="字酷堂清楷体" panose="02010601030101010101" charset="-122"/>
              </a:rPr>
              <a:t>路上行人欲断魂。</a:t>
            </a:r>
            <a:endParaRPr lang="zh-CN" altLang="en-US" sz="6000">
              <a:solidFill>
                <a:srgbClr val="4B6564"/>
              </a:solidFill>
              <a:latin typeface="字酷堂清楷体" panose="02010601030101010101" charset="-122"/>
              <a:ea typeface="字酷堂清楷体" panose="02010601030101010101" charset="-122"/>
            </a:endParaRPr>
          </a:p>
          <a:p>
            <a:pPr>
              <a:lnSpc>
                <a:spcPct val="60000"/>
              </a:lnSpc>
            </a:pPr>
            <a:endParaRPr lang="zh-CN" altLang="en-US" sz="6000">
              <a:solidFill>
                <a:srgbClr val="4B6564"/>
              </a:solidFill>
              <a:latin typeface="字酷堂清楷体" panose="02010601030101010101" charset="-122"/>
              <a:ea typeface="字酷堂清楷体" panose="02010601030101010101" charset="-122"/>
            </a:endParaRPr>
          </a:p>
          <a:p>
            <a:pPr>
              <a:lnSpc>
                <a:spcPct val="60000"/>
              </a:lnSpc>
            </a:pPr>
            <a:r>
              <a:rPr lang="zh-CN" altLang="en-US" sz="6000">
                <a:solidFill>
                  <a:srgbClr val="4B6564"/>
                </a:solidFill>
                <a:latin typeface="字酷堂清楷体" panose="02010601030101010101" charset="-122"/>
                <a:ea typeface="字酷堂清楷体" panose="02010601030101010101" charset="-122"/>
              </a:rPr>
              <a:t>借问酒家何处有？</a:t>
            </a:r>
            <a:endParaRPr lang="zh-CN" altLang="en-US" sz="6000">
              <a:solidFill>
                <a:srgbClr val="4B6564"/>
              </a:solidFill>
              <a:latin typeface="字酷堂清楷体" panose="02010601030101010101" charset="-122"/>
              <a:ea typeface="字酷堂清楷体" panose="02010601030101010101" charset="-122"/>
            </a:endParaRPr>
          </a:p>
          <a:p>
            <a:pPr>
              <a:lnSpc>
                <a:spcPct val="60000"/>
              </a:lnSpc>
            </a:pPr>
            <a:endParaRPr lang="zh-CN" altLang="en-US" sz="6000">
              <a:solidFill>
                <a:srgbClr val="4B6564"/>
              </a:solidFill>
              <a:latin typeface="字酷堂清楷体" panose="02010601030101010101" charset="-122"/>
              <a:ea typeface="字酷堂清楷体" panose="02010601030101010101" charset="-122"/>
            </a:endParaRPr>
          </a:p>
          <a:p>
            <a:pPr>
              <a:lnSpc>
                <a:spcPct val="60000"/>
              </a:lnSpc>
            </a:pPr>
            <a:r>
              <a:rPr lang="zh-CN" altLang="en-US" sz="6000">
                <a:solidFill>
                  <a:srgbClr val="4B6564"/>
                </a:solidFill>
                <a:latin typeface="字酷堂清楷体" panose="02010601030101010101" charset="-122"/>
                <a:ea typeface="字酷堂清楷体" panose="02010601030101010101" charset="-122"/>
              </a:rPr>
              <a:t>牧童遥指杏花村。</a:t>
            </a:r>
            <a:endParaRPr lang="zh-CN" altLang="en-US" sz="6000">
              <a:solidFill>
                <a:srgbClr val="4B6564"/>
              </a:solidFill>
              <a:latin typeface="字酷堂清楷体" panose="02010601030101010101" charset="-122"/>
              <a:ea typeface="字酷堂清楷体" panose="02010601030101010101" charset="-122"/>
            </a:endParaRPr>
          </a:p>
        </p:txBody>
      </p:sp>
      <p:sp>
        <p:nvSpPr>
          <p:cNvPr id="5" name="文本框 4"/>
          <p:cNvSpPr txBox="1"/>
          <p:nvPr/>
        </p:nvSpPr>
        <p:spPr>
          <a:xfrm>
            <a:off x="1282700" y="1259840"/>
            <a:ext cx="6670675" cy="706755"/>
          </a:xfrm>
          <a:prstGeom prst="rect">
            <a:avLst/>
          </a:prstGeom>
          <a:noFill/>
        </p:spPr>
        <p:txBody>
          <a:bodyPr wrap="square" rtlCol="0" anchor="t">
            <a:spAutoFit/>
          </a:bodyPr>
          <a:lstStyle/>
          <a:p>
            <a:r>
              <a:rPr lang="zh-CN" altLang="en-US" sz="4000">
                <a:solidFill>
                  <a:srgbClr val="4B6564"/>
                </a:solidFill>
                <a:latin typeface="字酷堂清楷体" panose="02010601030101010101" charset="-122"/>
                <a:ea typeface="字酷堂清楷体" panose="02010601030101010101" charset="-122"/>
              </a:rPr>
              <a:t>《清明》 （唐）杜牧</a:t>
            </a:r>
            <a:endParaRPr lang="zh-CN" altLang="en-US" sz="4000">
              <a:solidFill>
                <a:srgbClr val="4B6564"/>
              </a:solidFill>
              <a:latin typeface="字酷堂清楷体" panose="02010601030101010101" charset="-122"/>
              <a:ea typeface="字酷堂清楷体" panose="02010601030101010101" charset="-122"/>
            </a:endParaRPr>
          </a:p>
        </p:txBody>
      </p:sp>
      <p:pic>
        <p:nvPicPr>
          <p:cNvPr id="2" name="图片 1"/>
          <p:cNvPicPr>
            <a:picLocks noChangeAspect="1"/>
          </p:cNvPicPr>
          <p:nvPr/>
        </p:nvPicPr>
        <p:blipFill>
          <a:blip r:embed="rId4" cstate="screen"/>
          <a:srcRect t="1190" r="15616"/>
          <a:stretch>
            <a:fillRect/>
          </a:stretch>
        </p:blipFill>
        <p:spPr>
          <a:xfrm>
            <a:off x="7696200" y="2637790"/>
            <a:ext cx="3685540" cy="3455670"/>
          </a:xfrm>
          <a:prstGeom prst="rect">
            <a:avLst/>
          </a:prstGeom>
        </p:spPr>
      </p:pic>
    </p:spTree>
    <p:custDataLst>
      <p:tags r:id="rId5"/>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diamond(in)">
                                      <p:cBhvr>
                                        <p:cTn id="10" dur="2000"/>
                                        <p:tgtEl>
                                          <p:spTgt spid="5"/>
                                        </p:tgtEl>
                                      </p:cBhvr>
                                    </p:animEffect>
                                  </p:childTnLst>
                                </p:cTn>
                              </p:par>
                            </p:childTnLst>
                          </p:cTn>
                        </p:par>
                        <p:par>
                          <p:cTn id="11" fill="hold">
                            <p:stCondLst>
                              <p:cond delay="2000"/>
                            </p:stCondLst>
                            <p:childTnLst>
                              <p:par>
                                <p:cTn id="12" presetID="4" presetClass="entr" presetSubtype="16"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box(in)">
                                      <p:cBhvr>
                                        <p:cTn id="14"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cstate="screen"/>
          <a:stretch>
            <a:fillRect/>
          </a:stretch>
        </p:blipFill>
        <p:spPr>
          <a:xfrm>
            <a:off x="0" y="4304371"/>
            <a:ext cx="1408299" cy="2553629"/>
          </a:xfrm>
          <a:prstGeom prst="rect">
            <a:avLst/>
          </a:prstGeom>
        </p:spPr>
      </p:pic>
      <p:pic>
        <p:nvPicPr>
          <p:cNvPr id="11" name="图片 10"/>
          <p:cNvPicPr>
            <a:picLocks noChangeAspect="1"/>
          </p:cNvPicPr>
          <p:nvPr/>
        </p:nvPicPr>
        <p:blipFill>
          <a:blip r:embed="rId2" cstate="screen"/>
          <a:stretch>
            <a:fillRect/>
          </a:stretch>
        </p:blipFill>
        <p:spPr>
          <a:xfrm flipH="1">
            <a:off x="285140" y="47865"/>
            <a:ext cx="997461" cy="864160"/>
          </a:xfrm>
          <a:prstGeom prst="rect">
            <a:avLst/>
          </a:prstGeom>
        </p:spPr>
      </p:pic>
      <p:sp>
        <p:nvSpPr>
          <p:cNvPr id="16" name="文本框 15"/>
          <p:cNvSpPr txBox="1"/>
          <p:nvPr/>
        </p:nvSpPr>
        <p:spPr>
          <a:xfrm>
            <a:off x="1282509" y="328377"/>
            <a:ext cx="2621280" cy="583565"/>
          </a:xfrm>
          <a:prstGeom prst="rect">
            <a:avLst/>
          </a:prstGeom>
          <a:noFill/>
        </p:spPr>
        <p:txBody>
          <a:bodyPr wrap="none" rtlCol="0">
            <a:spAutoFit/>
          </a:bodyPr>
          <a:lstStyle/>
          <a:p>
            <a:r>
              <a:rPr lang="zh-CN" altLang="en-US" sz="3200" smtClean="0">
                <a:solidFill>
                  <a:srgbClr val="476C83"/>
                </a:solidFill>
                <a:latin typeface="字酷堂清楷体" panose="02010601030101010101" charset="-122"/>
                <a:ea typeface="字酷堂清楷体" panose="02010601030101010101" charset="-122"/>
              </a:rPr>
              <a:t>清明节的美文</a:t>
            </a:r>
            <a:endParaRPr lang="zh-CN" altLang="en-US" sz="3200" smtClean="0">
              <a:solidFill>
                <a:srgbClr val="476C83"/>
              </a:solidFill>
              <a:latin typeface="字酷堂清楷体" panose="02010601030101010101" charset="-122"/>
              <a:ea typeface="字酷堂清楷体" panose="02010601030101010101" charset="-122"/>
            </a:endParaRPr>
          </a:p>
        </p:txBody>
      </p:sp>
      <p:sp>
        <p:nvSpPr>
          <p:cNvPr id="2" name="文本框 1"/>
          <p:cNvSpPr txBox="1"/>
          <p:nvPr/>
        </p:nvSpPr>
        <p:spPr>
          <a:xfrm>
            <a:off x="1397000" y="2423160"/>
            <a:ext cx="5473700" cy="2553335"/>
          </a:xfrm>
          <a:prstGeom prst="rect">
            <a:avLst/>
          </a:prstGeom>
          <a:noFill/>
        </p:spPr>
        <p:txBody>
          <a:bodyPr wrap="square" rtlCol="0" anchor="t">
            <a:spAutoFit/>
          </a:bodyPr>
          <a:lstStyle/>
          <a:p>
            <a:r>
              <a:rPr lang="zh-CN" altLang="en-US" sz="3200">
                <a:solidFill>
                  <a:srgbClr val="4B6564"/>
                </a:solidFill>
                <a:latin typeface="字酷堂清楷体" panose="02010601030101010101" charset="-122"/>
                <a:ea typeface="字酷堂清楷体" panose="02010601030101010101" charset="-122"/>
              </a:rPr>
              <a:t>今日清明节，园林胜事偏。 晴风吹柳絮，新火起厨烟。</a:t>
            </a:r>
            <a:endParaRPr lang="zh-CN" altLang="en-US" sz="3200">
              <a:solidFill>
                <a:srgbClr val="4B6564"/>
              </a:solidFill>
              <a:latin typeface="字酷堂清楷体" panose="02010601030101010101" charset="-122"/>
              <a:ea typeface="字酷堂清楷体" panose="02010601030101010101" charset="-122"/>
            </a:endParaRPr>
          </a:p>
          <a:p>
            <a:endParaRPr lang="zh-CN" altLang="en-US" sz="3200">
              <a:solidFill>
                <a:srgbClr val="4B6564"/>
              </a:solidFill>
              <a:latin typeface="字酷堂清楷体" panose="02010601030101010101" charset="-122"/>
              <a:ea typeface="字酷堂清楷体" panose="02010601030101010101" charset="-122"/>
            </a:endParaRPr>
          </a:p>
          <a:p>
            <a:r>
              <a:rPr lang="zh-CN" altLang="en-US" sz="3200">
                <a:solidFill>
                  <a:srgbClr val="4B6564"/>
                </a:solidFill>
                <a:latin typeface="字酷堂清楷体" panose="02010601030101010101" charset="-122"/>
                <a:ea typeface="字酷堂清楷体" panose="02010601030101010101" charset="-122"/>
              </a:rPr>
              <a:t>杜草开三径，文章忆二贤。 几时能命驾，对酒落花前。</a:t>
            </a:r>
            <a:endParaRPr lang="zh-CN" altLang="en-US" sz="3200">
              <a:solidFill>
                <a:srgbClr val="4B6564"/>
              </a:solidFill>
              <a:latin typeface="字酷堂清楷体" panose="02010601030101010101" charset="-122"/>
              <a:ea typeface="字酷堂清楷体" panose="02010601030101010101" charset="-122"/>
            </a:endParaRPr>
          </a:p>
        </p:txBody>
      </p:sp>
      <p:sp>
        <p:nvSpPr>
          <p:cNvPr id="3" name="文本框 2"/>
          <p:cNvSpPr txBox="1"/>
          <p:nvPr/>
        </p:nvSpPr>
        <p:spPr>
          <a:xfrm>
            <a:off x="1482725" y="1729740"/>
            <a:ext cx="5301615" cy="460375"/>
          </a:xfrm>
          <a:prstGeom prst="rect">
            <a:avLst/>
          </a:prstGeom>
          <a:noFill/>
        </p:spPr>
        <p:txBody>
          <a:bodyPr wrap="square" rtlCol="0" anchor="t">
            <a:spAutoFit/>
          </a:bodyPr>
          <a:lstStyle/>
          <a:p>
            <a:r>
              <a:rPr lang="zh-CN" altLang="en-US" sz="2400" b="1">
                <a:solidFill>
                  <a:srgbClr val="4B6564"/>
                </a:solidFill>
                <a:latin typeface="字酷堂清楷体" panose="02010601030101010101" charset="-122"/>
                <a:ea typeface="字酷堂清楷体" panose="02010601030101010101" charset="-122"/>
              </a:rPr>
              <a:t>《清明日园林寄友人》 (唐)贾岛</a:t>
            </a:r>
            <a:endParaRPr lang="zh-CN" altLang="en-US" sz="2400" b="1">
              <a:solidFill>
                <a:srgbClr val="4B6564"/>
              </a:solidFill>
              <a:latin typeface="字酷堂清楷体" panose="02010601030101010101" charset="-122"/>
              <a:ea typeface="字酷堂清楷体" panose="02010601030101010101" charset="-122"/>
            </a:endParaRPr>
          </a:p>
        </p:txBody>
      </p:sp>
      <p:pic>
        <p:nvPicPr>
          <p:cNvPr id="5" name="图片 4"/>
          <p:cNvPicPr>
            <a:picLocks noChangeAspect="1"/>
          </p:cNvPicPr>
          <p:nvPr/>
        </p:nvPicPr>
        <p:blipFill>
          <a:blip r:embed="rId3"/>
          <a:stretch>
            <a:fillRect/>
          </a:stretch>
        </p:blipFill>
        <p:spPr>
          <a:xfrm>
            <a:off x="6692134" y="606841"/>
            <a:ext cx="4241296" cy="6251017"/>
          </a:xfrm>
          <a:prstGeom prst="rect">
            <a:avLst/>
          </a:prstGeom>
        </p:spPr>
      </p:pic>
      <p:pic>
        <p:nvPicPr>
          <p:cNvPr id="4" name="图片 3"/>
          <p:cNvPicPr>
            <a:picLocks noChangeAspect="1"/>
          </p:cNvPicPr>
          <p:nvPr userDrawn="1"/>
        </p:nvPicPr>
        <p:blipFill>
          <a:blip r:embed="rId4" cstate="screen"/>
          <a:srcRect l="46525" b="54561"/>
          <a:stretch>
            <a:fillRect/>
          </a:stretch>
        </p:blipFill>
        <p:spPr>
          <a:xfrm>
            <a:off x="9865995" y="-19050"/>
            <a:ext cx="2345055" cy="2656840"/>
          </a:xfrm>
          <a:prstGeom prst="rect">
            <a:avLst/>
          </a:prstGeom>
        </p:spPr>
      </p:pic>
    </p:spTree>
    <p:custDataLst>
      <p:tags r:id="rId5"/>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checkerboard(across)">
                                      <p:cBhvr>
                                        <p:cTn id="10" dur="500"/>
                                        <p:tgtEl>
                                          <p:spTgt spid="3"/>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a:stretch>
            <a:fillRect/>
          </a:stretch>
        </p:blipFill>
        <p:spPr>
          <a:xfrm>
            <a:off x="0" y="4791"/>
            <a:ext cx="12192000" cy="6858000"/>
          </a:xfrm>
          <a:prstGeom prst="rect">
            <a:avLst/>
          </a:prstGeom>
        </p:spPr>
      </p:pic>
      <p:pic>
        <p:nvPicPr>
          <p:cNvPr id="4" name="图片 3"/>
          <p:cNvPicPr>
            <a:picLocks noChangeAspect="1"/>
          </p:cNvPicPr>
          <p:nvPr/>
        </p:nvPicPr>
        <p:blipFill>
          <a:blip r:embed="rId2" cstate="screen"/>
          <a:stretch>
            <a:fillRect/>
          </a:stretch>
        </p:blipFill>
        <p:spPr>
          <a:xfrm>
            <a:off x="0" y="1870678"/>
            <a:ext cx="12192000" cy="4987322"/>
          </a:xfrm>
          <a:prstGeom prst="rect">
            <a:avLst/>
          </a:prstGeom>
        </p:spPr>
      </p:pic>
      <p:pic>
        <p:nvPicPr>
          <p:cNvPr id="5" name="图片 4"/>
          <p:cNvPicPr>
            <a:picLocks noChangeAspect="1"/>
          </p:cNvPicPr>
          <p:nvPr/>
        </p:nvPicPr>
        <p:blipFill>
          <a:blip r:embed="rId3" cstate="screen"/>
          <a:stretch>
            <a:fillRect/>
          </a:stretch>
        </p:blipFill>
        <p:spPr>
          <a:xfrm>
            <a:off x="68580" y="5057748"/>
            <a:ext cx="5675971" cy="2262532"/>
          </a:xfrm>
          <a:prstGeom prst="rect">
            <a:avLst/>
          </a:prstGeom>
        </p:spPr>
      </p:pic>
      <p:pic>
        <p:nvPicPr>
          <p:cNvPr id="6" name="图片 5"/>
          <p:cNvPicPr>
            <a:picLocks noChangeAspect="1"/>
          </p:cNvPicPr>
          <p:nvPr/>
        </p:nvPicPr>
        <p:blipFill>
          <a:blip r:embed="rId4" cstate="screen"/>
          <a:stretch>
            <a:fillRect/>
          </a:stretch>
        </p:blipFill>
        <p:spPr>
          <a:xfrm>
            <a:off x="0" y="4304371"/>
            <a:ext cx="1408299" cy="2553629"/>
          </a:xfrm>
          <a:prstGeom prst="rect">
            <a:avLst/>
          </a:prstGeom>
        </p:spPr>
      </p:pic>
      <p:pic>
        <p:nvPicPr>
          <p:cNvPr id="7" name="图片 6"/>
          <p:cNvPicPr>
            <a:picLocks noChangeAspect="1"/>
          </p:cNvPicPr>
          <p:nvPr/>
        </p:nvPicPr>
        <p:blipFill>
          <a:blip r:embed="rId5" cstate="screen"/>
          <a:stretch>
            <a:fillRect/>
          </a:stretch>
        </p:blipFill>
        <p:spPr>
          <a:xfrm>
            <a:off x="0" y="97634"/>
            <a:ext cx="2056595" cy="4204010"/>
          </a:xfrm>
          <a:prstGeom prst="rect">
            <a:avLst/>
          </a:prstGeom>
        </p:spPr>
      </p:pic>
      <p:pic>
        <p:nvPicPr>
          <p:cNvPr id="8" name="图片 7"/>
          <p:cNvPicPr>
            <a:picLocks noChangeAspect="1"/>
          </p:cNvPicPr>
          <p:nvPr/>
        </p:nvPicPr>
        <p:blipFill>
          <a:blip r:embed="rId5" cstate="screen"/>
          <a:stretch>
            <a:fillRect/>
          </a:stretch>
        </p:blipFill>
        <p:spPr>
          <a:xfrm flipH="1">
            <a:off x="10135405" y="97634"/>
            <a:ext cx="2056595" cy="4204010"/>
          </a:xfrm>
          <a:prstGeom prst="rect">
            <a:avLst/>
          </a:prstGeom>
        </p:spPr>
      </p:pic>
      <p:pic>
        <p:nvPicPr>
          <p:cNvPr id="10" name="图片 9"/>
          <p:cNvPicPr>
            <a:picLocks noChangeAspect="1"/>
          </p:cNvPicPr>
          <p:nvPr/>
        </p:nvPicPr>
        <p:blipFill>
          <a:blip r:embed="rId6" cstate="screen"/>
          <a:stretch>
            <a:fillRect/>
          </a:stretch>
        </p:blipFill>
        <p:spPr>
          <a:xfrm>
            <a:off x="9062110" y="1245475"/>
            <a:ext cx="997461" cy="864160"/>
          </a:xfrm>
          <a:prstGeom prst="rect">
            <a:avLst/>
          </a:prstGeom>
        </p:spPr>
      </p:pic>
      <p:pic>
        <p:nvPicPr>
          <p:cNvPr id="11" name="图片 10"/>
          <p:cNvPicPr>
            <a:picLocks noChangeAspect="1"/>
          </p:cNvPicPr>
          <p:nvPr/>
        </p:nvPicPr>
        <p:blipFill>
          <a:blip r:embed="rId7" cstate="screen"/>
          <a:stretch>
            <a:fillRect/>
          </a:stretch>
        </p:blipFill>
        <p:spPr>
          <a:xfrm>
            <a:off x="2248121" y="201698"/>
            <a:ext cx="2483477" cy="2370848"/>
          </a:xfrm>
          <a:prstGeom prst="rect">
            <a:avLst/>
          </a:prstGeom>
        </p:spPr>
      </p:pic>
      <p:pic>
        <p:nvPicPr>
          <p:cNvPr id="2" name="图片 1" descr="ee9c17547c379470ee06c8d33a292d19"/>
          <p:cNvPicPr>
            <a:picLocks noChangeAspect="1"/>
          </p:cNvPicPr>
          <p:nvPr/>
        </p:nvPicPr>
        <p:blipFill>
          <a:blip r:embed="rId8" cstate="screen"/>
          <a:srcRect/>
          <a:stretch>
            <a:fillRect/>
          </a:stretch>
        </p:blipFill>
        <p:spPr>
          <a:xfrm>
            <a:off x="6416040" y="897890"/>
            <a:ext cx="2350770" cy="5455285"/>
          </a:xfrm>
          <a:prstGeom prst="rect">
            <a:avLst/>
          </a:prstGeom>
        </p:spPr>
      </p:pic>
      <p:sp>
        <p:nvSpPr>
          <p:cNvPr id="3" name="文本框 2"/>
          <p:cNvSpPr txBox="1"/>
          <p:nvPr/>
        </p:nvSpPr>
        <p:spPr>
          <a:xfrm flipH="1">
            <a:off x="5318125" y="1733550"/>
            <a:ext cx="907415" cy="3784600"/>
          </a:xfrm>
          <a:prstGeom prst="rect">
            <a:avLst/>
          </a:prstGeom>
          <a:noFill/>
        </p:spPr>
        <p:txBody>
          <a:bodyPr wrap="square" rtlCol="0">
            <a:spAutoFit/>
          </a:bodyPr>
          <a:lstStyle/>
          <a:p>
            <a:r>
              <a:rPr lang="zh-CN" altLang="en-US" sz="6000" dirty="0">
                <a:solidFill>
                  <a:srgbClr val="4B6564"/>
                </a:solidFill>
                <a:latin typeface="字酷堂清楷体" panose="02010601030101010101" charset="-122"/>
                <a:ea typeface="字酷堂清楷体" panose="02010601030101010101" charset="-122"/>
              </a:rPr>
              <a:t>感谢聆听</a:t>
            </a:r>
            <a:r>
              <a:rPr lang="zh-CN" altLang="en-US" sz="4400" dirty="0">
                <a:solidFill>
                  <a:srgbClr val="4B6564"/>
                </a:solidFill>
                <a:latin typeface="字酷堂清楷体" panose="02010601030101010101" charset="-122"/>
                <a:ea typeface="字酷堂清楷体" panose="02010601030101010101" charset="-122"/>
              </a:rPr>
              <a:t>。</a:t>
            </a:r>
            <a:endParaRPr lang="zh-CN" altLang="en-US" sz="4400" dirty="0">
              <a:solidFill>
                <a:srgbClr val="4B6564"/>
              </a:solidFill>
              <a:latin typeface="字酷堂清楷体" panose="02010601030101010101" charset="-122"/>
              <a:ea typeface="字酷堂清楷体" panose="02010601030101010101" charset="-122"/>
            </a:endParaRPr>
          </a:p>
        </p:txBody>
      </p:sp>
      <p:sp>
        <p:nvSpPr>
          <p:cNvPr id="12" name="泪滴形 11"/>
          <p:cNvSpPr/>
          <p:nvPr/>
        </p:nvSpPr>
        <p:spPr>
          <a:xfrm>
            <a:off x="6076950" y="612140"/>
            <a:ext cx="467360" cy="519430"/>
          </a:xfrm>
          <a:prstGeom prst="teardrop">
            <a:avLst/>
          </a:prstGeom>
          <a:solidFill>
            <a:srgbClr val="4B6564">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泪滴形 12"/>
          <p:cNvSpPr/>
          <p:nvPr/>
        </p:nvSpPr>
        <p:spPr>
          <a:xfrm>
            <a:off x="5744845" y="421640"/>
            <a:ext cx="267970" cy="347980"/>
          </a:xfrm>
          <a:prstGeom prst="teardrop">
            <a:avLst/>
          </a:prstGeom>
          <a:solidFill>
            <a:srgbClr val="4B6564">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泪滴形 13"/>
          <p:cNvSpPr/>
          <p:nvPr/>
        </p:nvSpPr>
        <p:spPr>
          <a:xfrm>
            <a:off x="8413115" y="5825490"/>
            <a:ext cx="267970" cy="347980"/>
          </a:xfrm>
          <a:prstGeom prst="teardrop">
            <a:avLst/>
          </a:prstGeom>
          <a:solidFill>
            <a:srgbClr val="4B6564">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par>
                                <p:cTn id="8" presetID="20" presetClass="entr" presetSubtype="0" fill="hold" grpId="2"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edge">
                                      <p:cBhvr>
                                        <p:cTn id="10" dur="2000"/>
                                        <p:tgtEl>
                                          <p:spTgt spid="12"/>
                                        </p:tgtEl>
                                      </p:cBhvr>
                                    </p:animEffect>
                                  </p:childTnLst>
                                </p:cTn>
                              </p:par>
                              <p:par>
                                <p:cTn id="11" presetID="20" presetClass="entr" presetSubtype="0" fill="hold" grpId="2"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edge">
                                      <p:cBhvr>
                                        <p:cTn id="13" dur="2000"/>
                                        <p:tgtEl>
                                          <p:spTgt spid="13"/>
                                        </p:tgtEl>
                                      </p:cBhvr>
                                    </p:animEffect>
                                  </p:childTnLst>
                                </p:cTn>
                              </p:par>
                              <p:par>
                                <p:cTn id="14" presetID="20" presetClass="entr" presetSubtype="0" fill="hold" grpId="2"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edge">
                                      <p:cBhvr>
                                        <p:cTn id="16" dur="2000"/>
                                        <p:tgtEl>
                                          <p:spTgt spid="14"/>
                                        </p:tgtEl>
                                      </p:cBhvr>
                                    </p:animEffect>
                                  </p:childTnLst>
                                </p:cTn>
                              </p:par>
                            </p:childTnLst>
                          </p:cTn>
                        </p:par>
                        <p:par>
                          <p:cTn id="17" fill="hold">
                            <p:stCondLst>
                              <p:cond delay="2000"/>
                            </p:stCondLst>
                            <p:childTnLst>
                              <p:par>
                                <p:cTn id="18" presetID="3" presetClass="entr" presetSubtype="10"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blinds(horizontal)">
                                      <p:cBhvr>
                                        <p:cTn id="20"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2" grpId="0" animBg="1"/>
      <p:bldP spid="12" grpId="1" animBg="1"/>
      <p:bldP spid="12" grpId="2" bldLvl="0" animBg="1"/>
      <p:bldP spid="13" grpId="0" animBg="1"/>
      <p:bldP spid="13" grpId="1" animBg="1"/>
      <p:bldP spid="13" grpId="2" bldLvl="0" animBg="1"/>
      <p:bldP spid="14" grpId="0" animBg="1"/>
      <p:bldP spid="14" grpId="1" animBg="1"/>
      <p:bldP spid="14" grpId="2"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screen"/>
          <a:stretch>
            <a:fillRect/>
          </a:stretch>
        </p:blipFill>
        <p:spPr>
          <a:xfrm>
            <a:off x="68580" y="1222978"/>
            <a:ext cx="12192000" cy="4987322"/>
          </a:xfrm>
          <a:prstGeom prst="rect">
            <a:avLst/>
          </a:prstGeom>
        </p:spPr>
      </p:pic>
      <p:pic>
        <p:nvPicPr>
          <p:cNvPr id="7" name="图片 6"/>
          <p:cNvPicPr>
            <a:picLocks noChangeAspect="1"/>
          </p:cNvPicPr>
          <p:nvPr/>
        </p:nvPicPr>
        <p:blipFill>
          <a:blip r:embed="rId2" cstate="screen"/>
          <a:stretch>
            <a:fillRect/>
          </a:stretch>
        </p:blipFill>
        <p:spPr>
          <a:xfrm>
            <a:off x="68580" y="5057748"/>
            <a:ext cx="5675971" cy="2262532"/>
          </a:xfrm>
          <a:prstGeom prst="rect">
            <a:avLst/>
          </a:prstGeom>
        </p:spPr>
      </p:pic>
      <p:pic>
        <p:nvPicPr>
          <p:cNvPr id="8" name="图片 7"/>
          <p:cNvPicPr>
            <a:picLocks noChangeAspect="1"/>
          </p:cNvPicPr>
          <p:nvPr/>
        </p:nvPicPr>
        <p:blipFill>
          <a:blip r:embed="rId3" cstate="screen"/>
          <a:stretch>
            <a:fillRect/>
          </a:stretch>
        </p:blipFill>
        <p:spPr>
          <a:xfrm>
            <a:off x="0" y="4304371"/>
            <a:ext cx="1408299" cy="2553629"/>
          </a:xfrm>
          <a:prstGeom prst="rect">
            <a:avLst/>
          </a:prstGeom>
        </p:spPr>
      </p:pic>
      <p:pic>
        <p:nvPicPr>
          <p:cNvPr id="9" name="图片 8"/>
          <p:cNvPicPr>
            <a:picLocks noChangeAspect="1"/>
          </p:cNvPicPr>
          <p:nvPr/>
        </p:nvPicPr>
        <p:blipFill>
          <a:blip r:embed="rId4" cstate="screen"/>
          <a:stretch>
            <a:fillRect/>
          </a:stretch>
        </p:blipFill>
        <p:spPr>
          <a:xfrm>
            <a:off x="0" y="97634"/>
            <a:ext cx="2056595" cy="4204010"/>
          </a:xfrm>
          <a:prstGeom prst="rect">
            <a:avLst/>
          </a:prstGeom>
        </p:spPr>
      </p:pic>
      <p:pic>
        <p:nvPicPr>
          <p:cNvPr id="10" name="图片 9"/>
          <p:cNvPicPr>
            <a:picLocks noChangeAspect="1"/>
          </p:cNvPicPr>
          <p:nvPr/>
        </p:nvPicPr>
        <p:blipFill>
          <a:blip r:embed="rId4" cstate="screen"/>
          <a:stretch>
            <a:fillRect/>
          </a:stretch>
        </p:blipFill>
        <p:spPr>
          <a:xfrm flipH="1">
            <a:off x="10135405" y="97634"/>
            <a:ext cx="2056595" cy="4204010"/>
          </a:xfrm>
          <a:prstGeom prst="rect">
            <a:avLst/>
          </a:prstGeom>
        </p:spPr>
      </p:pic>
      <p:pic>
        <p:nvPicPr>
          <p:cNvPr id="11" name="图片 10"/>
          <p:cNvPicPr>
            <a:picLocks noChangeAspect="1"/>
          </p:cNvPicPr>
          <p:nvPr/>
        </p:nvPicPr>
        <p:blipFill>
          <a:blip r:embed="rId5" cstate="screen"/>
          <a:stretch>
            <a:fillRect/>
          </a:stretch>
        </p:blipFill>
        <p:spPr>
          <a:xfrm>
            <a:off x="8300110" y="1913495"/>
            <a:ext cx="997461" cy="864160"/>
          </a:xfrm>
          <a:prstGeom prst="rect">
            <a:avLst/>
          </a:prstGeom>
        </p:spPr>
      </p:pic>
      <p:sp>
        <p:nvSpPr>
          <p:cNvPr id="16" name="文本框 15"/>
          <p:cNvSpPr txBox="1"/>
          <p:nvPr/>
        </p:nvSpPr>
        <p:spPr>
          <a:xfrm>
            <a:off x="3090989" y="2653747"/>
            <a:ext cx="5890260" cy="1106805"/>
          </a:xfrm>
          <a:prstGeom prst="rect">
            <a:avLst/>
          </a:prstGeom>
          <a:noFill/>
        </p:spPr>
        <p:txBody>
          <a:bodyPr wrap="none" rtlCol="0">
            <a:spAutoFit/>
          </a:bodyPr>
          <a:lstStyle/>
          <a:p>
            <a:r>
              <a:rPr lang="en-US" altLang="zh-CN" sz="5335" smtClean="0">
                <a:solidFill>
                  <a:srgbClr val="476C83"/>
                </a:solidFill>
                <a:latin typeface="字酷堂清楷体" panose="02010601030101010101" charset="-122"/>
                <a:ea typeface="字酷堂清楷体" panose="02010601030101010101" charset="-122"/>
              </a:rPr>
              <a:t>·</a:t>
            </a:r>
            <a:r>
              <a:rPr lang="zh-CN" altLang="en-US" sz="6600" smtClean="0">
                <a:solidFill>
                  <a:srgbClr val="476C83"/>
                </a:solidFill>
                <a:latin typeface="字酷堂清楷体" panose="02010601030101010101" charset="-122"/>
                <a:ea typeface="字酷堂清楷体" panose="02010601030101010101" charset="-122"/>
              </a:rPr>
              <a:t>清明节的由来</a:t>
            </a:r>
            <a:endParaRPr lang="zh-CN" altLang="en-US" sz="6600" smtClean="0">
              <a:solidFill>
                <a:srgbClr val="476C83"/>
              </a:solidFill>
              <a:latin typeface="字酷堂清楷体" panose="02010601030101010101" charset="-122"/>
              <a:ea typeface="字酷堂清楷体" panose="02010601030101010101" charset="-122"/>
            </a:endParaRPr>
          </a:p>
        </p:txBody>
      </p:sp>
    </p:spTree>
    <p:custDataLst>
      <p:tags r:id="rId6"/>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1000" fill="hold"/>
                                        <p:tgtEl>
                                          <p:spTgt spid="16"/>
                                        </p:tgtEl>
                                        <p:attrNameLst>
                                          <p:attrName>ppt_w</p:attrName>
                                        </p:attrNameLst>
                                      </p:cBhvr>
                                      <p:tavLst>
                                        <p:tav tm="0">
                                          <p:val>
                                            <p:strVal val="#ppt_w*0.70"/>
                                          </p:val>
                                        </p:tav>
                                        <p:tav tm="100000">
                                          <p:val>
                                            <p:strVal val="#ppt_w"/>
                                          </p:val>
                                        </p:tav>
                                      </p:tavLst>
                                    </p:anim>
                                    <p:anim calcmode="lin" valueType="num">
                                      <p:cBhvr>
                                        <p:cTn id="8" dur="1000" fill="hold"/>
                                        <p:tgtEl>
                                          <p:spTgt spid="16"/>
                                        </p:tgtEl>
                                        <p:attrNameLst>
                                          <p:attrName>ppt_h</p:attrName>
                                        </p:attrNameLst>
                                      </p:cBhvr>
                                      <p:tavLst>
                                        <p:tav tm="0">
                                          <p:val>
                                            <p:strVal val="#ppt_h"/>
                                          </p:val>
                                        </p:tav>
                                        <p:tav tm="100000">
                                          <p:val>
                                            <p:strVal val="#ppt_h"/>
                                          </p:val>
                                        </p:tav>
                                      </p:tavLst>
                                    </p:anim>
                                    <p:animEffect transition="in" filter="fade">
                                      <p:cBhvr>
                                        <p:cTn id="9"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cstate="screen"/>
          <a:stretch>
            <a:fillRect/>
          </a:stretch>
        </p:blipFill>
        <p:spPr>
          <a:xfrm>
            <a:off x="0" y="4304371"/>
            <a:ext cx="1408299" cy="2553629"/>
          </a:xfrm>
          <a:prstGeom prst="rect">
            <a:avLst/>
          </a:prstGeom>
        </p:spPr>
      </p:pic>
      <p:pic>
        <p:nvPicPr>
          <p:cNvPr id="4" name="图片 3"/>
          <p:cNvPicPr>
            <a:picLocks noChangeAspect="1"/>
          </p:cNvPicPr>
          <p:nvPr userDrawn="1"/>
        </p:nvPicPr>
        <p:blipFill>
          <a:blip r:embed="rId2" cstate="screen"/>
          <a:srcRect l="46525" b="54561"/>
          <a:stretch>
            <a:fillRect/>
          </a:stretch>
        </p:blipFill>
        <p:spPr>
          <a:xfrm>
            <a:off x="9865995" y="-19050"/>
            <a:ext cx="2345055" cy="2656840"/>
          </a:xfrm>
          <a:prstGeom prst="rect">
            <a:avLst/>
          </a:prstGeom>
        </p:spPr>
      </p:pic>
      <p:pic>
        <p:nvPicPr>
          <p:cNvPr id="11" name="图片 10"/>
          <p:cNvPicPr>
            <a:picLocks noChangeAspect="1"/>
          </p:cNvPicPr>
          <p:nvPr/>
        </p:nvPicPr>
        <p:blipFill>
          <a:blip r:embed="rId3" cstate="screen"/>
          <a:stretch>
            <a:fillRect/>
          </a:stretch>
        </p:blipFill>
        <p:spPr>
          <a:xfrm flipH="1">
            <a:off x="285140" y="47865"/>
            <a:ext cx="997461" cy="864160"/>
          </a:xfrm>
          <a:prstGeom prst="rect">
            <a:avLst/>
          </a:prstGeom>
        </p:spPr>
      </p:pic>
      <p:sp>
        <p:nvSpPr>
          <p:cNvPr id="16" name="文本框 15"/>
          <p:cNvSpPr txBox="1"/>
          <p:nvPr/>
        </p:nvSpPr>
        <p:spPr>
          <a:xfrm>
            <a:off x="1282509" y="328377"/>
            <a:ext cx="2621280" cy="583565"/>
          </a:xfrm>
          <a:prstGeom prst="rect">
            <a:avLst/>
          </a:prstGeom>
          <a:noFill/>
        </p:spPr>
        <p:txBody>
          <a:bodyPr wrap="none" rtlCol="0">
            <a:spAutoFit/>
          </a:bodyPr>
          <a:lstStyle/>
          <a:p>
            <a:r>
              <a:rPr lang="zh-CN" altLang="en-US" sz="3200" smtClean="0">
                <a:solidFill>
                  <a:srgbClr val="476C83"/>
                </a:solidFill>
                <a:latin typeface="字酷堂清楷体" panose="02010601030101010101" charset="-122"/>
                <a:ea typeface="字酷堂清楷体" panose="02010601030101010101" charset="-122"/>
              </a:rPr>
              <a:t>清明节的由来</a:t>
            </a:r>
            <a:endParaRPr lang="zh-CN" altLang="en-US" sz="3200" smtClean="0">
              <a:solidFill>
                <a:srgbClr val="476C83"/>
              </a:solidFill>
              <a:latin typeface="字酷堂清楷体" panose="02010601030101010101" charset="-122"/>
              <a:ea typeface="字酷堂清楷体" panose="02010601030101010101" charset="-122"/>
            </a:endParaRPr>
          </a:p>
        </p:txBody>
      </p:sp>
      <p:sp>
        <p:nvSpPr>
          <p:cNvPr id="5123" name="Rectangle 5"/>
          <p:cNvSpPr>
            <a:spLocks noGrp="1"/>
          </p:cNvSpPr>
          <p:nvPr>
            <p:ph type="body" sz="half" idx="1"/>
          </p:nvPr>
        </p:nvSpPr>
        <p:spPr>
          <a:xfrm>
            <a:off x="1515745" y="1426845"/>
            <a:ext cx="5622925" cy="4527550"/>
          </a:xfrm>
        </p:spPr>
        <p:txBody>
          <a:bodyPr vert="horz" wrap="square" lIns="91440" tIns="45720" rIns="91440" bIns="45720" anchor="t"/>
          <a:lstStyle/>
          <a:p>
            <a:pPr eaLnBrk="1" hangingPunct="1">
              <a:lnSpc>
                <a:spcPct val="110000"/>
              </a:lnSpc>
            </a:pPr>
            <a:r>
              <a:rPr lang="zh-CN" altLang="zh-CN" sz="2400" b="1" dirty="0">
                <a:solidFill>
                  <a:srgbClr val="4B6564"/>
                </a:solidFill>
                <a:latin typeface="字酷堂清楷体" panose="02010601030101010101" charset="-122"/>
                <a:ea typeface="字酷堂清楷体" panose="02010601030101010101" charset="-122"/>
              </a:rPr>
              <a:t>     </a:t>
            </a:r>
            <a:r>
              <a:rPr lang="zh-CN" altLang="zh-CN" sz="2800" b="1" dirty="0">
                <a:solidFill>
                  <a:srgbClr val="4B6564"/>
                </a:solidFill>
                <a:latin typeface="字酷堂清楷体" panose="02010601030101010101" charset="-122"/>
                <a:ea typeface="字酷堂清楷体" panose="02010601030101010101" charset="-122"/>
              </a:rPr>
              <a:t> </a:t>
            </a:r>
            <a:r>
              <a:rPr lang="zh-CN" altLang="zh-CN" b="1" dirty="0">
                <a:solidFill>
                  <a:srgbClr val="4B6564"/>
                </a:solidFill>
                <a:latin typeface="字酷堂清楷体" panose="02010601030101010101" charset="-122"/>
                <a:ea typeface="字酷堂清楷体" panose="02010601030101010101" charset="-122"/>
              </a:rPr>
              <a:t>清明</a:t>
            </a:r>
            <a:r>
              <a:rPr lang="zh-CN" altLang="zh-CN" sz="2400" b="1" dirty="0">
                <a:solidFill>
                  <a:srgbClr val="4B6564"/>
                </a:solidFill>
                <a:latin typeface="字酷堂清楷体" panose="02010601030101010101" charset="-122"/>
                <a:ea typeface="字酷堂清楷体" panose="02010601030101010101" charset="-122"/>
              </a:rPr>
              <a:t>——含有天气晴朗、空气清新明洁、逐渐转暖、草木繁茂之意，另有清淡明智之意。</a:t>
            </a:r>
            <a:br>
              <a:rPr lang="zh-CN" altLang="zh-CN" sz="2400" b="1" dirty="0">
                <a:solidFill>
                  <a:srgbClr val="4B6564"/>
                </a:solidFill>
                <a:latin typeface="字酷堂清楷体" panose="02010601030101010101" charset="-122"/>
                <a:ea typeface="字酷堂清楷体" panose="02010601030101010101" charset="-122"/>
              </a:rPr>
            </a:br>
            <a:r>
              <a:rPr lang="zh-CN" altLang="zh-CN" sz="2400" b="1" dirty="0">
                <a:solidFill>
                  <a:srgbClr val="4B6564"/>
                </a:solidFill>
                <a:latin typeface="字酷堂清楷体" panose="02010601030101010101" charset="-122"/>
                <a:ea typeface="字酷堂清楷体" panose="02010601030101010101" charset="-122"/>
              </a:rPr>
              <a:t>     自古人们用它安排进行农事活动，万物生长此时，皆清洁而明净。故谓之清明。”清明一到，气温升高，雨量增多，正是春耕春种的大好时节。故有“清明前后，种瓜点豆”、“植树造林，莫过清明”的农谚。可见这个节气与农业生产有着密切的关系。</a:t>
            </a:r>
            <a:endParaRPr lang="zh-CN" altLang="zh-CN" sz="2400" b="1" dirty="0">
              <a:solidFill>
                <a:srgbClr val="4B6564"/>
              </a:solidFill>
              <a:latin typeface="字酷堂清楷体" panose="02010601030101010101" charset="-122"/>
              <a:ea typeface="字酷堂清楷体" panose="02010601030101010101" charset="-122"/>
            </a:endParaRPr>
          </a:p>
        </p:txBody>
      </p:sp>
      <p:pic>
        <p:nvPicPr>
          <p:cNvPr id="5" name="图片 4"/>
          <p:cNvPicPr>
            <a:picLocks noChangeAspect="1"/>
          </p:cNvPicPr>
          <p:nvPr userDrawn="1"/>
        </p:nvPicPr>
        <p:blipFill rotWithShape="1">
          <a:blip r:embed="rId4" cstate="screen"/>
          <a:srcRect l="60897" t="47635"/>
          <a:stretch>
            <a:fillRect/>
          </a:stretch>
        </p:blipFill>
        <p:spPr>
          <a:xfrm>
            <a:off x="6683981" y="2697617"/>
            <a:ext cx="5508017" cy="4148183"/>
          </a:xfrm>
          <a:prstGeom prst="rect">
            <a:avLst/>
          </a:prstGeom>
        </p:spPr>
      </p:pic>
      <p:sp>
        <p:nvSpPr>
          <p:cNvPr id="7" name="矩形 6"/>
          <p:cNvSpPr/>
          <p:nvPr/>
        </p:nvSpPr>
        <p:spPr>
          <a:xfrm>
            <a:off x="1470660" y="1295400"/>
            <a:ext cx="5772150" cy="4725035"/>
          </a:xfrm>
          <a:prstGeom prst="rect">
            <a:avLst/>
          </a:prstGeom>
          <a:noFill/>
          <a:ln w="25400">
            <a:solidFill>
              <a:srgbClr val="4B65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5"/>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heckerboard(across)">
                                      <p:cBhvr>
                                        <p:cTn id="7" dur="500"/>
                                        <p:tgtEl>
                                          <p:spTgt spid="7"/>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5123">
                                            <p:txEl>
                                              <p:pRg st="0" end="0"/>
                                            </p:txEl>
                                          </p:spTgt>
                                        </p:tgtEl>
                                        <p:attrNameLst>
                                          <p:attrName>style.visibility</p:attrName>
                                        </p:attrNameLst>
                                      </p:cBhvr>
                                      <p:to>
                                        <p:strVal val="visible"/>
                                      </p:to>
                                    </p:set>
                                    <p:animEffect transition="in" filter="checkerboard(across)">
                                      <p:cBhvr>
                                        <p:cTn id="11" dur="500"/>
                                        <p:tgtEl>
                                          <p:spTgt spid="5123">
                                            <p:txEl>
                                              <p:pRg st="0" end="0"/>
                                            </p:txEl>
                                          </p:spTgt>
                                        </p:tgtEl>
                                      </p:cBhvr>
                                    </p:animEffect>
                                  </p:childTnLst>
                                </p:cTn>
                              </p:par>
                            </p:childTnLst>
                          </p:cTn>
                        </p:par>
                        <p:par>
                          <p:cTn id="12" fill="hold">
                            <p:stCondLst>
                              <p:cond delay="1000"/>
                            </p:stCondLst>
                            <p:childTnLst>
                              <p:par>
                                <p:cTn id="13" presetID="3" presetClass="entr" presetSubtype="1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linds(horizontal)">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build="p"/>
      <p:bldP spid="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cstate="screen"/>
          <a:stretch>
            <a:fillRect/>
          </a:stretch>
        </p:blipFill>
        <p:spPr>
          <a:xfrm>
            <a:off x="0" y="4304371"/>
            <a:ext cx="1408299" cy="2553629"/>
          </a:xfrm>
          <a:prstGeom prst="rect">
            <a:avLst/>
          </a:prstGeom>
        </p:spPr>
      </p:pic>
      <p:pic>
        <p:nvPicPr>
          <p:cNvPr id="4" name="图片 3"/>
          <p:cNvPicPr>
            <a:picLocks noChangeAspect="1"/>
          </p:cNvPicPr>
          <p:nvPr userDrawn="1"/>
        </p:nvPicPr>
        <p:blipFill>
          <a:blip r:embed="rId2" cstate="screen"/>
          <a:srcRect l="46525" b="54561"/>
          <a:stretch>
            <a:fillRect/>
          </a:stretch>
        </p:blipFill>
        <p:spPr>
          <a:xfrm>
            <a:off x="9865995" y="-19050"/>
            <a:ext cx="2345055" cy="2656840"/>
          </a:xfrm>
          <a:prstGeom prst="rect">
            <a:avLst/>
          </a:prstGeom>
        </p:spPr>
      </p:pic>
      <p:pic>
        <p:nvPicPr>
          <p:cNvPr id="11" name="图片 10"/>
          <p:cNvPicPr>
            <a:picLocks noChangeAspect="1"/>
          </p:cNvPicPr>
          <p:nvPr/>
        </p:nvPicPr>
        <p:blipFill>
          <a:blip r:embed="rId3" cstate="screen"/>
          <a:stretch>
            <a:fillRect/>
          </a:stretch>
        </p:blipFill>
        <p:spPr>
          <a:xfrm flipH="1">
            <a:off x="285140" y="47865"/>
            <a:ext cx="997461" cy="864160"/>
          </a:xfrm>
          <a:prstGeom prst="rect">
            <a:avLst/>
          </a:prstGeom>
        </p:spPr>
      </p:pic>
      <p:sp>
        <p:nvSpPr>
          <p:cNvPr id="16" name="文本框 15"/>
          <p:cNvSpPr txBox="1"/>
          <p:nvPr/>
        </p:nvSpPr>
        <p:spPr>
          <a:xfrm>
            <a:off x="1282509" y="328377"/>
            <a:ext cx="2621280" cy="583565"/>
          </a:xfrm>
          <a:prstGeom prst="rect">
            <a:avLst/>
          </a:prstGeom>
          <a:noFill/>
        </p:spPr>
        <p:txBody>
          <a:bodyPr wrap="none" rtlCol="0">
            <a:spAutoFit/>
          </a:bodyPr>
          <a:lstStyle/>
          <a:p>
            <a:r>
              <a:rPr lang="zh-CN" altLang="en-US" sz="3200" smtClean="0">
                <a:solidFill>
                  <a:srgbClr val="476C83"/>
                </a:solidFill>
                <a:latin typeface="字酷堂清楷体" panose="02010601030101010101" charset="-122"/>
                <a:ea typeface="字酷堂清楷体" panose="02010601030101010101" charset="-122"/>
              </a:rPr>
              <a:t>清明节的由来</a:t>
            </a:r>
            <a:endParaRPr lang="zh-CN" altLang="en-US" sz="3200" smtClean="0">
              <a:solidFill>
                <a:srgbClr val="476C83"/>
              </a:solidFill>
              <a:latin typeface="字酷堂清楷体" panose="02010601030101010101" charset="-122"/>
              <a:ea typeface="字酷堂清楷体" panose="02010601030101010101" charset="-122"/>
            </a:endParaRPr>
          </a:p>
        </p:txBody>
      </p:sp>
      <p:sp>
        <p:nvSpPr>
          <p:cNvPr id="9" name="矩形 8"/>
          <p:cNvSpPr/>
          <p:nvPr/>
        </p:nvSpPr>
        <p:spPr>
          <a:xfrm>
            <a:off x="1673860" y="3270250"/>
            <a:ext cx="9855835" cy="3128010"/>
          </a:xfrm>
          <a:prstGeom prst="rect">
            <a:avLst/>
          </a:prstGeom>
          <a:solidFill>
            <a:schemeClr val="bg1">
              <a:alpha val="40000"/>
            </a:schemeClr>
          </a:solidFill>
          <a:ln w="25400">
            <a:solidFill>
              <a:srgbClr val="54823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802897" y="3524281"/>
            <a:ext cx="9416415" cy="2619948"/>
          </a:xfrm>
          <a:prstGeom prst="rect">
            <a:avLst/>
          </a:prstGeom>
        </p:spPr>
        <p:txBody>
          <a:bodyPr vert="eaVert" wrap="square">
            <a:spAutoFit/>
          </a:bodyPr>
          <a:lstStyle/>
          <a:p>
            <a:pPr>
              <a:lnSpc>
                <a:spcPct val="150000"/>
              </a:lnSpc>
            </a:pPr>
            <a:r>
              <a:rPr lang="zh-CN" altLang="en-US" sz="2000" b="1" dirty="0">
                <a:solidFill>
                  <a:srgbClr val="4B6564"/>
                </a:solidFill>
                <a:latin typeface="字酷堂清楷体" panose="02010601030101010101" charset="-122"/>
                <a:ea typeface="字酷堂清楷体" panose="02010601030101010101" charset="-122"/>
              </a:rPr>
              <a:t>清明对于古代农业生产而言是一个重要的节气。农谚说 “清明前后，点瓜种豆”、“植树造林，莫过清明”，正是说的这个道理。东汉崔寔</a:t>
            </a:r>
            <a:r>
              <a:rPr lang="en-US" altLang="zh-CN" sz="2000" b="1" dirty="0">
                <a:solidFill>
                  <a:srgbClr val="4B6564"/>
                </a:solidFill>
                <a:latin typeface="字酷堂清楷体" panose="02010601030101010101" charset="-122"/>
                <a:ea typeface="字酷堂清楷体" panose="02010601030101010101" charset="-122"/>
              </a:rPr>
              <a:t>《</a:t>
            </a:r>
            <a:r>
              <a:rPr lang="zh-CN" altLang="en-US" sz="2000" b="1" dirty="0">
                <a:solidFill>
                  <a:srgbClr val="4B6564"/>
                </a:solidFill>
                <a:latin typeface="字酷堂清楷体" panose="02010601030101010101" charset="-122"/>
                <a:ea typeface="字酷堂清楷体" panose="02010601030101010101" charset="-122"/>
              </a:rPr>
              <a:t>四民月令</a:t>
            </a:r>
            <a:r>
              <a:rPr lang="en-US" altLang="zh-CN" sz="2000" b="1" dirty="0">
                <a:solidFill>
                  <a:srgbClr val="4B6564"/>
                </a:solidFill>
                <a:latin typeface="字酷堂清楷体" panose="02010601030101010101" charset="-122"/>
                <a:ea typeface="字酷堂清楷体" panose="02010601030101010101" charset="-122"/>
              </a:rPr>
              <a:t>》</a:t>
            </a:r>
            <a:r>
              <a:rPr lang="zh-CN" altLang="en-US" sz="2000" b="1" dirty="0">
                <a:solidFill>
                  <a:srgbClr val="4B6564"/>
                </a:solidFill>
                <a:latin typeface="字酷堂清楷体" panose="02010601030101010101" charset="-122"/>
                <a:ea typeface="字酷堂清楷体" panose="02010601030101010101" charset="-122"/>
              </a:rPr>
              <a:t>记载：“清明节，命蚕妾，治蚕室</a:t>
            </a:r>
            <a:r>
              <a:rPr lang="en-US" altLang="zh-CN" sz="2000" b="1" dirty="0">
                <a:solidFill>
                  <a:srgbClr val="4B6564"/>
                </a:solidFill>
                <a:latin typeface="字酷堂清楷体" panose="02010601030101010101" charset="-122"/>
                <a:ea typeface="字酷堂清楷体" panose="02010601030101010101" charset="-122"/>
              </a:rPr>
              <a:t>······”</a:t>
            </a:r>
            <a:r>
              <a:rPr lang="zh-CN" altLang="en-US" sz="2000" b="1" dirty="0">
                <a:solidFill>
                  <a:srgbClr val="4B6564"/>
                </a:solidFill>
                <a:latin typeface="字酷堂清楷体" panose="02010601030101010101" charset="-122"/>
                <a:ea typeface="字酷堂清楷体" panose="02010601030101010101" charset="-122"/>
              </a:rPr>
              <a:t>说的是这时开始准备养蚕。其中的“清明节”还只是一个节气，不是节日。</a:t>
            </a:r>
            <a:endParaRPr lang="zh-CN" altLang="en-US" sz="2000" b="1" dirty="0">
              <a:solidFill>
                <a:srgbClr val="4B6564"/>
              </a:solidFill>
              <a:latin typeface="字酷堂清楷体" panose="02010601030101010101" charset="-122"/>
              <a:ea typeface="字酷堂清楷体" panose="02010601030101010101" charset="-122"/>
            </a:endParaRPr>
          </a:p>
          <a:p>
            <a:pPr>
              <a:lnSpc>
                <a:spcPct val="150000"/>
              </a:lnSpc>
            </a:pPr>
            <a:endParaRPr lang="zh-CN" altLang="en-US" sz="2000" b="1" dirty="0">
              <a:solidFill>
                <a:srgbClr val="4B6564"/>
              </a:solidFill>
              <a:latin typeface="字酷堂清楷体" panose="02010601030101010101" charset="-122"/>
              <a:ea typeface="字酷堂清楷体" panose="02010601030101010101" charset="-122"/>
            </a:endParaRPr>
          </a:p>
          <a:p>
            <a:pPr>
              <a:lnSpc>
                <a:spcPct val="150000"/>
              </a:lnSpc>
            </a:pPr>
            <a:r>
              <a:rPr lang="zh-CN" altLang="en-US" sz="2000" b="1" dirty="0">
                <a:solidFill>
                  <a:srgbClr val="4B6564"/>
                </a:solidFill>
                <a:latin typeface="字酷堂清楷体" panose="02010601030101010101" charset="-122"/>
                <a:ea typeface="字酷堂清楷体" panose="02010601030101010101" charset="-122"/>
              </a:rPr>
              <a:t>清明节气在时间和天气物侯特点上为清明节俗的形成提供了重要条件，该节气被看作清明节的源流之一。</a:t>
            </a:r>
            <a:endParaRPr lang="zh-CN" altLang="en-US" sz="2000" b="1" dirty="0">
              <a:solidFill>
                <a:srgbClr val="4B6564"/>
              </a:solidFill>
              <a:latin typeface="字酷堂清楷体" panose="02010601030101010101" charset="-122"/>
              <a:ea typeface="字酷堂清楷体" panose="02010601030101010101" charset="-122"/>
            </a:endParaRPr>
          </a:p>
        </p:txBody>
      </p:sp>
      <p:pic>
        <p:nvPicPr>
          <p:cNvPr id="2" name="图片 1" descr="6e0f8c4f48f440cc382896fda0c8a1e6"/>
          <p:cNvPicPr>
            <a:picLocks noChangeAspect="1"/>
          </p:cNvPicPr>
          <p:nvPr/>
        </p:nvPicPr>
        <p:blipFill>
          <a:blip r:embed="rId4" cstate="screen"/>
          <a:stretch>
            <a:fillRect/>
          </a:stretch>
        </p:blipFill>
        <p:spPr>
          <a:xfrm>
            <a:off x="2677795" y="-178435"/>
            <a:ext cx="4323715" cy="4323715"/>
          </a:xfrm>
          <a:prstGeom prst="rect">
            <a:avLst/>
          </a:prstGeom>
        </p:spPr>
      </p:pic>
    </p:spTree>
    <p:custDataLst>
      <p:tags r:id="rId5"/>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circle(in)">
                                      <p:cBhvr>
                                        <p:cTn id="7" dur="2000"/>
                                        <p:tgtEl>
                                          <p:spTgt spid="9"/>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2500"/>
                            </p:stCondLst>
                            <p:childTnLst>
                              <p:par>
                                <p:cTn id="13" presetID="3" presetClass="entr" presetSubtype="1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linds(horizontal)">
                                      <p:cBhvr>
                                        <p:cTn id="15"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cstate="screen"/>
          <a:stretch>
            <a:fillRect/>
          </a:stretch>
        </p:blipFill>
        <p:spPr>
          <a:xfrm>
            <a:off x="0" y="4304371"/>
            <a:ext cx="1408299" cy="2553629"/>
          </a:xfrm>
          <a:prstGeom prst="rect">
            <a:avLst/>
          </a:prstGeom>
        </p:spPr>
      </p:pic>
      <p:pic>
        <p:nvPicPr>
          <p:cNvPr id="4" name="图片 3"/>
          <p:cNvPicPr>
            <a:picLocks noChangeAspect="1"/>
          </p:cNvPicPr>
          <p:nvPr userDrawn="1"/>
        </p:nvPicPr>
        <p:blipFill>
          <a:blip r:embed="rId2" cstate="screen"/>
          <a:srcRect l="46525" b="54561"/>
          <a:stretch>
            <a:fillRect/>
          </a:stretch>
        </p:blipFill>
        <p:spPr>
          <a:xfrm>
            <a:off x="9865995" y="-19050"/>
            <a:ext cx="2345055" cy="2656840"/>
          </a:xfrm>
          <a:prstGeom prst="rect">
            <a:avLst/>
          </a:prstGeom>
        </p:spPr>
      </p:pic>
      <p:pic>
        <p:nvPicPr>
          <p:cNvPr id="11" name="图片 10"/>
          <p:cNvPicPr>
            <a:picLocks noChangeAspect="1"/>
          </p:cNvPicPr>
          <p:nvPr/>
        </p:nvPicPr>
        <p:blipFill>
          <a:blip r:embed="rId3" cstate="screen"/>
          <a:stretch>
            <a:fillRect/>
          </a:stretch>
        </p:blipFill>
        <p:spPr>
          <a:xfrm flipH="1">
            <a:off x="285140" y="47865"/>
            <a:ext cx="997461" cy="864160"/>
          </a:xfrm>
          <a:prstGeom prst="rect">
            <a:avLst/>
          </a:prstGeom>
        </p:spPr>
      </p:pic>
      <p:sp>
        <p:nvSpPr>
          <p:cNvPr id="16" name="文本框 15"/>
          <p:cNvSpPr txBox="1"/>
          <p:nvPr/>
        </p:nvSpPr>
        <p:spPr>
          <a:xfrm>
            <a:off x="1282509" y="328377"/>
            <a:ext cx="2621280" cy="583565"/>
          </a:xfrm>
          <a:prstGeom prst="rect">
            <a:avLst/>
          </a:prstGeom>
          <a:noFill/>
        </p:spPr>
        <p:txBody>
          <a:bodyPr wrap="none" rtlCol="0">
            <a:spAutoFit/>
          </a:bodyPr>
          <a:lstStyle/>
          <a:p>
            <a:r>
              <a:rPr lang="zh-CN" altLang="en-US" sz="3200" smtClean="0">
                <a:solidFill>
                  <a:srgbClr val="476C83"/>
                </a:solidFill>
                <a:latin typeface="字酷堂清楷体" panose="02010601030101010101" charset="-122"/>
                <a:ea typeface="字酷堂清楷体" panose="02010601030101010101" charset="-122"/>
              </a:rPr>
              <a:t>清明节的由来</a:t>
            </a:r>
            <a:endParaRPr lang="zh-CN" altLang="en-US" sz="3200" smtClean="0">
              <a:solidFill>
                <a:srgbClr val="476C83"/>
              </a:solidFill>
              <a:latin typeface="字酷堂清楷体" panose="02010601030101010101" charset="-122"/>
              <a:ea typeface="字酷堂清楷体" panose="02010601030101010101" charset="-122"/>
            </a:endParaRPr>
          </a:p>
        </p:txBody>
      </p:sp>
      <p:sp>
        <p:nvSpPr>
          <p:cNvPr id="2" name="文本框 1"/>
          <p:cNvSpPr txBox="1"/>
          <p:nvPr/>
        </p:nvSpPr>
        <p:spPr>
          <a:xfrm>
            <a:off x="1584325" y="1465580"/>
            <a:ext cx="5589905" cy="4246245"/>
          </a:xfrm>
          <a:prstGeom prst="rect">
            <a:avLst/>
          </a:prstGeom>
          <a:noFill/>
        </p:spPr>
        <p:txBody>
          <a:bodyPr wrap="square" rtlCol="0" anchor="t">
            <a:spAutoFit/>
          </a:bodyPr>
          <a:lstStyle/>
          <a:p>
            <a:pPr>
              <a:lnSpc>
                <a:spcPct val="150000"/>
              </a:lnSpc>
            </a:pPr>
            <a:r>
              <a:rPr lang="en-US" altLang="zh-CN" sz="2000" b="1">
                <a:solidFill>
                  <a:srgbClr val="4B6564"/>
                </a:solidFill>
                <a:latin typeface="字酷堂清楷体" panose="02010601030101010101" charset="-122"/>
                <a:ea typeface="字酷堂清楷体" panose="02010601030101010101" charset="-122"/>
              </a:rPr>
              <a:t>      </a:t>
            </a:r>
            <a:r>
              <a:rPr lang="zh-CN" altLang="en-US" sz="2000" b="1">
                <a:solidFill>
                  <a:srgbClr val="4B6564"/>
                </a:solidFill>
                <a:latin typeface="字酷堂清楷体" panose="02010601030101010101" charset="-122"/>
                <a:ea typeface="字酷堂清楷体" panose="02010601030101010101" charset="-122"/>
              </a:rPr>
              <a:t>晋国的百姓安居乐业，对有功不居、不图富贵的介子推非常怀念。每逢他死的那天，大家禁止烟火来表示纪念。还用面粉和着枣泥，捏成燕子的模样，用杨柳条串起来，插在门的上方，召唤他的灵魂，这东西叫“之推燕”（介子推亦作介之推）。此后，寒食、清明成了全国百姓的隆重节日。每逢寒食，人们即不生火做饭，只吃冷食。每届清明，人们把柳条编成圈儿戴在头上，把柳条枝插在房前屋后，以示怀念。</a:t>
            </a:r>
            <a:endParaRPr lang="zh-CN" altLang="en-US" sz="2000" b="1">
              <a:solidFill>
                <a:srgbClr val="4B6564"/>
              </a:solidFill>
              <a:latin typeface="字酷堂清楷体" panose="02010601030101010101" charset="-122"/>
              <a:ea typeface="字酷堂清楷体" panose="02010601030101010101" charset="-122"/>
            </a:endParaRPr>
          </a:p>
        </p:txBody>
      </p:sp>
      <p:sp>
        <p:nvSpPr>
          <p:cNvPr id="7" name="矩形 6"/>
          <p:cNvSpPr/>
          <p:nvPr/>
        </p:nvSpPr>
        <p:spPr>
          <a:xfrm>
            <a:off x="1492885" y="1306195"/>
            <a:ext cx="5772150" cy="4725035"/>
          </a:xfrm>
          <a:prstGeom prst="rect">
            <a:avLst/>
          </a:prstGeom>
          <a:noFill/>
          <a:ln w="25400">
            <a:solidFill>
              <a:srgbClr val="4B65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4" cstate="screen"/>
          <a:stretch>
            <a:fillRect/>
          </a:stretch>
        </p:blipFill>
        <p:spPr>
          <a:xfrm>
            <a:off x="7553525" y="1676638"/>
            <a:ext cx="4323854" cy="3984727"/>
          </a:xfrm>
          <a:prstGeom prst="rect">
            <a:avLst/>
          </a:prstGeom>
          <a:effectLst>
            <a:softEdge rad="127000"/>
          </a:effectLst>
        </p:spPr>
      </p:pic>
    </p:spTree>
    <p:custDataLst>
      <p:tags r:id="rId5"/>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heckerboard(across)">
                                      <p:cBhvr>
                                        <p:cTn id="7" dur="500"/>
                                        <p:tgtEl>
                                          <p:spTgt spid="7"/>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checkerboard(across)">
                                      <p:cBhvr>
                                        <p:cTn id="11" dur="500"/>
                                        <p:tgtEl>
                                          <p:spTgt spid="2"/>
                                        </p:tgtEl>
                                      </p:cBhvr>
                                    </p:animEffect>
                                  </p:childTnLst>
                                </p:cTn>
                              </p:par>
                            </p:childTnLst>
                          </p:cTn>
                        </p:par>
                        <p:par>
                          <p:cTn id="12" fill="hold">
                            <p:stCondLst>
                              <p:cond delay="1000"/>
                            </p:stCondLst>
                            <p:childTnLst>
                              <p:par>
                                <p:cTn id="13" presetID="5" presetClass="entr" presetSubtype="1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checkerboard(across)">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cstate="screen"/>
          <a:stretch>
            <a:fillRect/>
          </a:stretch>
        </p:blipFill>
        <p:spPr>
          <a:xfrm>
            <a:off x="0" y="4304371"/>
            <a:ext cx="1408299" cy="2553629"/>
          </a:xfrm>
          <a:prstGeom prst="rect">
            <a:avLst/>
          </a:prstGeom>
        </p:spPr>
      </p:pic>
      <p:pic>
        <p:nvPicPr>
          <p:cNvPr id="4" name="图片 3"/>
          <p:cNvPicPr>
            <a:picLocks noChangeAspect="1"/>
          </p:cNvPicPr>
          <p:nvPr userDrawn="1"/>
        </p:nvPicPr>
        <p:blipFill>
          <a:blip r:embed="rId2" cstate="screen"/>
          <a:srcRect l="46525" b="54561"/>
          <a:stretch>
            <a:fillRect/>
          </a:stretch>
        </p:blipFill>
        <p:spPr>
          <a:xfrm>
            <a:off x="9865995" y="-19050"/>
            <a:ext cx="2345055" cy="2656840"/>
          </a:xfrm>
          <a:prstGeom prst="rect">
            <a:avLst/>
          </a:prstGeom>
        </p:spPr>
      </p:pic>
      <p:pic>
        <p:nvPicPr>
          <p:cNvPr id="11" name="图片 10"/>
          <p:cNvPicPr>
            <a:picLocks noChangeAspect="1"/>
          </p:cNvPicPr>
          <p:nvPr/>
        </p:nvPicPr>
        <p:blipFill>
          <a:blip r:embed="rId3" cstate="screen"/>
          <a:stretch>
            <a:fillRect/>
          </a:stretch>
        </p:blipFill>
        <p:spPr>
          <a:xfrm flipH="1">
            <a:off x="285140" y="47865"/>
            <a:ext cx="997461" cy="864160"/>
          </a:xfrm>
          <a:prstGeom prst="rect">
            <a:avLst/>
          </a:prstGeom>
        </p:spPr>
      </p:pic>
      <p:sp>
        <p:nvSpPr>
          <p:cNvPr id="16" name="文本框 15"/>
          <p:cNvSpPr txBox="1"/>
          <p:nvPr/>
        </p:nvSpPr>
        <p:spPr>
          <a:xfrm>
            <a:off x="1282509" y="328377"/>
            <a:ext cx="2621280" cy="583565"/>
          </a:xfrm>
          <a:prstGeom prst="rect">
            <a:avLst/>
          </a:prstGeom>
          <a:noFill/>
        </p:spPr>
        <p:txBody>
          <a:bodyPr wrap="none" rtlCol="0">
            <a:spAutoFit/>
          </a:bodyPr>
          <a:lstStyle/>
          <a:p>
            <a:r>
              <a:rPr lang="zh-CN" altLang="en-US" sz="3200" smtClean="0">
                <a:solidFill>
                  <a:srgbClr val="476C83"/>
                </a:solidFill>
                <a:latin typeface="字酷堂清楷体" panose="02010601030101010101" charset="-122"/>
                <a:ea typeface="字酷堂清楷体" panose="02010601030101010101" charset="-122"/>
              </a:rPr>
              <a:t>清明节的由来</a:t>
            </a:r>
            <a:endParaRPr lang="zh-CN" altLang="en-US" sz="3200" smtClean="0">
              <a:solidFill>
                <a:srgbClr val="476C83"/>
              </a:solidFill>
              <a:latin typeface="字酷堂清楷体" panose="02010601030101010101" charset="-122"/>
              <a:ea typeface="字酷堂清楷体" panose="02010601030101010101" charset="-122"/>
            </a:endParaRPr>
          </a:p>
        </p:txBody>
      </p:sp>
      <p:sp>
        <p:nvSpPr>
          <p:cNvPr id="2" name="矩形 1"/>
          <p:cNvSpPr/>
          <p:nvPr/>
        </p:nvSpPr>
        <p:spPr>
          <a:xfrm>
            <a:off x="1252855" y="1582420"/>
            <a:ext cx="3642995" cy="3969385"/>
          </a:xfrm>
          <a:prstGeom prst="rect">
            <a:avLst/>
          </a:prstGeom>
        </p:spPr>
        <p:txBody>
          <a:bodyPr wrap="square">
            <a:spAutoFit/>
          </a:bodyPr>
          <a:lstStyle/>
          <a:p>
            <a:pPr lvl="0">
              <a:lnSpc>
                <a:spcPct val="150000"/>
              </a:lnSpc>
              <a:defRPr/>
            </a:pPr>
            <a:r>
              <a:rPr lang="en-US" altLang="zh-CN" sz="2400" b="1" kern="0" dirty="0">
                <a:solidFill>
                  <a:srgbClr val="4B6564"/>
                </a:solidFill>
                <a:latin typeface="字酷堂清楷体" panose="02010601030101010101" charset="-122"/>
                <a:ea typeface="字酷堂清楷体" panose="02010601030101010101" charset="-122"/>
              </a:rPr>
              <a:t>   </a:t>
            </a:r>
            <a:r>
              <a:rPr lang="zh-CN" altLang="en-US" sz="2400" b="1" kern="0" dirty="0">
                <a:solidFill>
                  <a:srgbClr val="4B6564"/>
                </a:solidFill>
                <a:latin typeface="字酷堂清楷体" panose="02010601030101010101" charset="-122"/>
                <a:ea typeface="字酷堂清楷体" panose="02010601030101010101" charset="-122"/>
              </a:rPr>
              <a:t>清明节的名称与此时天气物侯的特点有关。西汉时期的</a:t>
            </a:r>
            <a:r>
              <a:rPr lang="en-US" altLang="zh-CN" sz="2400" b="1" kern="0" dirty="0">
                <a:solidFill>
                  <a:srgbClr val="4B6564"/>
                </a:solidFill>
                <a:latin typeface="字酷堂清楷体" panose="02010601030101010101" charset="-122"/>
                <a:ea typeface="字酷堂清楷体" panose="02010601030101010101" charset="-122"/>
              </a:rPr>
              <a:t>《</a:t>
            </a:r>
            <a:r>
              <a:rPr lang="zh-CN" altLang="en-US" sz="2400" b="1" kern="0" dirty="0">
                <a:solidFill>
                  <a:srgbClr val="4B6564"/>
                </a:solidFill>
                <a:latin typeface="字酷堂清楷体" panose="02010601030101010101" charset="-122"/>
                <a:ea typeface="字酷堂清楷体" panose="02010601030101010101" charset="-122"/>
              </a:rPr>
              <a:t>淮南子</a:t>
            </a:r>
            <a:r>
              <a:rPr lang="en-US" altLang="zh-CN" sz="2400" b="1" kern="0" dirty="0">
                <a:solidFill>
                  <a:srgbClr val="4B6564"/>
                </a:solidFill>
                <a:latin typeface="字酷堂清楷体" panose="02010601030101010101" charset="-122"/>
                <a:ea typeface="字酷堂清楷体" panose="02010601030101010101" charset="-122"/>
              </a:rPr>
              <a:t>·</a:t>
            </a:r>
            <a:r>
              <a:rPr lang="zh-CN" altLang="en-US" sz="2400" b="1" kern="0" dirty="0">
                <a:solidFill>
                  <a:srgbClr val="4B6564"/>
                </a:solidFill>
                <a:latin typeface="字酷堂清楷体" panose="02010601030101010101" charset="-122"/>
                <a:ea typeface="字酷堂清楷体" panose="02010601030101010101" charset="-122"/>
              </a:rPr>
              <a:t>天文训</a:t>
            </a:r>
            <a:r>
              <a:rPr lang="en-US" altLang="zh-CN" sz="2400" b="1" kern="0" dirty="0">
                <a:solidFill>
                  <a:srgbClr val="4B6564"/>
                </a:solidFill>
                <a:latin typeface="字酷堂清楷体" panose="02010601030101010101" charset="-122"/>
                <a:ea typeface="字酷堂清楷体" panose="02010601030101010101" charset="-122"/>
              </a:rPr>
              <a:t>》</a:t>
            </a:r>
            <a:r>
              <a:rPr lang="zh-CN" altLang="en-US" sz="2400" b="1" kern="0" dirty="0">
                <a:solidFill>
                  <a:srgbClr val="4B6564"/>
                </a:solidFill>
                <a:latin typeface="字酷堂清楷体" panose="02010601030101010101" charset="-122"/>
                <a:ea typeface="字酷堂清楷体" panose="02010601030101010101" charset="-122"/>
              </a:rPr>
              <a:t>中说：“春分后十五日，斗指乙，则清明风至。”“清明风”即清爽明净之风。</a:t>
            </a:r>
            <a:endParaRPr lang="zh-CN" altLang="en-US" sz="2400" b="1" kern="0" dirty="0">
              <a:solidFill>
                <a:srgbClr val="4B6564"/>
              </a:solidFill>
              <a:latin typeface="字酷堂清楷体" panose="02010601030101010101" charset="-122"/>
              <a:ea typeface="字酷堂清楷体" panose="02010601030101010101" charset="-122"/>
            </a:endParaRPr>
          </a:p>
        </p:txBody>
      </p:sp>
      <p:pic>
        <p:nvPicPr>
          <p:cNvPr id="3" name="图片 2"/>
          <p:cNvPicPr>
            <a:picLocks noChangeAspect="1"/>
          </p:cNvPicPr>
          <p:nvPr/>
        </p:nvPicPr>
        <p:blipFill rotWithShape="1">
          <a:blip r:embed="rId4" cstate="screen"/>
          <a:srcRect l="22432" t="34547" r="17387" b="25358"/>
          <a:stretch>
            <a:fillRect/>
          </a:stretch>
        </p:blipFill>
        <p:spPr>
          <a:xfrm>
            <a:off x="4628043" y="2192273"/>
            <a:ext cx="3095557" cy="2749687"/>
          </a:xfrm>
          <a:prstGeom prst="rect">
            <a:avLst/>
          </a:prstGeom>
        </p:spPr>
      </p:pic>
      <p:sp>
        <p:nvSpPr>
          <p:cNvPr id="5" name="矩形 4"/>
          <p:cNvSpPr/>
          <p:nvPr/>
        </p:nvSpPr>
        <p:spPr>
          <a:xfrm>
            <a:off x="7541260" y="1721485"/>
            <a:ext cx="3658870" cy="3415030"/>
          </a:xfrm>
          <a:prstGeom prst="rect">
            <a:avLst/>
          </a:prstGeom>
        </p:spPr>
        <p:txBody>
          <a:bodyPr wrap="square">
            <a:spAutoFit/>
          </a:bodyPr>
          <a:lstStyle/>
          <a:p>
            <a:pPr lvl="0">
              <a:lnSpc>
                <a:spcPct val="150000"/>
              </a:lnSpc>
              <a:defRPr/>
            </a:pPr>
            <a:r>
              <a:rPr lang="en-US" altLang="zh-CN" sz="2400" b="1" kern="0" dirty="0">
                <a:solidFill>
                  <a:srgbClr val="4B6564"/>
                </a:solidFill>
                <a:latin typeface="字酷堂清楷体" panose="02010601030101010101" charset="-122"/>
                <a:ea typeface="字酷堂清楷体" panose="02010601030101010101" charset="-122"/>
              </a:rPr>
              <a:t>    </a:t>
            </a:r>
            <a:r>
              <a:rPr lang="zh-CN" altLang="en-US" sz="2400" b="1" kern="0" dirty="0">
                <a:solidFill>
                  <a:srgbClr val="4B6564"/>
                </a:solidFill>
                <a:latin typeface="字酷堂清楷体" panose="02010601030101010101" charset="-122"/>
                <a:ea typeface="字酷堂清楷体" panose="02010601030101010101" charset="-122"/>
              </a:rPr>
              <a:t>二十四节气是中国古代天文学家和民众在生活和生产实践中总结出来的气候规律</a:t>
            </a:r>
            <a:r>
              <a:rPr lang="zh-CN" altLang="en-US" sz="2400" b="1" dirty="0">
                <a:solidFill>
                  <a:srgbClr val="4B6564"/>
                </a:solidFill>
                <a:latin typeface="字酷堂清楷体" panose="02010601030101010101" charset="-122"/>
                <a:ea typeface="字酷堂清楷体" panose="02010601030101010101" charset="-122"/>
              </a:rPr>
              <a:t>，到了清明，气温变暖，降雨增多，正是春耕春种的大好时节。</a:t>
            </a:r>
            <a:endParaRPr lang="zh-CN" altLang="en-US" sz="2400" b="1" kern="0" dirty="0">
              <a:solidFill>
                <a:srgbClr val="4B6564"/>
              </a:solidFill>
              <a:latin typeface="字酷堂清楷体" panose="02010601030101010101" charset="-122"/>
              <a:ea typeface="字酷堂清楷体" panose="02010601030101010101" charset="-122"/>
            </a:endParaRPr>
          </a:p>
        </p:txBody>
      </p:sp>
    </p:spTree>
    <p:custDataLst>
      <p:tags r:id="rId5"/>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50" presetClass="entr" presetSubtype="0" decel="10000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1000" fill="hold"/>
                                        <p:tgtEl>
                                          <p:spTgt spid="3"/>
                                        </p:tgtEl>
                                        <p:attrNameLst>
                                          <p:attrName>ppt_w</p:attrName>
                                        </p:attrNameLst>
                                      </p:cBhvr>
                                      <p:tavLst>
                                        <p:tav tm="0">
                                          <p:val>
                                            <p:strVal val="#ppt_w+.3"/>
                                          </p:val>
                                        </p:tav>
                                        <p:tav tm="100000">
                                          <p:val>
                                            <p:strVal val="#ppt_w"/>
                                          </p:val>
                                        </p:tav>
                                      </p:tavLst>
                                    </p:anim>
                                    <p:anim calcmode="lin" valueType="num">
                                      <p:cBhvr>
                                        <p:cTn id="12" dur="1000" fill="hold"/>
                                        <p:tgtEl>
                                          <p:spTgt spid="3"/>
                                        </p:tgtEl>
                                        <p:attrNameLst>
                                          <p:attrName>ppt_h</p:attrName>
                                        </p:attrNameLst>
                                      </p:cBhvr>
                                      <p:tavLst>
                                        <p:tav tm="0">
                                          <p:val>
                                            <p:strVal val="#ppt_h"/>
                                          </p:val>
                                        </p:tav>
                                        <p:tav tm="100000">
                                          <p:val>
                                            <p:strVal val="#ppt_h"/>
                                          </p:val>
                                        </p:tav>
                                      </p:tavLst>
                                    </p:anim>
                                    <p:animEffect transition="in" filter="fade">
                                      <p:cBhvr>
                                        <p:cTn id="13" dur="1000"/>
                                        <p:tgtEl>
                                          <p:spTgt spid="3"/>
                                        </p:tgtEl>
                                      </p:cBhvr>
                                    </p:animEffect>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screen"/>
          <a:stretch>
            <a:fillRect/>
          </a:stretch>
        </p:blipFill>
        <p:spPr>
          <a:xfrm>
            <a:off x="68580" y="1870678"/>
            <a:ext cx="12192000" cy="4987322"/>
          </a:xfrm>
          <a:prstGeom prst="rect">
            <a:avLst/>
          </a:prstGeom>
        </p:spPr>
      </p:pic>
      <p:pic>
        <p:nvPicPr>
          <p:cNvPr id="7" name="图片 6"/>
          <p:cNvPicPr>
            <a:picLocks noChangeAspect="1"/>
          </p:cNvPicPr>
          <p:nvPr/>
        </p:nvPicPr>
        <p:blipFill>
          <a:blip r:embed="rId2" cstate="screen"/>
          <a:stretch>
            <a:fillRect/>
          </a:stretch>
        </p:blipFill>
        <p:spPr>
          <a:xfrm>
            <a:off x="68580" y="5057748"/>
            <a:ext cx="5675971" cy="2262532"/>
          </a:xfrm>
          <a:prstGeom prst="rect">
            <a:avLst/>
          </a:prstGeom>
        </p:spPr>
      </p:pic>
      <p:pic>
        <p:nvPicPr>
          <p:cNvPr id="8" name="图片 7"/>
          <p:cNvPicPr>
            <a:picLocks noChangeAspect="1"/>
          </p:cNvPicPr>
          <p:nvPr/>
        </p:nvPicPr>
        <p:blipFill>
          <a:blip r:embed="rId3" cstate="screen"/>
          <a:stretch>
            <a:fillRect/>
          </a:stretch>
        </p:blipFill>
        <p:spPr>
          <a:xfrm>
            <a:off x="0" y="4304371"/>
            <a:ext cx="1408299" cy="2553629"/>
          </a:xfrm>
          <a:prstGeom prst="rect">
            <a:avLst/>
          </a:prstGeom>
        </p:spPr>
      </p:pic>
      <p:pic>
        <p:nvPicPr>
          <p:cNvPr id="9" name="图片 8"/>
          <p:cNvPicPr>
            <a:picLocks noChangeAspect="1"/>
          </p:cNvPicPr>
          <p:nvPr/>
        </p:nvPicPr>
        <p:blipFill>
          <a:blip r:embed="rId4" cstate="screen"/>
          <a:stretch>
            <a:fillRect/>
          </a:stretch>
        </p:blipFill>
        <p:spPr>
          <a:xfrm>
            <a:off x="0" y="97634"/>
            <a:ext cx="2056595" cy="4204010"/>
          </a:xfrm>
          <a:prstGeom prst="rect">
            <a:avLst/>
          </a:prstGeom>
        </p:spPr>
      </p:pic>
      <p:pic>
        <p:nvPicPr>
          <p:cNvPr id="10" name="图片 9"/>
          <p:cNvPicPr>
            <a:picLocks noChangeAspect="1"/>
          </p:cNvPicPr>
          <p:nvPr/>
        </p:nvPicPr>
        <p:blipFill>
          <a:blip r:embed="rId4" cstate="screen"/>
          <a:stretch>
            <a:fillRect/>
          </a:stretch>
        </p:blipFill>
        <p:spPr>
          <a:xfrm flipH="1">
            <a:off x="10135405" y="97634"/>
            <a:ext cx="2056595" cy="4204010"/>
          </a:xfrm>
          <a:prstGeom prst="rect">
            <a:avLst/>
          </a:prstGeom>
        </p:spPr>
      </p:pic>
      <p:pic>
        <p:nvPicPr>
          <p:cNvPr id="11" name="图片 10"/>
          <p:cNvPicPr>
            <a:picLocks noChangeAspect="1"/>
          </p:cNvPicPr>
          <p:nvPr/>
        </p:nvPicPr>
        <p:blipFill>
          <a:blip r:embed="rId5" cstate="screen"/>
          <a:stretch>
            <a:fillRect/>
          </a:stretch>
        </p:blipFill>
        <p:spPr>
          <a:xfrm>
            <a:off x="8300110" y="1913495"/>
            <a:ext cx="997461" cy="864160"/>
          </a:xfrm>
          <a:prstGeom prst="rect">
            <a:avLst/>
          </a:prstGeom>
        </p:spPr>
      </p:pic>
      <p:sp>
        <p:nvSpPr>
          <p:cNvPr id="16" name="文本框 15"/>
          <p:cNvSpPr txBox="1"/>
          <p:nvPr/>
        </p:nvSpPr>
        <p:spPr>
          <a:xfrm>
            <a:off x="3090989" y="2653747"/>
            <a:ext cx="5890260" cy="1106805"/>
          </a:xfrm>
          <a:prstGeom prst="rect">
            <a:avLst/>
          </a:prstGeom>
          <a:noFill/>
        </p:spPr>
        <p:txBody>
          <a:bodyPr wrap="none" rtlCol="0">
            <a:spAutoFit/>
          </a:bodyPr>
          <a:lstStyle/>
          <a:p>
            <a:r>
              <a:rPr lang="en-US" altLang="zh-CN" sz="5335" smtClean="0">
                <a:solidFill>
                  <a:srgbClr val="476C83"/>
                </a:solidFill>
                <a:latin typeface="字酷堂清楷体" panose="02010601030101010101" charset="-122"/>
                <a:ea typeface="字酷堂清楷体" panose="02010601030101010101" charset="-122"/>
              </a:rPr>
              <a:t>·</a:t>
            </a:r>
            <a:r>
              <a:rPr lang="zh-CN" altLang="en-US" sz="6600" smtClean="0">
                <a:solidFill>
                  <a:srgbClr val="476C83"/>
                </a:solidFill>
                <a:latin typeface="字酷堂清楷体" panose="02010601030101010101" charset="-122"/>
                <a:ea typeface="字酷堂清楷体" panose="02010601030101010101" charset="-122"/>
              </a:rPr>
              <a:t>清明节的习俗</a:t>
            </a:r>
            <a:endParaRPr lang="en-US" altLang="zh-CN" sz="6600" smtClean="0">
              <a:solidFill>
                <a:srgbClr val="476C83"/>
              </a:solidFill>
              <a:latin typeface="字酷堂清楷体" panose="02010601030101010101" charset="-122"/>
              <a:ea typeface="字酷堂清楷体" panose="02010601030101010101" charset="-122"/>
            </a:endParaRPr>
          </a:p>
        </p:txBody>
      </p:sp>
    </p:spTree>
    <p:custDataLst>
      <p:tags r:id="rId6"/>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1000" fill="hold"/>
                                        <p:tgtEl>
                                          <p:spTgt spid="16"/>
                                        </p:tgtEl>
                                        <p:attrNameLst>
                                          <p:attrName>ppt_w</p:attrName>
                                        </p:attrNameLst>
                                      </p:cBhvr>
                                      <p:tavLst>
                                        <p:tav tm="0">
                                          <p:val>
                                            <p:strVal val="#ppt_w*0.70"/>
                                          </p:val>
                                        </p:tav>
                                        <p:tav tm="100000">
                                          <p:val>
                                            <p:strVal val="#ppt_w"/>
                                          </p:val>
                                        </p:tav>
                                      </p:tavLst>
                                    </p:anim>
                                    <p:anim calcmode="lin" valueType="num">
                                      <p:cBhvr>
                                        <p:cTn id="8" dur="1000" fill="hold"/>
                                        <p:tgtEl>
                                          <p:spTgt spid="16"/>
                                        </p:tgtEl>
                                        <p:attrNameLst>
                                          <p:attrName>ppt_h</p:attrName>
                                        </p:attrNameLst>
                                      </p:cBhvr>
                                      <p:tavLst>
                                        <p:tav tm="0">
                                          <p:val>
                                            <p:strVal val="#ppt_h"/>
                                          </p:val>
                                        </p:tav>
                                        <p:tav tm="100000">
                                          <p:val>
                                            <p:strVal val="#ppt_h"/>
                                          </p:val>
                                        </p:tav>
                                      </p:tavLst>
                                    </p:anim>
                                    <p:animEffect transition="in" filter="fade">
                                      <p:cBhvr>
                                        <p:cTn id="9"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cstate="screen"/>
          <a:stretch>
            <a:fillRect/>
          </a:stretch>
        </p:blipFill>
        <p:spPr>
          <a:xfrm>
            <a:off x="0" y="4304371"/>
            <a:ext cx="1408299" cy="2553629"/>
          </a:xfrm>
          <a:prstGeom prst="rect">
            <a:avLst/>
          </a:prstGeom>
        </p:spPr>
      </p:pic>
      <p:pic>
        <p:nvPicPr>
          <p:cNvPr id="4" name="图片 3"/>
          <p:cNvPicPr>
            <a:picLocks noChangeAspect="1"/>
          </p:cNvPicPr>
          <p:nvPr userDrawn="1"/>
        </p:nvPicPr>
        <p:blipFill>
          <a:blip r:embed="rId2" cstate="screen"/>
          <a:srcRect l="46525" b="54561"/>
          <a:stretch>
            <a:fillRect/>
          </a:stretch>
        </p:blipFill>
        <p:spPr>
          <a:xfrm>
            <a:off x="9865995" y="-19050"/>
            <a:ext cx="2345055" cy="2656840"/>
          </a:xfrm>
          <a:prstGeom prst="rect">
            <a:avLst/>
          </a:prstGeom>
        </p:spPr>
      </p:pic>
      <p:pic>
        <p:nvPicPr>
          <p:cNvPr id="11" name="图片 10"/>
          <p:cNvPicPr>
            <a:picLocks noChangeAspect="1"/>
          </p:cNvPicPr>
          <p:nvPr/>
        </p:nvPicPr>
        <p:blipFill>
          <a:blip r:embed="rId3" cstate="screen"/>
          <a:stretch>
            <a:fillRect/>
          </a:stretch>
        </p:blipFill>
        <p:spPr>
          <a:xfrm flipH="1">
            <a:off x="285140" y="47865"/>
            <a:ext cx="997461" cy="864160"/>
          </a:xfrm>
          <a:prstGeom prst="rect">
            <a:avLst/>
          </a:prstGeom>
        </p:spPr>
      </p:pic>
      <p:sp>
        <p:nvSpPr>
          <p:cNvPr id="16" name="文本框 15"/>
          <p:cNvSpPr txBox="1"/>
          <p:nvPr/>
        </p:nvSpPr>
        <p:spPr>
          <a:xfrm>
            <a:off x="1282509" y="328377"/>
            <a:ext cx="2621280" cy="583565"/>
          </a:xfrm>
          <a:prstGeom prst="rect">
            <a:avLst/>
          </a:prstGeom>
          <a:noFill/>
        </p:spPr>
        <p:txBody>
          <a:bodyPr wrap="none" rtlCol="0">
            <a:spAutoFit/>
          </a:bodyPr>
          <a:lstStyle/>
          <a:p>
            <a:r>
              <a:rPr lang="zh-CN" altLang="en-US" sz="3200" smtClean="0">
                <a:solidFill>
                  <a:srgbClr val="476C83"/>
                </a:solidFill>
                <a:latin typeface="字酷堂清楷体" panose="02010601030101010101" charset="-122"/>
                <a:ea typeface="字酷堂清楷体" panose="02010601030101010101" charset="-122"/>
              </a:rPr>
              <a:t>清明节的习俗</a:t>
            </a:r>
            <a:endParaRPr lang="zh-CN" altLang="en-US" sz="3200" smtClean="0">
              <a:solidFill>
                <a:srgbClr val="476C83"/>
              </a:solidFill>
              <a:latin typeface="字酷堂清楷体" panose="02010601030101010101" charset="-122"/>
              <a:ea typeface="字酷堂清楷体" panose="02010601030101010101" charset="-122"/>
            </a:endParaRPr>
          </a:p>
        </p:txBody>
      </p:sp>
      <p:sp>
        <p:nvSpPr>
          <p:cNvPr id="9221" name="Text Box 5"/>
          <p:cNvSpPr txBox="1"/>
          <p:nvPr/>
        </p:nvSpPr>
        <p:spPr>
          <a:xfrm>
            <a:off x="1036955" y="1232218"/>
            <a:ext cx="3592513" cy="706755"/>
          </a:xfrm>
          <a:prstGeom prst="rect">
            <a:avLst/>
          </a:prstGeom>
          <a:noFill/>
          <a:ln w="9525">
            <a:noFill/>
          </a:ln>
        </p:spPr>
        <p:txBody>
          <a:bodyPr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Font typeface="Wingdings" panose="05000000000000000000" pitchFamily="2" charset="2"/>
              <a:buChar char="l"/>
            </a:pPr>
            <a:r>
              <a:rPr lang="en-US" altLang="zh-CN" sz="4000" b="1" dirty="0">
                <a:solidFill>
                  <a:srgbClr val="4B6564"/>
                </a:solidFill>
                <a:latin typeface="字酷堂清楷体" panose="02010601030101010101" charset="-122"/>
                <a:ea typeface="字酷堂清楷体" panose="02010601030101010101" charset="-122"/>
              </a:rPr>
              <a:t>   </a:t>
            </a:r>
            <a:r>
              <a:rPr lang="zh-CN" altLang="en-US" sz="4000" b="1" dirty="0">
                <a:solidFill>
                  <a:srgbClr val="4B6564"/>
                </a:solidFill>
                <a:latin typeface="字酷堂清楷体" panose="02010601030101010101" charset="-122"/>
                <a:ea typeface="字酷堂清楷体" panose="02010601030101010101" charset="-122"/>
              </a:rPr>
              <a:t>踏青</a:t>
            </a:r>
            <a:endParaRPr lang="zh-CN" altLang="en-US" sz="4000" b="1" dirty="0">
              <a:solidFill>
                <a:srgbClr val="4B6564"/>
              </a:solidFill>
              <a:latin typeface="字酷堂清楷体" panose="02010601030101010101" charset="-122"/>
              <a:ea typeface="字酷堂清楷体" panose="02010601030101010101" charset="-122"/>
            </a:endParaRPr>
          </a:p>
        </p:txBody>
      </p:sp>
      <p:sp>
        <p:nvSpPr>
          <p:cNvPr id="9223" name="Text Box 7"/>
          <p:cNvSpPr txBox="1"/>
          <p:nvPr/>
        </p:nvSpPr>
        <p:spPr>
          <a:xfrm>
            <a:off x="1703070" y="2426335"/>
            <a:ext cx="4497070" cy="3538220"/>
          </a:xfrm>
          <a:prstGeom prst="rect">
            <a:avLst/>
          </a:prstGeom>
          <a:noFill/>
          <a:ln w="9525">
            <a:noFill/>
          </a:ln>
        </p:spPr>
        <p:txBody>
          <a:bodyPr wrap="squar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Font typeface="Wingdings" panose="05000000000000000000" pitchFamily="2" charset="2"/>
              <a:buChar char="l"/>
            </a:pPr>
            <a:r>
              <a:rPr lang="zh-CN" altLang="en-US" sz="2800" b="1" dirty="0">
                <a:solidFill>
                  <a:srgbClr val="4B6564"/>
                </a:solidFill>
                <a:latin typeface="字酷堂清楷体" panose="02010601030101010101" charset="-122"/>
                <a:ea typeface="字酷堂清楷体" panose="02010601030101010101" charset="-122"/>
              </a:rPr>
              <a:t>    又叫春游。古时叫探春、寻春等。</a:t>
            </a:r>
            <a:endParaRPr lang="zh-CN" altLang="en-US" sz="2800" b="1" dirty="0">
              <a:solidFill>
                <a:srgbClr val="4B6564"/>
              </a:solidFill>
              <a:latin typeface="字酷堂清楷体" panose="02010601030101010101" charset="-122"/>
              <a:ea typeface="字酷堂清楷体" panose="02010601030101010101" charset="-122"/>
            </a:endParaRPr>
          </a:p>
          <a:p>
            <a:pPr marL="0" lvl="0" indent="0" eaLnBrk="1" hangingPunct="1">
              <a:spcBef>
                <a:spcPct val="0"/>
              </a:spcBef>
              <a:buFont typeface="Wingdings" panose="05000000000000000000" pitchFamily="2" charset="2"/>
              <a:buChar char="l"/>
            </a:pPr>
            <a:r>
              <a:rPr lang="zh-CN" altLang="en-US" sz="2800" b="1" dirty="0">
                <a:solidFill>
                  <a:srgbClr val="4B6564"/>
                </a:solidFill>
                <a:latin typeface="字酷堂清楷体" panose="02010601030101010101" charset="-122"/>
                <a:ea typeface="字酷堂清楷体" panose="02010601030101010101" charset="-122"/>
              </a:rPr>
              <a:t>      四月清明，春回大地，自然界到处呈现一派生机勃勃的景象，正是郊游的大好时光。我国民间长期保持着清明踏青的习惯。</a:t>
            </a:r>
            <a:endParaRPr lang="zh-CN" altLang="en-US" sz="2800" b="1" dirty="0">
              <a:solidFill>
                <a:srgbClr val="4B6564"/>
              </a:solidFill>
              <a:latin typeface="字酷堂清楷体" panose="02010601030101010101" charset="-122"/>
              <a:ea typeface="字酷堂清楷体" panose="02010601030101010101" charset="-122"/>
            </a:endParaRPr>
          </a:p>
          <a:p>
            <a:pPr marL="0" lvl="0" indent="0" eaLnBrk="1" hangingPunct="1">
              <a:spcBef>
                <a:spcPct val="0"/>
              </a:spcBef>
              <a:buNone/>
            </a:pPr>
            <a:endParaRPr lang="zh-CN" altLang="en-US" sz="2800" b="1" dirty="0">
              <a:solidFill>
                <a:srgbClr val="4B6564"/>
              </a:solidFill>
              <a:latin typeface="字酷堂清楷体" panose="02010601030101010101" charset="-122"/>
              <a:ea typeface="字酷堂清楷体" panose="02010601030101010101" charset="-122"/>
            </a:endParaRPr>
          </a:p>
        </p:txBody>
      </p:sp>
      <p:sp>
        <p:nvSpPr>
          <p:cNvPr id="2" name="矩形 1"/>
          <p:cNvSpPr/>
          <p:nvPr/>
        </p:nvSpPr>
        <p:spPr>
          <a:xfrm>
            <a:off x="1553845" y="2033905"/>
            <a:ext cx="4795520" cy="3860800"/>
          </a:xfrm>
          <a:prstGeom prst="rect">
            <a:avLst/>
          </a:prstGeom>
          <a:noFill/>
          <a:ln w="25400">
            <a:solidFill>
              <a:srgbClr val="4B65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p:cNvPicPr>
            <a:picLocks noChangeAspect="1"/>
          </p:cNvPicPr>
          <p:nvPr/>
        </p:nvPicPr>
        <p:blipFill>
          <a:blip r:embed="rId4" cstate="screen">
            <a:clrChange>
              <a:clrFrom>
                <a:srgbClr val="FFFFFF"/>
              </a:clrFrom>
              <a:clrTo>
                <a:srgbClr val="FFFFFF">
                  <a:alpha val="0"/>
                </a:srgbClr>
              </a:clrTo>
            </a:clrChange>
            <a:biLevel thresh="50000"/>
            <a:grayscl/>
          </a:blip>
          <a:srcRect/>
          <a:stretch>
            <a:fillRect/>
          </a:stretch>
        </p:blipFill>
        <p:spPr bwMode="auto">
          <a:xfrm>
            <a:off x="562650" y="1030963"/>
            <a:ext cx="1229707" cy="122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2"/>
          <p:cNvPicPr>
            <a:picLocks noChangeAspect="1"/>
          </p:cNvPicPr>
          <p:nvPr/>
        </p:nvPicPr>
        <p:blipFill rotWithShape="1">
          <a:blip r:embed="rId5" cstate="screen"/>
          <a:srcRect t="47891" r="63717"/>
          <a:stretch>
            <a:fillRect/>
          </a:stretch>
        </p:blipFill>
        <p:spPr>
          <a:xfrm>
            <a:off x="7292340" y="2938145"/>
            <a:ext cx="3546475" cy="3183255"/>
          </a:xfrm>
          <a:prstGeom prst="rect">
            <a:avLst/>
          </a:prstGeom>
        </p:spPr>
      </p:pic>
    </p:spTree>
    <p:custDataLst>
      <p:tags r:id="rId6"/>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iterate type="lt">
                                    <p:tmAbs val="0"/>
                                  </p:iterate>
                                  <p:childTnLst>
                                    <p:set>
                                      <p:cBhvr>
                                        <p:cTn id="6" dur="1" fill="hold">
                                          <p:stCondLst>
                                            <p:cond delay="0"/>
                                          </p:stCondLst>
                                        </p:cTn>
                                        <p:tgtEl>
                                          <p:spTgt spid="9223">
                                            <p:txEl>
                                              <p:pRg st="0" end="0"/>
                                            </p:txEl>
                                          </p:spTgt>
                                        </p:tgtEl>
                                        <p:attrNameLst>
                                          <p:attrName>style.visibility</p:attrName>
                                        </p:attrNameLst>
                                      </p:cBhvr>
                                      <p:to>
                                        <p:strVal val="visible"/>
                                      </p:to>
                                    </p:set>
                                    <p:animEffect transition="in" filter="fade">
                                      <p:cBhvr>
                                        <p:cTn id="7" dur="1000"/>
                                        <p:tgtEl>
                                          <p:spTgt spid="9223">
                                            <p:txEl>
                                              <p:pRg st="0" end="0"/>
                                            </p:txEl>
                                          </p:spTgt>
                                        </p:tgtEl>
                                      </p:cBhvr>
                                    </p:animEffect>
                                    <p:anim calcmode="lin" valueType="num">
                                      <p:cBhvr>
                                        <p:cTn id="8" dur="1000" fill="hold"/>
                                        <p:tgtEl>
                                          <p:spTgt spid="922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922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iterate type="lt">
                                    <p:tmAbs val="0"/>
                                  </p:iterate>
                                  <p:childTnLst>
                                    <p:set>
                                      <p:cBhvr>
                                        <p:cTn id="11" dur="1" fill="hold">
                                          <p:stCondLst>
                                            <p:cond delay="0"/>
                                          </p:stCondLst>
                                        </p:cTn>
                                        <p:tgtEl>
                                          <p:spTgt spid="9223">
                                            <p:txEl>
                                              <p:pRg st="1" end="1"/>
                                            </p:txEl>
                                          </p:spTgt>
                                        </p:tgtEl>
                                        <p:attrNameLst>
                                          <p:attrName>style.visibility</p:attrName>
                                        </p:attrNameLst>
                                      </p:cBhvr>
                                      <p:to>
                                        <p:strVal val="visible"/>
                                      </p:to>
                                    </p:set>
                                    <p:animEffect transition="in" filter="fade">
                                      <p:cBhvr>
                                        <p:cTn id="12" dur="1000"/>
                                        <p:tgtEl>
                                          <p:spTgt spid="9223">
                                            <p:txEl>
                                              <p:pRg st="1" end="1"/>
                                            </p:txEl>
                                          </p:spTgt>
                                        </p:tgtEl>
                                      </p:cBhvr>
                                    </p:animEffect>
                                    <p:anim calcmode="lin" valueType="num">
                                      <p:cBhvr>
                                        <p:cTn id="13" dur="1000" fill="hold"/>
                                        <p:tgtEl>
                                          <p:spTgt spid="922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9223">
                                            <p:txEl>
                                              <p:pRg st="1" end="1"/>
                                            </p:txEl>
                                          </p:spTgt>
                                        </p:tgtEl>
                                        <p:attrNameLst>
                                          <p:attrName>ppt_y</p:attrName>
                                        </p:attrNameLst>
                                      </p:cBhvr>
                                      <p:tavLst>
                                        <p:tav tm="0">
                                          <p:val>
                                            <p:strVal val="#ppt_y+.1"/>
                                          </p:val>
                                        </p:tav>
                                        <p:tav tm="100000">
                                          <p:val>
                                            <p:strVal val="#ppt_y"/>
                                          </p:val>
                                        </p:tav>
                                      </p:tavLst>
                                    </p:anim>
                                  </p:childTnLst>
                                </p:cTn>
                              </p:par>
                              <p:par>
                                <p:cTn id="15" presetID="55" presetClass="entr" presetSubtype="0" fill="hold" nodeType="with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p:cTn id="17" dur="1000" fill="hold"/>
                                        <p:tgtEl>
                                          <p:spTgt spid="17"/>
                                        </p:tgtEl>
                                        <p:attrNameLst>
                                          <p:attrName>ppt_w</p:attrName>
                                        </p:attrNameLst>
                                      </p:cBhvr>
                                      <p:tavLst>
                                        <p:tav tm="0">
                                          <p:val>
                                            <p:strVal val="#ppt_w*0.70"/>
                                          </p:val>
                                        </p:tav>
                                        <p:tav tm="100000">
                                          <p:val>
                                            <p:strVal val="#ppt_w"/>
                                          </p:val>
                                        </p:tav>
                                      </p:tavLst>
                                    </p:anim>
                                    <p:anim calcmode="lin" valueType="num">
                                      <p:cBhvr>
                                        <p:cTn id="18" dur="1000" fill="hold"/>
                                        <p:tgtEl>
                                          <p:spTgt spid="17"/>
                                        </p:tgtEl>
                                        <p:attrNameLst>
                                          <p:attrName>ppt_h</p:attrName>
                                        </p:attrNameLst>
                                      </p:cBhvr>
                                      <p:tavLst>
                                        <p:tav tm="0">
                                          <p:val>
                                            <p:strVal val="#ppt_h"/>
                                          </p:val>
                                        </p:tav>
                                        <p:tav tm="100000">
                                          <p:val>
                                            <p:strVal val="#ppt_h"/>
                                          </p:val>
                                        </p:tav>
                                      </p:tavLst>
                                    </p:anim>
                                    <p:animEffect transition="in" filter="fade">
                                      <p:cBhvr>
                                        <p:cTn id="19" dur="1000"/>
                                        <p:tgtEl>
                                          <p:spTgt spid="17"/>
                                        </p:tgtEl>
                                      </p:cBhvr>
                                    </p:animEffect>
                                  </p:childTnLst>
                                </p:cTn>
                              </p:par>
                            </p:childTnLst>
                          </p:cTn>
                        </p:par>
                        <p:par>
                          <p:cTn id="20" fill="hold">
                            <p:stCondLst>
                              <p:cond delay="1000"/>
                            </p:stCondLst>
                            <p:childTnLst>
                              <p:par>
                                <p:cTn id="21" presetID="5" presetClass="entr" presetSubtype="10"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checkerboard(across)">
                                      <p:cBhvr>
                                        <p:cTn id="2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
</p:tagLst>
</file>

<file path=ppt/tags/tag10.xml><?xml version="1.0" encoding="utf-8"?>
<p:tagLst xmlns:p="http://schemas.openxmlformats.org/presentationml/2006/main">
  <p:tag name="KSO_WM_BEAUTIFY_FLAG" val="#wm#"/>
  <p:tag name="KSO_WM_TEMPLATE_CATEGORY" val="custom"/>
  <p:tag name="KSO_WM_TEMPLATE_INDEX" val="20184553"/>
</p:tagLst>
</file>

<file path=ppt/tags/tag11.xml><?xml version="1.0" encoding="utf-8"?>
<p:tagLst xmlns:p="http://schemas.openxmlformats.org/presentationml/2006/main">
  <p:tag name="KSO_WM_BEAUTIFY_FLAG" val="#wm#"/>
  <p:tag name="KSO_WM_TEMPLATE_CATEGORY" val="custom"/>
  <p:tag name="KSO_WM_TEMPLATE_INDEX" val="20184553"/>
</p:tagLst>
</file>

<file path=ppt/tags/tag12.xml><?xml version="1.0" encoding="utf-8"?>
<p:tagLst xmlns:p="http://schemas.openxmlformats.org/presentationml/2006/main">
  <p:tag name="KSO_WM_BEAUTIFY_FLAG" val="#wm#"/>
  <p:tag name="KSO_WM_TEMPLATE_CATEGORY" val="custom"/>
  <p:tag name="KSO_WM_TEMPLATE_INDEX" val="20184553"/>
</p:tagLst>
</file>

<file path=ppt/tags/tag13.xml><?xml version="1.0" encoding="utf-8"?>
<p:tagLst xmlns:p="http://schemas.openxmlformats.org/presentationml/2006/main">
  <p:tag name="KSO_WM_BEAUTIFY_FLAG" val="#wm#"/>
  <p:tag name="KSO_WM_TEMPLATE_CATEGORY" val="custom"/>
  <p:tag name="KSO_WM_TEMPLATE_INDEX" val="20184553"/>
</p:tagLst>
</file>

<file path=ppt/tags/tag14.xml><?xml version="1.0" encoding="utf-8"?>
<p:tagLst xmlns:p="http://schemas.openxmlformats.org/presentationml/2006/main">
  <p:tag name="KSO_WM_SLIDE_SUBTYPE" val="pureTxt"/>
  <p:tag name="KSO_WM_TEMPLATE_TOPIC_DEFAULT" val="1"/>
  <p:tag name="KSO_WM_TEMPLATE_JOB_ID" val="2"/>
  <p:tag name="KSO_WM_TEMPLATE_SCENE_ID" val="1"/>
  <p:tag name="KSO_WM_TEMPLATE_OUTLINE_ID" val="15"/>
  <p:tag name="KSO_WM_TEMPLATE_TOPIC_ID" val="2869567"/>
  <p:tag name="KSO_WM_SLIDE_SIZE" val="828*343"/>
  <p:tag name="KSO_WM_SLIDE_POSITION" val="66*144"/>
  <p:tag name="KSO_WM_BEAUTIFY_FLAG" val="#wm#"/>
  <p:tag name="KSO_WM_SLIDE_TYPE" val="title"/>
  <p:tag name="KSO_WM_SLIDE_LAYOUT_CNT" val="1_1"/>
  <p:tag name="KSO_WM_SLIDE_LAYOUT" val="a_b"/>
  <p:tag name="KSO_WM_SLIDE_ITEM_CNT" val="2"/>
  <p:tag name="KSO_WM_SLIDE_INDEX" val="1"/>
  <p:tag name="KSO_WM_SLIDE_ID" val="custom20184553_1"/>
  <p:tag name="KSO_WM_TAG_VERSION" val="1.0"/>
  <p:tag name="KSO_WM_TEMPLATE_INDEX" val="20184553"/>
  <p:tag name="KSO_WM_TEMPLATE_CATEGORY" val="custom"/>
  <p:tag name="KSO_WM_TEMPLATE_THUMBS_INDEX" val="1"/>
</p:tagLst>
</file>

<file path=ppt/tags/tag15.xml><?xml version="1.0" encoding="utf-8"?>
<p:tagLst xmlns:p="http://schemas.openxmlformats.org/presentationml/2006/main">
  <p:tag name="KSO_WM_BEAUTIFY_FLAG" val="#wm#"/>
  <p:tag name="KSO_WM_TEMPLATE_CATEGORY" val="custom"/>
  <p:tag name="KSO_WM_TEMPLATE_INDEX" val="20184553"/>
</p:tagLst>
</file>

<file path=ppt/tags/tag16.xml><?xml version="1.0" encoding="utf-8"?>
<p:tagLst xmlns:p="http://schemas.openxmlformats.org/presentationml/2006/main">
  <p:tag name="KSO_WM_BEAUTIFY_FLAG" val="#wm#"/>
  <p:tag name="KSO_WM_TEMPLATE_CATEGORY" val="custom"/>
  <p:tag name="KSO_WM_TEMPLATE_INDEX" val="20184553"/>
</p:tagLst>
</file>

<file path=ppt/tags/tag17.xml><?xml version="1.0" encoding="utf-8"?>
<p:tagLst xmlns:p="http://schemas.openxmlformats.org/presentationml/2006/main">
  <p:tag name="KSO_WM_BEAUTIFY_FLAG" val="#wm#"/>
  <p:tag name="KSO_WM_TEMPLATE_CATEGORY" val="custom"/>
  <p:tag name="KSO_WM_TEMPLATE_INDEX" val="20184553"/>
</p:tagLst>
</file>

<file path=ppt/tags/tag18.xml><?xml version="1.0" encoding="utf-8"?>
<p:tagLst xmlns:p="http://schemas.openxmlformats.org/presentationml/2006/main">
  <p:tag name="KSO_WM_BEAUTIFY_FLAG" val="#wm#"/>
  <p:tag name="KSO_WM_TEMPLATE_CATEGORY" val="custom"/>
  <p:tag name="KSO_WM_TEMPLATE_INDEX" val="20184553"/>
</p:tagLst>
</file>

<file path=ppt/tags/tag19.xml><?xml version="1.0" encoding="utf-8"?>
<p:tagLst xmlns:p="http://schemas.openxmlformats.org/presentationml/2006/main">
  <p:tag name="KSO_WM_SLIDE_SUBTYPE" val="pureTxt"/>
  <p:tag name="KSO_WM_TEMPLATE_TOPIC_DEFAULT" val="1"/>
  <p:tag name="KSO_WM_TEMPLATE_JOB_ID" val="2"/>
  <p:tag name="KSO_WM_TEMPLATE_SCENE_ID" val="1"/>
  <p:tag name="KSO_WM_TEMPLATE_OUTLINE_ID" val="15"/>
  <p:tag name="KSO_WM_TEMPLATE_TOPIC_ID" val="2869567"/>
  <p:tag name="KSO_WM_SLIDE_SIZE" val="828*343"/>
  <p:tag name="KSO_WM_SLIDE_POSITION" val="66*144"/>
  <p:tag name="KSO_WM_BEAUTIFY_FLAG" val="#wm#"/>
  <p:tag name="KSO_WM_SLIDE_TYPE" val="title"/>
  <p:tag name="KSO_WM_SLIDE_LAYOUT_CNT" val="1_1"/>
  <p:tag name="KSO_WM_SLIDE_LAYOUT" val="a_b"/>
  <p:tag name="KSO_WM_SLIDE_ITEM_CNT" val="2"/>
  <p:tag name="KSO_WM_SLIDE_INDEX" val="1"/>
  <p:tag name="KSO_WM_SLIDE_ID" val="custom20184553_1"/>
  <p:tag name="KSO_WM_TAG_VERSION" val="1.0"/>
  <p:tag name="KSO_WM_TEMPLATE_INDEX" val="20184553"/>
  <p:tag name="KSO_WM_TEMPLATE_CATEGORY" val="custom"/>
  <p:tag name="KSO_WM_TEMPLATE_THUMBS_INDEX" val="1"/>
</p:tagLst>
</file>

<file path=ppt/tags/tag2.xml><?xml version="1.0" encoding="utf-8"?>
<p:tagLst xmlns:p="http://schemas.openxmlformats.org/presentationml/2006/main">
  <p:tag name="KSO_WM_SLIDE_SUBTYPE" val="pureTxt"/>
  <p:tag name="KSO_WM_TEMPLATE_TOPIC_DEFAULT" val="1"/>
  <p:tag name="KSO_WM_TEMPLATE_JOB_ID" val="2"/>
  <p:tag name="KSO_WM_TEMPLATE_SCENE_ID" val="1"/>
  <p:tag name="KSO_WM_TEMPLATE_OUTLINE_ID" val="15"/>
  <p:tag name="KSO_WM_TEMPLATE_TOPIC_ID" val="2869567"/>
  <p:tag name="KSO_WM_SLIDE_SIZE" val="828*343"/>
  <p:tag name="KSO_WM_SLIDE_POSITION" val="66*144"/>
  <p:tag name="KSO_WM_BEAUTIFY_FLAG" val="#wm#"/>
  <p:tag name="KSO_WM_SLIDE_TYPE" val="title"/>
  <p:tag name="KSO_WM_SLIDE_LAYOUT_CNT" val="1_1"/>
  <p:tag name="KSO_WM_SLIDE_LAYOUT" val="a_b"/>
  <p:tag name="KSO_WM_SLIDE_ITEM_CNT" val="2"/>
  <p:tag name="KSO_WM_SLIDE_INDEX" val="1"/>
  <p:tag name="KSO_WM_SLIDE_ID" val="custom20184553_1"/>
  <p:tag name="KSO_WM_TAG_VERSION" val="1.0"/>
  <p:tag name="KSO_WM_TEMPLATE_INDEX" val="20184553"/>
  <p:tag name="KSO_WM_TEMPLATE_CATEGORY" val="custom"/>
  <p:tag name="KSO_WM_TEMPLATE_THUMBS_INDEX" val="1"/>
</p:tagLst>
</file>

<file path=ppt/tags/tag20.xml><?xml version="1.0" encoding="utf-8"?>
<p:tagLst xmlns:p="http://schemas.openxmlformats.org/presentationml/2006/main">
  <p:tag name="KSO_WM_BEAUTIFY_FLAG" val="#wm#"/>
  <p:tag name="KSO_WM_TEMPLATE_CATEGORY" val="custom"/>
  <p:tag name="KSO_WM_TEMPLATE_INDEX" val="20184553"/>
</p:tagLst>
</file>

<file path=ppt/tags/tag21.xml><?xml version="1.0" encoding="utf-8"?>
<p:tagLst xmlns:p="http://schemas.openxmlformats.org/presentationml/2006/main">
  <p:tag name="KSO_WM_BEAUTIFY_FLAG" val="#wm#"/>
  <p:tag name="KSO_WM_TEMPLATE_CATEGORY" val="custom"/>
  <p:tag name="KSO_WM_TEMPLATE_INDEX" val="20184553"/>
</p:tagLst>
</file>

<file path=ppt/tags/tag22.xml><?xml version="1.0" encoding="utf-8"?>
<p:tagLst xmlns:p="http://schemas.openxmlformats.org/presentationml/2006/main">
  <p:tag name="KSO_WM_BEAUTIFY_FLAG" val="#wm#"/>
  <p:tag name="KSO_WM_TEMPLATE_CATEGORY" val="custom"/>
  <p:tag name="KSO_WM_TEMPLATE_INDEX" val="20184553"/>
</p:tagLst>
</file>

<file path=ppt/tags/tag23.xml><?xml version="1.0" encoding="utf-8"?>
<p:tagLst xmlns:p="http://schemas.openxmlformats.org/presentationml/2006/main">
  <p:tag name="KSO_WM_BEAUTIFY_FLAG" val="#wm#"/>
  <p:tag name="KSO_WM_TEMPLATE_CATEGORY" val="custom"/>
  <p:tag name="KSO_WM_TEMPLATE_INDEX" val="20184553"/>
</p:tagLst>
</file>

<file path=ppt/tags/tag3.xml><?xml version="1.0" encoding="utf-8"?>
<p:tagLst xmlns:p="http://schemas.openxmlformats.org/presentationml/2006/main">
  <p:tag name="KSO_WM_SLIDE_SUBTYPE" val="pureTxt"/>
  <p:tag name="KSO_WM_TEMPLATE_TOPIC_DEFAULT" val="1"/>
  <p:tag name="KSO_WM_TEMPLATE_JOB_ID" val="2"/>
  <p:tag name="KSO_WM_TEMPLATE_SCENE_ID" val="1"/>
  <p:tag name="KSO_WM_TEMPLATE_OUTLINE_ID" val="15"/>
  <p:tag name="KSO_WM_TEMPLATE_TOPIC_ID" val="2869567"/>
  <p:tag name="KSO_WM_SLIDE_SIZE" val="828*343"/>
  <p:tag name="KSO_WM_SLIDE_POSITION" val="66*144"/>
  <p:tag name="KSO_WM_BEAUTIFY_FLAG" val="#wm#"/>
  <p:tag name="KSO_WM_SLIDE_TYPE" val="title"/>
  <p:tag name="KSO_WM_SLIDE_LAYOUT_CNT" val="1_1"/>
  <p:tag name="KSO_WM_SLIDE_LAYOUT" val="a_b"/>
  <p:tag name="KSO_WM_SLIDE_ITEM_CNT" val="2"/>
  <p:tag name="KSO_WM_SLIDE_INDEX" val="1"/>
  <p:tag name="KSO_WM_SLIDE_ID" val="custom20184553_1"/>
  <p:tag name="KSO_WM_TAG_VERSION" val="1.0"/>
  <p:tag name="KSO_WM_TEMPLATE_INDEX" val="20184553"/>
  <p:tag name="KSO_WM_TEMPLATE_CATEGORY" val="custom"/>
  <p:tag name="KSO_WM_TEMPLATE_THUMBS_INDEX" val="1"/>
</p:tagLst>
</file>

<file path=ppt/tags/tag4.xml><?xml version="1.0" encoding="utf-8"?>
<p:tagLst xmlns:p="http://schemas.openxmlformats.org/presentationml/2006/main">
  <p:tag name="KSO_WM_BEAUTIFY_FLAG" val="#wm#"/>
  <p:tag name="KSO_WM_TEMPLATE_CATEGORY" val="custom"/>
  <p:tag name="KSO_WM_TEMPLATE_INDEX" val="20184553"/>
</p:tagLst>
</file>

<file path=ppt/tags/tag5.xml><?xml version="1.0" encoding="utf-8"?>
<p:tagLst xmlns:p="http://schemas.openxmlformats.org/presentationml/2006/main">
  <p:tag name="KSO_WM_BEAUTIFY_FLAG" val="#wm#"/>
  <p:tag name="KSO_WM_TEMPLATE_CATEGORY" val="custom"/>
  <p:tag name="KSO_WM_TEMPLATE_INDEX" val="20184553"/>
</p:tagLst>
</file>

<file path=ppt/tags/tag6.xml><?xml version="1.0" encoding="utf-8"?>
<p:tagLst xmlns:p="http://schemas.openxmlformats.org/presentationml/2006/main">
  <p:tag name="KSO_WM_BEAUTIFY_FLAG" val="#wm#"/>
  <p:tag name="KSO_WM_TEMPLATE_CATEGORY" val="custom"/>
  <p:tag name="KSO_WM_TEMPLATE_INDEX" val="20184553"/>
</p:tagLst>
</file>

<file path=ppt/tags/tag7.xml><?xml version="1.0" encoding="utf-8"?>
<p:tagLst xmlns:p="http://schemas.openxmlformats.org/presentationml/2006/main">
  <p:tag name="KSO_WM_BEAUTIFY_FLAG" val="#wm#"/>
  <p:tag name="KSO_WM_TEMPLATE_CATEGORY" val="custom"/>
  <p:tag name="KSO_WM_TEMPLATE_INDEX" val="20184553"/>
</p:tagLst>
</file>

<file path=ppt/tags/tag8.xml><?xml version="1.0" encoding="utf-8"?>
<p:tagLst xmlns:p="http://schemas.openxmlformats.org/presentationml/2006/main">
  <p:tag name="KSO_WM_SLIDE_SUBTYPE" val="pureTxt"/>
  <p:tag name="KSO_WM_TEMPLATE_TOPIC_DEFAULT" val="1"/>
  <p:tag name="KSO_WM_TEMPLATE_JOB_ID" val="2"/>
  <p:tag name="KSO_WM_TEMPLATE_SCENE_ID" val="1"/>
  <p:tag name="KSO_WM_TEMPLATE_OUTLINE_ID" val="15"/>
  <p:tag name="KSO_WM_TEMPLATE_TOPIC_ID" val="2869567"/>
  <p:tag name="KSO_WM_SLIDE_SIZE" val="828*343"/>
  <p:tag name="KSO_WM_SLIDE_POSITION" val="66*144"/>
  <p:tag name="KSO_WM_BEAUTIFY_FLAG" val="#wm#"/>
  <p:tag name="KSO_WM_SLIDE_TYPE" val="title"/>
  <p:tag name="KSO_WM_SLIDE_LAYOUT_CNT" val="1_1"/>
  <p:tag name="KSO_WM_SLIDE_LAYOUT" val="a_b"/>
  <p:tag name="KSO_WM_SLIDE_ITEM_CNT" val="2"/>
  <p:tag name="KSO_WM_SLIDE_INDEX" val="1"/>
  <p:tag name="KSO_WM_SLIDE_ID" val="custom20184553_1"/>
  <p:tag name="KSO_WM_TAG_VERSION" val="1.0"/>
  <p:tag name="KSO_WM_TEMPLATE_INDEX" val="20184553"/>
  <p:tag name="KSO_WM_TEMPLATE_CATEGORY" val="custom"/>
  <p:tag name="KSO_WM_TEMPLATE_THUMBS_INDEX" val="1"/>
</p:tagLst>
</file>

<file path=ppt/tags/tag9.xml><?xml version="1.0" encoding="utf-8"?>
<p:tagLst xmlns:p="http://schemas.openxmlformats.org/presentationml/2006/main">
  <p:tag name="KSO_WM_BEAUTIFY_FLAG" val="#wm#"/>
  <p:tag name="KSO_WM_TEMPLATE_CATEGORY" val="custom"/>
  <p:tag name="KSO_WM_TEMPLATE_INDEX" val="20184553"/>
</p:tagLst>
</file>

<file path=ppt/theme/theme1.xml><?xml version="1.0" encoding="utf-8"?>
<a:theme xmlns:a="http://schemas.openxmlformats.org/drawingml/2006/main" name="office主题">
  <a:themeElements>
    <a:clrScheme name="Office">
      <a:dk1>
        <a:srgbClr val="000000"/>
      </a:dk1>
      <a:lt1>
        <a:srgbClr val="FFFFFF"/>
      </a:lt1>
      <a:dk2>
        <a:srgbClr val="000000"/>
      </a:dk2>
      <a:lt2>
        <a:srgbClr val="FFFFFF"/>
      </a:lt2>
      <a:accent1>
        <a:srgbClr val="000000"/>
      </a:accent1>
      <a:accent2>
        <a:srgbClr val="000000"/>
      </a:accent2>
      <a:accent3>
        <a:srgbClr val="000000"/>
      </a:accent3>
      <a:accent4>
        <a:srgbClr val="000000"/>
      </a:accent4>
      <a:accent5>
        <a:srgbClr val="000000"/>
      </a:accent5>
      <a:accent6>
        <a:srgbClr val="FFFFFF"/>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2415</Words>
  <Application>WPS 演示</Application>
  <PresentationFormat>自定义</PresentationFormat>
  <Paragraphs>135</Paragraphs>
  <Slides>24</Slides>
  <Notes>5</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24</vt:i4>
      </vt:variant>
    </vt:vector>
  </HeadingPairs>
  <TitlesOfParts>
    <vt:vector size="36" baseType="lpstr">
      <vt:lpstr>Arial</vt:lpstr>
      <vt:lpstr>宋体</vt:lpstr>
      <vt:lpstr>Wingdings</vt:lpstr>
      <vt:lpstr>Calibri</vt:lpstr>
      <vt:lpstr>字酷堂清楷体</vt:lpstr>
      <vt:lpstr>楷体_GB2312</vt:lpstr>
      <vt:lpstr>华文行楷</vt:lpstr>
      <vt:lpstr>微软雅黑</vt:lpstr>
      <vt:lpstr>Calibri</vt:lpstr>
      <vt:lpstr>Arial Unicode MS</vt:lpstr>
      <vt:lpstr>Arial</vt:lpstr>
      <vt:lpstr>office主题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清明节</dc:title>
  <dc:creator/>
  <cp:keywords>www.1ppt.com</cp:keywords>
  <dc:description>第一PPT，www.1ppt.com</dc:description>
  <cp:lastModifiedBy>铭</cp:lastModifiedBy>
  <cp:revision>5</cp:revision>
  <dcterms:created xsi:type="dcterms:W3CDTF">2018-03-01T02:03:00Z</dcterms:created>
  <dcterms:modified xsi:type="dcterms:W3CDTF">2022-02-22T01:47:48Z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2052-11.1.0.11194</vt:lpwstr>
  </property>
  <property fmtid="{D5CDD505-2E9C-101B-9397-08002B2CF9AE}" pid="3" name="ICV">
    <vt:lpwstr>1984975F521345C7BCA0B8ACB03D9FF3</vt:lpwstr>
  </property>
</Properties>
</file>